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6"/>
    <p:sldMasterId id="2147483689" r:id="rId7"/>
    <p:sldMasterId id="2147483802" r:id="rId8"/>
    <p:sldMasterId id="2147483836" r:id="rId9"/>
    <p:sldMasterId id="2147483866" r:id="rId10"/>
  </p:sldMasterIdLst>
  <p:notesMasterIdLst>
    <p:notesMasterId r:id="rId33"/>
  </p:notesMasterIdLst>
  <p:handoutMasterIdLst>
    <p:handoutMasterId r:id="rId34"/>
  </p:handoutMasterIdLst>
  <p:sldIdLst>
    <p:sldId id="256" r:id="rId11"/>
    <p:sldId id="481" r:id="rId12"/>
    <p:sldId id="456" r:id="rId13"/>
    <p:sldId id="421" r:id="rId14"/>
    <p:sldId id="447" r:id="rId15"/>
    <p:sldId id="455" r:id="rId16"/>
    <p:sldId id="440" r:id="rId17"/>
    <p:sldId id="485" r:id="rId18"/>
    <p:sldId id="258" r:id="rId19"/>
    <p:sldId id="486" r:id="rId20"/>
    <p:sldId id="487" r:id="rId21"/>
    <p:sldId id="521" r:id="rId22"/>
    <p:sldId id="467" r:id="rId23"/>
    <p:sldId id="499" r:id="rId24"/>
    <p:sldId id="520" r:id="rId25"/>
    <p:sldId id="498" r:id="rId26"/>
    <p:sldId id="257" r:id="rId27"/>
    <p:sldId id="468" r:id="rId28"/>
    <p:sldId id="259" r:id="rId29"/>
    <p:sldId id="497" r:id="rId30"/>
    <p:sldId id="488" r:id="rId31"/>
    <p:sldId id="476" r:id="rId3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ouanton Frederique" initials="KF" lastIdx="47" clrIdx="0"/>
  <p:cmAuthor id="1" name="Rhalay Sandra" initials="RS" lastIdx="6" clrIdx="1"/>
  <p:cmAuthor id="2" name="Bousquet Magali" initials="B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00"/>
    <a:srgbClr val="003871"/>
    <a:srgbClr val="FEC700"/>
    <a:srgbClr val="000000"/>
    <a:srgbClr val="C00418"/>
    <a:srgbClr val="008000"/>
    <a:srgbClr val="00B4C4"/>
    <a:srgbClr val="A3A7AF"/>
    <a:srgbClr val="A5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6357" autoAdjust="0"/>
  </p:normalViewPr>
  <p:slideViewPr>
    <p:cSldViewPr snapToGrid="0">
      <p:cViewPr varScale="1">
        <p:scale>
          <a:sx n="88" d="100"/>
          <a:sy n="88" d="100"/>
        </p:scale>
        <p:origin x="57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3980" y="-8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B96B153-182D-4EA3-8C37-C7AF6E2214AE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C3BA089-887B-42C4-ADE3-08E99F1706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54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D203254-9D2A-4C40-A6D4-B2AF92F3F73C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F580A12-8C98-473E-A2BB-945583B11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75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80A12-8C98-473E-A2BB-945583B1175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05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80A12-8C98-473E-A2BB-945583B1175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43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Émissions de CO2 par sources d’énergie </a:t>
            </a:r>
            <a:r>
              <a:rPr lang="fr-FR" sz="1200" dirty="0"/>
              <a:t>: </a:t>
            </a:r>
          </a:p>
          <a:p>
            <a:endParaRPr lang="fr-FR" sz="600" dirty="0"/>
          </a:p>
          <a:p>
            <a:r>
              <a:rPr lang="fr-FR" sz="1200" i="1" dirty="0"/>
              <a:t>Énergie nucléaire :</a:t>
            </a:r>
          </a:p>
          <a:p>
            <a:r>
              <a:rPr lang="fr-FR" sz="1200" dirty="0"/>
              <a:t>4g/kWh pour le parc nucléaire EDF</a:t>
            </a:r>
          </a:p>
          <a:p>
            <a:r>
              <a:rPr lang="fr-FR" sz="1200" dirty="0"/>
              <a:t>12g/kWh en médiane</a:t>
            </a:r>
          </a:p>
          <a:p>
            <a:endParaRPr lang="fr-FR" sz="600" dirty="0"/>
          </a:p>
          <a:p>
            <a:r>
              <a:rPr lang="fr-FR" sz="1200" dirty="0"/>
              <a:t>820g/kWh pour le charbon </a:t>
            </a:r>
          </a:p>
          <a:p>
            <a:r>
              <a:rPr lang="fr-FR" sz="1200" dirty="0"/>
              <a:t>490 pour la gaz</a:t>
            </a:r>
          </a:p>
          <a:p>
            <a:r>
              <a:rPr lang="fr-FR" sz="1200" dirty="0"/>
              <a:t>48g/kWh pour le solaire</a:t>
            </a:r>
          </a:p>
          <a:p>
            <a:r>
              <a:rPr lang="fr-FR" sz="1200" dirty="0"/>
              <a:t>11g/kWh pour l’éolien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3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hyperlink" Target="https://www.onet.fr/" TargetMode="Externa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r.groupeon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r.groupeon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" Type="http://schemas.openxmlformats.org/officeDocument/2006/relationships/image" Target="../media/image23.jpeg"/><Relationship Id="rId16" Type="http://schemas.openxmlformats.org/officeDocument/2006/relationships/image" Target="../media/image30.png"/><Relationship Id="rId20" Type="http://schemas.openxmlformats.org/officeDocument/2006/relationships/hyperlink" Target="https://www.onet.fr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7.png"/><Relationship Id="rId19" Type="http://schemas.openxmlformats.org/officeDocument/2006/relationships/image" Target="../media/image10.svg"/><Relationship Id="rId4" Type="http://schemas.openxmlformats.org/officeDocument/2006/relationships/image" Target="../media/image24.jpeg"/><Relationship Id="rId9" Type="http://schemas.microsoft.com/office/2007/relationships/hdphoto" Target="../media/hdphoto4.wdp"/><Relationship Id="rId14" Type="http://schemas.openxmlformats.org/officeDocument/2006/relationships/image" Target="../media/image29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r.groupeonet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r.groupeonet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rLfdz7w4A&amp;feature=youtu.be" TargetMode="External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4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6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halluin\Desktop\LOGOS\logo OT blanc transparen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59" y="144684"/>
            <a:ext cx="1444197" cy="7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E2AA82-CAA8-4416-A9FA-B44DA67070A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716180" y="4570809"/>
            <a:ext cx="1478289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00387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01.01.2020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59A8DEC-1620-46AE-8BED-4262DFB169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70633" y="3268196"/>
            <a:ext cx="3055736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VOICI UN SOUS-TITRE CLAIR ET PRÉCIS</a:t>
            </a:r>
          </a:p>
        </p:txBody>
      </p:sp>
      <p:pic>
        <p:nvPicPr>
          <p:cNvPr id="5" name="Graphique 17">
            <a:extLst>
              <a:ext uri="{FF2B5EF4-FFF2-40B4-BE49-F238E27FC236}">
                <a16:creationId xmlns:a16="http://schemas.microsoft.com/office/drawing/2014/main" id="{35A5CC20-4A83-454E-BBB1-AD5D810DD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4109" y="4605894"/>
            <a:ext cx="112071" cy="1120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DEFC80E-1B35-4003-B6B3-91D95BEB4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078" y="1427046"/>
            <a:ext cx="3217763" cy="175432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Cliquez ici pour modifiez le style du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6742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-0.00031 L -3.61111E-6 4.1407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0.00031 L 1.38889E-6 -3.45881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4757 -0.00031 L 1.38889E-6 -3.45881E-6 " pathEditMode="relative" rAng="0" ptsTypes="AA">
                      <p:cBhvr>
                        <p:cTn dur="150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378" y="0"/>
                    </p:animMotion>
                  </p:childTnLst>
                </p:cTn>
              </p:par>
            </p:tnLst>
          </p:tmpl>
        </p:tmplLst>
      </p:bldP>
      <p:bldP spid="6" grpId="0"/>
      <p:bldP spid="6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18801E-DC74-497F-86A5-1F1C9162AD14}"/>
              </a:ext>
            </a:extLst>
          </p:cNvPr>
          <p:cNvSpPr/>
          <p:nvPr userDrawn="1"/>
        </p:nvSpPr>
        <p:spPr>
          <a:xfrm>
            <a:off x="1206660" y="1666754"/>
            <a:ext cx="336722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33B48-128A-400B-978A-492E6BB0393A}"/>
              </a:ext>
            </a:extLst>
          </p:cNvPr>
          <p:cNvSpPr/>
          <p:nvPr userDrawn="1"/>
        </p:nvSpPr>
        <p:spPr>
          <a:xfrm>
            <a:off x="4836336" y="1666754"/>
            <a:ext cx="3367220" cy="2760563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72BF68-5B79-4D08-AA63-39FA2CCBCF73}"/>
              </a:ext>
            </a:extLst>
          </p:cNvPr>
          <p:cNvSpPr txBox="1"/>
          <p:nvPr userDrawn="1"/>
        </p:nvSpPr>
        <p:spPr>
          <a:xfrm>
            <a:off x="5032185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solidFill>
                  <a:schemeClr val="bg1"/>
                </a:solidFill>
                <a:latin typeface="Proxima Nova Alt Bl" panose="02000506030000020004" pitchFamily="2" charset="0"/>
              </a:rPr>
              <a:t>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E7081-36E3-43E7-9150-8C7601A20E58}"/>
              </a:ext>
            </a:extLst>
          </p:cNvPr>
          <p:cNvSpPr txBox="1"/>
          <p:nvPr userDrawn="1"/>
        </p:nvSpPr>
        <p:spPr>
          <a:xfrm>
            <a:off x="140973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31024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lvl1pPr algn="l">
              <a:defRPr lang="fr-FR" sz="2800" b="1" kern="1200" dirty="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6FB729A5-B7DC-42DF-B7A6-C0F812558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32" y="1940627"/>
            <a:ext cx="2943472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1AE24581-0B7C-480A-8F92-BFBA54087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2" y="2571750"/>
            <a:ext cx="293370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408895C2-8C2F-4115-96BF-CCDADB09A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185" y="1940627"/>
            <a:ext cx="2943472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81307E83-C583-4B03-85A3-CB0BCA71A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7934" y="2571750"/>
            <a:ext cx="293370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lIns="68580" tIns="40500" rIns="68580" bIns="0">
            <a:normAutofit/>
          </a:bodyPr>
          <a:lstStyle>
            <a:lvl1pPr marL="0" indent="0">
              <a:buNone/>
              <a:defRPr lang="fr-FR" sz="800" b="0" kern="1200" dirty="0">
                <a:solidFill>
                  <a:srgbClr val="C00418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81" y="2571750"/>
            <a:ext cx="2571750" cy="25717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430" y="0"/>
            <a:ext cx="2592000" cy="259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32430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024430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BA637F38-EBB0-44E4-9C31-812D95C938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29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7E72F24-05C3-4C31-B972-853D9530F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844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8566707-C00B-4288-8971-10DF1D809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482450C9-D81D-40CD-8CAB-915B3E064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59199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154371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737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759" y="2571750"/>
            <a:ext cx="1716536" cy="2571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976" y="2569434"/>
            <a:ext cx="1710430" cy="25626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827" y="-9596"/>
            <a:ext cx="1718578" cy="25717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0" y="2571750"/>
            <a:ext cx="1718577" cy="2571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9" y="2571750"/>
            <a:ext cx="1718578" cy="25717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" y="2571750"/>
            <a:ext cx="1718066" cy="2570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498" y="-9595"/>
            <a:ext cx="1718578" cy="2571750"/>
          </a:xfrm>
          <a:prstGeom prst="rect">
            <a:avLst/>
          </a:prstGeom>
        </p:spPr>
      </p:pic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id="{5B1E2CBE-7C40-4722-A316-6AB0DDEA51BB}"/>
              </a:ext>
            </a:extLst>
          </p:cNvPr>
          <p:cNvSpPr txBox="1">
            <a:spLocks/>
          </p:cNvSpPr>
          <p:nvPr userDrawn="1"/>
        </p:nvSpPr>
        <p:spPr>
          <a:xfrm>
            <a:off x="7554770" y="4227968"/>
            <a:ext cx="1725038" cy="66355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Maintenance</a:t>
            </a:r>
            <a:r>
              <a:rPr lang="fr-FR" b="1" baseline="0" dirty="0"/>
              <a:t>            </a:t>
            </a:r>
            <a:r>
              <a:rPr lang="fr-FR" b="1" dirty="0"/>
              <a:t>technique des bâtiments et des </a:t>
            </a:r>
            <a:r>
              <a:rPr lang="fr-FR" b="1" baseline="0" dirty="0"/>
              <a:t>installations</a:t>
            </a:r>
            <a:endParaRPr lang="fr-FR" b="1" dirty="0"/>
          </a:p>
        </p:txBody>
      </p:sp>
      <p:sp>
        <p:nvSpPr>
          <p:cNvPr id="71" name="Espace réservé du texte 5"/>
          <p:cNvSpPr txBox="1">
            <a:spLocks/>
          </p:cNvSpPr>
          <p:nvPr userDrawn="1"/>
        </p:nvSpPr>
        <p:spPr>
          <a:xfrm>
            <a:off x="5892650" y="2100804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Propreté </a:t>
            </a:r>
          </a:p>
          <a:p>
            <a:r>
              <a:rPr lang="fr-FR" b="1" dirty="0"/>
              <a:t>et services</a:t>
            </a:r>
          </a:p>
        </p:txBody>
      </p:sp>
      <p:sp>
        <p:nvSpPr>
          <p:cNvPr id="72" name="Espace réservé du texte 15">
            <a:extLst>
              <a:ext uri="{FF2B5EF4-FFF2-40B4-BE49-F238E27FC236}">
                <a16:creationId xmlns:a16="http://schemas.microsoft.com/office/drawing/2014/main" id="{B6BB27A0-46EA-459D-B7BC-BC8208575D15}"/>
              </a:ext>
            </a:extLst>
          </p:cNvPr>
          <p:cNvSpPr txBox="1">
            <a:spLocks/>
          </p:cNvSpPr>
          <p:nvPr userDrawn="1"/>
        </p:nvSpPr>
        <p:spPr>
          <a:xfrm>
            <a:off x="4167161" y="4584488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Logistique</a:t>
            </a:r>
            <a:endParaRPr lang="fr-FR" b="1" dirty="0"/>
          </a:p>
        </p:txBody>
      </p:sp>
      <p:sp>
        <p:nvSpPr>
          <p:cNvPr id="73" name="Espace réservé du texte 16">
            <a:extLst>
              <a:ext uri="{FF2B5EF4-FFF2-40B4-BE49-F238E27FC236}">
                <a16:creationId xmlns:a16="http://schemas.microsoft.com/office/drawing/2014/main" id="{0F93CB80-EB83-42DA-BBAC-85168CE7EF11}"/>
              </a:ext>
            </a:extLst>
          </p:cNvPr>
          <p:cNvSpPr txBox="1">
            <a:spLocks/>
          </p:cNvSpPr>
          <p:nvPr userDrawn="1"/>
        </p:nvSpPr>
        <p:spPr>
          <a:xfrm>
            <a:off x="5892650" y="4584488"/>
            <a:ext cx="1362975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Ingénierie </a:t>
            </a:r>
          </a:p>
          <a:p>
            <a:r>
              <a:rPr lang="fr-FR" b="1" dirty="0"/>
              <a:t>et services nucléaires</a:t>
            </a:r>
          </a:p>
        </p:txBody>
      </p:sp>
      <p:sp>
        <p:nvSpPr>
          <p:cNvPr id="74" name="Espace réservé du texte 16">
            <a:extLst>
              <a:ext uri="{FF2B5EF4-FFF2-40B4-BE49-F238E27FC236}">
                <a16:creationId xmlns:a16="http://schemas.microsoft.com/office/drawing/2014/main" id="{0F93CB80-EB83-42DA-BBAC-85168CE7EF11}"/>
              </a:ext>
            </a:extLst>
          </p:cNvPr>
          <p:cNvSpPr txBox="1">
            <a:spLocks/>
          </p:cNvSpPr>
          <p:nvPr userDrawn="1"/>
        </p:nvSpPr>
        <p:spPr>
          <a:xfrm>
            <a:off x="2423565" y="4584488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Accueil</a:t>
            </a: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875EDC93-CB1C-4721-A1C4-3FA1854234E9}"/>
              </a:ext>
            </a:extLst>
          </p:cNvPr>
          <p:cNvSpPr txBox="1">
            <a:spLocks/>
          </p:cNvSpPr>
          <p:nvPr userDrawn="1"/>
        </p:nvSpPr>
        <p:spPr>
          <a:xfrm>
            <a:off x="7659628" y="2042840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Sécurité</a:t>
            </a:r>
          </a:p>
        </p:txBody>
      </p:sp>
      <p:sp>
        <p:nvSpPr>
          <p:cNvPr id="76" name="Espace réservé du texte 18">
            <a:extLst>
              <a:ext uri="{FF2B5EF4-FFF2-40B4-BE49-F238E27FC236}">
                <a16:creationId xmlns:a16="http://schemas.microsoft.com/office/drawing/2014/main" id="{08F478A6-0058-48A8-87BC-1DB07318A1EC}"/>
              </a:ext>
            </a:extLst>
          </p:cNvPr>
          <p:cNvSpPr txBox="1">
            <a:spLocks/>
          </p:cNvSpPr>
          <p:nvPr userDrawn="1"/>
        </p:nvSpPr>
        <p:spPr>
          <a:xfrm>
            <a:off x="662536" y="4608417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Services aéroportuaires</a:t>
            </a:r>
            <a:endParaRPr lang="fr-FR" b="1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36E4A41-A40F-41F4-AA4D-B44AEE3DE8BD}"/>
              </a:ext>
            </a:extLst>
          </p:cNvPr>
          <p:cNvGrpSpPr/>
          <p:nvPr userDrawn="1"/>
        </p:nvGrpSpPr>
        <p:grpSpPr>
          <a:xfrm>
            <a:off x="3912711" y="2226035"/>
            <a:ext cx="1728027" cy="314325"/>
            <a:chOff x="5293852" y="4321176"/>
            <a:chExt cx="1728027" cy="4111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1C588C-2EA1-40F5-805A-77CBBFEA9BED}"/>
                </a:ext>
              </a:extLst>
            </p:cNvPr>
            <p:cNvSpPr/>
            <p:nvPr/>
          </p:nvSpPr>
          <p:spPr>
            <a:xfrm>
              <a:off x="5293852" y="4321176"/>
              <a:ext cx="1728027" cy="411162"/>
            </a:xfrm>
            <a:prstGeom prst="rect">
              <a:avLst/>
            </a:prstGeom>
            <a:solidFill>
              <a:srgbClr val="C004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24" name="ZoneTexte 23">
              <a:hlinkClick r:id="rId9"/>
              <a:extLst>
                <a:ext uri="{FF2B5EF4-FFF2-40B4-BE49-F238E27FC236}">
                  <a16:creationId xmlns:a16="http://schemas.microsoft.com/office/drawing/2014/main" id="{B00AD5C1-AAC8-4BC1-BC56-347D8BE2B130}"/>
                </a:ext>
              </a:extLst>
            </p:cNvPr>
            <p:cNvSpPr txBox="1"/>
            <p:nvPr/>
          </p:nvSpPr>
          <p:spPr>
            <a:xfrm>
              <a:off x="5472194" y="4364743"/>
              <a:ext cx="734545" cy="3220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fr-FR" sz="1600" b="1" dirty="0">
                  <a:solidFill>
                    <a:schemeClr val="bg1"/>
                  </a:solidFill>
                  <a:latin typeface="+mj-lt"/>
                </a:rPr>
                <a:t>onet.fr</a:t>
              </a:r>
              <a:endParaRPr lang="fr-FR" sz="105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87813E9E-9B49-45C0-84B6-C62E989E7F53}"/>
                </a:ext>
              </a:extLst>
            </p:cNvPr>
            <p:cNvCxnSpPr>
              <a:cxnSpLocks/>
            </p:cNvCxnSpPr>
            <p:nvPr/>
          </p:nvCxnSpPr>
          <p:spPr>
            <a:xfrm>
              <a:off x="6331218" y="4540070"/>
              <a:ext cx="219341" cy="0"/>
            </a:xfrm>
            <a:prstGeom prst="straightConnector1">
              <a:avLst/>
            </a:prstGeom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68792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>
            <a:extLst>
              <a:ext uri="{FF2B5EF4-FFF2-40B4-BE49-F238E27FC236}">
                <a16:creationId xmlns:a16="http://schemas.microsoft.com/office/drawing/2014/main" id="{210696F6-4D2F-4A7C-9E87-3DD28F5FD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411163"/>
            <a:ext cx="4277816" cy="57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800" b="1" i="0" cap="none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9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4" y="320963"/>
            <a:ext cx="369094" cy="197187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3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 cap="all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PRÉSENTATION GÉNÉRALE ONET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9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18801E-DC74-497F-86A5-1F1C9162AD14}"/>
              </a:ext>
            </a:extLst>
          </p:cNvPr>
          <p:cNvSpPr/>
          <p:nvPr userDrawn="1"/>
        </p:nvSpPr>
        <p:spPr>
          <a:xfrm>
            <a:off x="1206661" y="1666754"/>
            <a:ext cx="217145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33B48-128A-400B-978A-492E6BB0393A}"/>
              </a:ext>
            </a:extLst>
          </p:cNvPr>
          <p:cNvSpPr/>
          <p:nvPr userDrawn="1"/>
        </p:nvSpPr>
        <p:spPr>
          <a:xfrm>
            <a:off x="3619384" y="1666754"/>
            <a:ext cx="217145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07E788-7EE8-4C8F-8B41-44BF5EE693D1}"/>
              </a:ext>
            </a:extLst>
          </p:cNvPr>
          <p:cNvSpPr/>
          <p:nvPr userDrawn="1"/>
        </p:nvSpPr>
        <p:spPr>
          <a:xfrm>
            <a:off x="6032107" y="1666754"/>
            <a:ext cx="2171450" cy="2760563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00654F2-B2F5-42E5-B8B3-47DEBF5870BE}"/>
              </a:ext>
            </a:extLst>
          </p:cNvPr>
          <p:cNvSpPr txBox="1"/>
          <p:nvPr userDrawn="1"/>
        </p:nvSpPr>
        <p:spPr>
          <a:xfrm>
            <a:off x="623782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solidFill>
                  <a:schemeClr val="bg1"/>
                </a:solidFill>
                <a:latin typeface="Proxima Nova Alt Bl" panose="02000506030000020004" pitchFamily="2" charset="0"/>
              </a:rPr>
              <a:t>03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72BF68-5B79-4D08-AA63-39FA2CCBCF73}"/>
              </a:ext>
            </a:extLst>
          </p:cNvPr>
          <p:cNvSpPr txBox="1"/>
          <p:nvPr userDrawn="1"/>
        </p:nvSpPr>
        <p:spPr>
          <a:xfrm>
            <a:off x="3815231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E7081-36E3-43E7-9150-8C7601A20E58}"/>
              </a:ext>
            </a:extLst>
          </p:cNvPr>
          <p:cNvSpPr txBox="1"/>
          <p:nvPr userDrawn="1"/>
        </p:nvSpPr>
        <p:spPr>
          <a:xfrm>
            <a:off x="140973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0024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6FB729A5-B7DC-42DF-B7A6-C0F812558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32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1AE24581-0B7C-480A-8F92-BFBA54087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2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408895C2-8C2F-4115-96BF-CCDADB09A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5231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81307E83-C583-4B03-85A3-CB0BCA71A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0981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4" name="Espace réservé du texte 39">
            <a:extLst>
              <a:ext uri="{FF2B5EF4-FFF2-40B4-BE49-F238E27FC236}">
                <a16:creationId xmlns:a16="http://schemas.microsoft.com/office/drawing/2014/main" id="{D97BBB54-F8B2-4568-9E20-C13612F02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073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5" name="Espace réservé du texte 39">
            <a:extLst>
              <a:ext uri="{FF2B5EF4-FFF2-40B4-BE49-F238E27FC236}">
                <a16:creationId xmlns:a16="http://schemas.microsoft.com/office/drawing/2014/main" id="{2C6C4898-72ED-4CEE-A1E4-486F48C6CE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823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lIns="68580" tIns="40500" rIns="68580" bIns="0">
            <a:normAutofit/>
          </a:bodyPr>
          <a:lstStyle>
            <a:lvl1pPr marL="0" indent="0">
              <a:buNone/>
              <a:defRPr sz="800" b="0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2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EA4A8AE-B109-415B-9E4D-8A119572F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79" y="-2748"/>
            <a:ext cx="8720321" cy="51086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CC2DA-4BAD-466A-BE1A-80B6DB41E568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BAAC32-23C0-4CC5-A7F7-C7AC90E2329C}"/>
              </a:ext>
            </a:extLst>
          </p:cNvPr>
          <p:cNvSpPr txBox="1"/>
          <p:nvPr userDrawn="1"/>
        </p:nvSpPr>
        <p:spPr>
          <a:xfrm>
            <a:off x="930929" y="519280"/>
            <a:ext cx="4808967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la maintenance et la modification de réacteurs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D5FA186-CA57-48D0-8040-3E2D2A52F8DE}"/>
              </a:ext>
            </a:extLst>
          </p:cNvPr>
          <p:cNvGrpSpPr/>
          <p:nvPr userDrawn="1"/>
        </p:nvGrpSpPr>
        <p:grpSpPr>
          <a:xfrm>
            <a:off x="945502" y="3152624"/>
            <a:ext cx="2329964" cy="600164"/>
            <a:chOff x="3897904" y="534917"/>
            <a:chExt cx="3106618" cy="80021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B7993E3-E9BA-40F7-AAEC-E55E3F778C3E}"/>
                </a:ext>
              </a:extLst>
            </p:cNvPr>
            <p:cNvSpPr txBox="1"/>
            <p:nvPr/>
          </p:nvSpPr>
          <p:spPr>
            <a:xfrm>
              <a:off x="4435915" y="534917"/>
              <a:ext cx="256860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Conception, réalisation et amélioration des installations nucléaires</a:t>
              </a:r>
            </a:p>
          </p:txBody>
        </p:sp>
        <p:sp>
          <p:nvSpPr>
            <p:cNvPr id="11" name="Cercle : creux 10">
              <a:extLst>
                <a:ext uri="{FF2B5EF4-FFF2-40B4-BE49-F238E27FC236}">
                  <a16:creationId xmlns:a16="http://schemas.microsoft.com/office/drawing/2014/main" id="{2FC3300B-8329-407B-AE2F-B0D40097175F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3205CAE-2A6C-476D-AE78-615C5694B0A0}"/>
                </a:ext>
              </a:extLst>
            </p:cNvPr>
            <p:cNvSpPr txBox="1"/>
            <p:nvPr/>
          </p:nvSpPr>
          <p:spPr>
            <a:xfrm>
              <a:off x="3897904" y="631144"/>
              <a:ext cx="4254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C88C816-06A2-47C5-A1A8-CFC575D9930A}"/>
              </a:ext>
            </a:extLst>
          </p:cNvPr>
          <p:cNvGrpSpPr/>
          <p:nvPr userDrawn="1"/>
        </p:nvGrpSpPr>
        <p:grpSpPr>
          <a:xfrm>
            <a:off x="930930" y="3885073"/>
            <a:ext cx="1985891" cy="430887"/>
            <a:chOff x="6955497" y="523342"/>
            <a:chExt cx="2647854" cy="574516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36F2B65-F570-4F43-B532-18373C0827E4}"/>
                </a:ext>
              </a:extLst>
            </p:cNvPr>
            <p:cNvSpPr txBox="1"/>
            <p:nvPr/>
          </p:nvSpPr>
          <p:spPr>
            <a:xfrm>
              <a:off x="7524129" y="523342"/>
              <a:ext cx="2079222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Maintenance, contrôle et inspection</a:t>
              </a:r>
            </a:p>
          </p:txBody>
        </p:sp>
        <p:sp>
          <p:nvSpPr>
            <p:cNvPr id="15" name="Cercle : creux 14">
              <a:extLst>
                <a:ext uri="{FF2B5EF4-FFF2-40B4-BE49-F238E27FC236}">
                  <a16:creationId xmlns:a16="http://schemas.microsoft.com/office/drawing/2014/main" id="{D65D7632-0D5E-431D-9E0C-B34E967310B0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322647D-0B43-4BC5-B198-D662FF5E55DD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FD1EB71-FEDF-4EFF-B902-654C6BFCA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92899C9-C957-44E3-A862-7E7DE676543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01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01A72B85-5F64-423F-BF6A-DCBD0CDEFC6C}"/>
              </a:ext>
            </a:extLst>
          </p:cNvPr>
          <p:cNvSpPr/>
          <p:nvPr userDrawn="1"/>
        </p:nvSpPr>
        <p:spPr>
          <a:xfrm rot="16200000">
            <a:off x="3341742" y="330399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F602B667-2C3D-4191-ADF5-503EA0E93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26" name="Espace réservé pour une image  6">
            <a:extLst>
              <a:ext uri="{FF2B5EF4-FFF2-40B4-BE49-F238E27FC236}">
                <a16:creationId xmlns:a16="http://schemas.microsoft.com/office/drawing/2014/main" id="{67EF19CC-5EF4-411D-BF13-C9687DED04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PRÉSENTATION GÉNÉRALE ONET</a:t>
            </a:r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6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EA4A8AE-B109-415B-9E4D-8A119572F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79" y="-2748"/>
            <a:ext cx="8720321" cy="51086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CC2DA-4BAD-466A-BE1A-80B6DB41E568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BAAC32-23C0-4CC5-A7F7-C7AC90E2329C}"/>
              </a:ext>
            </a:extLst>
          </p:cNvPr>
          <p:cNvSpPr txBox="1"/>
          <p:nvPr userDrawn="1"/>
        </p:nvSpPr>
        <p:spPr>
          <a:xfrm>
            <a:off x="930930" y="519280"/>
            <a:ext cx="4754646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Ingénierie et services pour la maintenance et la modification de réacteurs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FD1EB71-FEDF-4EFF-B902-654C6BFCA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92899C9-C957-44E3-A862-7E7DE676543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01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01A72B85-5F64-423F-BF6A-DCBD0CDEFC6C}"/>
              </a:ext>
            </a:extLst>
          </p:cNvPr>
          <p:cNvSpPr/>
          <p:nvPr userDrawn="1"/>
        </p:nvSpPr>
        <p:spPr>
          <a:xfrm rot="16200000">
            <a:off x="3341742" y="4022040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7C203E3-A5D3-4EBB-AD67-5BE5647E6339}"/>
              </a:ext>
            </a:extLst>
          </p:cNvPr>
          <p:cNvGrpSpPr/>
          <p:nvPr userDrawn="1"/>
        </p:nvGrpSpPr>
        <p:grpSpPr>
          <a:xfrm>
            <a:off x="952555" y="3142697"/>
            <a:ext cx="2322915" cy="600164"/>
            <a:chOff x="3906660" y="534917"/>
            <a:chExt cx="3097218" cy="800219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ED52244-EBF7-43E5-836C-5575D4A6CCBB}"/>
                </a:ext>
              </a:extLst>
            </p:cNvPr>
            <p:cNvSpPr txBox="1"/>
            <p:nvPr userDrawn="1"/>
          </p:nvSpPr>
          <p:spPr>
            <a:xfrm>
              <a:off x="4435915" y="534917"/>
              <a:ext cx="256796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Conception, réalisation et amélioration des installations nucléaires</a:t>
              </a:r>
            </a:p>
          </p:txBody>
        </p: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934D2B9E-15CA-400A-A4F5-B3787D3B20FE}"/>
                </a:ext>
              </a:extLst>
            </p:cNvPr>
            <p:cNvSpPr/>
            <p:nvPr userDrawn="1"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54EBDC1-95CA-40B5-9A85-D0496848B74F}"/>
                </a:ext>
              </a:extLst>
            </p:cNvPr>
            <p:cNvSpPr txBox="1"/>
            <p:nvPr userDrawn="1"/>
          </p:nvSpPr>
          <p:spPr>
            <a:xfrm>
              <a:off x="3912344" y="631144"/>
              <a:ext cx="40307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50CA0AB-86A2-492E-9BFD-A4FA707A6D31}"/>
              </a:ext>
            </a:extLst>
          </p:cNvPr>
          <p:cNvGrpSpPr/>
          <p:nvPr userDrawn="1"/>
        </p:nvGrpSpPr>
        <p:grpSpPr>
          <a:xfrm>
            <a:off x="931413" y="3875147"/>
            <a:ext cx="1985891" cy="430887"/>
            <a:chOff x="6955497" y="523342"/>
            <a:chExt cx="2647854" cy="574516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D29876C-3271-44FC-8ADA-ED231C895011}"/>
                </a:ext>
              </a:extLst>
            </p:cNvPr>
            <p:cNvSpPr txBox="1"/>
            <p:nvPr/>
          </p:nvSpPr>
          <p:spPr>
            <a:xfrm>
              <a:off x="7524129" y="523342"/>
              <a:ext cx="2079222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Maintenance, contrôle et inspection</a:t>
              </a:r>
            </a:p>
          </p:txBody>
        </p:sp>
        <p:sp>
          <p:nvSpPr>
            <p:cNvPr id="32" name="Cercle : creux 31">
              <a:extLst>
                <a:ext uri="{FF2B5EF4-FFF2-40B4-BE49-F238E27FC236}">
                  <a16:creationId xmlns:a16="http://schemas.microsoft.com/office/drawing/2014/main" id="{5E9B28B9-7349-4116-B105-B6ADACB07722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2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16D5BB0-3DE5-4483-BE85-2025E9632F9C}"/>
                </a:ext>
              </a:extLst>
            </p:cNvPr>
            <p:cNvSpPr txBox="1"/>
            <p:nvPr userDrawn="1"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43" name="Espace réservé du texte 40">
            <a:extLst>
              <a:ext uri="{FF2B5EF4-FFF2-40B4-BE49-F238E27FC236}">
                <a16:creationId xmlns:a16="http://schemas.microsoft.com/office/drawing/2014/main" id="{28A03CC3-2CCC-44B8-BAC4-03D903AE1E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44" name="Espace réservé pour une image  6">
            <a:extLst>
              <a:ext uri="{FF2B5EF4-FFF2-40B4-BE49-F238E27FC236}">
                <a16:creationId xmlns:a16="http://schemas.microsoft.com/office/drawing/2014/main" id="{5C2A9F41-CD62-4A9E-B507-23F3B02413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45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6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47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48" name="Connecteur droit 47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C88C816-06A2-47C5-A1A8-CFC575D9930A}"/>
              </a:ext>
            </a:extLst>
          </p:cNvPr>
          <p:cNvGrpSpPr/>
          <p:nvPr userDrawn="1"/>
        </p:nvGrpSpPr>
        <p:grpSpPr>
          <a:xfrm>
            <a:off x="930930" y="3919798"/>
            <a:ext cx="359070" cy="300003"/>
            <a:chOff x="6955497" y="569642"/>
            <a:chExt cx="478760" cy="400004"/>
          </a:xfrm>
        </p:grpSpPr>
        <p:sp>
          <p:nvSpPr>
            <p:cNvPr id="59" name="Cercle : creux 14">
              <a:extLst>
                <a:ext uri="{FF2B5EF4-FFF2-40B4-BE49-F238E27FC236}">
                  <a16:creationId xmlns:a16="http://schemas.microsoft.com/office/drawing/2014/main" id="{D65D7632-0D5E-431D-9E0C-B34E967310B0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A322647D-0B43-4BC5-B198-D662FF5E55DD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>
            <a:extLst>
              <a:ext uri="{FF2B5EF4-FFF2-40B4-BE49-F238E27FC236}">
                <a16:creationId xmlns:a16="http://schemas.microsoft.com/office/drawing/2014/main" id="{90CC920D-41C8-4868-BA20-23910C27F3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5ECD74-ABC9-4E15-BAD5-8552E8F160F2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DBA5A-3D2B-46EA-9809-5A06A1A0ED40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BEA0C59-C00D-4FC6-93A5-AD9A19D611D0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D5054F3-66B7-4179-8051-A5BC676B9895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62" name="Cercle : creux 61">
              <a:extLst>
                <a:ext uri="{FF2B5EF4-FFF2-40B4-BE49-F238E27FC236}">
                  <a16:creationId xmlns:a16="http://schemas.microsoft.com/office/drawing/2014/main" id="{85E5F757-599C-4A1F-B436-2B847E6342D2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2DFF07D-13AC-4BBA-8A3B-1F93B20F7DA8}"/>
                </a:ext>
              </a:extLst>
            </p:cNvPr>
            <p:cNvSpPr txBox="1"/>
            <p:nvPr/>
          </p:nvSpPr>
          <p:spPr>
            <a:xfrm>
              <a:off x="3912344" y="631144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FB485F9-8CA0-4630-B6B0-0ECEE4562787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F5EEBEEF-B9BA-446B-81F4-41C2F3586CCD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66" name="Cercle : creux 65">
              <a:extLst>
                <a:ext uri="{FF2B5EF4-FFF2-40B4-BE49-F238E27FC236}">
                  <a16:creationId xmlns:a16="http://schemas.microsoft.com/office/drawing/2014/main" id="{832309FE-0364-4F2D-A72D-E010C25AF848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3791801-E9C6-40BF-B944-D96B1971A1EB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6628254-4888-4FBC-BCAB-E5C63843776D}"/>
              </a:ext>
            </a:extLst>
          </p:cNvPr>
          <p:cNvGrpSpPr/>
          <p:nvPr userDrawn="1"/>
        </p:nvGrpSpPr>
        <p:grpSpPr>
          <a:xfrm>
            <a:off x="930930" y="4187610"/>
            <a:ext cx="2142149" cy="430887"/>
            <a:chOff x="9430257" y="523342"/>
            <a:chExt cx="2856198" cy="574516"/>
          </a:xfrm>
        </p:grpSpPr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590AE5D-2DC3-4418-BAD7-B0EAE00B3668}"/>
                </a:ext>
              </a:extLst>
            </p:cNvPr>
            <p:cNvSpPr txBox="1"/>
            <p:nvPr/>
          </p:nvSpPr>
          <p:spPr>
            <a:xfrm>
              <a:off x="10041648" y="523342"/>
              <a:ext cx="224480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Dépollution et désamiantage des sites</a:t>
              </a:r>
            </a:p>
          </p:txBody>
        </p:sp>
        <p:sp>
          <p:nvSpPr>
            <p:cNvPr id="70" name="Cercle : creux 69">
              <a:extLst>
                <a:ext uri="{FF2B5EF4-FFF2-40B4-BE49-F238E27FC236}">
                  <a16:creationId xmlns:a16="http://schemas.microsoft.com/office/drawing/2014/main" id="{BC9CE437-6678-41CF-9738-692DDC0B3D6B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1EE8C9A-301B-4757-8A20-E86F03AE6375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72" name="Triangle isocèle 71">
            <a:extLst>
              <a:ext uri="{FF2B5EF4-FFF2-40B4-BE49-F238E27FC236}">
                <a16:creationId xmlns:a16="http://schemas.microsoft.com/office/drawing/2014/main" id="{E24AC416-83D9-4682-9D78-F000433E6A7E}"/>
              </a:ext>
            </a:extLst>
          </p:cNvPr>
          <p:cNvSpPr/>
          <p:nvPr userDrawn="1"/>
        </p:nvSpPr>
        <p:spPr>
          <a:xfrm rot="16200000">
            <a:off x="3341742" y="2874085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73" name="Graphique 72">
            <a:extLst>
              <a:ext uri="{FF2B5EF4-FFF2-40B4-BE49-F238E27FC236}">
                <a16:creationId xmlns:a16="http://schemas.microsoft.com/office/drawing/2014/main" id="{E5CAEC47-14C5-4361-9800-3455DD81F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17FBF56C-948B-4A74-B624-0EA92441163C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02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82" name="Espace réservé du texte 40">
            <a:extLst>
              <a:ext uri="{FF2B5EF4-FFF2-40B4-BE49-F238E27FC236}">
                <a16:creationId xmlns:a16="http://schemas.microsoft.com/office/drawing/2014/main" id="{A9FBBC51-FD2A-45DE-AC68-0F3A6D494F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83" name="Espace réservé pour une image  6">
            <a:extLst>
              <a:ext uri="{FF2B5EF4-FFF2-40B4-BE49-F238E27FC236}">
                <a16:creationId xmlns:a16="http://schemas.microsoft.com/office/drawing/2014/main" id="{22192A98-1460-46AA-96B9-0B7B45D6F5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72DA9-522F-4863-8BA7-7365430D2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CC2DA-4BAD-466A-BE1A-80B6DB41E568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43" name="Espace réservé du texte 40">
            <a:extLst>
              <a:ext uri="{FF2B5EF4-FFF2-40B4-BE49-F238E27FC236}">
                <a16:creationId xmlns:a16="http://schemas.microsoft.com/office/drawing/2014/main" id="{28A03CC3-2CCC-44B8-BAC4-03D903AE1E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44" name="Espace réservé pour une image  6">
            <a:extLst>
              <a:ext uri="{FF2B5EF4-FFF2-40B4-BE49-F238E27FC236}">
                <a16:creationId xmlns:a16="http://schemas.microsoft.com/office/drawing/2014/main" id="{5C2A9F41-CD62-4A9E-B507-23F3B02413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21442A7-8FC6-453E-9ED1-5BF4A80DA7F7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C70F062-21DB-4636-9388-8EE5FDC3832A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46" name="Cercle : creux 45">
              <a:extLst>
                <a:ext uri="{FF2B5EF4-FFF2-40B4-BE49-F238E27FC236}">
                  <a16:creationId xmlns:a16="http://schemas.microsoft.com/office/drawing/2014/main" id="{F4864568-A735-43AC-8D5A-FA65A4FD68C7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1DEE3A8-6006-496A-A5A8-848AB1B08F43}"/>
                </a:ext>
              </a:extLst>
            </p:cNvPr>
            <p:cNvSpPr txBox="1"/>
            <p:nvPr/>
          </p:nvSpPr>
          <p:spPr>
            <a:xfrm>
              <a:off x="3912344" y="631144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CBF57E-5FCE-4409-A22E-6266E7EB2E2F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4D5A368-09E4-4672-AE66-9646902712C1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50" name="Cercle : creux 49">
              <a:extLst>
                <a:ext uri="{FF2B5EF4-FFF2-40B4-BE49-F238E27FC236}">
                  <a16:creationId xmlns:a16="http://schemas.microsoft.com/office/drawing/2014/main" id="{133ACFD2-6FEE-4EBD-B2D7-3149866DED56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74A38DE-DDF3-4E71-9573-5D2C847F6273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B2F5D05E-5111-4A07-9787-B35474318EA1}"/>
              </a:ext>
            </a:extLst>
          </p:cNvPr>
          <p:cNvGrpSpPr/>
          <p:nvPr userDrawn="1"/>
        </p:nvGrpSpPr>
        <p:grpSpPr>
          <a:xfrm>
            <a:off x="930930" y="4187610"/>
            <a:ext cx="2142149" cy="430887"/>
            <a:chOff x="9430257" y="523342"/>
            <a:chExt cx="2856198" cy="574516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3F3DF78-8AFB-4A0C-AB93-37C33D8BC106}"/>
                </a:ext>
              </a:extLst>
            </p:cNvPr>
            <p:cNvSpPr txBox="1"/>
            <p:nvPr/>
          </p:nvSpPr>
          <p:spPr>
            <a:xfrm>
              <a:off x="10041648" y="523342"/>
              <a:ext cx="224480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Dépollution et désamiantage des sites</a:t>
              </a:r>
            </a:p>
          </p:txBody>
        </p:sp>
        <p:sp>
          <p:nvSpPr>
            <p:cNvPr id="54" name="Cercle : creux 53">
              <a:extLst>
                <a:ext uri="{FF2B5EF4-FFF2-40B4-BE49-F238E27FC236}">
                  <a16:creationId xmlns:a16="http://schemas.microsoft.com/office/drawing/2014/main" id="{6DEE2BBD-BAE3-40F3-B30D-D4456EAEB311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46E1C79-D8D3-4A2A-80E7-DE917DFCD6D5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id="{73284C91-6BB3-4248-8C52-D62F057DB293}"/>
              </a:ext>
            </a:extLst>
          </p:cNvPr>
          <p:cNvSpPr/>
          <p:nvPr userDrawn="1"/>
        </p:nvSpPr>
        <p:spPr>
          <a:xfrm rot="16200000">
            <a:off x="3341742" y="3554642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2B4685E-0E7E-48E8-9846-A38CADDDE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730816-2F18-44A6-8989-C49B8DE5ED4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02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</a:p>
        </p:txBody>
      </p:sp>
    </p:spTree>
    <p:extLst>
      <p:ext uri="{BB962C8B-B14F-4D97-AF65-F5344CB8AC3E}">
        <p14:creationId xmlns:p14="http://schemas.microsoft.com/office/powerpoint/2010/main" val="10033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tier n°3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75DBA6-6641-49CB-80BD-BCC64E9AB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6" name="Espace réservé du texte 40">
            <a:extLst>
              <a:ext uri="{FF2B5EF4-FFF2-40B4-BE49-F238E27FC236}">
                <a16:creationId xmlns:a16="http://schemas.microsoft.com/office/drawing/2014/main" id="{E3879491-E77D-43F6-8EB7-BCE444B48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27" name="Espace réservé pour une image  6">
            <a:extLst>
              <a:ext uri="{FF2B5EF4-FFF2-40B4-BE49-F238E27FC236}">
                <a16:creationId xmlns:a16="http://schemas.microsoft.com/office/drawing/2014/main" id="{EE610DA1-9C2D-4674-9895-031A23498D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C2629E-F2BD-4AEC-9707-6E6E917096A5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98029BD-A55A-482C-9A6B-A816000526B9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E13401D-6DB9-4088-AB37-935A984DF6B2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31" name="Cercle : creux 30">
              <a:extLst>
                <a:ext uri="{FF2B5EF4-FFF2-40B4-BE49-F238E27FC236}">
                  <a16:creationId xmlns:a16="http://schemas.microsoft.com/office/drawing/2014/main" id="{BE8D2D62-0DE2-4635-A473-877A12C853E8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AB2756E-A415-46B8-82E6-2A4E4F378E87}"/>
                </a:ext>
              </a:extLst>
            </p:cNvPr>
            <p:cNvSpPr txBox="1"/>
            <p:nvPr/>
          </p:nvSpPr>
          <p:spPr>
            <a:xfrm>
              <a:off x="3912344" y="622677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A5F1ED-4485-4006-92AB-202267E35B78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6EDD88A-894D-41C7-B6FD-D94EE7646208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35" name="Cercle : creux 34">
              <a:extLst>
                <a:ext uri="{FF2B5EF4-FFF2-40B4-BE49-F238E27FC236}">
                  <a16:creationId xmlns:a16="http://schemas.microsoft.com/office/drawing/2014/main" id="{C9539A2E-1522-4EDF-BE2D-A54FDAD806BA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C6EA7DD9-6381-4C3D-A884-939B4D0D2B42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FFB5AEC9-188E-4C2A-907A-542C7FEA38F5}"/>
              </a:ext>
            </a:extLst>
          </p:cNvPr>
          <p:cNvGrpSpPr/>
          <p:nvPr userDrawn="1"/>
        </p:nvGrpSpPr>
        <p:grpSpPr>
          <a:xfrm>
            <a:off x="930933" y="4187610"/>
            <a:ext cx="2331073" cy="430887"/>
            <a:chOff x="9430257" y="523342"/>
            <a:chExt cx="3108095" cy="574516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205A90A-54C9-4283-A915-B555064115D3}"/>
                </a:ext>
              </a:extLst>
            </p:cNvPr>
            <p:cNvSpPr txBox="1"/>
            <p:nvPr/>
          </p:nvSpPr>
          <p:spPr>
            <a:xfrm>
              <a:off x="10041647" y="523342"/>
              <a:ext cx="2496705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Dépollution et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désamiantage des sites</a:t>
              </a:r>
            </a:p>
          </p:txBody>
        </p:sp>
        <p:sp>
          <p:nvSpPr>
            <p:cNvPr id="55" name="Cercle : creux 54">
              <a:extLst>
                <a:ext uri="{FF2B5EF4-FFF2-40B4-BE49-F238E27FC236}">
                  <a16:creationId xmlns:a16="http://schemas.microsoft.com/office/drawing/2014/main" id="{63AA0B85-DF97-4347-8028-70DB79B66A2E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DECF4AC-0EFA-42AA-9271-23AB977B3ADA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57" name="Triangle isocèle 56">
            <a:extLst>
              <a:ext uri="{FF2B5EF4-FFF2-40B4-BE49-F238E27FC236}">
                <a16:creationId xmlns:a16="http://schemas.microsoft.com/office/drawing/2014/main" id="{24121C13-2C8F-4C19-839E-B6F41BBFD1A8}"/>
              </a:ext>
            </a:extLst>
          </p:cNvPr>
          <p:cNvSpPr/>
          <p:nvPr userDrawn="1"/>
        </p:nvSpPr>
        <p:spPr>
          <a:xfrm rot="16200000">
            <a:off x="3341742" y="4314341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9DB017A-6815-4614-9D25-C0BF174C0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874563-66CB-47E0-9D9A-FA8D01B8C333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02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47" name="Connecteur droit 4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</a:p>
        </p:txBody>
      </p:sp>
    </p:spTree>
    <p:extLst>
      <p:ext uri="{BB962C8B-B14F-4D97-AF65-F5344CB8AC3E}">
        <p14:creationId xmlns:p14="http://schemas.microsoft.com/office/powerpoint/2010/main" val="36560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1BA5221C-BD0E-4F20-AE60-ABF6B87541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79" y="-15367"/>
            <a:ext cx="8720321" cy="4770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94FB596-64AE-4762-84DA-D7B063EB8BA0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247183-AE66-4A90-9C23-9E944CFA8F1B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C0610B4-0022-4275-BFC2-DB7B8D57B367}"/>
              </a:ext>
            </a:extLst>
          </p:cNvPr>
          <p:cNvSpPr txBox="1"/>
          <p:nvPr userDrawn="1"/>
        </p:nvSpPr>
        <p:spPr>
          <a:xfrm>
            <a:off x="930930" y="519280"/>
            <a:ext cx="3477935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Services aux exploitants, aux opérateurs et formation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DDA4790-C3DB-4A42-80DB-4D4AABA1F990}"/>
              </a:ext>
            </a:extLst>
          </p:cNvPr>
          <p:cNvGrpSpPr/>
          <p:nvPr userDrawn="1"/>
        </p:nvGrpSpPr>
        <p:grpSpPr>
          <a:xfrm>
            <a:off x="949983" y="3080108"/>
            <a:ext cx="1749029" cy="430887"/>
            <a:chOff x="3903877" y="534917"/>
            <a:chExt cx="2332037" cy="574516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A82660C-4B17-44E2-B131-F7DA1023A7BF}"/>
                </a:ext>
              </a:extLst>
            </p:cNvPr>
            <p:cNvSpPr txBox="1"/>
            <p:nvPr/>
          </p:nvSpPr>
          <p:spPr>
            <a:xfrm>
              <a:off x="4435915" y="534917"/>
              <a:ext cx="1799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Assistance à l’exploitation</a:t>
              </a:r>
            </a:p>
          </p:txBody>
        </p:sp>
        <p:sp>
          <p:nvSpPr>
            <p:cNvPr id="33" name="Cercle : creux 32">
              <a:extLst>
                <a:ext uri="{FF2B5EF4-FFF2-40B4-BE49-F238E27FC236}">
                  <a16:creationId xmlns:a16="http://schemas.microsoft.com/office/drawing/2014/main" id="{65F713B8-E548-404B-BCB0-0E47AFE18C57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CF92730-1CD6-4BFC-AACE-0A0BB60F263D}"/>
                </a:ext>
              </a:extLst>
            </p:cNvPr>
            <p:cNvSpPr txBox="1"/>
            <p:nvPr/>
          </p:nvSpPr>
          <p:spPr>
            <a:xfrm>
              <a:off x="3903877" y="622677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EDAE4AD-92FC-455D-BF3A-0D6B44385B9C}"/>
              </a:ext>
            </a:extLst>
          </p:cNvPr>
          <p:cNvGrpSpPr/>
          <p:nvPr userDrawn="1"/>
        </p:nvGrpSpPr>
        <p:grpSpPr>
          <a:xfrm>
            <a:off x="930930" y="3847282"/>
            <a:ext cx="1598815" cy="328731"/>
            <a:chOff x="6955497" y="569642"/>
            <a:chExt cx="2131753" cy="438308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558F28A-03AA-4F88-8C84-4CE4983C9738}"/>
                </a:ext>
              </a:extLst>
            </p:cNvPr>
            <p:cNvSpPr txBox="1"/>
            <p:nvPr/>
          </p:nvSpPr>
          <p:spPr>
            <a:xfrm>
              <a:off x="7524129" y="659137"/>
              <a:ext cx="15631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Formation</a:t>
              </a:r>
            </a:p>
          </p:txBody>
        </p:sp>
        <p:sp>
          <p:nvSpPr>
            <p:cNvPr id="41" name="Cercle : creux 40">
              <a:extLst>
                <a:ext uri="{FF2B5EF4-FFF2-40B4-BE49-F238E27FC236}">
                  <a16:creationId xmlns:a16="http://schemas.microsoft.com/office/drawing/2014/main" id="{3ED6EAF7-DC46-4BC8-9E91-ACD4118EFC9F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0D41A89-80B9-4909-8EA2-BC4E405FF59E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91FEE68C-CF1E-42DC-BE80-27D7A8287630}"/>
              </a:ext>
            </a:extLst>
          </p:cNvPr>
          <p:cNvSpPr/>
          <p:nvPr userDrawn="1"/>
        </p:nvSpPr>
        <p:spPr>
          <a:xfrm rot="16200000">
            <a:off x="3341742" y="319815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56FBC7FB-F939-43FC-8FF3-6ADEC05C4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DC99A452-597E-4F55-A8FD-86607F30BCC7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03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86" name="Espace réservé du texte 40">
            <a:extLst>
              <a:ext uri="{FF2B5EF4-FFF2-40B4-BE49-F238E27FC236}">
                <a16:creationId xmlns:a16="http://schemas.microsoft.com/office/drawing/2014/main" id="{FE9A4DC0-9187-4A86-9346-A3D3E9D05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87" name="Espace réservé pour une image  6">
            <a:extLst>
              <a:ext uri="{FF2B5EF4-FFF2-40B4-BE49-F238E27FC236}">
                <a16:creationId xmlns:a16="http://schemas.microsoft.com/office/drawing/2014/main" id="{9FBEE9B6-68FE-405C-B642-149A61433E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46" name="Connecteur droit 4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31EAE4C4-5140-4669-B126-F5946CA48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79" y="-15367"/>
            <a:ext cx="8720321" cy="4770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F03B74D-93DC-4318-B83B-B232BEB27866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735D4-E448-4397-921A-4C2BF5500E15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133DC6-82A5-423E-B2B5-14131FE040E3}"/>
              </a:ext>
            </a:extLst>
          </p:cNvPr>
          <p:cNvSpPr txBox="1"/>
          <p:nvPr userDrawn="1"/>
        </p:nvSpPr>
        <p:spPr>
          <a:xfrm>
            <a:off x="930930" y="519280"/>
            <a:ext cx="3477935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Services aux exploitants, aux opérateurs et formation</a:t>
            </a:r>
          </a:p>
        </p:txBody>
      </p:sp>
      <p:pic>
        <p:nvPicPr>
          <p:cNvPr id="59" name="Graphique 58">
            <a:extLst>
              <a:ext uri="{FF2B5EF4-FFF2-40B4-BE49-F238E27FC236}">
                <a16:creationId xmlns:a16="http://schemas.microsoft.com/office/drawing/2014/main" id="{25FCF7CD-0B3F-4A9E-A08D-098EDF495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B1BC9717-2A4D-436B-9942-878A487A6A4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03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61" name="Espace réservé du texte 40">
            <a:extLst>
              <a:ext uri="{FF2B5EF4-FFF2-40B4-BE49-F238E27FC236}">
                <a16:creationId xmlns:a16="http://schemas.microsoft.com/office/drawing/2014/main" id="{C61277D0-FA07-4C36-AD55-CEA7F986B7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62" name="Espace réservé pour une image  6">
            <a:extLst>
              <a:ext uri="{FF2B5EF4-FFF2-40B4-BE49-F238E27FC236}">
                <a16:creationId xmlns:a16="http://schemas.microsoft.com/office/drawing/2014/main" id="{834D74F7-3718-4FDE-B3D0-B77A0F096D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BEF70BF-9E5A-4482-AB22-BE1AD7B6BBBE}"/>
              </a:ext>
            </a:extLst>
          </p:cNvPr>
          <p:cNvGrpSpPr/>
          <p:nvPr userDrawn="1"/>
        </p:nvGrpSpPr>
        <p:grpSpPr>
          <a:xfrm>
            <a:off x="939810" y="3080108"/>
            <a:ext cx="1732209" cy="430887"/>
            <a:chOff x="3890306" y="534917"/>
            <a:chExt cx="2309608" cy="574516"/>
          </a:xfrm>
        </p:grpSpPr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3D206E1-BF19-4187-9B5F-B85A4F0861F5}"/>
                </a:ext>
              </a:extLst>
            </p:cNvPr>
            <p:cNvSpPr txBox="1"/>
            <p:nvPr/>
          </p:nvSpPr>
          <p:spPr>
            <a:xfrm>
              <a:off x="4435915" y="534917"/>
              <a:ext cx="1763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Assistance à l’exploitation</a:t>
              </a:r>
            </a:p>
          </p:txBody>
        </p:sp>
        <p:sp>
          <p:nvSpPr>
            <p:cNvPr id="65" name="Cercle : creux 64">
              <a:extLst>
                <a:ext uri="{FF2B5EF4-FFF2-40B4-BE49-F238E27FC236}">
                  <a16:creationId xmlns:a16="http://schemas.microsoft.com/office/drawing/2014/main" id="{6F3367BC-4396-47EC-8B6A-720AF4E67272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1D22AAE-ED8B-4FAE-A379-7360EF18F20E}"/>
                </a:ext>
              </a:extLst>
            </p:cNvPr>
            <p:cNvSpPr txBox="1"/>
            <p:nvPr/>
          </p:nvSpPr>
          <p:spPr>
            <a:xfrm>
              <a:off x="3890306" y="631144"/>
              <a:ext cx="4759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1F9A51E0-A1ED-491E-8717-CA3CD3C2949D}"/>
              </a:ext>
            </a:extLst>
          </p:cNvPr>
          <p:cNvGrpSpPr/>
          <p:nvPr userDrawn="1"/>
        </p:nvGrpSpPr>
        <p:grpSpPr>
          <a:xfrm>
            <a:off x="930930" y="3847283"/>
            <a:ext cx="1598815" cy="315152"/>
            <a:chOff x="6955497" y="569642"/>
            <a:chExt cx="2131753" cy="420202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9B1910A-7FB3-4393-9E9F-F99FE5A05384}"/>
                </a:ext>
              </a:extLst>
            </p:cNvPr>
            <p:cNvSpPr txBox="1"/>
            <p:nvPr/>
          </p:nvSpPr>
          <p:spPr>
            <a:xfrm>
              <a:off x="7524129" y="641031"/>
              <a:ext cx="15631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Formation</a:t>
              </a:r>
            </a:p>
          </p:txBody>
        </p:sp>
        <p:sp>
          <p:nvSpPr>
            <p:cNvPr id="69" name="Cercle : creux 68">
              <a:extLst>
                <a:ext uri="{FF2B5EF4-FFF2-40B4-BE49-F238E27FC236}">
                  <a16:creationId xmlns:a16="http://schemas.microsoft.com/office/drawing/2014/main" id="{BED90350-CD9B-43FD-AFFD-8963F5D9FAB8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5ABE242-19E4-4547-AF0E-4AA8BB40D4D1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6CE56464-F725-4912-998C-F512BF2F97F2}"/>
              </a:ext>
            </a:extLst>
          </p:cNvPr>
          <p:cNvSpPr/>
          <p:nvPr userDrawn="1"/>
        </p:nvSpPr>
        <p:spPr>
          <a:xfrm rot="16200000">
            <a:off x="3341742" y="393835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0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1" y="1690481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Nom et prénom du contact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3869" y="3398645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9" name="ZoneTexte 8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Espace réservé pour une image 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00" y="0"/>
            <a:ext cx="2951868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VOS INTERLOCUTEURS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8"/>
          <p:cNvSpPr>
            <a:spLocks noGrp="1"/>
          </p:cNvSpPr>
          <p:nvPr>
            <p:ph type="pic" sz="quarter" idx="13" hasCustomPrompt="1"/>
          </p:nvPr>
        </p:nvSpPr>
        <p:spPr>
          <a:xfrm>
            <a:off x="2608028" y="1160890"/>
            <a:ext cx="1963973" cy="2233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Ceci est la photo de votre interlocuteur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725299"/>
            <a:ext cx="372916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45633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D9F790E5-23DA-40A2-B371-80117F88C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673" y="141685"/>
            <a:ext cx="8573690" cy="4860131"/>
          </a:xfrm>
          <a:custGeom>
            <a:avLst/>
            <a:gdLst>
              <a:gd name="connsiteX0" fmla="*/ 0 w 11431587"/>
              <a:gd name="connsiteY0" fmla="*/ 0 h 6480175"/>
              <a:gd name="connsiteX1" fmla="*/ 11431587 w 11431587"/>
              <a:gd name="connsiteY1" fmla="*/ 0 h 6480175"/>
              <a:gd name="connsiteX2" fmla="*/ 11431587 w 11431587"/>
              <a:gd name="connsiteY2" fmla="*/ 5746708 h 6480175"/>
              <a:gd name="connsiteX3" fmla="*/ 10683557 w 11431587"/>
              <a:gd name="connsiteY3" fmla="*/ 5746708 h 6480175"/>
              <a:gd name="connsiteX4" fmla="*/ 10683557 w 11431587"/>
              <a:gd name="connsiteY4" fmla="*/ 6480175 h 6480175"/>
              <a:gd name="connsiteX5" fmla="*/ 0 w 11431587"/>
              <a:gd name="connsiteY5" fmla="*/ 6480175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1587" h="6480175">
                <a:moveTo>
                  <a:pt x="0" y="0"/>
                </a:moveTo>
                <a:lnTo>
                  <a:pt x="11431587" y="0"/>
                </a:lnTo>
                <a:lnTo>
                  <a:pt x="11431587" y="5746708"/>
                </a:lnTo>
                <a:lnTo>
                  <a:pt x="10683557" y="5746708"/>
                </a:lnTo>
                <a:lnTo>
                  <a:pt x="10683557" y="6480175"/>
                </a:lnTo>
                <a:lnTo>
                  <a:pt x="0" y="6480175"/>
                </a:lnTo>
                <a:close/>
              </a:path>
            </a:pathLst>
          </a:custGeom>
          <a:solidFill>
            <a:srgbClr val="003871"/>
          </a:solidFill>
        </p:spPr>
        <p:txBody>
          <a:bodyPr wrap="square" tIns="216000">
            <a:noAutofit/>
          </a:bodyPr>
          <a:lstStyle>
            <a:lvl1pPr marL="0" indent="0" algn="ctr">
              <a:buNone/>
              <a:tabLst>
                <a:tab pos="129779" algn="l"/>
              </a:tabLst>
              <a:defRPr sz="1100" b="1" i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D2BA0B-E9BE-4A29-B0F0-AFD88A7EF7F0}"/>
              </a:ext>
            </a:extLst>
          </p:cNvPr>
          <p:cNvSpPr/>
          <p:nvPr userDrawn="1"/>
        </p:nvSpPr>
        <p:spPr>
          <a:xfrm rot="5400000">
            <a:off x="-2359460" y="2360363"/>
            <a:ext cx="5143500" cy="42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4BF64C3-275A-49DD-9272-D1A3C1AEF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1" y="2097977"/>
            <a:ext cx="3034303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Voici un titre de partie impactant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4394B88-4ECF-4450-92FE-D21D12F191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159" y="1855868"/>
            <a:ext cx="855369" cy="175715"/>
          </a:xfrm>
          <a:prstGeom prst="rect">
            <a:avLst/>
          </a:prstGeom>
          <a:noFill/>
          <a:effectLst/>
        </p:spPr>
        <p:txBody>
          <a:bodyPr tIns="40500" bIns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0D19A96-1DD1-4483-BAE7-1D3F296891A1}"/>
              </a:ext>
            </a:extLst>
          </p:cNvPr>
          <p:cNvSpPr/>
          <p:nvPr userDrawn="1"/>
        </p:nvSpPr>
        <p:spPr>
          <a:xfrm>
            <a:off x="8435340" y="4452731"/>
            <a:ext cx="561023" cy="54908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27" name="Graphique 11">
            <a:extLst>
              <a:ext uri="{FF2B5EF4-FFF2-40B4-BE49-F238E27FC236}">
                <a16:creationId xmlns:a16="http://schemas.microsoft.com/office/drawing/2014/main" id="{9688CC7B-CE3A-4652-A408-68044BCEB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651211" y="46624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4609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7374 L -3.05556E-6 -6.1400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5955 L -4.44444E-6 -5.24529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0122 0.05955 L -4.44444E-6 -5.24529E-7 " pathEditMode="relative" rAng="0" ptsTypes="AA">
                      <p:cBhvr>
                        <p:cTn dur="200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9" y="-299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4204" y="924961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baseline="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Nom et prénom du contact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1007" y="2267368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9" name="ZoneTexte 8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Espace réservé pour une image 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00" y="0"/>
            <a:ext cx="2951868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VOS INTERLOCUTEURS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8"/>
          <p:cNvSpPr>
            <a:spLocks noGrp="1"/>
          </p:cNvSpPr>
          <p:nvPr>
            <p:ph type="pic" sz="quarter" idx="13" hasCustomPrompt="1"/>
          </p:nvPr>
        </p:nvSpPr>
        <p:spPr>
          <a:xfrm>
            <a:off x="2608029" y="482837"/>
            <a:ext cx="1575235" cy="1791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Ceci est la photo de votre interlocuteur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08391" y="1509383"/>
            <a:ext cx="3729161" cy="645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Titre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1007" y="4550714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3" name="ZoneTexte 22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pour une image  18"/>
          <p:cNvSpPr>
            <a:spLocks noGrp="1"/>
          </p:cNvSpPr>
          <p:nvPr>
            <p:ph type="pic" sz="quarter" idx="17" hasCustomPrompt="1"/>
          </p:nvPr>
        </p:nvSpPr>
        <p:spPr>
          <a:xfrm>
            <a:off x="2619299" y="2759475"/>
            <a:ext cx="1575235" cy="1791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Ceci est la photo de votre interlocuteur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 txBox="1">
            <a:spLocks/>
          </p:cNvSpPr>
          <p:nvPr userDrawn="1"/>
        </p:nvSpPr>
        <p:spPr>
          <a:xfrm>
            <a:off x="4304204" y="3223399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Nom et prénom du contact</a:t>
            </a:r>
            <a:endParaRPr lang="fr-FR" dirty="0"/>
          </a:p>
        </p:txBody>
      </p:sp>
      <p:sp>
        <p:nvSpPr>
          <p:cNvPr id="29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4508391" y="3807821"/>
            <a:ext cx="3729161" cy="645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978538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2000" y="742"/>
            <a:ext cx="3059553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8C762EC-B3D9-4865-BC24-7951F06E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1461546"/>
            <a:ext cx="2304256" cy="576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2D3B539-F97A-4359-9A44-57BA35F249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655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CE6B8F14-A30D-4025-9A54-4DC34023C9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2571750"/>
            <a:ext cx="3059553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2D5C1-6DD3-4CE0-BBFF-5743B17035B8}"/>
              </a:ext>
            </a:extLst>
          </p:cNvPr>
          <p:cNvSpPr/>
          <p:nvPr userDrawn="1"/>
        </p:nvSpPr>
        <p:spPr>
          <a:xfrm>
            <a:off x="6315076" y="2571750"/>
            <a:ext cx="28289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4BC8E-77CB-4C44-9DDF-552AF550F38F}"/>
              </a:ext>
            </a:extLst>
          </p:cNvPr>
          <p:cNvSpPr/>
          <p:nvPr userDrawn="1"/>
        </p:nvSpPr>
        <p:spPr>
          <a:xfrm>
            <a:off x="3491554" y="0"/>
            <a:ext cx="2823522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02846C84-EB81-43CD-B42A-8B7C63B36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059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197F196-F428-48E9-8962-ABF58C54BA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8655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FBAB3C0E-A4B4-4DA9-BA07-99C1184DD9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9059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36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ABDA70-7436-48FE-84C8-643F08437384}"/>
              </a:ext>
            </a:extLst>
          </p:cNvPr>
          <p:cNvSpPr/>
          <p:nvPr userDrawn="1"/>
        </p:nvSpPr>
        <p:spPr>
          <a:xfrm>
            <a:off x="3960641" y="1707654"/>
            <a:ext cx="2592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11" name="Rectangle 10"/>
          <p:cNvSpPr/>
          <p:nvPr userDrawn="1"/>
        </p:nvSpPr>
        <p:spPr>
          <a:xfrm>
            <a:off x="6552641" y="0"/>
            <a:ext cx="2592000" cy="1707654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641" y="0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95246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66353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5BB49E2C-C4D4-4095-9FC9-A1ACEEBDB1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52641" y="1707654"/>
            <a:ext cx="2592000" cy="1728192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67157-3A7F-4242-B315-A1159B6F1CFE}"/>
              </a:ext>
            </a:extLst>
          </p:cNvPr>
          <p:cNvSpPr/>
          <p:nvPr userDrawn="1"/>
        </p:nvSpPr>
        <p:spPr>
          <a:xfrm>
            <a:off x="6552641" y="3435846"/>
            <a:ext cx="2592000" cy="1707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53926130-D341-48C3-9B38-909DC0464F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0641" y="3435846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A3129DCA-1559-40D4-A7A9-96FAFFCEB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7082" y="4385134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A7BC842F-11F1-4772-9D13-52A15C3EA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97082" y="4096209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99286" y="2662399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9286" y="2373474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CF430EF4-208B-43C5-B2B9-664B6643B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404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ABDA70-7436-48FE-84C8-643F08437384}"/>
              </a:ext>
            </a:extLst>
          </p:cNvPr>
          <p:cNvSpPr/>
          <p:nvPr userDrawn="1"/>
        </p:nvSpPr>
        <p:spPr>
          <a:xfrm>
            <a:off x="432000" y="1707654"/>
            <a:ext cx="2592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11" name="Rectangle 10"/>
          <p:cNvSpPr/>
          <p:nvPr userDrawn="1"/>
        </p:nvSpPr>
        <p:spPr>
          <a:xfrm>
            <a:off x="3024000" y="0"/>
            <a:ext cx="2592000" cy="170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000" y="0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799" y="95246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7799" y="66353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5BB49E2C-C4D4-4095-9FC9-A1ACEEBDB1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24000" y="1707654"/>
            <a:ext cx="2592000" cy="1728192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67157-3A7F-4242-B315-A1159B6F1CFE}"/>
              </a:ext>
            </a:extLst>
          </p:cNvPr>
          <p:cNvSpPr/>
          <p:nvPr userDrawn="1"/>
        </p:nvSpPr>
        <p:spPr>
          <a:xfrm>
            <a:off x="3024000" y="3435846"/>
            <a:ext cx="2592000" cy="170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53926130-D341-48C3-9B38-909DC0464F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3435846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A3129DCA-1559-40D4-A7A9-96FAFFCEB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7799" y="4385134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A7BC842F-11F1-4772-9D13-52A15C3EA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7799" y="4096209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99" y="2662399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799" y="2373474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39378DFA-5DB2-4B14-B4FB-536A6E20A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6FEFFC5B-FBD8-4042-8870-6A3E4BCD2C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87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83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none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423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149252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4222" y="3975906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422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14F5E85-A586-4AA0-BBB2-1C170201A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066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83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none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423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149252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4222" y="3975906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422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14F5E85-A586-4AA0-BBB2-1C170201A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904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430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32430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024430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4430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BA637F38-EBB0-44E4-9C31-812D95C938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29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7E72F24-05C3-4C31-B972-853D9530F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844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8566707-C00B-4288-8971-10DF1D809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482450C9-D81D-40CD-8CAB-915B3E064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59199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154371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930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3" y="1131591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AAB7CBD-6849-4653-95A3-CF980855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3" y="2571750"/>
            <a:ext cx="234152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59991" indent="-285743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39987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885ED-6365-4C77-93E5-D00660518C22}"/>
              </a:ext>
            </a:extLst>
          </p:cNvPr>
          <p:cNvSpPr/>
          <p:nvPr userDrawn="1"/>
        </p:nvSpPr>
        <p:spPr>
          <a:xfrm>
            <a:off x="3702566" y="1889760"/>
            <a:ext cx="2719833" cy="3253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cap="all" baseline="0"/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1064186E-CC7C-48CA-9E8C-EFE4178CE0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02566" y="0"/>
            <a:ext cx="2719833" cy="188976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4C541F-F49D-486D-A0F2-FD9F008CE6AE}"/>
              </a:ext>
            </a:extLst>
          </p:cNvPr>
          <p:cNvSpPr/>
          <p:nvPr userDrawn="1"/>
        </p:nvSpPr>
        <p:spPr>
          <a:xfrm>
            <a:off x="6422400" y="0"/>
            <a:ext cx="2721600" cy="287655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cap="all" baseline="0"/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E0D3BF6E-1AD9-496C-9630-676F4F210E0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22400" y="2876550"/>
            <a:ext cx="2721600" cy="22669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510FF734-2342-4F8B-94AD-A5CA19CCEF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25563" y="2327157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>
                <a:solidFill>
                  <a:schemeClr val="bg2"/>
                </a:solidFill>
              </a:defRPr>
            </a:lvl2pPr>
            <a:lvl3pPr marL="914378" indent="0">
              <a:buNone/>
              <a:defRPr sz="1400">
                <a:solidFill>
                  <a:schemeClr val="bg2"/>
                </a:solidFill>
              </a:defRPr>
            </a:lvl3pPr>
            <a:lvl4pPr marL="1371566" indent="0">
              <a:buNone/>
              <a:defRPr sz="1400">
                <a:solidFill>
                  <a:schemeClr val="bg2"/>
                </a:solidFill>
              </a:defRPr>
            </a:lvl4pPr>
            <a:lvl5pPr marL="1828754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CC3A5997-21DA-4A9B-9BA4-3684FD91F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58997" y="411164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1400">
                <a:solidFill>
                  <a:schemeClr val="bg2"/>
                </a:solidFill>
              </a:defRPr>
            </a:lvl2pPr>
            <a:lvl3pPr marL="914378" indent="0">
              <a:buNone/>
              <a:defRPr sz="1400">
                <a:solidFill>
                  <a:schemeClr val="bg2"/>
                </a:solidFill>
              </a:defRPr>
            </a:lvl3pPr>
            <a:lvl4pPr marL="1371566" indent="0">
              <a:buNone/>
              <a:defRPr sz="1400">
                <a:solidFill>
                  <a:schemeClr val="bg2"/>
                </a:solidFill>
              </a:defRPr>
            </a:lvl4pPr>
            <a:lvl5pPr marL="1828754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25" name="Connecteur droit 24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0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233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0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8FD790-4631-4F76-8643-39E5CFA93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6" y="1619778"/>
            <a:ext cx="7252097" cy="3009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003871"/>
                </a:solidFill>
              </a:defRPr>
            </a:lvl1pPr>
            <a:lvl2pPr marL="342900" indent="0">
              <a:lnSpc>
                <a:spcPct val="150000"/>
              </a:lnSpc>
              <a:spcBef>
                <a:spcPts val="0"/>
              </a:spcBef>
              <a:buNone/>
              <a:defRPr sz="1100"/>
            </a:lvl2pPr>
            <a:lvl3pPr marL="685800" indent="0">
              <a:lnSpc>
                <a:spcPct val="150000"/>
              </a:lnSpc>
              <a:spcBef>
                <a:spcPts val="0"/>
              </a:spcBef>
              <a:buNone/>
              <a:defRPr sz="1100"/>
            </a:lvl3pPr>
            <a:lvl4pPr marL="1028700" indent="0">
              <a:lnSpc>
                <a:spcPct val="150000"/>
              </a:lnSpc>
              <a:spcBef>
                <a:spcPts val="0"/>
              </a:spcBef>
              <a:buNone/>
              <a:defRPr sz="1100"/>
            </a:lvl4pPr>
            <a:lvl5pPr marL="1371600" indent="0">
              <a:lnSpc>
                <a:spcPct val="15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9" name="Rectangl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31F30-DFFD-458A-AA24-FBF5FEB59288}"/>
              </a:ext>
            </a:extLst>
          </p:cNvPr>
          <p:cNvSpPr/>
          <p:nvPr userDrawn="1"/>
        </p:nvSpPr>
        <p:spPr>
          <a:xfrm>
            <a:off x="8582116" y="4581616"/>
            <a:ext cx="561884" cy="561884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30" name="Graphiqu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73C2DD-C96B-44BB-9653-D4532E2601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97987" y="4792311"/>
            <a:ext cx="128891" cy="1288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C38A097-9CD1-4ACA-8781-9E45412B23B4}"/>
              </a:ext>
            </a:extLst>
          </p:cNvPr>
          <p:cNvSpPr/>
          <p:nvPr userDrawn="1"/>
        </p:nvSpPr>
        <p:spPr>
          <a:xfrm>
            <a:off x="8582116" y="1"/>
            <a:ext cx="561884" cy="4581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D8D6944C-11A6-4FA1-BED4-CEF5D5C3CC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4702" y="655992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4D0F0533-FB2D-4E81-A912-688C2D030C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4702" y="904375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première partie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A0490F4E-F259-4D95-A7CE-A3434520468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554702" y="1638078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2</a:t>
            </a:r>
          </a:p>
        </p:txBody>
      </p:sp>
      <p:sp>
        <p:nvSpPr>
          <p:cNvPr id="47" name="Espace réservé du texte 44">
            <a:extLst>
              <a:ext uri="{FF2B5EF4-FFF2-40B4-BE49-F238E27FC236}">
                <a16:creationId xmlns:a16="http://schemas.microsoft.com/office/drawing/2014/main" id="{BA463BE8-550C-4319-8548-913667E841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4702" y="1886461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deuxième partie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98B58300-E566-4AA8-AD06-A5CA810AB3F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54702" y="2620164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3</a:t>
            </a:r>
          </a:p>
        </p:txBody>
      </p:sp>
      <p:sp>
        <p:nvSpPr>
          <p:cNvPr id="49" name="Espace réservé du texte 44">
            <a:extLst>
              <a:ext uri="{FF2B5EF4-FFF2-40B4-BE49-F238E27FC236}">
                <a16:creationId xmlns:a16="http://schemas.microsoft.com/office/drawing/2014/main" id="{15BA0920-3612-4DBA-9539-9E7909FF87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702" y="2878938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troisième partie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8B58300-E566-4AA8-AD06-A5CA810AB3F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554702" y="3614237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4</a:t>
            </a:r>
          </a:p>
        </p:txBody>
      </p:sp>
      <p:sp>
        <p:nvSpPr>
          <p:cNvPr id="21" name="Espace réservé du texte 44">
            <a:extLst>
              <a:ext uri="{FF2B5EF4-FFF2-40B4-BE49-F238E27FC236}">
                <a16:creationId xmlns:a16="http://schemas.microsoft.com/office/drawing/2014/main" id="{15BA0920-3612-4DBA-9539-9E7909FF87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1630" y="3879941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quatrième partie</a:t>
            </a:r>
          </a:p>
        </p:txBody>
      </p:sp>
    </p:spTree>
    <p:extLst>
      <p:ext uri="{BB962C8B-B14F-4D97-AF65-F5344CB8AC3E}">
        <p14:creationId xmlns:p14="http://schemas.microsoft.com/office/powerpoint/2010/main" val="40490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5065 0.00092 L 4.58333E-6 4.07407E-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5065 0.00092 L 4.58333E-6 1.85185E-6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065 0.00093 L 4.58333E-6 -3.7037E-7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065 0.00093 L 4.58333E-6 -3.7037E-7 " pathEditMode="relative" rAng="0" ptsTypes="AA">
                                      <p:cBhvr>
                                        <p:cTn id="4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"/>
                  </p:stCondLst>
                  <p:childTnLst>
                    <p:animMotion origin="layout" path="M 0.05065 0.00092 L 4.58333E-6 4.07407E-6 " pathEditMode="relative" rAng="0" ptsTypes="AA">
                      <p:cBhvr>
                        <p:cTn dur="125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"/>
                  </p:stCondLst>
                  <p:childTnLst>
                    <p:animMotion origin="layout" path="M 0.05065 0.00093 L -3.33333E-6 -2.96296E-6 " pathEditMode="relative" rAng="0" ptsTypes="AA">
                      <p:cBhvr>
                        <p:cTn dur="1250" fill="hold"/>
                        <p:tgtEl>
                          <p:spTgt spid="4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300"/>
                  </p:stCondLst>
                  <p:childTnLst>
                    <p:animMotion origin="layout" path="M 0.05065 0.00092 L 4.58333E-6 1.85185E-6 " pathEditMode="relative" rAng="0" ptsTypes="AA">
                      <p:cBhvr>
                        <p:cTn dur="1250" fill="hold"/>
                        <p:tgtEl>
                          <p:spTgt spid="4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300"/>
                  </p:stCondLst>
                  <p:childTnLst>
                    <p:animMotion origin="layout" path="M 0.05065 0.00093 L -3.33333E-6 -2.96296E-6 " pathEditMode="relative" rAng="0" ptsTypes="AA">
                      <p:cBhvr>
                        <p:cTn dur="1250" fill="hold"/>
                        <p:tgtEl>
                          <p:spTgt spid="4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0.05065 0.00093 L 4.58333E-6 -3.7037E-7 " pathEditMode="relative" rAng="0" ptsTypes="AA">
                      <p:cBhvr>
                        <p:cTn dur="1250" fill="hold"/>
                        <p:tgtEl>
                          <p:spTgt spid="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0.05065 0.00093 L -3.33333E-6 -2.96296E-6 " pathEditMode="relative" rAng="0" ptsTypes="AA">
                      <p:cBhvr>
                        <p:cTn dur="1250" fill="hold"/>
                        <p:tgtEl>
                          <p:spTgt spid="4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0.05065 0.00093 L 4.58333E-6 -3.7037E-7 " pathEditMode="relative" rAng="0" ptsTypes="AA">
                      <p:cBhvr>
                        <p:cTn dur="125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0.05065 0.00093 L -3.33333E-6 -2.96296E-6 " pathEditMode="relative" rAng="0" ptsTypes="AA">
                      <p:cBhvr>
                        <p:cTn dur="125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C38A097-9CD1-4ACA-8781-9E45412B23B4}"/>
              </a:ext>
            </a:extLst>
          </p:cNvPr>
          <p:cNvSpPr/>
          <p:nvPr userDrawn="1"/>
        </p:nvSpPr>
        <p:spPr>
          <a:xfrm>
            <a:off x="8582116" y="1"/>
            <a:ext cx="561884" cy="4581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9" name="Rectangl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31F30-DFFD-458A-AA24-FBF5FEB59288}"/>
              </a:ext>
            </a:extLst>
          </p:cNvPr>
          <p:cNvSpPr/>
          <p:nvPr userDrawn="1"/>
        </p:nvSpPr>
        <p:spPr>
          <a:xfrm>
            <a:off x="8582116" y="4581616"/>
            <a:ext cx="561884" cy="561884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30" name="Graphiqu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73C2DD-C96B-44BB-9653-D4532E260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797987" y="4792311"/>
            <a:ext cx="128891" cy="128891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7C573852-3FB4-4049-92F4-206C72DF1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956" y="917640"/>
            <a:ext cx="5888785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Titre de la première partie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8F0710A0-183D-436E-AE17-552FBEE67C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4702" y="669256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D8D6944C-11A6-4FA1-BED4-CEF5D5C3CC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4702" y="1653528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2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4D0F0533-FB2D-4E81-A912-688C2D030C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955" y="1901911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deuxième partie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A0490F4E-F259-4D95-A7CE-A3434520468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554702" y="2635614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3</a:t>
            </a:r>
          </a:p>
        </p:txBody>
      </p:sp>
      <p:sp>
        <p:nvSpPr>
          <p:cNvPr id="47" name="Espace réservé du texte 44">
            <a:extLst>
              <a:ext uri="{FF2B5EF4-FFF2-40B4-BE49-F238E27FC236}">
                <a16:creationId xmlns:a16="http://schemas.microsoft.com/office/drawing/2014/main" id="{BA463BE8-550C-4319-8548-913667E841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5955" y="2883997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troisième partie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98B58300-E566-4AA8-AD06-A5CA810AB3F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54702" y="3617700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4</a:t>
            </a:r>
          </a:p>
        </p:txBody>
      </p:sp>
      <p:sp>
        <p:nvSpPr>
          <p:cNvPr id="49" name="Espace réservé du texte 44">
            <a:extLst>
              <a:ext uri="{FF2B5EF4-FFF2-40B4-BE49-F238E27FC236}">
                <a16:creationId xmlns:a16="http://schemas.microsoft.com/office/drawing/2014/main" id="{15BA0920-3612-4DBA-9539-9E7909FF87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5955" y="3866083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quatrième partie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intérieur, jaune&#10;&#10;Description générée automatiquement">
            <a:extLst>
              <a:ext uri="{FF2B5EF4-FFF2-40B4-BE49-F238E27FC236}">
                <a16:creationId xmlns:a16="http://schemas.microsoft.com/office/drawing/2014/main" id="{6C1F868D-1377-64E4-D061-C2539D8163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494" y="-2210"/>
            <a:ext cx="43405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0309 L -2.5E-6 -3.7179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15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-0.00031 L 1.66667E-6 -1.1663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-0.00247 L 8.33333E-7 2.94045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9 -0.00062 L 2.22222E-6 3.69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-0.0003 L -2.5E-6 -4.5880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-2.55477E-6 L 1.11111E-6 -2.5547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0155 L -2.5E-6 3.86918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-0.00031 L 0 -1.953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3299 0.00309 L -2.5E-6 -3.71799E-6 " pathEditMode="relative" rAng="0" ptsTypes="AA">
                      <p:cBhvr>
                        <p:cTn dur="2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649" y="-154"/>
                    </p:animMotion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3038 -0.00247 L 8.33333E-7 2.94045E-6 " pathEditMode="relative" rAng="0" ptsTypes="AA">
                      <p:cBhvr>
                        <p:cTn dur="200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528" y="123"/>
                    </p:animMotion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4809 -0.00062 L 2.22222E-6 3.6933E-6 " pathEditMode="relative" rAng="0" ptsTypes="AA">
                      <p:cBhvr>
                        <p:cTn dur="2000" fill="hold"/>
                        <p:tgtEl>
                          <p:spTgt spid="4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413" y="31"/>
                    </p:animMotion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3681 -0.0003 L -2.5E-6 -4.58809E-6 " pathEditMode="relative" rAng="0" ptsTypes="AA">
                      <p:cBhvr>
                        <p:cTn dur="2000" fill="hold"/>
                        <p:tgtEl>
                          <p:spTgt spid="4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840" y="0"/>
                    </p:animMotion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5017 -2.55477E-6 L 1.11111E-6 -2.55477E-6 " pathEditMode="relative" rAng="0" ptsTypes="AA">
                      <p:cBhvr>
                        <p:cTn dur="2000" fill="hold"/>
                        <p:tgtEl>
                          <p:spTgt spid="4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17" y="0"/>
                    </p:animMotion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2205 -0.00155 L -2.5E-6 3.86918E-6 " pathEditMode="relative" rAng="0" ptsTypes="AA">
                      <p:cBhvr>
                        <p:cTn dur="2000" fill="hold"/>
                        <p:tgtEl>
                          <p:spTgt spid="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11" y="62"/>
                    </p:animMotion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5208 -0.00031 L 0 -1.9531E-6 " pathEditMode="relative" rAng="0" ptsTypes="AA">
                      <p:cBhvr>
                        <p:cTn dur="2000" fill="hold"/>
                        <p:tgtEl>
                          <p:spTgt spid="4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04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D9F790E5-23DA-40A2-B371-80117F88C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673" y="141685"/>
            <a:ext cx="8573690" cy="4860131"/>
          </a:xfrm>
          <a:custGeom>
            <a:avLst/>
            <a:gdLst>
              <a:gd name="connsiteX0" fmla="*/ 0 w 11431587"/>
              <a:gd name="connsiteY0" fmla="*/ 0 h 6480175"/>
              <a:gd name="connsiteX1" fmla="*/ 11431587 w 11431587"/>
              <a:gd name="connsiteY1" fmla="*/ 0 h 6480175"/>
              <a:gd name="connsiteX2" fmla="*/ 11431587 w 11431587"/>
              <a:gd name="connsiteY2" fmla="*/ 5746708 h 6480175"/>
              <a:gd name="connsiteX3" fmla="*/ 10683557 w 11431587"/>
              <a:gd name="connsiteY3" fmla="*/ 5746708 h 6480175"/>
              <a:gd name="connsiteX4" fmla="*/ 10683557 w 11431587"/>
              <a:gd name="connsiteY4" fmla="*/ 6480175 h 6480175"/>
              <a:gd name="connsiteX5" fmla="*/ 0 w 11431587"/>
              <a:gd name="connsiteY5" fmla="*/ 6480175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1587" h="6480175">
                <a:moveTo>
                  <a:pt x="0" y="0"/>
                </a:moveTo>
                <a:lnTo>
                  <a:pt x="11431587" y="0"/>
                </a:lnTo>
                <a:lnTo>
                  <a:pt x="11431587" y="5746708"/>
                </a:lnTo>
                <a:lnTo>
                  <a:pt x="10683557" y="5746708"/>
                </a:lnTo>
                <a:lnTo>
                  <a:pt x="10683557" y="6480175"/>
                </a:lnTo>
                <a:lnTo>
                  <a:pt x="0" y="6480175"/>
                </a:lnTo>
                <a:close/>
              </a:path>
            </a:pathLst>
          </a:custGeom>
          <a:solidFill>
            <a:srgbClr val="003871"/>
          </a:solidFill>
        </p:spPr>
        <p:txBody>
          <a:bodyPr wrap="square" tIns="216000">
            <a:noAutofit/>
          </a:bodyPr>
          <a:lstStyle>
            <a:lvl1pPr marL="0" indent="0" algn="ctr">
              <a:buNone/>
              <a:tabLst>
                <a:tab pos="129779" algn="l"/>
              </a:tabLst>
              <a:defRPr sz="1100" b="1" i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D2BA0B-E9BE-4A29-B0F0-AFD88A7EF7F0}"/>
              </a:ext>
            </a:extLst>
          </p:cNvPr>
          <p:cNvSpPr/>
          <p:nvPr userDrawn="1"/>
        </p:nvSpPr>
        <p:spPr>
          <a:xfrm rot="5400000">
            <a:off x="-2359460" y="2360363"/>
            <a:ext cx="5143500" cy="42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4BF64C3-275A-49DD-9272-D1A3C1AEF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1" y="2097977"/>
            <a:ext cx="3034303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Voici un titre de partie impactant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4394B88-4ECF-4450-92FE-D21D12F191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159" y="1855868"/>
            <a:ext cx="855369" cy="175715"/>
          </a:xfrm>
          <a:prstGeom prst="rect">
            <a:avLst/>
          </a:prstGeom>
          <a:noFill/>
          <a:effectLst/>
        </p:spPr>
        <p:txBody>
          <a:bodyPr tIns="40500" bIns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0D19A96-1DD1-4483-BAE7-1D3F296891A1}"/>
              </a:ext>
            </a:extLst>
          </p:cNvPr>
          <p:cNvSpPr/>
          <p:nvPr userDrawn="1"/>
        </p:nvSpPr>
        <p:spPr>
          <a:xfrm>
            <a:off x="8435340" y="4452731"/>
            <a:ext cx="561023" cy="54908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27" name="Graphique 11">
            <a:extLst>
              <a:ext uri="{FF2B5EF4-FFF2-40B4-BE49-F238E27FC236}">
                <a16:creationId xmlns:a16="http://schemas.microsoft.com/office/drawing/2014/main" id="{9688CC7B-CE3A-4652-A408-68044BCEB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651211" y="46624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7893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7374 L -3.05556E-6 -6.1400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5955 L -4.44444E-6 -5.24529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0122 0.05955 L -4.44444E-6 -5.24529E-7 " pathEditMode="relative" rAng="0" ptsTypes="AA">
                      <p:cBhvr>
                        <p:cTn dur="200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9" y="-299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233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0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8FD790-4631-4F76-8643-39E5CFA93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6" y="1619778"/>
            <a:ext cx="7252097" cy="3009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003871"/>
                </a:solidFill>
              </a:defRPr>
            </a:lvl1pPr>
            <a:lvl2pPr marL="342900" indent="0">
              <a:lnSpc>
                <a:spcPct val="150000"/>
              </a:lnSpc>
              <a:spcBef>
                <a:spcPts val="0"/>
              </a:spcBef>
              <a:buNone/>
              <a:defRPr sz="1100"/>
            </a:lvl2pPr>
            <a:lvl3pPr marL="685800" indent="0">
              <a:lnSpc>
                <a:spcPct val="150000"/>
              </a:lnSpc>
              <a:spcBef>
                <a:spcPts val="0"/>
              </a:spcBef>
              <a:buNone/>
              <a:defRPr sz="1100"/>
            </a:lvl3pPr>
            <a:lvl4pPr marL="1028700" indent="0">
              <a:lnSpc>
                <a:spcPct val="150000"/>
              </a:lnSpc>
              <a:spcBef>
                <a:spcPts val="0"/>
              </a:spcBef>
              <a:buNone/>
              <a:defRPr sz="1100"/>
            </a:lvl4pPr>
            <a:lvl5pPr marL="1371600" indent="0">
              <a:lnSpc>
                <a:spcPct val="15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&amp;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8614" y="874178"/>
            <a:ext cx="2772451" cy="13388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5976" y="663394"/>
            <a:ext cx="2772451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0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8FD790-4631-4F76-8643-39E5CFA93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5446" y="2241785"/>
            <a:ext cx="2772981" cy="2236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003871"/>
                </a:solidFill>
              </a:defRPr>
            </a:lvl1pPr>
            <a:lvl2pPr marL="342900" indent="0">
              <a:lnSpc>
                <a:spcPct val="150000"/>
              </a:lnSpc>
              <a:spcBef>
                <a:spcPts val="0"/>
              </a:spcBef>
              <a:buNone/>
              <a:defRPr sz="1100"/>
            </a:lvl2pPr>
            <a:lvl3pPr marL="685800" indent="0">
              <a:lnSpc>
                <a:spcPct val="150000"/>
              </a:lnSpc>
              <a:spcBef>
                <a:spcPts val="0"/>
              </a:spcBef>
              <a:buNone/>
              <a:defRPr sz="1100"/>
            </a:lvl3pPr>
            <a:lvl4pPr marL="1028700" indent="0">
              <a:lnSpc>
                <a:spcPct val="150000"/>
              </a:lnSpc>
              <a:spcBef>
                <a:spcPts val="0"/>
              </a:spcBef>
              <a:buNone/>
              <a:defRPr sz="1100"/>
            </a:lvl4pPr>
            <a:lvl5pPr marL="1371600" indent="0">
              <a:lnSpc>
                <a:spcPct val="150000"/>
              </a:lnSpc>
              <a:spcBef>
                <a:spcPts val="0"/>
              </a:spcBef>
              <a:buNone/>
              <a:defRPr sz="11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B2C8548-CB4D-478E-9C7C-E13DB77D07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680" y="0"/>
            <a:ext cx="4360160" cy="5143500"/>
          </a:xfrm>
          <a:prstGeom prst="rect">
            <a:avLst/>
          </a:prstGeom>
          <a:solidFill>
            <a:schemeClr val="bg2"/>
          </a:solidFill>
        </p:spPr>
        <p:txBody>
          <a:bodyPr tIns="21600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B2C8548-CB4D-478E-9C7C-E13DB77D07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3840" y="0"/>
            <a:ext cx="4360160" cy="5143500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874178"/>
            <a:ext cx="2772451" cy="13388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fr-FR" sz="2700" b="1" dirty="0">
                <a:solidFill>
                  <a:srgbClr val="003871"/>
                </a:solidFill>
              </a:defRPr>
            </a:lvl1pPr>
          </a:lstStyle>
          <a:p>
            <a:pPr lvl="0" algn="l"/>
            <a:r>
              <a:rPr lang="fr-FR" dirty="0"/>
              <a:t>Ceci est un titre vraiment impactant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663394"/>
            <a:ext cx="2772451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>
              <a:defRPr lang="fr-FR" sz="800" b="0" dirty="0">
                <a:solidFill>
                  <a:srgbClr val="C00418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fr-FR" dirty="0"/>
              <a:t>ET SON SOUS-TITRE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8FD790-4631-4F76-8643-39E5CFA93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6" y="2241785"/>
            <a:ext cx="2772981" cy="22361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1100" dirty="0">
                <a:solidFill>
                  <a:srgbClr val="003871"/>
                </a:solidFill>
              </a:defRPr>
            </a:lvl1pPr>
          </a:lstStyle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18801E-DC74-497F-86A5-1F1C9162AD14}"/>
              </a:ext>
            </a:extLst>
          </p:cNvPr>
          <p:cNvSpPr/>
          <p:nvPr userDrawn="1"/>
        </p:nvSpPr>
        <p:spPr>
          <a:xfrm>
            <a:off x="1206660" y="1666754"/>
            <a:ext cx="336722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33B48-128A-400B-978A-492E6BB0393A}"/>
              </a:ext>
            </a:extLst>
          </p:cNvPr>
          <p:cNvSpPr/>
          <p:nvPr userDrawn="1"/>
        </p:nvSpPr>
        <p:spPr>
          <a:xfrm>
            <a:off x="4836336" y="1666754"/>
            <a:ext cx="3367220" cy="2760563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72BF68-5B79-4D08-AA63-39FA2CCBCF73}"/>
              </a:ext>
            </a:extLst>
          </p:cNvPr>
          <p:cNvSpPr txBox="1"/>
          <p:nvPr userDrawn="1"/>
        </p:nvSpPr>
        <p:spPr>
          <a:xfrm>
            <a:off x="5032185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solidFill>
                  <a:schemeClr val="bg1"/>
                </a:solidFill>
                <a:latin typeface="Proxima Nova Alt Bl" panose="02000506030000020004" pitchFamily="2" charset="0"/>
              </a:rPr>
              <a:t>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E7081-36E3-43E7-9150-8C7601A20E58}"/>
              </a:ext>
            </a:extLst>
          </p:cNvPr>
          <p:cNvSpPr txBox="1"/>
          <p:nvPr userDrawn="1"/>
        </p:nvSpPr>
        <p:spPr>
          <a:xfrm>
            <a:off x="140973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0024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lvl1pPr algn="l">
              <a:defRPr lang="fr-FR" sz="2700" b="1" kern="1200" dirty="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6FB729A5-B7DC-42DF-B7A6-C0F812558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32" y="1940627"/>
            <a:ext cx="2943472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1AE24581-0B7C-480A-8F92-BFBA54087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2" y="2571750"/>
            <a:ext cx="293370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408895C2-8C2F-4115-96BF-CCDADB09A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185" y="1940627"/>
            <a:ext cx="2943472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81307E83-C583-4B03-85A3-CB0BCA71A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7934" y="2571750"/>
            <a:ext cx="293370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lIns="68580" tIns="40500" rIns="68580" bIns="0">
            <a:normAutofit/>
          </a:bodyPr>
          <a:lstStyle>
            <a:lvl1pPr marL="0" indent="0">
              <a:buNone/>
              <a:defRPr lang="fr-FR" sz="800" b="0" kern="1200" dirty="0">
                <a:solidFill>
                  <a:srgbClr val="C00418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18801E-DC74-497F-86A5-1F1C9162AD14}"/>
              </a:ext>
            </a:extLst>
          </p:cNvPr>
          <p:cNvSpPr/>
          <p:nvPr userDrawn="1"/>
        </p:nvSpPr>
        <p:spPr>
          <a:xfrm>
            <a:off x="1206661" y="1666754"/>
            <a:ext cx="217145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33B48-128A-400B-978A-492E6BB0393A}"/>
              </a:ext>
            </a:extLst>
          </p:cNvPr>
          <p:cNvSpPr/>
          <p:nvPr userDrawn="1"/>
        </p:nvSpPr>
        <p:spPr>
          <a:xfrm>
            <a:off x="3619384" y="1666754"/>
            <a:ext cx="217145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07E788-7EE8-4C8F-8B41-44BF5EE693D1}"/>
              </a:ext>
            </a:extLst>
          </p:cNvPr>
          <p:cNvSpPr/>
          <p:nvPr userDrawn="1"/>
        </p:nvSpPr>
        <p:spPr>
          <a:xfrm>
            <a:off x="6032107" y="1666754"/>
            <a:ext cx="2171450" cy="2760563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00654F2-B2F5-42E5-B8B3-47DEBF5870BE}"/>
              </a:ext>
            </a:extLst>
          </p:cNvPr>
          <p:cNvSpPr txBox="1"/>
          <p:nvPr userDrawn="1"/>
        </p:nvSpPr>
        <p:spPr>
          <a:xfrm>
            <a:off x="623782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solidFill>
                  <a:schemeClr val="bg1"/>
                </a:solidFill>
                <a:latin typeface="Proxima Nova Alt Bl" panose="02000506030000020004" pitchFamily="2" charset="0"/>
              </a:rPr>
              <a:t>03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72BF68-5B79-4D08-AA63-39FA2CCBCF73}"/>
              </a:ext>
            </a:extLst>
          </p:cNvPr>
          <p:cNvSpPr txBox="1"/>
          <p:nvPr userDrawn="1"/>
        </p:nvSpPr>
        <p:spPr>
          <a:xfrm>
            <a:off x="3815231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E7081-36E3-43E7-9150-8C7601A20E58}"/>
              </a:ext>
            </a:extLst>
          </p:cNvPr>
          <p:cNvSpPr txBox="1"/>
          <p:nvPr userDrawn="1"/>
        </p:nvSpPr>
        <p:spPr>
          <a:xfrm>
            <a:off x="140973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0024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6FB729A5-B7DC-42DF-B7A6-C0F812558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32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1AE24581-0B7C-480A-8F92-BFBA54087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2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408895C2-8C2F-4115-96BF-CCDADB09A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5231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81307E83-C583-4B03-85A3-CB0BCA71A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0981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4" name="Espace réservé du texte 39">
            <a:extLst>
              <a:ext uri="{FF2B5EF4-FFF2-40B4-BE49-F238E27FC236}">
                <a16:creationId xmlns:a16="http://schemas.microsoft.com/office/drawing/2014/main" id="{D97BBB54-F8B2-4568-9E20-C13612F02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073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5" name="Espace réservé du texte 39">
            <a:extLst>
              <a:ext uri="{FF2B5EF4-FFF2-40B4-BE49-F238E27FC236}">
                <a16:creationId xmlns:a16="http://schemas.microsoft.com/office/drawing/2014/main" id="{2C6C4898-72ED-4CEE-A1E4-486F48C6CE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823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lIns="68580" tIns="40500" rIns="68580" bIns="0">
            <a:normAutofit/>
          </a:bodyPr>
          <a:lstStyle>
            <a:lvl1pPr marL="0" indent="0">
              <a:buNone/>
              <a:defRPr sz="800" b="0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2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ersonne, habits, femme, portant&#10;&#10;Description générée automatiquement">
            <a:extLst>
              <a:ext uri="{FF2B5EF4-FFF2-40B4-BE49-F238E27FC236}">
                <a16:creationId xmlns:a16="http://schemas.microsoft.com/office/drawing/2014/main" id="{582FB06C-EF74-4052-8B18-E5B013F1D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4430" y="0"/>
            <a:ext cx="2592000" cy="2571750"/>
          </a:xfrm>
          <a:prstGeom prst="rect">
            <a:avLst/>
          </a:prstGeom>
        </p:spPr>
      </p:pic>
      <p:pic>
        <p:nvPicPr>
          <p:cNvPr id="17" name="Image 16" descr="Une image contenant extérieur, bâtiment, eau, assis&#10;&#10;Description générée automatiquement">
            <a:extLst>
              <a:ext uri="{FF2B5EF4-FFF2-40B4-BE49-F238E27FC236}">
                <a16:creationId xmlns:a16="http://schemas.microsoft.com/office/drawing/2014/main" id="{11F8D019-BC26-4324-AD97-C836F81F1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429" y="2571751"/>
            <a:ext cx="2592001" cy="25717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32430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024430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BA637F38-EBB0-44E4-9C31-812D95C938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29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7E72F24-05C3-4C31-B972-853D9530F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844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8566707-C00B-4288-8971-10DF1D809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482450C9-D81D-40CD-8CAB-915B3E064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59199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154371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253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FD8A12D9-1588-B888-231C-A71B1C589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78" y="0"/>
            <a:ext cx="8742203" cy="2262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CC2DA-4BAD-466A-BE1A-80B6DB41E568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BAAC32-23C0-4CC5-A7F7-C7AC90E2329C}"/>
              </a:ext>
            </a:extLst>
          </p:cNvPr>
          <p:cNvSpPr txBox="1"/>
          <p:nvPr userDrawn="1"/>
        </p:nvSpPr>
        <p:spPr>
          <a:xfrm>
            <a:off x="930929" y="519280"/>
            <a:ext cx="4808967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la maintenance et la modification de réacteurs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D5FA186-CA57-48D0-8040-3E2D2A52F8DE}"/>
              </a:ext>
            </a:extLst>
          </p:cNvPr>
          <p:cNvGrpSpPr/>
          <p:nvPr userDrawn="1"/>
        </p:nvGrpSpPr>
        <p:grpSpPr>
          <a:xfrm>
            <a:off x="945502" y="3152624"/>
            <a:ext cx="2329964" cy="600164"/>
            <a:chOff x="3897904" y="534917"/>
            <a:chExt cx="3106618" cy="80021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B7993E3-E9BA-40F7-AAEC-E55E3F778C3E}"/>
                </a:ext>
              </a:extLst>
            </p:cNvPr>
            <p:cNvSpPr txBox="1"/>
            <p:nvPr/>
          </p:nvSpPr>
          <p:spPr>
            <a:xfrm>
              <a:off x="4435915" y="534917"/>
              <a:ext cx="256860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Conception, réalisation et amélioration des installations nucléaires</a:t>
              </a:r>
            </a:p>
          </p:txBody>
        </p:sp>
        <p:sp>
          <p:nvSpPr>
            <p:cNvPr id="11" name="Cercle : creux 10">
              <a:extLst>
                <a:ext uri="{FF2B5EF4-FFF2-40B4-BE49-F238E27FC236}">
                  <a16:creationId xmlns:a16="http://schemas.microsoft.com/office/drawing/2014/main" id="{2FC3300B-8329-407B-AE2F-B0D40097175F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3205CAE-2A6C-476D-AE78-615C5694B0A0}"/>
                </a:ext>
              </a:extLst>
            </p:cNvPr>
            <p:cNvSpPr txBox="1"/>
            <p:nvPr/>
          </p:nvSpPr>
          <p:spPr>
            <a:xfrm>
              <a:off x="3897904" y="631144"/>
              <a:ext cx="4254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C88C816-06A2-47C5-A1A8-CFC575D9930A}"/>
              </a:ext>
            </a:extLst>
          </p:cNvPr>
          <p:cNvGrpSpPr/>
          <p:nvPr userDrawn="1"/>
        </p:nvGrpSpPr>
        <p:grpSpPr>
          <a:xfrm>
            <a:off x="930930" y="3885073"/>
            <a:ext cx="1985891" cy="430887"/>
            <a:chOff x="6955497" y="523342"/>
            <a:chExt cx="2647854" cy="574516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36F2B65-F570-4F43-B532-18373C0827E4}"/>
                </a:ext>
              </a:extLst>
            </p:cNvPr>
            <p:cNvSpPr txBox="1"/>
            <p:nvPr/>
          </p:nvSpPr>
          <p:spPr>
            <a:xfrm>
              <a:off x="7524129" y="523342"/>
              <a:ext cx="2079222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Maintenance, contrôle et inspection</a:t>
              </a:r>
            </a:p>
          </p:txBody>
        </p:sp>
        <p:sp>
          <p:nvSpPr>
            <p:cNvPr id="15" name="Cercle : creux 14">
              <a:extLst>
                <a:ext uri="{FF2B5EF4-FFF2-40B4-BE49-F238E27FC236}">
                  <a16:creationId xmlns:a16="http://schemas.microsoft.com/office/drawing/2014/main" id="{D65D7632-0D5E-431D-9E0C-B34E967310B0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322647D-0B43-4BC5-B198-D662FF5E55DD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FD1EB71-FEDF-4EFF-B902-654C6BFCA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92899C9-C957-44E3-A862-7E7DE676543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01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01A72B85-5F64-423F-BF6A-DCBD0CDEFC6C}"/>
              </a:ext>
            </a:extLst>
          </p:cNvPr>
          <p:cNvSpPr/>
          <p:nvPr userDrawn="1"/>
        </p:nvSpPr>
        <p:spPr>
          <a:xfrm rot="16200000">
            <a:off x="3341742" y="330399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F602B667-2C3D-4191-ADF5-503EA0E93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26" name="Espace réservé pour une image  6">
            <a:extLst>
              <a:ext uri="{FF2B5EF4-FFF2-40B4-BE49-F238E27FC236}">
                <a16:creationId xmlns:a16="http://schemas.microsoft.com/office/drawing/2014/main" id="{67EF19CC-5EF4-411D-BF13-C9687DED04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PRÉSENTATION GÉNÉRALE ONET</a:t>
            </a:r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31640" y="3003798"/>
            <a:ext cx="6876256" cy="57606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1640" y="3651871"/>
            <a:ext cx="6876256" cy="288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100">
                <a:solidFill>
                  <a:srgbClr val="003871"/>
                </a:solidFill>
              </a:defRPr>
            </a:lvl4pPr>
            <a:lvl5pPr>
              <a:defRPr sz="11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331640" y="1203598"/>
            <a:ext cx="6876256" cy="17281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6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31F30-DFFD-458A-AA24-FBF5FEB59288}"/>
              </a:ext>
            </a:extLst>
          </p:cNvPr>
          <p:cNvSpPr/>
          <p:nvPr userDrawn="1"/>
        </p:nvSpPr>
        <p:spPr>
          <a:xfrm>
            <a:off x="8582116" y="4581616"/>
            <a:ext cx="561884" cy="561884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21" name="Graphiqu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73C2DD-C96B-44BB-9653-D4532E2601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97987" y="47923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EA4A8AE-B109-415B-9E4D-8A119572F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79" y="-2748"/>
            <a:ext cx="8720321" cy="51086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CC2DA-4BAD-466A-BE1A-80B6DB41E568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BAAC32-23C0-4CC5-A7F7-C7AC90E2329C}"/>
              </a:ext>
            </a:extLst>
          </p:cNvPr>
          <p:cNvSpPr txBox="1"/>
          <p:nvPr userDrawn="1"/>
        </p:nvSpPr>
        <p:spPr>
          <a:xfrm>
            <a:off x="930930" y="519280"/>
            <a:ext cx="4754646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Ingénierie et services pour la maintenance et la modification de réacteurs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0FD1EB71-FEDF-4EFF-B902-654C6BFCA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92899C9-C957-44E3-A862-7E7DE676543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01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01A72B85-5F64-423F-BF6A-DCBD0CDEFC6C}"/>
              </a:ext>
            </a:extLst>
          </p:cNvPr>
          <p:cNvSpPr/>
          <p:nvPr userDrawn="1"/>
        </p:nvSpPr>
        <p:spPr>
          <a:xfrm rot="16200000">
            <a:off x="3341742" y="4022040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7C203E3-A5D3-4EBB-AD67-5BE5647E6339}"/>
              </a:ext>
            </a:extLst>
          </p:cNvPr>
          <p:cNvGrpSpPr/>
          <p:nvPr userDrawn="1"/>
        </p:nvGrpSpPr>
        <p:grpSpPr>
          <a:xfrm>
            <a:off x="952555" y="3142697"/>
            <a:ext cx="2322915" cy="600164"/>
            <a:chOff x="3906660" y="534917"/>
            <a:chExt cx="3097218" cy="800219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ED52244-EBF7-43E5-836C-5575D4A6CCBB}"/>
                </a:ext>
              </a:extLst>
            </p:cNvPr>
            <p:cNvSpPr txBox="1"/>
            <p:nvPr userDrawn="1"/>
          </p:nvSpPr>
          <p:spPr>
            <a:xfrm>
              <a:off x="4435915" y="534917"/>
              <a:ext cx="256796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Conception, réalisation et amélioration des installations nucléaires</a:t>
              </a:r>
            </a:p>
          </p:txBody>
        </p:sp>
        <p:sp>
          <p:nvSpPr>
            <p:cNvPr id="28" name="Cercle : creux 27">
              <a:extLst>
                <a:ext uri="{FF2B5EF4-FFF2-40B4-BE49-F238E27FC236}">
                  <a16:creationId xmlns:a16="http://schemas.microsoft.com/office/drawing/2014/main" id="{934D2B9E-15CA-400A-A4F5-B3787D3B20FE}"/>
                </a:ext>
              </a:extLst>
            </p:cNvPr>
            <p:cNvSpPr/>
            <p:nvPr userDrawn="1"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54EBDC1-95CA-40B5-9A85-D0496848B74F}"/>
                </a:ext>
              </a:extLst>
            </p:cNvPr>
            <p:cNvSpPr txBox="1"/>
            <p:nvPr userDrawn="1"/>
          </p:nvSpPr>
          <p:spPr>
            <a:xfrm>
              <a:off x="3912344" y="631144"/>
              <a:ext cx="40307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50CA0AB-86A2-492E-9BFD-A4FA707A6D31}"/>
              </a:ext>
            </a:extLst>
          </p:cNvPr>
          <p:cNvGrpSpPr/>
          <p:nvPr userDrawn="1"/>
        </p:nvGrpSpPr>
        <p:grpSpPr>
          <a:xfrm>
            <a:off x="931413" y="3875147"/>
            <a:ext cx="1985891" cy="430887"/>
            <a:chOff x="6955497" y="523342"/>
            <a:chExt cx="2647854" cy="574516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D29876C-3271-44FC-8ADA-ED231C895011}"/>
                </a:ext>
              </a:extLst>
            </p:cNvPr>
            <p:cNvSpPr txBox="1"/>
            <p:nvPr/>
          </p:nvSpPr>
          <p:spPr>
            <a:xfrm>
              <a:off x="7524129" y="523342"/>
              <a:ext cx="2079222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Maintenance, contrôle et inspection</a:t>
              </a:r>
            </a:p>
          </p:txBody>
        </p:sp>
        <p:sp>
          <p:nvSpPr>
            <p:cNvPr id="32" name="Cercle : creux 31">
              <a:extLst>
                <a:ext uri="{FF2B5EF4-FFF2-40B4-BE49-F238E27FC236}">
                  <a16:creationId xmlns:a16="http://schemas.microsoft.com/office/drawing/2014/main" id="{5E9B28B9-7349-4116-B105-B6ADACB07722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2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16D5BB0-3DE5-4483-BE85-2025E9632F9C}"/>
                </a:ext>
              </a:extLst>
            </p:cNvPr>
            <p:cNvSpPr txBox="1"/>
            <p:nvPr userDrawn="1"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43" name="Espace réservé du texte 40">
            <a:extLst>
              <a:ext uri="{FF2B5EF4-FFF2-40B4-BE49-F238E27FC236}">
                <a16:creationId xmlns:a16="http://schemas.microsoft.com/office/drawing/2014/main" id="{28A03CC3-2CCC-44B8-BAC4-03D903AE1E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44" name="Espace réservé pour une image  6">
            <a:extLst>
              <a:ext uri="{FF2B5EF4-FFF2-40B4-BE49-F238E27FC236}">
                <a16:creationId xmlns:a16="http://schemas.microsoft.com/office/drawing/2014/main" id="{5C2A9F41-CD62-4A9E-B507-23F3B02413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45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6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47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48" name="Connecteur droit 47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C88C816-06A2-47C5-A1A8-CFC575D9930A}"/>
              </a:ext>
            </a:extLst>
          </p:cNvPr>
          <p:cNvGrpSpPr/>
          <p:nvPr userDrawn="1"/>
        </p:nvGrpSpPr>
        <p:grpSpPr>
          <a:xfrm>
            <a:off x="930930" y="3919798"/>
            <a:ext cx="359070" cy="300003"/>
            <a:chOff x="6955497" y="569642"/>
            <a:chExt cx="478760" cy="400004"/>
          </a:xfrm>
        </p:grpSpPr>
        <p:sp>
          <p:nvSpPr>
            <p:cNvPr id="59" name="Cercle : creux 14">
              <a:extLst>
                <a:ext uri="{FF2B5EF4-FFF2-40B4-BE49-F238E27FC236}">
                  <a16:creationId xmlns:a16="http://schemas.microsoft.com/office/drawing/2014/main" id="{D65D7632-0D5E-431D-9E0C-B34E967310B0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A322647D-0B43-4BC5-B198-D662FF5E55DD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8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8E4521-555A-5A59-1B86-BB217E07C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79" y="-6318"/>
            <a:ext cx="8720320" cy="223897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5ECD74-ABC9-4E15-BAD5-8552E8F160F2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DBA5A-3D2B-46EA-9809-5A06A1A0ED40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BEA0C59-C00D-4FC6-93A5-AD9A19D611D0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D5054F3-66B7-4179-8051-A5BC676B9895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62" name="Cercle : creux 61">
              <a:extLst>
                <a:ext uri="{FF2B5EF4-FFF2-40B4-BE49-F238E27FC236}">
                  <a16:creationId xmlns:a16="http://schemas.microsoft.com/office/drawing/2014/main" id="{85E5F757-599C-4A1F-B436-2B847E6342D2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2DFF07D-13AC-4BBA-8A3B-1F93B20F7DA8}"/>
                </a:ext>
              </a:extLst>
            </p:cNvPr>
            <p:cNvSpPr txBox="1"/>
            <p:nvPr/>
          </p:nvSpPr>
          <p:spPr>
            <a:xfrm>
              <a:off x="3912344" y="631144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FB485F9-8CA0-4630-B6B0-0ECEE4562787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F5EEBEEF-B9BA-446B-81F4-41C2F3586CCD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66" name="Cercle : creux 65">
              <a:extLst>
                <a:ext uri="{FF2B5EF4-FFF2-40B4-BE49-F238E27FC236}">
                  <a16:creationId xmlns:a16="http://schemas.microsoft.com/office/drawing/2014/main" id="{832309FE-0364-4F2D-A72D-E010C25AF848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3791801-E9C6-40BF-B944-D96B1971A1EB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72" name="Triangle isocèle 71">
            <a:extLst>
              <a:ext uri="{FF2B5EF4-FFF2-40B4-BE49-F238E27FC236}">
                <a16:creationId xmlns:a16="http://schemas.microsoft.com/office/drawing/2014/main" id="{E24AC416-83D9-4682-9D78-F000433E6A7E}"/>
              </a:ext>
            </a:extLst>
          </p:cNvPr>
          <p:cNvSpPr/>
          <p:nvPr userDrawn="1"/>
        </p:nvSpPr>
        <p:spPr>
          <a:xfrm rot="16200000">
            <a:off x="3341742" y="2874085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73" name="Graphique 72">
            <a:extLst>
              <a:ext uri="{FF2B5EF4-FFF2-40B4-BE49-F238E27FC236}">
                <a16:creationId xmlns:a16="http://schemas.microsoft.com/office/drawing/2014/main" id="{E5CAEC47-14C5-4361-9800-3455DD81F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17FBF56C-948B-4A74-B624-0EA92441163C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02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82" name="Espace réservé du texte 40">
            <a:extLst>
              <a:ext uri="{FF2B5EF4-FFF2-40B4-BE49-F238E27FC236}">
                <a16:creationId xmlns:a16="http://schemas.microsoft.com/office/drawing/2014/main" id="{A9FBBC51-FD2A-45DE-AC68-0F3A6D494F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83" name="Espace réservé pour une image  6">
            <a:extLst>
              <a:ext uri="{FF2B5EF4-FFF2-40B4-BE49-F238E27FC236}">
                <a16:creationId xmlns:a16="http://schemas.microsoft.com/office/drawing/2014/main" id="{22192A98-1460-46AA-96B9-0B7B45D6F5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72DA9-522F-4863-8BA7-7365430D2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CC2DA-4BAD-466A-BE1A-80B6DB41E568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43" name="Espace réservé du texte 40">
            <a:extLst>
              <a:ext uri="{FF2B5EF4-FFF2-40B4-BE49-F238E27FC236}">
                <a16:creationId xmlns:a16="http://schemas.microsoft.com/office/drawing/2014/main" id="{28A03CC3-2CCC-44B8-BAC4-03D903AE1E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44" name="Espace réservé pour une image  6">
            <a:extLst>
              <a:ext uri="{FF2B5EF4-FFF2-40B4-BE49-F238E27FC236}">
                <a16:creationId xmlns:a16="http://schemas.microsoft.com/office/drawing/2014/main" id="{5C2A9F41-CD62-4A9E-B507-23F3B02413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21442A7-8FC6-453E-9ED1-5BF4A80DA7F7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C70F062-21DB-4636-9388-8EE5FDC3832A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46" name="Cercle : creux 45">
              <a:extLst>
                <a:ext uri="{FF2B5EF4-FFF2-40B4-BE49-F238E27FC236}">
                  <a16:creationId xmlns:a16="http://schemas.microsoft.com/office/drawing/2014/main" id="{F4864568-A735-43AC-8D5A-FA65A4FD68C7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1DEE3A8-6006-496A-A5A8-848AB1B08F43}"/>
                </a:ext>
              </a:extLst>
            </p:cNvPr>
            <p:cNvSpPr txBox="1"/>
            <p:nvPr/>
          </p:nvSpPr>
          <p:spPr>
            <a:xfrm>
              <a:off x="3912344" y="631144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CBF57E-5FCE-4409-A22E-6266E7EB2E2F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4D5A368-09E4-4672-AE66-9646902712C1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50" name="Cercle : creux 49">
              <a:extLst>
                <a:ext uri="{FF2B5EF4-FFF2-40B4-BE49-F238E27FC236}">
                  <a16:creationId xmlns:a16="http://schemas.microsoft.com/office/drawing/2014/main" id="{133ACFD2-6FEE-4EBD-B2D7-3149866DED56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74A38DE-DDF3-4E71-9573-5D2C847F6273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id="{73284C91-6BB3-4248-8C52-D62F057DB293}"/>
              </a:ext>
            </a:extLst>
          </p:cNvPr>
          <p:cNvSpPr/>
          <p:nvPr userDrawn="1"/>
        </p:nvSpPr>
        <p:spPr>
          <a:xfrm rot="16200000">
            <a:off x="3341742" y="3554642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2B4685E-0E7E-48E8-9846-A38CADDDE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730816-2F18-44A6-8989-C49B8DE5ED4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02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</a:p>
        </p:txBody>
      </p:sp>
    </p:spTree>
    <p:extLst>
      <p:ext uri="{BB962C8B-B14F-4D97-AF65-F5344CB8AC3E}">
        <p14:creationId xmlns:p14="http://schemas.microsoft.com/office/powerpoint/2010/main" val="10549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F5D6DBE5-BCE1-30DD-8DD8-056982E47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78" y="-6175"/>
            <a:ext cx="8720319" cy="22388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94FB596-64AE-4762-84DA-D7B063EB8BA0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247183-AE66-4A90-9C23-9E944CFA8F1B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C0610B4-0022-4275-BFC2-DB7B8D57B367}"/>
              </a:ext>
            </a:extLst>
          </p:cNvPr>
          <p:cNvSpPr txBox="1"/>
          <p:nvPr userDrawn="1"/>
        </p:nvSpPr>
        <p:spPr>
          <a:xfrm>
            <a:off x="930930" y="519280"/>
            <a:ext cx="3477935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Services aux exploitants, aux opérateurs et formation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DDA4790-C3DB-4A42-80DB-4D4AABA1F990}"/>
              </a:ext>
            </a:extLst>
          </p:cNvPr>
          <p:cNvGrpSpPr/>
          <p:nvPr userDrawn="1"/>
        </p:nvGrpSpPr>
        <p:grpSpPr>
          <a:xfrm>
            <a:off x="949983" y="3080108"/>
            <a:ext cx="1749029" cy="430887"/>
            <a:chOff x="3903877" y="534917"/>
            <a:chExt cx="2332037" cy="574516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A82660C-4B17-44E2-B131-F7DA1023A7BF}"/>
                </a:ext>
              </a:extLst>
            </p:cNvPr>
            <p:cNvSpPr txBox="1"/>
            <p:nvPr/>
          </p:nvSpPr>
          <p:spPr>
            <a:xfrm>
              <a:off x="4435915" y="534917"/>
              <a:ext cx="1799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Assistance à l’exploitation</a:t>
              </a:r>
            </a:p>
          </p:txBody>
        </p:sp>
        <p:sp>
          <p:nvSpPr>
            <p:cNvPr id="33" name="Cercle : creux 32">
              <a:extLst>
                <a:ext uri="{FF2B5EF4-FFF2-40B4-BE49-F238E27FC236}">
                  <a16:creationId xmlns:a16="http://schemas.microsoft.com/office/drawing/2014/main" id="{65F713B8-E548-404B-BCB0-0E47AFE18C57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CF92730-1CD6-4BFC-AACE-0A0BB60F263D}"/>
                </a:ext>
              </a:extLst>
            </p:cNvPr>
            <p:cNvSpPr txBox="1"/>
            <p:nvPr/>
          </p:nvSpPr>
          <p:spPr>
            <a:xfrm>
              <a:off x="3903877" y="622677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EDAE4AD-92FC-455D-BF3A-0D6B44385B9C}"/>
              </a:ext>
            </a:extLst>
          </p:cNvPr>
          <p:cNvGrpSpPr/>
          <p:nvPr userDrawn="1"/>
        </p:nvGrpSpPr>
        <p:grpSpPr>
          <a:xfrm>
            <a:off x="930930" y="3847282"/>
            <a:ext cx="1598815" cy="328731"/>
            <a:chOff x="6955497" y="569642"/>
            <a:chExt cx="2131753" cy="438308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558F28A-03AA-4F88-8C84-4CE4983C9738}"/>
                </a:ext>
              </a:extLst>
            </p:cNvPr>
            <p:cNvSpPr txBox="1"/>
            <p:nvPr/>
          </p:nvSpPr>
          <p:spPr>
            <a:xfrm>
              <a:off x="7524129" y="659137"/>
              <a:ext cx="15631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Formation</a:t>
              </a:r>
            </a:p>
          </p:txBody>
        </p:sp>
        <p:sp>
          <p:nvSpPr>
            <p:cNvPr id="41" name="Cercle : creux 40">
              <a:extLst>
                <a:ext uri="{FF2B5EF4-FFF2-40B4-BE49-F238E27FC236}">
                  <a16:creationId xmlns:a16="http://schemas.microsoft.com/office/drawing/2014/main" id="{3ED6EAF7-DC46-4BC8-9E91-ACD4118EFC9F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0D41A89-80B9-4909-8EA2-BC4E405FF59E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91FEE68C-CF1E-42DC-BE80-27D7A8287630}"/>
              </a:ext>
            </a:extLst>
          </p:cNvPr>
          <p:cNvSpPr/>
          <p:nvPr userDrawn="1"/>
        </p:nvSpPr>
        <p:spPr>
          <a:xfrm rot="16200000">
            <a:off x="3341742" y="319815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56FBC7FB-F939-43FC-8FF3-6ADEC05C4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DC99A452-597E-4F55-A8FD-86607F30BCC7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03</a:t>
            </a:r>
          </a:p>
        </p:txBody>
      </p:sp>
      <p:sp>
        <p:nvSpPr>
          <p:cNvPr id="86" name="Espace réservé du texte 40">
            <a:extLst>
              <a:ext uri="{FF2B5EF4-FFF2-40B4-BE49-F238E27FC236}">
                <a16:creationId xmlns:a16="http://schemas.microsoft.com/office/drawing/2014/main" id="{FE9A4DC0-9187-4A86-9346-A3D3E9D05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87" name="Espace réservé pour une image  6">
            <a:extLst>
              <a:ext uri="{FF2B5EF4-FFF2-40B4-BE49-F238E27FC236}">
                <a16:creationId xmlns:a16="http://schemas.microsoft.com/office/drawing/2014/main" id="{9FBEE9B6-68FE-405C-B642-149A61433E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46" name="Connecteur droit 4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31EAE4C4-5140-4669-B126-F5946CA48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79" y="-15367"/>
            <a:ext cx="8720321" cy="4770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F03B74D-93DC-4318-B83B-B232BEB27866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735D4-E448-4397-921A-4C2BF5500E15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133DC6-82A5-423E-B2B5-14131FE040E3}"/>
              </a:ext>
            </a:extLst>
          </p:cNvPr>
          <p:cNvSpPr txBox="1"/>
          <p:nvPr userDrawn="1"/>
        </p:nvSpPr>
        <p:spPr>
          <a:xfrm>
            <a:off x="930930" y="519280"/>
            <a:ext cx="3477935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Services aux exploitants, aux opérateurs et formation</a:t>
            </a:r>
          </a:p>
        </p:txBody>
      </p:sp>
      <p:pic>
        <p:nvPicPr>
          <p:cNvPr id="59" name="Graphique 58">
            <a:extLst>
              <a:ext uri="{FF2B5EF4-FFF2-40B4-BE49-F238E27FC236}">
                <a16:creationId xmlns:a16="http://schemas.microsoft.com/office/drawing/2014/main" id="{25FCF7CD-0B3F-4A9E-A08D-098EDF495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B1BC9717-2A4D-436B-9942-878A487A6A4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03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61" name="Espace réservé du texte 40">
            <a:extLst>
              <a:ext uri="{FF2B5EF4-FFF2-40B4-BE49-F238E27FC236}">
                <a16:creationId xmlns:a16="http://schemas.microsoft.com/office/drawing/2014/main" id="{C61277D0-FA07-4C36-AD55-CEA7F986B7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62" name="Espace réservé pour une image  6">
            <a:extLst>
              <a:ext uri="{FF2B5EF4-FFF2-40B4-BE49-F238E27FC236}">
                <a16:creationId xmlns:a16="http://schemas.microsoft.com/office/drawing/2014/main" id="{834D74F7-3718-4FDE-B3D0-B77A0F096D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BEF70BF-9E5A-4482-AB22-BE1AD7B6BBBE}"/>
              </a:ext>
            </a:extLst>
          </p:cNvPr>
          <p:cNvGrpSpPr/>
          <p:nvPr userDrawn="1"/>
        </p:nvGrpSpPr>
        <p:grpSpPr>
          <a:xfrm>
            <a:off x="939810" y="3080108"/>
            <a:ext cx="1732209" cy="430887"/>
            <a:chOff x="3890306" y="534917"/>
            <a:chExt cx="2309608" cy="574516"/>
          </a:xfrm>
        </p:grpSpPr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3D206E1-BF19-4187-9B5F-B85A4F0861F5}"/>
                </a:ext>
              </a:extLst>
            </p:cNvPr>
            <p:cNvSpPr txBox="1"/>
            <p:nvPr/>
          </p:nvSpPr>
          <p:spPr>
            <a:xfrm>
              <a:off x="4435915" y="534917"/>
              <a:ext cx="1763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Assistance à l’exploitation</a:t>
              </a:r>
            </a:p>
          </p:txBody>
        </p:sp>
        <p:sp>
          <p:nvSpPr>
            <p:cNvPr id="65" name="Cercle : creux 64">
              <a:extLst>
                <a:ext uri="{FF2B5EF4-FFF2-40B4-BE49-F238E27FC236}">
                  <a16:creationId xmlns:a16="http://schemas.microsoft.com/office/drawing/2014/main" id="{6F3367BC-4396-47EC-8B6A-720AF4E67272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1D22AAE-ED8B-4FAE-A379-7360EF18F20E}"/>
                </a:ext>
              </a:extLst>
            </p:cNvPr>
            <p:cNvSpPr txBox="1"/>
            <p:nvPr/>
          </p:nvSpPr>
          <p:spPr>
            <a:xfrm>
              <a:off x="3890306" y="631144"/>
              <a:ext cx="4759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1F9A51E0-A1ED-491E-8717-CA3CD3C2949D}"/>
              </a:ext>
            </a:extLst>
          </p:cNvPr>
          <p:cNvGrpSpPr/>
          <p:nvPr userDrawn="1"/>
        </p:nvGrpSpPr>
        <p:grpSpPr>
          <a:xfrm>
            <a:off x="930930" y="3847283"/>
            <a:ext cx="1598815" cy="315152"/>
            <a:chOff x="6955497" y="569642"/>
            <a:chExt cx="2131753" cy="420202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9B1910A-7FB3-4393-9E9F-F99FE5A05384}"/>
                </a:ext>
              </a:extLst>
            </p:cNvPr>
            <p:cNvSpPr txBox="1"/>
            <p:nvPr/>
          </p:nvSpPr>
          <p:spPr>
            <a:xfrm>
              <a:off x="7524129" y="641031"/>
              <a:ext cx="15631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Formation</a:t>
              </a:r>
            </a:p>
          </p:txBody>
        </p:sp>
        <p:sp>
          <p:nvSpPr>
            <p:cNvPr id="69" name="Cercle : creux 68">
              <a:extLst>
                <a:ext uri="{FF2B5EF4-FFF2-40B4-BE49-F238E27FC236}">
                  <a16:creationId xmlns:a16="http://schemas.microsoft.com/office/drawing/2014/main" id="{BED90350-CD9B-43FD-AFFD-8963F5D9FAB8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5ABE242-19E4-4547-AF0E-4AA8BB40D4D1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6CE56464-F725-4912-998C-F512BF2F97F2}"/>
              </a:ext>
            </a:extLst>
          </p:cNvPr>
          <p:cNvSpPr/>
          <p:nvPr userDrawn="1"/>
        </p:nvSpPr>
        <p:spPr>
          <a:xfrm rot="16200000">
            <a:off x="3341742" y="393835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8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3" y="1131591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AAB7CBD-6849-4653-95A3-CF980855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3" y="2571750"/>
            <a:ext cx="234152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59991" indent="-285743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39987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885ED-6365-4C77-93E5-D00660518C22}"/>
              </a:ext>
            </a:extLst>
          </p:cNvPr>
          <p:cNvSpPr/>
          <p:nvPr userDrawn="1"/>
        </p:nvSpPr>
        <p:spPr>
          <a:xfrm>
            <a:off x="3702566" y="1889760"/>
            <a:ext cx="2719833" cy="3253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cap="all" baseline="0"/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1064186E-CC7C-48CA-9E8C-EFE4178CE0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02566" y="0"/>
            <a:ext cx="2719833" cy="188976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4C541F-F49D-486D-A0F2-FD9F008CE6AE}"/>
              </a:ext>
            </a:extLst>
          </p:cNvPr>
          <p:cNvSpPr/>
          <p:nvPr userDrawn="1"/>
        </p:nvSpPr>
        <p:spPr>
          <a:xfrm>
            <a:off x="6422400" y="0"/>
            <a:ext cx="2721600" cy="287655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cap="all" baseline="0"/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E0D3BF6E-1AD9-496C-9630-676F4F210E0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22400" y="2876550"/>
            <a:ext cx="2721600" cy="22669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510FF734-2342-4F8B-94AD-A5CA19CCEF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25563" y="2327157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1400">
                <a:solidFill>
                  <a:schemeClr val="bg2"/>
                </a:solidFill>
              </a:defRPr>
            </a:lvl2pPr>
            <a:lvl3pPr marL="914378" indent="0">
              <a:buNone/>
              <a:defRPr sz="1400">
                <a:solidFill>
                  <a:schemeClr val="bg2"/>
                </a:solidFill>
              </a:defRPr>
            </a:lvl3pPr>
            <a:lvl4pPr marL="1371566" indent="0">
              <a:buNone/>
              <a:defRPr sz="1400">
                <a:solidFill>
                  <a:schemeClr val="bg2"/>
                </a:solidFill>
              </a:defRPr>
            </a:lvl4pPr>
            <a:lvl5pPr marL="1828754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CC3A5997-21DA-4A9B-9BA4-3684FD91F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58997" y="411164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1400">
                <a:solidFill>
                  <a:schemeClr val="bg2"/>
                </a:solidFill>
              </a:defRPr>
            </a:lvl2pPr>
            <a:lvl3pPr marL="914378" indent="0">
              <a:buNone/>
              <a:defRPr sz="1400">
                <a:solidFill>
                  <a:schemeClr val="bg2"/>
                </a:solidFill>
              </a:defRPr>
            </a:lvl3pPr>
            <a:lvl4pPr marL="1371566" indent="0">
              <a:buNone/>
              <a:defRPr sz="1400">
                <a:solidFill>
                  <a:schemeClr val="bg2"/>
                </a:solidFill>
              </a:defRPr>
            </a:lvl4pPr>
            <a:lvl5pPr marL="1828754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25" name="Connecteur droit 24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07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74AF6-4DD5-4E5A-967F-FBE99C2277D3}"/>
              </a:ext>
            </a:extLst>
          </p:cNvPr>
          <p:cNvSpPr/>
          <p:nvPr userDrawn="1"/>
        </p:nvSpPr>
        <p:spPr>
          <a:xfrm>
            <a:off x="6912260" y="0"/>
            <a:ext cx="223173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411163"/>
            <a:ext cx="3584773" cy="576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31D6ED3-8BF0-4DE3-91D3-C0754C106B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6012" y="1707653"/>
            <a:ext cx="3735988" cy="30246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spcBef>
                <a:spcPts val="600"/>
              </a:spcBef>
              <a:defRPr sz="11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defRPr sz="105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12CA5FD-B090-45A8-9881-B5262C631D4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076056" y="267493"/>
            <a:ext cx="3672409" cy="4667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ÉLÉMENTS CLÉS</a:t>
            </a:r>
          </a:p>
        </p:txBody>
      </p:sp>
    </p:spTree>
    <p:extLst>
      <p:ext uri="{BB962C8B-B14F-4D97-AF65-F5344CB8AC3E}">
        <p14:creationId xmlns:p14="http://schemas.microsoft.com/office/powerpoint/2010/main" val="263607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82D173-1881-4394-984D-A1307DDDFE28}"/>
              </a:ext>
            </a:extLst>
          </p:cNvPr>
          <p:cNvSpPr/>
          <p:nvPr userDrawn="1"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5" y="411163"/>
            <a:ext cx="3348372" cy="576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31D6ED3-8BF0-4DE3-91D3-C0754C106B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6012" y="1707653"/>
            <a:ext cx="3735988" cy="30246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spcBef>
                <a:spcPts val="600"/>
              </a:spcBef>
              <a:defRPr sz="11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defRPr sz="105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12CA5FD-B090-45A8-9881-B5262C631D4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076056" y="267494"/>
            <a:ext cx="3672409" cy="223224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B07FE643-FC4A-4BFC-9C4A-68799CA4024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76056" y="2643411"/>
            <a:ext cx="3672409" cy="223224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215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2000" y="742"/>
            <a:ext cx="4140000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63115F4-32DC-4F3F-B8BC-093CE4BA6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411163"/>
            <a:ext cx="3456384" cy="57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A1AC3AA-1C1A-44DF-B5A5-BA1378E762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843558"/>
            <a:ext cx="3456603" cy="288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052A91A-5FB2-4E94-9700-743AF48560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6012" y="1564878"/>
            <a:ext cx="3276364" cy="3167460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bg1"/>
                </a:solidFill>
              </a:defRPr>
            </a:lvl1pPr>
            <a:lvl2pPr>
              <a:defRPr lang="fr-FR" sz="1400" dirty="0">
                <a:solidFill>
                  <a:schemeClr val="bg1"/>
                </a:solidFill>
              </a:defRPr>
            </a:lvl2pPr>
            <a:lvl3pPr>
              <a:defRPr lang="fr-FR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CD7E9CB-102F-473C-9E98-DCCCB4535A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76056" y="1564878"/>
            <a:ext cx="3276364" cy="3167460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accent1"/>
                </a:solidFill>
              </a:defRPr>
            </a:lvl1pPr>
            <a:lvl2pPr>
              <a:defRPr lang="fr-FR" sz="1400" dirty="0">
                <a:solidFill>
                  <a:schemeClr val="accent1"/>
                </a:solidFill>
              </a:defRPr>
            </a:lvl2pPr>
            <a:lvl3pPr>
              <a:defRPr lang="fr-FR" sz="1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75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2000" y="742"/>
            <a:ext cx="3059553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8C762EC-B3D9-4865-BC24-7951F06E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1461546"/>
            <a:ext cx="2304256" cy="576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2D3B539-F97A-4359-9A44-57BA35F249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87136" y="411163"/>
            <a:ext cx="442927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CE6B8F14-A30D-4025-9A54-4DC34023C9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2571750"/>
            <a:ext cx="3059553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2D5C1-6DD3-4CE0-BBFF-5743B17035B8}"/>
              </a:ext>
            </a:extLst>
          </p:cNvPr>
          <p:cNvSpPr/>
          <p:nvPr userDrawn="1"/>
        </p:nvSpPr>
        <p:spPr>
          <a:xfrm>
            <a:off x="3491553" y="2571750"/>
            <a:ext cx="5652447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768D939E-24FF-48C0-BD23-B0DAEA655E3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87135" y="2872740"/>
            <a:ext cx="442927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360000"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88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D9F790E5-23DA-40A2-B371-80117F88C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673" y="141685"/>
            <a:ext cx="8573690" cy="4860131"/>
          </a:xfrm>
          <a:custGeom>
            <a:avLst/>
            <a:gdLst>
              <a:gd name="connsiteX0" fmla="*/ 0 w 11431587"/>
              <a:gd name="connsiteY0" fmla="*/ 0 h 6480175"/>
              <a:gd name="connsiteX1" fmla="*/ 11431587 w 11431587"/>
              <a:gd name="connsiteY1" fmla="*/ 0 h 6480175"/>
              <a:gd name="connsiteX2" fmla="*/ 11431587 w 11431587"/>
              <a:gd name="connsiteY2" fmla="*/ 5746708 h 6480175"/>
              <a:gd name="connsiteX3" fmla="*/ 10683557 w 11431587"/>
              <a:gd name="connsiteY3" fmla="*/ 5746708 h 6480175"/>
              <a:gd name="connsiteX4" fmla="*/ 10683557 w 11431587"/>
              <a:gd name="connsiteY4" fmla="*/ 6480175 h 6480175"/>
              <a:gd name="connsiteX5" fmla="*/ 0 w 11431587"/>
              <a:gd name="connsiteY5" fmla="*/ 6480175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1587" h="6480175">
                <a:moveTo>
                  <a:pt x="0" y="0"/>
                </a:moveTo>
                <a:lnTo>
                  <a:pt x="11431587" y="0"/>
                </a:lnTo>
                <a:lnTo>
                  <a:pt x="11431587" y="5746708"/>
                </a:lnTo>
                <a:lnTo>
                  <a:pt x="10683557" y="5746708"/>
                </a:lnTo>
                <a:lnTo>
                  <a:pt x="10683557" y="6480175"/>
                </a:lnTo>
                <a:lnTo>
                  <a:pt x="0" y="6480175"/>
                </a:lnTo>
                <a:close/>
              </a:path>
            </a:pathLst>
          </a:custGeom>
          <a:solidFill>
            <a:srgbClr val="003871"/>
          </a:solidFill>
        </p:spPr>
        <p:txBody>
          <a:bodyPr wrap="square" tIns="216000">
            <a:noAutofit/>
          </a:bodyPr>
          <a:lstStyle>
            <a:lvl1pPr marL="0" indent="0" algn="ctr">
              <a:buNone/>
              <a:tabLst>
                <a:tab pos="129779" algn="l"/>
              </a:tabLst>
              <a:defRPr sz="1100" b="1" i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D2BA0B-E9BE-4A29-B0F0-AFD88A7EF7F0}"/>
              </a:ext>
            </a:extLst>
          </p:cNvPr>
          <p:cNvSpPr/>
          <p:nvPr userDrawn="1"/>
        </p:nvSpPr>
        <p:spPr>
          <a:xfrm rot="5400000">
            <a:off x="-2359460" y="2360363"/>
            <a:ext cx="5143500" cy="42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4BF64C3-275A-49DD-9272-D1A3C1AEF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1" y="2097977"/>
            <a:ext cx="3034303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Voici un titre de partie impactant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4394B88-4ECF-4450-92FE-D21D12F191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159" y="1855868"/>
            <a:ext cx="855369" cy="175715"/>
          </a:xfrm>
          <a:prstGeom prst="rect">
            <a:avLst/>
          </a:prstGeom>
          <a:noFill/>
          <a:effectLst/>
        </p:spPr>
        <p:txBody>
          <a:bodyPr tIns="40500" bIns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0D19A96-1DD1-4483-BAE7-1D3F296891A1}"/>
              </a:ext>
            </a:extLst>
          </p:cNvPr>
          <p:cNvSpPr/>
          <p:nvPr userDrawn="1"/>
        </p:nvSpPr>
        <p:spPr>
          <a:xfrm>
            <a:off x="8435340" y="4452731"/>
            <a:ext cx="561023" cy="54908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27" name="Graphique 11">
            <a:extLst>
              <a:ext uri="{FF2B5EF4-FFF2-40B4-BE49-F238E27FC236}">
                <a16:creationId xmlns:a16="http://schemas.microsoft.com/office/drawing/2014/main" id="{9688CC7B-CE3A-4652-A408-68044BCEB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651211" y="46624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001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7374 L -3.05556E-6 -6.1400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5955 L -4.44444E-6 -5.24529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0122 0.05955 L -4.44444E-6 -5.24529E-7 " pathEditMode="relative" rAng="0" ptsTypes="AA">
                      <p:cBhvr>
                        <p:cTn dur="200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9" y="-299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2000" y="742"/>
            <a:ext cx="3059553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8C762EC-B3D9-4865-BC24-7951F06E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1461546"/>
            <a:ext cx="2304256" cy="576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2D3B539-F97A-4359-9A44-57BA35F249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655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CE6B8F14-A30D-4025-9A54-4DC34023C9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2571750"/>
            <a:ext cx="3059553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2D5C1-6DD3-4CE0-BBFF-5743B17035B8}"/>
              </a:ext>
            </a:extLst>
          </p:cNvPr>
          <p:cNvSpPr/>
          <p:nvPr userDrawn="1"/>
        </p:nvSpPr>
        <p:spPr>
          <a:xfrm>
            <a:off x="6315076" y="2571750"/>
            <a:ext cx="28289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4BC8E-77CB-4C44-9DDF-552AF550F38F}"/>
              </a:ext>
            </a:extLst>
          </p:cNvPr>
          <p:cNvSpPr/>
          <p:nvPr userDrawn="1"/>
        </p:nvSpPr>
        <p:spPr>
          <a:xfrm>
            <a:off x="3491554" y="0"/>
            <a:ext cx="2823522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02846C84-EB81-43CD-B42A-8B7C63B36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059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197F196-F428-48E9-8962-ABF58C54BA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8655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FBAB3C0E-A4B4-4DA9-BA07-99C1184DD9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9059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916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ABDA70-7436-48FE-84C8-643F08437384}"/>
              </a:ext>
            </a:extLst>
          </p:cNvPr>
          <p:cNvSpPr/>
          <p:nvPr userDrawn="1"/>
        </p:nvSpPr>
        <p:spPr>
          <a:xfrm>
            <a:off x="3960641" y="1707654"/>
            <a:ext cx="2592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11" name="Rectangle 10"/>
          <p:cNvSpPr/>
          <p:nvPr userDrawn="1"/>
        </p:nvSpPr>
        <p:spPr>
          <a:xfrm>
            <a:off x="6552641" y="0"/>
            <a:ext cx="2592000" cy="1707654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641" y="0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95246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66353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5BB49E2C-C4D4-4095-9FC9-A1ACEEBDB1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52641" y="1707654"/>
            <a:ext cx="2592000" cy="1728192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67157-3A7F-4242-B315-A1159B6F1CFE}"/>
              </a:ext>
            </a:extLst>
          </p:cNvPr>
          <p:cNvSpPr/>
          <p:nvPr userDrawn="1"/>
        </p:nvSpPr>
        <p:spPr>
          <a:xfrm>
            <a:off x="6552641" y="3435846"/>
            <a:ext cx="2592000" cy="1707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53926130-D341-48C3-9B38-909DC0464F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0641" y="3435846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A3129DCA-1559-40D4-A7A9-96FAFFCEB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7082" y="4385134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A7BC842F-11F1-4772-9D13-52A15C3EA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97082" y="4096209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99286" y="2662399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9286" y="2373474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CF430EF4-208B-43C5-B2B9-664B6643B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694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ABDA70-7436-48FE-84C8-643F08437384}"/>
              </a:ext>
            </a:extLst>
          </p:cNvPr>
          <p:cNvSpPr/>
          <p:nvPr userDrawn="1"/>
        </p:nvSpPr>
        <p:spPr>
          <a:xfrm>
            <a:off x="432000" y="1707654"/>
            <a:ext cx="2592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11" name="Rectangle 10"/>
          <p:cNvSpPr/>
          <p:nvPr userDrawn="1"/>
        </p:nvSpPr>
        <p:spPr>
          <a:xfrm>
            <a:off x="3024000" y="0"/>
            <a:ext cx="2592000" cy="170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000" y="0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799" y="95246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7799" y="66353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5BB49E2C-C4D4-4095-9FC9-A1ACEEBDB1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24000" y="1707654"/>
            <a:ext cx="2592000" cy="1728192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67157-3A7F-4242-B315-A1159B6F1CFE}"/>
              </a:ext>
            </a:extLst>
          </p:cNvPr>
          <p:cNvSpPr/>
          <p:nvPr userDrawn="1"/>
        </p:nvSpPr>
        <p:spPr>
          <a:xfrm>
            <a:off x="3024000" y="3435846"/>
            <a:ext cx="2592000" cy="170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53926130-D341-48C3-9B38-909DC0464F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3435846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A3129DCA-1559-40D4-A7A9-96FAFFCEB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7799" y="4385134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A7BC842F-11F1-4772-9D13-52A15C3EA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7799" y="4096209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99" y="2662399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799" y="2373474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39378DFA-5DB2-4B14-B4FB-536A6E20A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6FEFFC5B-FBD8-4042-8870-6A3E4BCD2C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56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83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none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423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149252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4222" y="3975906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422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14F5E85-A586-4AA0-BBB2-1C170201A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518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83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none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423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149252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4222" y="3975906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422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14F5E85-A586-4AA0-BBB2-1C170201A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65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430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32430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024430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4430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BA637F38-EBB0-44E4-9C31-812D95C938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29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7E72F24-05C3-4C31-B972-853D9530F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844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8566707-C00B-4288-8971-10DF1D809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482450C9-D81D-40CD-8CAB-915B3E064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59199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154371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851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84043A4-C583-4299-8E77-710F063CE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75656" y="1419622"/>
            <a:ext cx="1872704" cy="25924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fr-FR" dirty="0"/>
          </a:p>
        </p:txBody>
      </p:sp>
      <p:sp>
        <p:nvSpPr>
          <p:cNvPr id="19" name="Espace réservé pour une image  7">
            <a:extLst>
              <a:ext uri="{FF2B5EF4-FFF2-40B4-BE49-F238E27FC236}">
                <a16:creationId xmlns:a16="http://schemas.microsoft.com/office/drawing/2014/main" id="{26370918-5EFF-4A09-94AF-C1CBA5782E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35648" y="1419622"/>
            <a:ext cx="1872704" cy="25924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fr-FR"/>
          </a:p>
        </p:txBody>
      </p:sp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B657B69D-8168-4B22-A127-8BC62DFD82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795640" y="1419622"/>
            <a:ext cx="1872704" cy="25924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B59BDA38-57CD-4559-B49D-9262F39B2D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5656" y="3554623"/>
            <a:ext cx="1584672" cy="1033352"/>
          </a:xfrm>
          <a:prstGeom prst="rect">
            <a:avLst/>
          </a:prstGeom>
          <a:solidFill>
            <a:schemeClr val="accent1"/>
          </a:solidFill>
        </p:spPr>
        <p:txBody>
          <a:bodyPr lIns="108000" tIns="108000" rIns="108000" bIns="10800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3EF36FB6-81A1-4023-9097-DDCD39484C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35648" y="3554623"/>
            <a:ext cx="1584672" cy="1033352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88383203-6A9F-4484-9962-5AE873F41D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5640" y="3554623"/>
            <a:ext cx="1584672" cy="1033352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E1962E-1C9E-412A-9A37-32D505550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411163"/>
            <a:ext cx="7848104" cy="576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8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335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extérieur, bâtiment, eau, assis&#10;&#10;Description générée automatiquement">
            <a:extLst>
              <a:ext uri="{FF2B5EF4-FFF2-40B4-BE49-F238E27FC236}">
                <a16:creationId xmlns:a16="http://schemas.microsoft.com/office/drawing/2014/main" id="{11F8D019-BC26-4324-AD97-C836F81F1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397" y="2571750"/>
            <a:ext cx="1730117" cy="257175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938" y="-2"/>
            <a:ext cx="1722062" cy="257208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598" y="0"/>
            <a:ext cx="1728000" cy="2572084"/>
          </a:xfrm>
          <a:prstGeom prst="rect">
            <a:avLst/>
          </a:prstGeom>
        </p:spPr>
      </p:pic>
      <p:pic>
        <p:nvPicPr>
          <p:cNvPr id="29" name="Espace réservé pour une image  30">
            <a:extLst>
              <a:ext uri="{FF2B5EF4-FFF2-40B4-BE49-F238E27FC236}">
                <a16:creationId xmlns:a16="http://schemas.microsoft.com/office/drawing/2014/main" id="{4F301B35-53C2-48BB-8AFE-D19484403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" y="2571750"/>
            <a:ext cx="1728000" cy="2571750"/>
          </a:xfrm>
          <a:prstGeom prst="rect">
            <a:avLst/>
          </a:prstGeom>
          <a:solidFill>
            <a:srgbClr val="003871"/>
          </a:solidFill>
        </p:spPr>
      </p:pic>
      <p:pic>
        <p:nvPicPr>
          <p:cNvPr id="30" name="Espace réservé pour une image  4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598" y="2571750"/>
            <a:ext cx="1728000" cy="2571750"/>
          </a:xfrm>
          <a:prstGeom prst="rect">
            <a:avLst/>
          </a:prstGeom>
        </p:spPr>
      </p:pic>
      <p:pic>
        <p:nvPicPr>
          <p:cNvPr id="31" name="Espace réservé pour une image  24">
            <a:extLst>
              <a:ext uri="{FF2B5EF4-FFF2-40B4-BE49-F238E27FC236}">
                <a16:creationId xmlns:a16="http://schemas.microsoft.com/office/drawing/2014/main" id="{781D0F13-0B05-4DF8-B8C5-835D386A4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938" y="2571750"/>
            <a:ext cx="1728000" cy="2571750"/>
          </a:xfrm>
          <a:prstGeom prst="rect">
            <a:avLst/>
          </a:prstGeom>
          <a:solidFill>
            <a:srgbClr val="003871"/>
          </a:solidFill>
        </p:spPr>
      </p:pic>
      <p:pic>
        <p:nvPicPr>
          <p:cNvPr id="32" name="Espace réservé pour une image  28">
            <a:extLst>
              <a:ext uri="{FF2B5EF4-FFF2-40B4-BE49-F238E27FC236}">
                <a16:creationId xmlns:a16="http://schemas.microsoft.com/office/drawing/2014/main" id="{C7FF76CC-BBF8-4B51-841D-EE4B4F271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8198" y="2571750"/>
            <a:ext cx="1728000" cy="2571750"/>
          </a:xfrm>
          <a:prstGeom prst="rect">
            <a:avLst/>
          </a:prstGeom>
          <a:solidFill>
            <a:srgbClr val="003871"/>
          </a:solidFill>
        </p:spPr>
      </p:pic>
      <p:pic>
        <p:nvPicPr>
          <p:cNvPr id="33" name="Espace réservé pour une image  20">
            <a:extLst>
              <a:ext uri="{FF2B5EF4-FFF2-40B4-BE49-F238E27FC236}">
                <a16:creationId xmlns:a16="http://schemas.microsoft.com/office/drawing/2014/main" id="{AF2F5084-5F81-4DEF-B519-6A3C3E56D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128" y="0"/>
            <a:ext cx="1728000" cy="2571750"/>
          </a:xfrm>
          <a:prstGeom prst="rect">
            <a:avLst/>
          </a:prstGeom>
          <a:solidFill>
            <a:srgbClr val="003871"/>
          </a:solidFill>
        </p:spPr>
      </p:pic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id="{5B1E2CBE-7C40-4722-A316-6AB0DDEA51BB}"/>
              </a:ext>
            </a:extLst>
          </p:cNvPr>
          <p:cNvSpPr txBox="1">
            <a:spLocks/>
          </p:cNvSpPr>
          <p:nvPr userDrawn="1"/>
        </p:nvSpPr>
        <p:spPr>
          <a:xfrm>
            <a:off x="5907124" y="4584488"/>
            <a:ext cx="1395016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Maintenance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technique des bâtiments</a:t>
            </a:r>
          </a:p>
        </p:txBody>
      </p:sp>
      <p:sp>
        <p:nvSpPr>
          <p:cNvPr id="59" name="Espace réservé du texte 9">
            <a:extLst>
              <a:ext uri="{FF2B5EF4-FFF2-40B4-BE49-F238E27FC236}">
                <a16:creationId xmlns:a16="http://schemas.microsoft.com/office/drawing/2014/main" id="{05BA07A1-2F64-4FEC-9E0C-AA6F251BE5F5}"/>
              </a:ext>
            </a:extLst>
          </p:cNvPr>
          <p:cNvSpPr txBox="1">
            <a:spLocks/>
          </p:cNvSpPr>
          <p:nvPr userDrawn="1"/>
        </p:nvSpPr>
        <p:spPr>
          <a:xfrm>
            <a:off x="7650720" y="4258102"/>
            <a:ext cx="1080120" cy="61531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Intérim 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recrutement 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</p:txBody>
      </p:sp>
      <p:sp>
        <p:nvSpPr>
          <p:cNvPr id="71" name="Espace réservé du texte 5"/>
          <p:cNvSpPr txBox="1">
            <a:spLocks/>
          </p:cNvSpPr>
          <p:nvPr userDrawn="1"/>
        </p:nvSpPr>
        <p:spPr>
          <a:xfrm>
            <a:off x="4146374" y="2020763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Propreté 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et services</a:t>
            </a:r>
          </a:p>
        </p:txBody>
      </p:sp>
      <p:sp>
        <p:nvSpPr>
          <p:cNvPr id="72" name="Espace réservé du texte 15">
            <a:extLst>
              <a:ext uri="{FF2B5EF4-FFF2-40B4-BE49-F238E27FC236}">
                <a16:creationId xmlns:a16="http://schemas.microsoft.com/office/drawing/2014/main" id="{B6BB27A0-46EA-459D-B7BC-BC8208575D15}"/>
              </a:ext>
            </a:extLst>
          </p:cNvPr>
          <p:cNvSpPr txBox="1">
            <a:spLocks/>
          </p:cNvSpPr>
          <p:nvPr userDrawn="1"/>
        </p:nvSpPr>
        <p:spPr>
          <a:xfrm>
            <a:off x="2419932" y="4584488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Logistique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Espace réservé du texte 16">
            <a:extLst>
              <a:ext uri="{FF2B5EF4-FFF2-40B4-BE49-F238E27FC236}">
                <a16:creationId xmlns:a16="http://schemas.microsoft.com/office/drawing/2014/main" id="{0F93CB80-EB83-42DA-BBAC-85168CE7EF11}"/>
              </a:ext>
            </a:extLst>
          </p:cNvPr>
          <p:cNvSpPr txBox="1">
            <a:spLocks/>
          </p:cNvSpPr>
          <p:nvPr userDrawn="1"/>
        </p:nvSpPr>
        <p:spPr>
          <a:xfrm>
            <a:off x="4163527" y="4584488"/>
            <a:ext cx="1362975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Ingénierie 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et services nucléaires</a:t>
            </a:r>
          </a:p>
        </p:txBody>
      </p:sp>
      <p:sp>
        <p:nvSpPr>
          <p:cNvPr id="74" name="Espace réservé du texte 16">
            <a:extLst>
              <a:ext uri="{FF2B5EF4-FFF2-40B4-BE49-F238E27FC236}">
                <a16:creationId xmlns:a16="http://schemas.microsoft.com/office/drawing/2014/main" id="{0F93CB80-EB83-42DA-BBAC-85168CE7EF11}"/>
              </a:ext>
            </a:extLst>
          </p:cNvPr>
          <p:cNvSpPr txBox="1">
            <a:spLocks/>
          </p:cNvSpPr>
          <p:nvPr userDrawn="1"/>
        </p:nvSpPr>
        <p:spPr>
          <a:xfrm>
            <a:off x="676336" y="4584488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Accueil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875EDC93-CB1C-4721-A1C4-3FA1854234E9}"/>
              </a:ext>
            </a:extLst>
          </p:cNvPr>
          <p:cNvSpPr txBox="1">
            <a:spLocks/>
          </p:cNvSpPr>
          <p:nvPr userDrawn="1"/>
        </p:nvSpPr>
        <p:spPr>
          <a:xfrm>
            <a:off x="5907124" y="2037766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Sécurité</a:t>
            </a:r>
          </a:p>
        </p:txBody>
      </p:sp>
      <p:sp>
        <p:nvSpPr>
          <p:cNvPr id="76" name="Espace réservé du texte 18">
            <a:extLst>
              <a:ext uri="{FF2B5EF4-FFF2-40B4-BE49-F238E27FC236}">
                <a16:creationId xmlns:a16="http://schemas.microsoft.com/office/drawing/2014/main" id="{08F478A6-0058-48A8-87BC-1DB07318A1EC}"/>
              </a:ext>
            </a:extLst>
          </p:cNvPr>
          <p:cNvSpPr txBox="1">
            <a:spLocks/>
          </p:cNvSpPr>
          <p:nvPr userDrawn="1"/>
        </p:nvSpPr>
        <p:spPr>
          <a:xfrm>
            <a:off x="7650720" y="2037766"/>
            <a:ext cx="1080120" cy="2889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Services aéroportuaires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26" name="Connecteur droit 2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36E4A41-A40F-41F4-AA4D-B44AEE3DE8BD}"/>
              </a:ext>
            </a:extLst>
          </p:cNvPr>
          <p:cNvGrpSpPr/>
          <p:nvPr userDrawn="1"/>
        </p:nvGrpSpPr>
        <p:grpSpPr>
          <a:xfrm>
            <a:off x="2180197" y="2257424"/>
            <a:ext cx="1728027" cy="314325"/>
            <a:chOff x="5293852" y="4321176"/>
            <a:chExt cx="1728027" cy="4111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1C588C-2EA1-40F5-805A-77CBBFEA9BED}"/>
                </a:ext>
              </a:extLst>
            </p:cNvPr>
            <p:cNvSpPr/>
            <p:nvPr/>
          </p:nvSpPr>
          <p:spPr>
            <a:xfrm>
              <a:off x="5293852" y="4321176"/>
              <a:ext cx="1728027" cy="411162"/>
            </a:xfrm>
            <a:prstGeom prst="rect">
              <a:avLst/>
            </a:prstGeom>
            <a:solidFill>
              <a:srgbClr val="C004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36" name="ZoneTexte 35">
              <a:hlinkClick r:id="rId20"/>
              <a:extLst>
                <a:ext uri="{FF2B5EF4-FFF2-40B4-BE49-F238E27FC236}">
                  <a16:creationId xmlns:a16="http://schemas.microsoft.com/office/drawing/2014/main" id="{B00AD5C1-AAC8-4BC1-BC56-347D8BE2B130}"/>
                </a:ext>
              </a:extLst>
            </p:cNvPr>
            <p:cNvSpPr txBox="1"/>
            <p:nvPr/>
          </p:nvSpPr>
          <p:spPr>
            <a:xfrm>
              <a:off x="5492742" y="4420098"/>
              <a:ext cx="990297" cy="21136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fr-FR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Onet.fr</a:t>
              </a:r>
            </a:p>
          </p:txBody>
        </p: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87813E9E-9B49-45C0-84B6-C62E989E7F53}"/>
                </a:ext>
              </a:extLst>
            </p:cNvPr>
            <p:cNvCxnSpPr>
              <a:cxnSpLocks/>
            </p:cNvCxnSpPr>
            <p:nvPr/>
          </p:nvCxnSpPr>
          <p:spPr>
            <a:xfrm>
              <a:off x="6590774" y="4540070"/>
              <a:ext cx="219341" cy="0"/>
            </a:xfrm>
            <a:prstGeom prst="straightConnector1">
              <a:avLst/>
            </a:prstGeom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itre 10">
            <a:extLst>
              <a:ext uri="{FF2B5EF4-FFF2-40B4-BE49-F238E27FC236}">
                <a16:creationId xmlns:a16="http://schemas.microsoft.com/office/drawing/2014/main" id="{8A02F2A4-EA79-46EA-9F74-FFAC486775F7}"/>
              </a:ext>
            </a:extLst>
          </p:cNvPr>
          <p:cNvSpPr txBox="1">
            <a:spLocks/>
          </p:cNvSpPr>
          <p:nvPr userDrawn="1"/>
        </p:nvSpPr>
        <p:spPr>
          <a:xfrm>
            <a:off x="753238" y="823421"/>
            <a:ext cx="2868876" cy="874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rgbClr val="00387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0" cap="none" dirty="0">
                <a:latin typeface="Calibri" panose="020F0502020204030204" pitchFamily="34" charset="0"/>
                <a:cs typeface="Calibri" panose="020F0502020204030204" pitchFamily="34" charset="0"/>
              </a:rPr>
              <a:t>Une offre</a:t>
            </a:r>
            <a:br>
              <a:rPr lang="fr-FR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cap="none" dirty="0">
                <a:latin typeface="Calibri" panose="020F0502020204030204" pitchFamily="34" charset="0"/>
                <a:cs typeface="Calibri" panose="020F0502020204030204" pitchFamily="34" charset="0"/>
              </a:rPr>
              <a:t>large et maîtrisée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2172A87-D840-4D22-8540-C5D1C09BCB4C}"/>
              </a:ext>
            </a:extLst>
          </p:cNvPr>
          <p:cNvSpPr txBox="1"/>
          <p:nvPr userDrawn="1"/>
        </p:nvSpPr>
        <p:spPr>
          <a:xfrm>
            <a:off x="800220" y="673944"/>
            <a:ext cx="1138490" cy="177638"/>
          </a:xfrm>
          <a:prstGeom prst="rect">
            <a:avLst/>
          </a:prstGeom>
          <a:noFill/>
          <a:effectLst/>
        </p:spPr>
        <p:txBody>
          <a:bodyPr wrap="square" lIns="67500" tIns="27000" rIns="108000" bIns="27000" rtlCol="0">
            <a:spAutoFit/>
          </a:bodyPr>
          <a:lstStyle/>
          <a:p>
            <a:r>
              <a:rPr lang="fr-FR" sz="800" b="0" dirty="0">
                <a:solidFill>
                  <a:srgbClr val="C00418"/>
                </a:solidFill>
                <a:latin typeface="+mj-lt"/>
              </a:rPr>
              <a:t>LE GROUPE ONET</a:t>
            </a:r>
          </a:p>
        </p:txBody>
      </p:sp>
    </p:spTree>
    <p:extLst>
      <p:ext uri="{BB962C8B-B14F-4D97-AF65-F5344CB8AC3E}">
        <p14:creationId xmlns:p14="http://schemas.microsoft.com/office/powerpoint/2010/main" val="109109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77916" y="663538"/>
            <a:ext cx="208823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474CC80-7735-4511-AC70-2F4C0D8D3A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7917" y="2571750"/>
            <a:ext cx="24665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60000"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F0F0C2-2C50-4210-B823-BE64CA389432}"/>
              </a:ext>
            </a:extLst>
          </p:cNvPr>
          <p:cNvSpPr/>
          <p:nvPr userDrawn="1"/>
        </p:nvSpPr>
        <p:spPr>
          <a:xfrm>
            <a:off x="4572000" y="4241991"/>
            <a:ext cx="4572000" cy="9015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746686DF-2914-4540-BF29-C4FE9DF5A3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7977" y="4536376"/>
            <a:ext cx="4006773" cy="312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60000"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E762B-DFCA-4E67-B538-9FA90B33B63A}"/>
              </a:ext>
            </a:extLst>
          </p:cNvPr>
          <p:cNvSpPr/>
          <p:nvPr userDrawn="1"/>
        </p:nvSpPr>
        <p:spPr>
          <a:xfrm>
            <a:off x="4572001" y="2"/>
            <a:ext cx="4572000" cy="4241990"/>
          </a:xfrm>
          <a:prstGeom prst="rect">
            <a:avLst/>
          </a:prstGeom>
          <a:gradFill flip="none" rotWithShape="1">
            <a:gsLst>
              <a:gs pos="0">
                <a:srgbClr val="E6E6E6">
                  <a:lumMod val="85000"/>
                  <a:lumOff val="15000"/>
                </a:srgbClr>
              </a:gs>
              <a:gs pos="100000">
                <a:srgbClr val="E6E6E6">
                  <a:lumMod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B663B56-4507-4F27-A94B-5D90C46B728D}"/>
              </a:ext>
            </a:extLst>
          </p:cNvPr>
          <p:cNvGrpSpPr/>
          <p:nvPr userDrawn="1"/>
        </p:nvGrpSpPr>
        <p:grpSpPr>
          <a:xfrm>
            <a:off x="4732339" y="256912"/>
            <a:ext cx="4238482" cy="3839207"/>
            <a:chOff x="4918891" y="403829"/>
            <a:chExt cx="3976204" cy="3601647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708D3C6-36A4-41CD-A90C-67EDCE37C87A}"/>
                </a:ext>
              </a:extLst>
            </p:cNvPr>
            <p:cNvGrpSpPr/>
            <p:nvPr/>
          </p:nvGrpSpPr>
          <p:grpSpPr>
            <a:xfrm>
              <a:off x="4918891" y="880377"/>
              <a:ext cx="3976204" cy="2537582"/>
              <a:chOff x="1699154" y="770765"/>
              <a:chExt cx="5699126" cy="3637130"/>
            </a:xfrm>
            <a:solidFill>
              <a:schemeClr val="bg1"/>
            </a:solidFill>
            <a:effectLst/>
          </p:grpSpPr>
          <p:sp>
            <p:nvSpPr>
              <p:cNvPr id="40" name="Freeform 190">
                <a:extLst>
                  <a:ext uri="{FF2B5EF4-FFF2-40B4-BE49-F238E27FC236}">
                    <a16:creationId xmlns:a16="http://schemas.microsoft.com/office/drawing/2014/main" id="{1706660E-BBF3-4170-B78F-3DC4522B36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4599" y="1366452"/>
                <a:ext cx="3263681" cy="2590096"/>
              </a:xfrm>
              <a:custGeom>
                <a:avLst/>
                <a:gdLst>
                  <a:gd name="T0" fmla="*/ 1084 w 1206"/>
                  <a:gd name="T1" fmla="*/ 183 h 957"/>
                  <a:gd name="T2" fmla="*/ 972 w 1206"/>
                  <a:gd name="T3" fmla="*/ 128 h 957"/>
                  <a:gd name="T4" fmla="*/ 905 w 1206"/>
                  <a:gd name="T5" fmla="*/ 133 h 957"/>
                  <a:gd name="T6" fmla="*/ 815 w 1206"/>
                  <a:gd name="T7" fmla="*/ 111 h 957"/>
                  <a:gd name="T8" fmla="*/ 762 w 1206"/>
                  <a:gd name="T9" fmla="*/ 39 h 957"/>
                  <a:gd name="T10" fmla="*/ 674 w 1206"/>
                  <a:gd name="T11" fmla="*/ 39 h 957"/>
                  <a:gd name="T12" fmla="*/ 568 w 1206"/>
                  <a:gd name="T13" fmla="*/ 99 h 957"/>
                  <a:gd name="T14" fmla="*/ 554 w 1206"/>
                  <a:gd name="T15" fmla="*/ 130 h 957"/>
                  <a:gd name="T16" fmla="*/ 530 w 1206"/>
                  <a:gd name="T17" fmla="*/ 177 h 957"/>
                  <a:gd name="T18" fmla="*/ 517 w 1206"/>
                  <a:gd name="T19" fmla="*/ 211 h 957"/>
                  <a:gd name="T20" fmla="*/ 488 w 1206"/>
                  <a:gd name="T21" fmla="*/ 168 h 957"/>
                  <a:gd name="T22" fmla="*/ 419 w 1206"/>
                  <a:gd name="T23" fmla="*/ 192 h 957"/>
                  <a:gd name="T24" fmla="*/ 355 w 1206"/>
                  <a:gd name="T25" fmla="*/ 206 h 957"/>
                  <a:gd name="T26" fmla="*/ 291 w 1206"/>
                  <a:gd name="T27" fmla="*/ 211 h 957"/>
                  <a:gd name="T28" fmla="*/ 269 w 1206"/>
                  <a:gd name="T29" fmla="*/ 146 h 957"/>
                  <a:gd name="T30" fmla="*/ 225 w 1206"/>
                  <a:gd name="T31" fmla="*/ 161 h 957"/>
                  <a:gd name="T32" fmla="*/ 181 w 1206"/>
                  <a:gd name="T33" fmla="*/ 211 h 957"/>
                  <a:gd name="T34" fmla="*/ 131 w 1206"/>
                  <a:gd name="T35" fmla="*/ 280 h 957"/>
                  <a:gd name="T36" fmla="*/ 166 w 1206"/>
                  <a:gd name="T37" fmla="*/ 354 h 957"/>
                  <a:gd name="T38" fmla="*/ 227 w 1206"/>
                  <a:gd name="T39" fmla="*/ 247 h 957"/>
                  <a:gd name="T40" fmla="*/ 235 w 1206"/>
                  <a:gd name="T41" fmla="*/ 300 h 957"/>
                  <a:gd name="T42" fmla="*/ 239 w 1206"/>
                  <a:gd name="T43" fmla="*/ 336 h 957"/>
                  <a:gd name="T44" fmla="*/ 166 w 1206"/>
                  <a:gd name="T45" fmla="*/ 341 h 957"/>
                  <a:gd name="T46" fmla="*/ 109 w 1206"/>
                  <a:gd name="T47" fmla="*/ 403 h 957"/>
                  <a:gd name="T48" fmla="*/ 56 w 1206"/>
                  <a:gd name="T49" fmla="*/ 456 h 957"/>
                  <a:gd name="T50" fmla="*/ 101 w 1206"/>
                  <a:gd name="T51" fmla="*/ 490 h 957"/>
                  <a:gd name="T52" fmla="*/ 203 w 1206"/>
                  <a:gd name="T53" fmla="*/ 493 h 957"/>
                  <a:gd name="T54" fmla="*/ 183 w 1206"/>
                  <a:gd name="T55" fmla="*/ 449 h 957"/>
                  <a:gd name="T56" fmla="*/ 245 w 1206"/>
                  <a:gd name="T57" fmla="*/ 485 h 957"/>
                  <a:gd name="T58" fmla="*/ 279 w 1206"/>
                  <a:gd name="T59" fmla="*/ 516 h 957"/>
                  <a:gd name="T60" fmla="*/ 212 w 1206"/>
                  <a:gd name="T61" fmla="*/ 555 h 957"/>
                  <a:gd name="T62" fmla="*/ 133 w 1206"/>
                  <a:gd name="T63" fmla="*/ 510 h 957"/>
                  <a:gd name="T64" fmla="*/ 5 w 1206"/>
                  <a:gd name="T65" fmla="*/ 616 h 957"/>
                  <a:gd name="T66" fmla="*/ 125 w 1206"/>
                  <a:gd name="T67" fmla="*/ 702 h 957"/>
                  <a:gd name="T68" fmla="*/ 153 w 1206"/>
                  <a:gd name="T69" fmla="*/ 746 h 957"/>
                  <a:gd name="T70" fmla="*/ 207 w 1206"/>
                  <a:gd name="T71" fmla="*/ 940 h 957"/>
                  <a:gd name="T72" fmla="*/ 304 w 1206"/>
                  <a:gd name="T73" fmla="*/ 860 h 957"/>
                  <a:gd name="T74" fmla="*/ 371 w 1206"/>
                  <a:gd name="T75" fmla="*/ 726 h 957"/>
                  <a:gd name="T76" fmla="*/ 310 w 1206"/>
                  <a:gd name="T77" fmla="*/ 596 h 957"/>
                  <a:gd name="T78" fmla="*/ 369 w 1206"/>
                  <a:gd name="T79" fmla="*/ 662 h 957"/>
                  <a:gd name="T80" fmla="*/ 393 w 1206"/>
                  <a:gd name="T81" fmla="*/ 582 h 957"/>
                  <a:gd name="T82" fmla="*/ 500 w 1206"/>
                  <a:gd name="T83" fmla="*/ 607 h 957"/>
                  <a:gd name="T84" fmla="*/ 580 w 1206"/>
                  <a:gd name="T85" fmla="*/ 643 h 957"/>
                  <a:gd name="T86" fmla="*/ 656 w 1206"/>
                  <a:gd name="T87" fmla="*/ 648 h 957"/>
                  <a:gd name="T88" fmla="*/ 687 w 1206"/>
                  <a:gd name="T89" fmla="*/ 661 h 957"/>
                  <a:gd name="T90" fmla="*/ 715 w 1206"/>
                  <a:gd name="T91" fmla="*/ 627 h 957"/>
                  <a:gd name="T92" fmla="*/ 808 w 1206"/>
                  <a:gd name="T93" fmla="*/ 545 h 957"/>
                  <a:gd name="T94" fmla="*/ 806 w 1206"/>
                  <a:gd name="T95" fmla="*/ 480 h 957"/>
                  <a:gd name="T96" fmla="*/ 854 w 1206"/>
                  <a:gd name="T97" fmla="*/ 516 h 957"/>
                  <a:gd name="T98" fmla="*/ 934 w 1206"/>
                  <a:gd name="T99" fmla="*/ 441 h 957"/>
                  <a:gd name="T100" fmla="*/ 894 w 1206"/>
                  <a:gd name="T101" fmla="*/ 368 h 957"/>
                  <a:gd name="T102" fmla="*/ 978 w 1206"/>
                  <a:gd name="T103" fmla="*/ 317 h 957"/>
                  <a:gd name="T104" fmla="*/ 1050 w 1206"/>
                  <a:gd name="T105" fmla="*/ 293 h 957"/>
                  <a:gd name="T106" fmla="*/ 1048 w 1206"/>
                  <a:gd name="T107" fmla="*/ 347 h 957"/>
                  <a:gd name="T108" fmla="*/ 1088 w 1206"/>
                  <a:gd name="T109" fmla="*/ 305 h 957"/>
                  <a:gd name="T110" fmla="*/ 1154 w 1206"/>
                  <a:gd name="T111" fmla="*/ 225 h 957"/>
                  <a:gd name="T112" fmla="*/ 1193 w 1206"/>
                  <a:gd name="T113" fmla="*/ 210 h 957"/>
                  <a:gd name="T114" fmla="*/ 268 w 1206"/>
                  <a:gd name="T115" fmla="*/ 460 h 957"/>
                  <a:gd name="T116" fmla="*/ 314 w 1206"/>
                  <a:gd name="T117" fmla="*/ 443 h 957"/>
                  <a:gd name="T118" fmla="*/ 415 w 1206"/>
                  <a:gd name="T119" fmla="*/ 510 h 957"/>
                  <a:gd name="T120" fmla="*/ 408 w 1206"/>
                  <a:gd name="T121" fmla="*/ 442 h 957"/>
                  <a:gd name="T122" fmla="*/ 411 w 1206"/>
                  <a:gd name="T123" fmla="*/ 479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6" h="957">
                    <a:moveTo>
                      <a:pt x="1193" y="210"/>
                    </a:moveTo>
                    <a:cubicBezTo>
                      <a:pt x="1188" y="213"/>
                      <a:pt x="1185" y="207"/>
                      <a:pt x="1180" y="209"/>
                    </a:cubicBezTo>
                    <a:cubicBezTo>
                      <a:pt x="1178" y="214"/>
                      <a:pt x="1183" y="217"/>
                      <a:pt x="1181" y="220"/>
                    </a:cubicBezTo>
                    <a:cubicBezTo>
                      <a:pt x="1175" y="215"/>
                      <a:pt x="1179" y="207"/>
                      <a:pt x="1175" y="201"/>
                    </a:cubicBezTo>
                    <a:cubicBezTo>
                      <a:pt x="1173" y="197"/>
                      <a:pt x="1165" y="194"/>
                      <a:pt x="1159" y="190"/>
                    </a:cubicBezTo>
                    <a:cubicBezTo>
                      <a:pt x="1145" y="180"/>
                      <a:pt x="1132" y="161"/>
                      <a:pt x="1107" y="166"/>
                    </a:cubicBezTo>
                    <a:cubicBezTo>
                      <a:pt x="1104" y="162"/>
                      <a:pt x="1097" y="162"/>
                      <a:pt x="1091" y="161"/>
                    </a:cubicBezTo>
                    <a:cubicBezTo>
                      <a:pt x="1090" y="164"/>
                      <a:pt x="1089" y="166"/>
                      <a:pt x="1088" y="169"/>
                    </a:cubicBezTo>
                    <a:cubicBezTo>
                      <a:pt x="1092" y="170"/>
                      <a:pt x="1092" y="175"/>
                      <a:pt x="1093" y="178"/>
                    </a:cubicBezTo>
                    <a:cubicBezTo>
                      <a:pt x="1092" y="181"/>
                      <a:pt x="1089" y="183"/>
                      <a:pt x="1084" y="183"/>
                    </a:cubicBezTo>
                    <a:cubicBezTo>
                      <a:pt x="1083" y="175"/>
                      <a:pt x="1076" y="174"/>
                      <a:pt x="1074" y="168"/>
                    </a:cubicBezTo>
                    <a:cubicBezTo>
                      <a:pt x="1069" y="174"/>
                      <a:pt x="1056" y="172"/>
                      <a:pt x="1052" y="167"/>
                    </a:cubicBezTo>
                    <a:cubicBezTo>
                      <a:pt x="1050" y="168"/>
                      <a:pt x="1046" y="171"/>
                      <a:pt x="1042" y="169"/>
                    </a:cubicBezTo>
                    <a:cubicBezTo>
                      <a:pt x="1039" y="170"/>
                      <a:pt x="1038" y="174"/>
                      <a:pt x="1036" y="176"/>
                    </a:cubicBezTo>
                    <a:cubicBezTo>
                      <a:pt x="1036" y="173"/>
                      <a:pt x="1036" y="170"/>
                      <a:pt x="1035" y="169"/>
                    </a:cubicBezTo>
                    <a:cubicBezTo>
                      <a:pt x="1034" y="167"/>
                      <a:pt x="1028" y="169"/>
                      <a:pt x="1028" y="166"/>
                    </a:cubicBezTo>
                    <a:cubicBezTo>
                      <a:pt x="1029" y="163"/>
                      <a:pt x="1029" y="160"/>
                      <a:pt x="1029" y="158"/>
                    </a:cubicBezTo>
                    <a:cubicBezTo>
                      <a:pt x="1026" y="139"/>
                      <a:pt x="1000" y="146"/>
                      <a:pt x="985" y="150"/>
                    </a:cubicBezTo>
                    <a:cubicBezTo>
                      <a:pt x="983" y="140"/>
                      <a:pt x="974" y="138"/>
                      <a:pt x="967" y="133"/>
                    </a:cubicBezTo>
                    <a:cubicBezTo>
                      <a:pt x="969" y="131"/>
                      <a:pt x="971" y="130"/>
                      <a:pt x="972" y="128"/>
                    </a:cubicBezTo>
                    <a:cubicBezTo>
                      <a:pt x="969" y="123"/>
                      <a:pt x="962" y="122"/>
                      <a:pt x="954" y="122"/>
                    </a:cubicBezTo>
                    <a:cubicBezTo>
                      <a:pt x="951" y="126"/>
                      <a:pt x="950" y="132"/>
                      <a:pt x="943" y="133"/>
                    </a:cubicBezTo>
                    <a:cubicBezTo>
                      <a:pt x="945" y="130"/>
                      <a:pt x="950" y="130"/>
                      <a:pt x="949" y="123"/>
                    </a:cubicBezTo>
                    <a:cubicBezTo>
                      <a:pt x="948" y="121"/>
                      <a:pt x="946" y="125"/>
                      <a:pt x="945" y="122"/>
                    </a:cubicBezTo>
                    <a:cubicBezTo>
                      <a:pt x="946" y="121"/>
                      <a:pt x="948" y="120"/>
                      <a:pt x="948" y="117"/>
                    </a:cubicBezTo>
                    <a:cubicBezTo>
                      <a:pt x="937" y="118"/>
                      <a:pt x="931" y="113"/>
                      <a:pt x="922" y="111"/>
                    </a:cubicBezTo>
                    <a:cubicBezTo>
                      <a:pt x="921" y="119"/>
                      <a:pt x="908" y="115"/>
                      <a:pt x="908" y="124"/>
                    </a:cubicBezTo>
                    <a:cubicBezTo>
                      <a:pt x="909" y="126"/>
                      <a:pt x="912" y="123"/>
                      <a:pt x="913" y="125"/>
                    </a:cubicBezTo>
                    <a:cubicBezTo>
                      <a:pt x="911" y="129"/>
                      <a:pt x="915" y="134"/>
                      <a:pt x="911" y="136"/>
                    </a:cubicBezTo>
                    <a:cubicBezTo>
                      <a:pt x="908" y="137"/>
                      <a:pt x="910" y="132"/>
                      <a:pt x="905" y="133"/>
                    </a:cubicBezTo>
                    <a:cubicBezTo>
                      <a:pt x="901" y="148"/>
                      <a:pt x="900" y="137"/>
                      <a:pt x="890" y="134"/>
                    </a:cubicBezTo>
                    <a:cubicBezTo>
                      <a:pt x="886" y="135"/>
                      <a:pt x="886" y="139"/>
                      <a:pt x="882" y="139"/>
                    </a:cubicBezTo>
                    <a:cubicBezTo>
                      <a:pt x="876" y="139"/>
                      <a:pt x="875" y="133"/>
                      <a:pt x="871" y="129"/>
                    </a:cubicBezTo>
                    <a:cubicBezTo>
                      <a:pt x="867" y="135"/>
                      <a:pt x="867" y="146"/>
                      <a:pt x="861" y="150"/>
                    </a:cubicBezTo>
                    <a:cubicBezTo>
                      <a:pt x="850" y="143"/>
                      <a:pt x="851" y="124"/>
                      <a:pt x="835" y="121"/>
                    </a:cubicBezTo>
                    <a:cubicBezTo>
                      <a:pt x="839" y="116"/>
                      <a:pt x="843" y="111"/>
                      <a:pt x="849" y="109"/>
                    </a:cubicBezTo>
                    <a:cubicBezTo>
                      <a:pt x="849" y="104"/>
                      <a:pt x="846" y="102"/>
                      <a:pt x="844" y="99"/>
                    </a:cubicBezTo>
                    <a:cubicBezTo>
                      <a:pt x="834" y="100"/>
                      <a:pt x="829" y="96"/>
                      <a:pt x="825" y="92"/>
                    </a:cubicBezTo>
                    <a:cubicBezTo>
                      <a:pt x="821" y="93"/>
                      <a:pt x="820" y="96"/>
                      <a:pt x="817" y="98"/>
                    </a:cubicBezTo>
                    <a:cubicBezTo>
                      <a:pt x="819" y="102"/>
                      <a:pt x="817" y="108"/>
                      <a:pt x="815" y="111"/>
                    </a:cubicBezTo>
                    <a:cubicBezTo>
                      <a:pt x="807" y="106"/>
                      <a:pt x="785" y="114"/>
                      <a:pt x="790" y="96"/>
                    </a:cubicBezTo>
                    <a:cubicBezTo>
                      <a:pt x="781" y="95"/>
                      <a:pt x="774" y="93"/>
                      <a:pt x="765" y="95"/>
                    </a:cubicBezTo>
                    <a:cubicBezTo>
                      <a:pt x="763" y="97"/>
                      <a:pt x="763" y="100"/>
                      <a:pt x="760" y="101"/>
                    </a:cubicBezTo>
                    <a:cubicBezTo>
                      <a:pt x="760" y="97"/>
                      <a:pt x="761" y="94"/>
                      <a:pt x="760" y="91"/>
                    </a:cubicBezTo>
                    <a:cubicBezTo>
                      <a:pt x="756" y="89"/>
                      <a:pt x="757" y="94"/>
                      <a:pt x="752" y="94"/>
                    </a:cubicBezTo>
                    <a:cubicBezTo>
                      <a:pt x="748" y="92"/>
                      <a:pt x="747" y="87"/>
                      <a:pt x="743" y="85"/>
                    </a:cubicBezTo>
                    <a:cubicBezTo>
                      <a:pt x="740" y="88"/>
                      <a:pt x="741" y="92"/>
                      <a:pt x="742" y="96"/>
                    </a:cubicBezTo>
                    <a:cubicBezTo>
                      <a:pt x="736" y="102"/>
                      <a:pt x="721" y="104"/>
                      <a:pt x="716" y="109"/>
                    </a:cubicBezTo>
                    <a:cubicBezTo>
                      <a:pt x="730" y="91"/>
                      <a:pt x="749" y="78"/>
                      <a:pt x="762" y="59"/>
                    </a:cubicBezTo>
                    <a:cubicBezTo>
                      <a:pt x="756" y="53"/>
                      <a:pt x="765" y="48"/>
                      <a:pt x="762" y="39"/>
                    </a:cubicBezTo>
                    <a:cubicBezTo>
                      <a:pt x="760" y="39"/>
                      <a:pt x="760" y="41"/>
                      <a:pt x="757" y="40"/>
                    </a:cubicBezTo>
                    <a:cubicBezTo>
                      <a:pt x="755" y="27"/>
                      <a:pt x="743" y="23"/>
                      <a:pt x="729" y="25"/>
                    </a:cubicBezTo>
                    <a:cubicBezTo>
                      <a:pt x="729" y="29"/>
                      <a:pt x="725" y="33"/>
                      <a:pt x="721" y="30"/>
                    </a:cubicBezTo>
                    <a:cubicBezTo>
                      <a:pt x="721" y="25"/>
                      <a:pt x="727" y="22"/>
                      <a:pt x="725" y="18"/>
                    </a:cubicBezTo>
                    <a:cubicBezTo>
                      <a:pt x="719" y="20"/>
                      <a:pt x="716" y="16"/>
                      <a:pt x="709" y="18"/>
                    </a:cubicBezTo>
                    <a:cubicBezTo>
                      <a:pt x="711" y="13"/>
                      <a:pt x="719" y="7"/>
                      <a:pt x="713" y="1"/>
                    </a:cubicBezTo>
                    <a:cubicBezTo>
                      <a:pt x="696" y="0"/>
                      <a:pt x="686" y="13"/>
                      <a:pt x="690" y="27"/>
                    </a:cubicBezTo>
                    <a:cubicBezTo>
                      <a:pt x="688" y="30"/>
                      <a:pt x="685" y="30"/>
                      <a:pt x="681" y="31"/>
                    </a:cubicBezTo>
                    <a:cubicBezTo>
                      <a:pt x="680" y="34"/>
                      <a:pt x="682" y="40"/>
                      <a:pt x="679" y="42"/>
                    </a:cubicBezTo>
                    <a:cubicBezTo>
                      <a:pt x="677" y="41"/>
                      <a:pt x="676" y="39"/>
                      <a:pt x="674" y="39"/>
                    </a:cubicBezTo>
                    <a:cubicBezTo>
                      <a:pt x="670" y="41"/>
                      <a:pt x="668" y="45"/>
                      <a:pt x="661" y="44"/>
                    </a:cubicBezTo>
                    <a:cubicBezTo>
                      <a:pt x="661" y="42"/>
                      <a:pt x="661" y="40"/>
                      <a:pt x="661" y="38"/>
                    </a:cubicBezTo>
                    <a:cubicBezTo>
                      <a:pt x="658" y="37"/>
                      <a:pt x="655" y="36"/>
                      <a:pt x="652" y="37"/>
                    </a:cubicBezTo>
                    <a:cubicBezTo>
                      <a:pt x="647" y="49"/>
                      <a:pt x="630" y="47"/>
                      <a:pt x="620" y="53"/>
                    </a:cubicBezTo>
                    <a:cubicBezTo>
                      <a:pt x="617" y="55"/>
                      <a:pt x="606" y="67"/>
                      <a:pt x="605" y="70"/>
                    </a:cubicBezTo>
                    <a:cubicBezTo>
                      <a:pt x="602" y="82"/>
                      <a:pt x="618" y="90"/>
                      <a:pt x="604" y="96"/>
                    </a:cubicBezTo>
                    <a:cubicBezTo>
                      <a:pt x="603" y="93"/>
                      <a:pt x="609" y="93"/>
                      <a:pt x="606" y="90"/>
                    </a:cubicBezTo>
                    <a:cubicBezTo>
                      <a:pt x="602" y="86"/>
                      <a:pt x="598" y="92"/>
                      <a:pt x="595" y="94"/>
                    </a:cubicBezTo>
                    <a:cubicBezTo>
                      <a:pt x="595" y="93"/>
                      <a:pt x="595" y="91"/>
                      <a:pt x="593" y="91"/>
                    </a:cubicBezTo>
                    <a:cubicBezTo>
                      <a:pt x="588" y="96"/>
                      <a:pt x="572" y="92"/>
                      <a:pt x="568" y="99"/>
                    </a:cubicBezTo>
                    <a:cubicBezTo>
                      <a:pt x="569" y="105"/>
                      <a:pt x="572" y="109"/>
                      <a:pt x="571" y="117"/>
                    </a:cubicBezTo>
                    <a:cubicBezTo>
                      <a:pt x="575" y="122"/>
                      <a:pt x="584" y="126"/>
                      <a:pt x="586" y="134"/>
                    </a:cubicBezTo>
                    <a:cubicBezTo>
                      <a:pt x="586" y="136"/>
                      <a:pt x="584" y="139"/>
                      <a:pt x="584" y="141"/>
                    </a:cubicBezTo>
                    <a:cubicBezTo>
                      <a:pt x="584" y="146"/>
                      <a:pt x="590" y="153"/>
                      <a:pt x="585" y="156"/>
                    </a:cubicBezTo>
                    <a:cubicBezTo>
                      <a:pt x="585" y="153"/>
                      <a:pt x="584" y="150"/>
                      <a:pt x="584" y="147"/>
                    </a:cubicBezTo>
                    <a:cubicBezTo>
                      <a:pt x="581" y="145"/>
                      <a:pt x="581" y="151"/>
                      <a:pt x="580" y="149"/>
                    </a:cubicBezTo>
                    <a:cubicBezTo>
                      <a:pt x="578" y="140"/>
                      <a:pt x="585" y="140"/>
                      <a:pt x="584" y="132"/>
                    </a:cubicBezTo>
                    <a:cubicBezTo>
                      <a:pt x="581" y="133"/>
                      <a:pt x="580" y="135"/>
                      <a:pt x="577" y="134"/>
                    </a:cubicBezTo>
                    <a:cubicBezTo>
                      <a:pt x="570" y="130"/>
                      <a:pt x="565" y="115"/>
                      <a:pt x="554" y="123"/>
                    </a:cubicBezTo>
                    <a:cubicBezTo>
                      <a:pt x="553" y="127"/>
                      <a:pt x="557" y="129"/>
                      <a:pt x="554" y="130"/>
                    </a:cubicBezTo>
                    <a:cubicBezTo>
                      <a:pt x="550" y="128"/>
                      <a:pt x="550" y="127"/>
                      <a:pt x="545" y="128"/>
                    </a:cubicBezTo>
                    <a:cubicBezTo>
                      <a:pt x="543" y="132"/>
                      <a:pt x="546" y="136"/>
                      <a:pt x="548" y="138"/>
                    </a:cubicBezTo>
                    <a:cubicBezTo>
                      <a:pt x="551" y="137"/>
                      <a:pt x="552" y="139"/>
                      <a:pt x="555" y="139"/>
                    </a:cubicBezTo>
                    <a:cubicBezTo>
                      <a:pt x="556" y="141"/>
                      <a:pt x="558" y="146"/>
                      <a:pt x="557" y="147"/>
                    </a:cubicBezTo>
                    <a:cubicBezTo>
                      <a:pt x="555" y="143"/>
                      <a:pt x="548" y="142"/>
                      <a:pt x="543" y="141"/>
                    </a:cubicBezTo>
                    <a:cubicBezTo>
                      <a:pt x="535" y="134"/>
                      <a:pt x="544" y="125"/>
                      <a:pt x="542" y="114"/>
                    </a:cubicBezTo>
                    <a:cubicBezTo>
                      <a:pt x="540" y="113"/>
                      <a:pt x="539" y="112"/>
                      <a:pt x="536" y="112"/>
                    </a:cubicBezTo>
                    <a:cubicBezTo>
                      <a:pt x="537" y="121"/>
                      <a:pt x="537" y="131"/>
                      <a:pt x="528" y="131"/>
                    </a:cubicBezTo>
                    <a:cubicBezTo>
                      <a:pt x="523" y="139"/>
                      <a:pt x="532" y="146"/>
                      <a:pt x="532" y="154"/>
                    </a:cubicBezTo>
                    <a:cubicBezTo>
                      <a:pt x="532" y="162"/>
                      <a:pt x="525" y="168"/>
                      <a:pt x="530" y="177"/>
                    </a:cubicBezTo>
                    <a:cubicBezTo>
                      <a:pt x="534" y="178"/>
                      <a:pt x="537" y="178"/>
                      <a:pt x="543" y="177"/>
                    </a:cubicBezTo>
                    <a:cubicBezTo>
                      <a:pt x="553" y="178"/>
                      <a:pt x="555" y="190"/>
                      <a:pt x="551" y="199"/>
                    </a:cubicBezTo>
                    <a:cubicBezTo>
                      <a:pt x="552" y="201"/>
                      <a:pt x="557" y="199"/>
                      <a:pt x="557" y="202"/>
                    </a:cubicBezTo>
                    <a:cubicBezTo>
                      <a:pt x="545" y="206"/>
                      <a:pt x="555" y="184"/>
                      <a:pt x="544" y="182"/>
                    </a:cubicBezTo>
                    <a:cubicBezTo>
                      <a:pt x="540" y="181"/>
                      <a:pt x="537" y="183"/>
                      <a:pt x="533" y="185"/>
                    </a:cubicBezTo>
                    <a:cubicBezTo>
                      <a:pt x="538" y="202"/>
                      <a:pt x="528" y="212"/>
                      <a:pt x="520" y="221"/>
                    </a:cubicBezTo>
                    <a:cubicBezTo>
                      <a:pt x="514" y="220"/>
                      <a:pt x="505" y="222"/>
                      <a:pt x="504" y="215"/>
                    </a:cubicBezTo>
                    <a:cubicBezTo>
                      <a:pt x="508" y="215"/>
                      <a:pt x="510" y="216"/>
                      <a:pt x="512" y="218"/>
                    </a:cubicBezTo>
                    <a:cubicBezTo>
                      <a:pt x="515" y="218"/>
                      <a:pt x="515" y="215"/>
                      <a:pt x="518" y="216"/>
                    </a:cubicBezTo>
                    <a:cubicBezTo>
                      <a:pt x="519" y="213"/>
                      <a:pt x="517" y="213"/>
                      <a:pt x="517" y="211"/>
                    </a:cubicBezTo>
                    <a:cubicBezTo>
                      <a:pt x="524" y="206"/>
                      <a:pt x="527" y="197"/>
                      <a:pt x="529" y="188"/>
                    </a:cubicBezTo>
                    <a:cubicBezTo>
                      <a:pt x="521" y="182"/>
                      <a:pt x="524" y="162"/>
                      <a:pt x="525" y="155"/>
                    </a:cubicBezTo>
                    <a:cubicBezTo>
                      <a:pt x="526" y="146"/>
                      <a:pt x="520" y="142"/>
                      <a:pt x="520" y="136"/>
                    </a:cubicBezTo>
                    <a:cubicBezTo>
                      <a:pt x="520" y="128"/>
                      <a:pt x="530" y="120"/>
                      <a:pt x="525" y="111"/>
                    </a:cubicBezTo>
                    <a:cubicBezTo>
                      <a:pt x="517" y="108"/>
                      <a:pt x="510" y="114"/>
                      <a:pt x="503" y="110"/>
                    </a:cubicBezTo>
                    <a:cubicBezTo>
                      <a:pt x="501" y="125"/>
                      <a:pt x="499" y="133"/>
                      <a:pt x="489" y="141"/>
                    </a:cubicBezTo>
                    <a:cubicBezTo>
                      <a:pt x="488" y="142"/>
                      <a:pt x="489" y="146"/>
                      <a:pt x="488" y="148"/>
                    </a:cubicBezTo>
                    <a:cubicBezTo>
                      <a:pt x="489" y="148"/>
                      <a:pt x="488" y="149"/>
                      <a:pt x="488" y="150"/>
                    </a:cubicBezTo>
                    <a:cubicBezTo>
                      <a:pt x="490" y="151"/>
                      <a:pt x="492" y="151"/>
                      <a:pt x="493" y="153"/>
                    </a:cubicBezTo>
                    <a:cubicBezTo>
                      <a:pt x="494" y="161"/>
                      <a:pt x="489" y="162"/>
                      <a:pt x="488" y="168"/>
                    </a:cubicBezTo>
                    <a:cubicBezTo>
                      <a:pt x="489" y="171"/>
                      <a:pt x="496" y="169"/>
                      <a:pt x="497" y="173"/>
                    </a:cubicBezTo>
                    <a:cubicBezTo>
                      <a:pt x="494" y="177"/>
                      <a:pt x="498" y="182"/>
                      <a:pt x="502" y="183"/>
                    </a:cubicBezTo>
                    <a:cubicBezTo>
                      <a:pt x="501" y="186"/>
                      <a:pt x="500" y="189"/>
                      <a:pt x="498" y="191"/>
                    </a:cubicBezTo>
                    <a:cubicBezTo>
                      <a:pt x="488" y="179"/>
                      <a:pt x="476" y="167"/>
                      <a:pt x="455" y="166"/>
                    </a:cubicBezTo>
                    <a:cubicBezTo>
                      <a:pt x="454" y="168"/>
                      <a:pt x="452" y="169"/>
                      <a:pt x="451" y="172"/>
                    </a:cubicBezTo>
                    <a:cubicBezTo>
                      <a:pt x="453" y="175"/>
                      <a:pt x="456" y="180"/>
                      <a:pt x="454" y="185"/>
                    </a:cubicBezTo>
                    <a:cubicBezTo>
                      <a:pt x="448" y="183"/>
                      <a:pt x="450" y="189"/>
                      <a:pt x="447" y="190"/>
                    </a:cubicBezTo>
                    <a:cubicBezTo>
                      <a:pt x="445" y="187"/>
                      <a:pt x="449" y="181"/>
                      <a:pt x="442" y="180"/>
                    </a:cubicBezTo>
                    <a:cubicBezTo>
                      <a:pt x="438" y="181"/>
                      <a:pt x="438" y="186"/>
                      <a:pt x="434" y="187"/>
                    </a:cubicBezTo>
                    <a:cubicBezTo>
                      <a:pt x="427" y="184"/>
                      <a:pt x="421" y="186"/>
                      <a:pt x="419" y="192"/>
                    </a:cubicBezTo>
                    <a:cubicBezTo>
                      <a:pt x="418" y="189"/>
                      <a:pt x="414" y="196"/>
                      <a:pt x="413" y="192"/>
                    </a:cubicBezTo>
                    <a:cubicBezTo>
                      <a:pt x="415" y="191"/>
                      <a:pt x="415" y="187"/>
                      <a:pt x="415" y="182"/>
                    </a:cubicBezTo>
                    <a:cubicBezTo>
                      <a:pt x="410" y="179"/>
                      <a:pt x="409" y="186"/>
                      <a:pt x="407" y="189"/>
                    </a:cubicBezTo>
                    <a:cubicBezTo>
                      <a:pt x="406" y="188"/>
                      <a:pt x="406" y="186"/>
                      <a:pt x="405" y="185"/>
                    </a:cubicBezTo>
                    <a:cubicBezTo>
                      <a:pt x="398" y="192"/>
                      <a:pt x="389" y="196"/>
                      <a:pt x="380" y="201"/>
                    </a:cubicBezTo>
                    <a:cubicBezTo>
                      <a:pt x="379" y="204"/>
                      <a:pt x="379" y="209"/>
                      <a:pt x="378" y="212"/>
                    </a:cubicBezTo>
                    <a:cubicBezTo>
                      <a:pt x="370" y="216"/>
                      <a:pt x="366" y="211"/>
                      <a:pt x="364" y="204"/>
                    </a:cubicBezTo>
                    <a:cubicBezTo>
                      <a:pt x="365" y="201"/>
                      <a:pt x="369" y="201"/>
                      <a:pt x="374" y="201"/>
                    </a:cubicBezTo>
                    <a:cubicBezTo>
                      <a:pt x="372" y="191"/>
                      <a:pt x="366" y="186"/>
                      <a:pt x="357" y="187"/>
                    </a:cubicBezTo>
                    <a:cubicBezTo>
                      <a:pt x="356" y="193"/>
                      <a:pt x="360" y="201"/>
                      <a:pt x="355" y="206"/>
                    </a:cubicBezTo>
                    <a:cubicBezTo>
                      <a:pt x="360" y="210"/>
                      <a:pt x="359" y="217"/>
                      <a:pt x="357" y="224"/>
                    </a:cubicBezTo>
                    <a:cubicBezTo>
                      <a:pt x="354" y="221"/>
                      <a:pt x="351" y="218"/>
                      <a:pt x="346" y="218"/>
                    </a:cubicBezTo>
                    <a:cubicBezTo>
                      <a:pt x="344" y="225"/>
                      <a:pt x="337" y="226"/>
                      <a:pt x="333" y="231"/>
                    </a:cubicBezTo>
                    <a:cubicBezTo>
                      <a:pt x="331" y="238"/>
                      <a:pt x="336" y="239"/>
                      <a:pt x="336" y="244"/>
                    </a:cubicBezTo>
                    <a:cubicBezTo>
                      <a:pt x="327" y="246"/>
                      <a:pt x="322" y="240"/>
                      <a:pt x="316" y="237"/>
                    </a:cubicBezTo>
                    <a:cubicBezTo>
                      <a:pt x="310" y="242"/>
                      <a:pt x="318" y="250"/>
                      <a:pt x="322" y="250"/>
                    </a:cubicBezTo>
                    <a:cubicBezTo>
                      <a:pt x="322" y="251"/>
                      <a:pt x="322" y="252"/>
                      <a:pt x="322" y="253"/>
                    </a:cubicBezTo>
                    <a:cubicBezTo>
                      <a:pt x="314" y="256"/>
                      <a:pt x="312" y="248"/>
                      <a:pt x="305" y="247"/>
                    </a:cubicBezTo>
                    <a:cubicBezTo>
                      <a:pt x="306" y="242"/>
                      <a:pt x="303" y="239"/>
                      <a:pt x="302" y="235"/>
                    </a:cubicBezTo>
                    <a:cubicBezTo>
                      <a:pt x="311" y="223"/>
                      <a:pt x="290" y="219"/>
                      <a:pt x="291" y="211"/>
                    </a:cubicBezTo>
                    <a:cubicBezTo>
                      <a:pt x="294" y="211"/>
                      <a:pt x="294" y="214"/>
                      <a:pt x="296" y="216"/>
                    </a:cubicBezTo>
                    <a:cubicBezTo>
                      <a:pt x="308" y="223"/>
                      <a:pt x="341" y="234"/>
                      <a:pt x="343" y="211"/>
                    </a:cubicBezTo>
                    <a:cubicBezTo>
                      <a:pt x="343" y="208"/>
                      <a:pt x="339" y="205"/>
                      <a:pt x="341" y="201"/>
                    </a:cubicBezTo>
                    <a:cubicBezTo>
                      <a:pt x="324" y="194"/>
                      <a:pt x="319" y="172"/>
                      <a:pt x="296" y="175"/>
                    </a:cubicBezTo>
                    <a:cubicBezTo>
                      <a:pt x="295" y="170"/>
                      <a:pt x="288" y="172"/>
                      <a:pt x="290" y="164"/>
                    </a:cubicBezTo>
                    <a:cubicBezTo>
                      <a:pt x="286" y="163"/>
                      <a:pt x="287" y="167"/>
                      <a:pt x="283" y="167"/>
                    </a:cubicBezTo>
                    <a:cubicBezTo>
                      <a:pt x="281" y="164"/>
                      <a:pt x="278" y="166"/>
                      <a:pt x="275" y="166"/>
                    </a:cubicBezTo>
                    <a:cubicBezTo>
                      <a:pt x="276" y="163"/>
                      <a:pt x="269" y="163"/>
                      <a:pt x="272" y="161"/>
                    </a:cubicBezTo>
                    <a:cubicBezTo>
                      <a:pt x="277" y="162"/>
                      <a:pt x="279" y="159"/>
                      <a:pt x="282" y="158"/>
                    </a:cubicBezTo>
                    <a:cubicBezTo>
                      <a:pt x="281" y="151"/>
                      <a:pt x="273" y="151"/>
                      <a:pt x="269" y="146"/>
                    </a:cubicBezTo>
                    <a:cubicBezTo>
                      <a:pt x="267" y="148"/>
                      <a:pt x="268" y="151"/>
                      <a:pt x="265" y="151"/>
                    </a:cubicBezTo>
                    <a:cubicBezTo>
                      <a:pt x="265" y="148"/>
                      <a:pt x="267" y="147"/>
                      <a:pt x="267" y="144"/>
                    </a:cubicBezTo>
                    <a:cubicBezTo>
                      <a:pt x="259" y="142"/>
                      <a:pt x="260" y="149"/>
                      <a:pt x="258" y="153"/>
                    </a:cubicBezTo>
                    <a:cubicBezTo>
                      <a:pt x="258" y="149"/>
                      <a:pt x="257" y="149"/>
                      <a:pt x="258" y="145"/>
                    </a:cubicBezTo>
                    <a:cubicBezTo>
                      <a:pt x="252" y="147"/>
                      <a:pt x="252" y="153"/>
                      <a:pt x="249" y="157"/>
                    </a:cubicBezTo>
                    <a:cubicBezTo>
                      <a:pt x="248" y="151"/>
                      <a:pt x="252" y="150"/>
                      <a:pt x="253" y="145"/>
                    </a:cubicBezTo>
                    <a:cubicBezTo>
                      <a:pt x="243" y="146"/>
                      <a:pt x="240" y="154"/>
                      <a:pt x="236" y="160"/>
                    </a:cubicBezTo>
                    <a:cubicBezTo>
                      <a:pt x="234" y="159"/>
                      <a:pt x="234" y="157"/>
                      <a:pt x="230" y="158"/>
                    </a:cubicBezTo>
                    <a:cubicBezTo>
                      <a:pt x="230" y="159"/>
                      <a:pt x="230" y="162"/>
                      <a:pt x="229" y="163"/>
                    </a:cubicBezTo>
                    <a:cubicBezTo>
                      <a:pt x="228" y="162"/>
                      <a:pt x="227" y="162"/>
                      <a:pt x="225" y="161"/>
                    </a:cubicBezTo>
                    <a:cubicBezTo>
                      <a:pt x="225" y="164"/>
                      <a:pt x="222" y="165"/>
                      <a:pt x="221" y="167"/>
                    </a:cubicBezTo>
                    <a:cubicBezTo>
                      <a:pt x="221" y="165"/>
                      <a:pt x="220" y="165"/>
                      <a:pt x="218" y="165"/>
                    </a:cubicBezTo>
                    <a:cubicBezTo>
                      <a:pt x="217" y="168"/>
                      <a:pt x="217" y="172"/>
                      <a:pt x="215" y="174"/>
                    </a:cubicBezTo>
                    <a:cubicBezTo>
                      <a:pt x="212" y="172"/>
                      <a:pt x="209" y="175"/>
                      <a:pt x="207" y="171"/>
                    </a:cubicBezTo>
                    <a:cubicBezTo>
                      <a:pt x="207" y="179"/>
                      <a:pt x="198" y="183"/>
                      <a:pt x="199" y="189"/>
                    </a:cubicBezTo>
                    <a:cubicBezTo>
                      <a:pt x="198" y="189"/>
                      <a:pt x="197" y="189"/>
                      <a:pt x="197" y="190"/>
                    </a:cubicBezTo>
                    <a:cubicBezTo>
                      <a:pt x="198" y="190"/>
                      <a:pt x="198" y="195"/>
                      <a:pt x="197" y="195"/>
                    </a:cubicBezTo>
                    <a:cubicBezTo>
                      <a:pt x="195" y="195"/>
                      <a:pt x="196" y="192"/>
                      <a:pt x="193" y="193"/>
                    </a:cubicBezTo>
                    <a:cubicBezTo>
                      <a:pt x="193" y="197"/>
                      <a:pt x="192" y="199"/>
                      <a:pt x="192" y="202"/>
                    </a:cubicBezTo>
                    <a:cubicBezTo>
                      <a:pt x="186" y="200"/>
                      <a:pt x="187" y="210"/>
                      <a:pt x="181" y="211"/>
                    </a:cubicBezTo>
                    <a:cubicBezTo>
                      <a:pt x="180" y="213"/>
                      <a:pt x="182" y="213"/>
                      <a:pt x="182" y="215"/>
                    </a:cubicBezTo>
                    <a:cubicBezTo>
                      <a:pt x="179" y="214"/>
                      <a:pt x="180" y="214"/>
                      <a:pt x="178" y="216"/>
                    </a:cubicBezTo>
                    <a:cubicBezTo>
                      <a:pt x="176" y="220"/>
                      <a:pt x="179" y="219"/>
                      <a:pt x="179" y="222"/>
                    </a:cubicBezTo>
                    <a:cubicBezTo>
                      <a:pt x="175" y="225"/>
                      <a:pt x="171" y="232"/>
                      <a:pt x="174" y="237"/>
                    </a:cubicBezTo>
                    <a:cubicBezTo>
                      <a:pt x="170" y="236"/>
                      <a:pt x="167" y="243"/>
                      <a:pt x="168" y="246"/>
                    </a:cubicBezTo>
                    <a:cubicBezTo>
                      <a:pt x="158" y="243"/>
                      <a:pt x="160" y="262"/>
                      <a:pt x="151" y="260"/>
                    </a:cubicBezTo>
                    <a:cubicBezTo>
                      <a:pt x="150" y="261"/>
                      <a:pt x="150" y="264"/>
                      <a:pt x="149" y="265"/>
                    </a:cubicBezTo>
                    <a:cubicBezTo>
                      <a:pt x="147" y="265"/>
                      <a:pt x="145" y="266"/>
                      <a:pt x="142" y="266"/>
                    </a:cubicBezTo>
                    <a:cubicBezTo>
                      <a:pt x="142" y="272"/>
                      <a:pt x="137" y="273"/>
                      <a:pt x="132" y="277"/>
                    </a:cubicBezTo>
                    <a:cubicBezTo>
                      <a:pt x="133" y="279"/>
                      <a:pt x="136" y="280"/>
                      <a:pt x="131" y="280"/>
                    </a:cubicBezTo>
                    <a:cubicBezTo>
                      <a:pt x="130" y="290"/>
                      <a:pt x="132" y="294"/>
                      <a:pt x="131" y="300"/>
                    </a:cubicBezTo>
                    <a:cubicBezTo>
                      <a:pt x="132" y="302"/>
                      <a:pt x="133" y="300"/>
                      <a:pt x="135" y="301"/>
                    </a:cubicBezTo>
                    <a:cubicBezTo>
                      <a:pt x="133" y="304"/>
                      <a:pt x="131" y="305"/>
                      <a:pt x="131" y="310"/>
                    </a:cubicBezTo>
                    <a:cubicBezTo>
                      <a:pt x="132" y="312"/>
                      <a:pt x="133" y="311"/>
                      <a:pt x="135" y="312"/>
                    </a:cubicBezTo>
                    <a:cubicBezTo>
                      <a:pt x="132" y="314"/>
                      <a:pt x="133" y="316"/>
                      <a:pt x="133" y="319"/>
                    </a:cubicBezTo>
                    <a:cubicBezTo>
                      <a:pt x="137" y="320"/>
                      <a:pt x="138" y="324"/>
                      <a:pt x="141" y="325"/>
                    </a:cubicBezTo>
                    <a:cubicBezTo>
                      <a:pt x="154" y="326"/>
                      <a:pt x="155" y="315"/>
                      <a:pt x="164" y="312"/>
                    </a:cubicBezTo>
                    <a:cubicBezTo>
                      <a:pt x="166" y="325"/>
                      <a:pt x="179" y="340"/>
                      <a:pt x="170" y="348"/>
                    </a:cubicBezTo>
                    <a:cubicBezTo>
                      <a:pt x="170" y="347"/>
                      <a:pt x="170" y="345"/>
                      <a:pt x="169" y="345"/>
                    </a:cubicBezTo>
                    <a:cubicBezTo>
                      <a:pt x="167" y="348"/>
                      <a:pt x="165" y="349"/>
                      <a:pt x="166" y="354"/>
                    </a:cubicBezTo>
                    <a:cubicBezTo>
                      <a:pt x="168" y="355"/>
                      <a:pt x="170" y="356"/>
                      <a:pt x="172" y="356"/>
                    </a:cubicBezTo>
                    <a:cubicBezTo>
                      <a:pt x="174" y="352"/>
                      <a:pt x="182" y="353"/>
                      <a:pt x="185" y="352"/>
                    </a:cubicBezTo>
                    <a:cubicBezTo>
                      <a:pt x="187" y="351"/>
                      <a:pt x="184" y="350"/>
                      <a:pt x="185" y="347"/>
                    </a:cubicBezTo>
                    <a:cubicBezTo>
                      <a:pt x="189" y="347"/>
                      <a:pt x="191" y="344"/>
                      <a:pt x="194" y="346"/>
                    </a:cubicBezTo>
                    <a:cubicBezTo>
                      <a:pt x="198" y="339"/>
                      <a:pt x="202" y="326"/>
                      <a:pt x="198" y="318"/>
                    </a:cubicBezTo>
                    <a:cubicBezTo>
                      <a:pt x="207" y="318"/>
                      <a:pt x="210" y="310"/>
                      <a:pt x="213" y="305"/>
                    </a:cubicBezTo>
                    <a:cubicBezTo>
                      <a:pt x="212" y="296"/>
                      <a:pt x="197" y="293"/>
                      <a:pt x="204" y="281"/>
                    </a:cubicBezTo>
                    <a:cubicBezTo>
                      <a:pt x="204" y="279"/>
                      <a:pt x="205" y="275"/>
                      <a:pt x="203" y="274"/>
                    </a:cubicBezTo>
                    <a:cubicBezTo>
                      <a:pt x="205" y="274"/>
                      <a:pt x="206" y="274"/>
                      <a:pt x="207" y="273"/>
                    </a:cubicBezTo>
                    <a:cubicBezTo>
                      <a:pt x="209" y="262"/>
                      <a:pt x="224" y="259"/>
                      <a:pt x="227" y="247"/>
                    </a:cubicBezTo>
                    <a:cubicBezTo>
                      <a:pt x="226" y="246"/>
                      <a:pt x="225" y="245"/>
                      <a:pt x="225" y="243"/>
                    </a:cubicBezTo>
                    <a:cubicBezTo>
                      <a:pt x="229" y="237"/>
                      <a:pt x="228" y="229"/>
                      <a:pt x="234" y="227"/>
                    </a:cubicBezTo>
                    <a:cubicBezTo>
                      <a:pt x="234" y="227"/>
                      <a:pt x="241" y="232"/>
                      <a:pt x="242" y="228"/>
                    </a:cubicBezTo>
                    <a:cubicBezTo>
                      <a:pt x="242" y="232"/>
                      <a:pt x="247" y="230"/>
                      <a:pt x="248" y="233"/>
                    </a:cubicBezTo>
                    <a:cubicBezTo>
                      <a:pt x="247" y="237"/>
                      <a:pt x="247" y="238"/>
                      <a:pt x="249" y="241"/>
                    </a:cubicBezTo>
                    <a:cubicBezTo>
                      <a:pt x="239" y="242"/>
                      <a:pt x="240" y="257"/>
                      <a:pt x="232" y="256"/>
                    </a:cubicBezTo>
                    <a:cubicBezTo>
                      <a:pt x="232" y="259"/>
                      <a:pt x="231" y="261"/>
                      <a:pt x="230" y="263"/>
                    </a:cubicBezTo>
                    <a:cubicBezTo>
                      <a:pt x="229" y="264"/>
                      <a:pt x="229" y="262"/>
                      <a:pt x="227" y="263"/>
                    </a:cubicBezTo>
                    <a:cubicBezTo>
                      <a:pt x="222" y="269"/>
                      <a:pt x="226" y="277"/>
                      <a:pt x="226" y="286"/>
                    </a:cubicBezTo>
                    <a:cubicBezTo>
                      <a:pt x="227" y="294"/>
                      <a:pt x="226" y="302"/>
                      <a:pt x="235" y="300"/>
                    </a:cubicBezTo>
                    <a:cubicBezTo>
                      <a:pt x="234" y="302"/>
                      <a:pt x="235" y="303"/>
                      <a:pt x="236" y="305"/>
                    </a:cubicBezTo>
                    <a:cubicBezTo>
                      <a:pt x="248" y="302"/>
                      <a:pt x="256" y="299"/>
                      <a:pt x="267" y="295"/>
                    </a:cubicBezTo>
                    <a:cubicBezTo>
                      <a:pt x="265" y="297"/>
                      <a:pt x="266" y="299"/>
                      <a:pt x="267" y="300"/>
                    </a:cubicBezTo>
                    <a:cubicBezTo>
                      <a:pt x="269" y="302"/>
                      <a:pt x="276" y="300"/>
                      <a:pt x="276" y="304"/>
                    </a:cubicBezTo>
                    <a:cubicBezTo>
                      <a:pt x="273" y="304"/>
                      <a:pt x="273" y="302"/>
                      <a:pt x="270" y="302"/>
                    </a:cubicBezTo>
                    <a:cubicBezTo>
                      <a:pt x="269" y="306"/>
                      <a:pt x="267" y="304"/>
                      <a:pt x="263" y="305"/>
                    </a:cubicBezTo>
                    <a:cubicBezTo>
                      <a:pt x="262" y="307"/>
                      <a:pt x="264" y="308"/>
                      <a:pt x="263" y="310"/>
                    </a:cubicBezTo>
                    <a:cubicBezTo>
                      <a:pt x="253" y="307"/>
                      <a:pt x="243" y="307"/>
                      <a:pt x="237" y="312"/>
                    </a:cubicBezTo>
                    <a:cubicBezTo>
                      <a:pt x="237" y="318"/>
                      <a:pt x="239" y="324"/>
                      <a:pt x="243" y="324"/>
                    </a:cubicBezTo>
                    <a:cubicBezTo>
                      <a:pt x="240" y="328"/>
                      <a:pt x="246" y="335"/>
                      <a:pt x="239" y="336"/>
                    </a:cubicBezTo>
                    <a:cubicBezTo>
                      <a:pt x="235" y="334"/>
                      <a:pt x="236" y="329"/>
                      <a:pt x="232" y="328"/>
                    </a:cubicBezTo>
                    <a:cubicBezTo>
                      <a:pt x="221" y="327"/>
                      <a:pt x="223" y="351"/>
                      <a:pt x="224" y="356"/>
                    </a:cubicBezTo>
                    <a:cubicBezTo>
                      <a:pt x="222" y="356"/>
                      <a:pt x="219" y="356"/>
                      <a:pt x="217" y="356"/>
                    </a:cubicBezTo>
                    <a:cubicBezTo>
                      <a:pt x="216" y="360"/>
                      <a:pt x="215" y="364"/>
                      <a:pt x="211" y="363"/>
                    </a:cubicBezTo>
                    <a:cubicBezTo>
                      <a:pt x="209" y="361"/>
                      <a:pt x="211" y="360"/>
                      <a:pt x="209" y="358"/>
                    </a:cubicBezTo>
                    <a:cubicBezTo>
                      <a:pt x="197" y="359"/>
                      <a:pt x="185" y="373"/>
                      <a:pt x="178" y="361"/>
                    </a:cubicBezTo>
                    <a:cubicBezTo>
                      <a:pt x="173" y="362"/>
                      <a:pt x="171" y="365"/>
                      <a:pt x="167" y="366"/>
                    </a:cubicBezTo>
                    <a:cubicBezTo>
                      <a:pt x="166" y="364"/>
                      <a:pt x="168" y="361"/>
                      <a:pt x="166" y="361"/>
                    </a:cubicBezTo>
                    <a:cubicBezTo>
                      <a:pt x="161" y="364"/>
                      <a:pt x="159" y="358"/>
                      <a:pt x="158" y="354"/>
                    </a:cubicBezTo>
                    <a:cubicBezTo>
                      <a:pt x="159" y="348"/>
                      <a:pt x="165" y="347"/>
                      <a:pt x="166" y="341"/>
                    </a:cubicBezTo>
                    <a:cubicBezTo>
                      <a:pt x="166" y="339"/>
                      <a:pt x="162" y="341"/>
                      <a:pt x="162" y="339"/>
                    </a:cubicBezTo>
                    <a:cubicBezTo>
                      <a:pt x="162" y="334"/>
                      <a:pt x="164" y="331"/>
                      <a:pt x="164" y="326"/>
                    </a:cubicBezTo>
                    <a:cubicBezTo>
                      <a:pt x="157" y="325"/>
                      <a:pt x="159" y="334"/>
                      <a:pt x="151" y="333"/>
                    </a:cubicBezTo>
                    <a:cubicBezTo>
                      <a:pt x="146" y="341"/>
                      <a:pt x="149" y="353"/>
                      <a:pt x="153" y="362"/>
                    </a:cubicBezTo>
                    <a:cubicBezTo>
                      <a:pt x="152" y="362"/>
                      <a:pt x="151" y="362"/>
                      <a:pt x="150" y="362"/>
                    </a:cubicBezTo>
                    <a:cubicBezTo>
                      <a:pt x="150" y="365"/>
                      <a:pt x="153" y="364"/>
                      <a:pt x="152" y="367"/>
                    </a:cubicBezTo>
                    <a:cubicBezTo>
                      <a:pt x="149" y="366"/>
                      <a:pt x="152" y="370"/>
                      <a:pt x="150" y="370"/>
                    </a:cubicBezTo>
                    <a:cubicBezTo>
                      <a:pt x="137" y="368"/>
                      <a:pt x="125" y="380"/>
                      <a:pt x="122" y="391"/>
                    </a:cubicBezTo>
                    <a:cubicBezTo>
                      <a:pt x="119" y="389"/>
                      <a:pt x="115" y="394"/>
                      <a:pt x="111" y="395"/>
                    </a:cubicBezTo>
                    <a:cubicBezTo>
                      <a:pt x="111" y="398"/>
                      <a:pt x="110" y="401"/>
                      <a:pt x="109" y="403"/>
                    </a:cubicBezTo>
                    <a:cubicBezTo>
                      <a:pt x="104" y="403"/>
                      <a:pt x="102" y="407"/>
                      <a:pt x="102" y="409"/>
                    </a:cubicBezTo>
                    <a:cubicBezTo>
                      <a:pt x="98" y="409"/>
                      <a:pt x="95" y="409"/>
                      <a:pt x="94" y="405"/>
                    </a:cubicBezTo>
                    <a:cubicBezTo>
                      <a:pt x="94" y="407"/>
                      <a:pt x="91" y="406"/>
                      <a:pt x="90" y="405"/>
                    </a:cubicBezTo>
                    <a:cubicBezTo>
                      <a:pt x="89" y="410"/>
                      <a:pt x="94" y="410"/>
                      <a:pt x="93" y="415"/>
                    </a:cubicBezTo>
                    <a:cubicBezTo>
                      <a:pt x="85" y="416"/>
                      <a:pt x="80" y="411"/>
                      <a:pt x="74" y="417"/>
                    </a:cubicBezTo>
                    <a:cubicBezTo>
                      <a:pt x="74" y="420"/>
                      <a:pt x="78" y="419"/>
                      <a:pt x="74" y="421"/>
                    </a:cubicBezTo>
                    <a:cubicBezTo>
                      <a:pt x="80" y="424"/>
                      <a:pt x="90" y="425"/>
                      <a:pt x="91" y="435"/>
                    </a:cubicBezTo>
                    <a:cubicBezTo>
                      <a:pt x="94" y="435"/>
                      <a:pt x="95" y="436"/>
                      <a:pt x="95" y="438"/>
                    </a:cubicBezTo>
                    <a:cubicBezTo>
                      <a:pt x="93" y="444"/>
                      <a:pt x="95" y="455"/>
                      <a:pt x="91" y="460"/>
                    </a:cubicBezTo>
                    <a:cubicBezTo>
                      <a:pt x="81" y="457"/>
                      <a:pt x="67" y="459"/>
                      <a:pt x="56" y="456"/>
                    </a:cubicBezTo>
                    <a:cubicBezTo>
                      <a:pt x="54" y="460"/>
                      <a:pt x="47" y="458"/>
                      <a:pt x="47" y="464"/>
                    </a:cubicBezTo>
                    <a:cubicBezTo>
                      <a:pt x="54" y="472"/>
                      <a:pt x="49" y="486"/>
                      <a:pt x="46" y="497"/>
                    </a:cubicBezTo>
                    <a:cubicBezTo>
                      <a:pt x="47" y="498"/>
                      <a:pt x="48" y="499"/>
                      <a:pt x="50" y="500"/>
                    </a:cubicBezTo>
                    <a:cubicBezTo>
                      <a:pt x="50" y="502"/>
                      <a:pt x="48" y="507"/>
                      <a:pt x="50" y="510"/>
                    </a:cubicBezTo>
                    <a:cubicBezTo>
                      <a:pt x="55" y="509"/>
                      <a:pt x="56" y="509"/>
                      <a:pt x="62" y="508"/>
                    </a:cubicBezTo>
                    <a:cubicBezTo>
                      <a:pt x="65" y="511"/>
                      <a:pt x="65" y="517"/>
                      <a:pt x="71" y="516"/>
                    </a:cubicBezTo>
                    <a:cubicBezTo>
                      <a:pt x="74" y="510"/>
                      <a:pt x="83" y="512"/>
                      <a:pt x="90" y="511"/>
                    </a:cubicBezTo>
                    <a:cubicBezTo>
                      <a:pt x="92" y="508"/>
                      <a:pt x="94" y="505"/>
                      <a:pt x="99" y="505"/>
                    </a:cubicBezTo>
                    <a:cubicBezTo>
                      <a:pt x="98" y="500"/>
                      <a:pt x="101" y="498"/>
                      <a:pt x="104" y="497"/>
                    </a:cubicBezTo>
                    <a:cubicBezTo>
                      <a:pt x="104" y="493"/>
                      <a:pt x="101" y="493"/>
                      <a:pt x="101" y="490"/>
                    </a:cubicBezTo>
                    <a:cubicBezTo>
                      <a:pt x="106" y="481"/>
                      <a:pt x="112" y="478"/>
                      <a:pt x="122" y="473"/>
                    </a:cubicBezTo>
                    <a:cubicBezTo>
                      <a:pt x="122" y="469"/>
                      <a:pt x="120" y="467"/>
                      <a:pt x="120" y="464"/>
                    </a:cubicBezTo>
                    <a:cubicBezTo>
                      <a:pt x="123" y="456"/>
                      <a:pt x="131" y="464"/>
                      <a:pt x="136" y="464"/>
                    </a:cubicBezTo>
                    <a:cubicBezTo>
                      <a:pt x="144" y="463"/>
                      <a:pt x="146" y="455"/>
                      <a:pt x="155" y="452"/>
                    </a:cubicBezTo>
                    <a:cubicBezTo>
                      <a:pt x="164" y="460"/>
                      <a:pt x="166" y="475"/>
                      <a:pt x="181" y="478"/>
                    </a:cubicBezTo>
                    <a:cubicBezTo>
                      <a:pt x="182" y="480"/>
                      <a:pt x="183" y="482"/>
                      <a:pt x="185" y="483"/>
                    </a:cubicBezTo>
                    <a:cubicBezTo>
                      <a:pt x="185" y="482"/>
                      <a:pt x="186" y="483"/>
                      <a:pt x="188" y="483"/>
                    </a:cubicBezTo>
                    <a:cubicBezTo>
                      <a:pt x="188" y="484"/>
                      <a:pt x="187" y="484"/>
                      <a:pt x="187" y="486"/>
                    </a:cubicBezTo>
                    <a:cubicBezTo>
                      <a:pt x="198" y="487"/>
                      <a:pt x="192" y="496"/>
                      <a:pt x="193" y="503"/>
                    </a:cubicBezTo>
                    <a:cubicBezTo>
                      <a:pt x="199" y="503"/>
                      <a:pt x="198" y="495"/>
                      <a:pt x="203" y="493"/>
                    </a:cubicBezTo>
                    <a:cubicBezTo>
                      <a:pt x="201" y="493"/>
                      <a:pt x="203" y="491"/>
                      <a:pt x="203" y="490"/>
                    </a:cubicBezTo>
                    <a:cubicBezTo>
                      <a:pt x="202" y="489"/>
                      <a:pt x="199" y="489"/>
                      <a:pt x="199" y="487"/>
                    </a:cubicBezTo>
                    <a:cubicBezTo>
                      <a:pt x="200" y="486"/>
                      <a:pt x="200" y="485"/>
                      <a:pt x="202" y="484"/>
                    </a:cubicBezTo>
                    <a:cubicBezTo>
                      <a:pt x="205" y="485"/>
                      <a:pt x="206" y="489"/>
                      <a:pt x="209" y="490"/>
                    </a:cubicBezTo>
                    <a:cubicBezTo>
                      <a:pt x="213" y="482"/>
                      <a:pt x="203" y="477"/>
                      <a:pt x="196" y="475"/>
                    </a:cubicBezTo>
                    <a:cubicBezTo>
                      <a:pt x="197" y="474"/>
                      <a:pt x="198" y="473"/>
                      <a:pt x="197" y="471"/>
                    </a:cubicBezTo>
                    <a:cubicBezTo>
                      <a:pt x="186" y="474"/>
                      <a:pt x="186" y="463"/>
                      <a:pt x="183" y="459"/>
                    </a:cubicBezTo>
                    <a:cubicBezTo>
                      <a:pt x="179" y="453"/>
                      <a:pt x="172" y="453"/>
                      <a:pt x="174" y="444"/>
                    </a:cubicBezTo>
                    <a:cubicBezTo>
                      <a:pt x="176" y="444"/>
                      <a:pt x="177" y="443"/>
                      <a:pt x="180" y="443"/>
                    </a:cubicBezTo>
                    <a:cubicBezTo>
                      <a:pt x="180" y="446"/>
                      <a:pt x="181" y="449"/>
                      <a:pt x="183" y="449"/>
                    </a:cubicBezTo>
                    <a:cubicBezTo>
                      <a:pt x="185" y="449"/>
                      <a:pt x="184" y="445"/>
                      <a:pt x="187" y="446"/>
                    </a:cubicBezTo>
                    <a:cubicBezTo>
                      <a:pt x="186" y="465"/>
                      <a:pt x="219" y="462"/>
                      <a:pt x="213" y="483"/>
                    </a:cubicBezTo>
                    <a:cubicBezTo>
                      <a:pt x="217" y="490"/>
                      <a:pt x="224" y="496"/>
                      <a:pt x="225" y="504"/>
                    </a:cubicBezTo>
                    <a:cubicBezTo>
                      <a:pt x="229" y="504"/>
                      <a:pt x="230" y="501"/>
                      <a:pt x="233" y="501"/>
                    </a:cubicBezTo>
                    <a:cubicBezTo>
                      <a:pt x="235" y="502"/>
                      <a:pt x="238" y="504"/>
                      <a:pt x="241" y="505"/>
                    </a:cubicBezTo>
                    <a:cubicBezTo>
                      <a:pt x="245" y="499"/>
                      <a:pt x="238" y="496"/>
                      <a:pt x="235" y="494"/>
                    </a:cubicBezTo>
                    <a:cubicBezTo>
                      <a:pt x="237" y="494"/>
                      <a:pt x="238" y="493"/>
                      <a:pt x="238" y="492"/>
                    </a:cubicBezTo>
                    <a:cubicBezTo>
                      <a:pt x="236" y="489"/>
                      <a:pt x="234" y="488"/>
                      <a:pt x="234" y="484"/>
                    </a:cubicBezTo>
                    <a:cubicBezTo>
                      <a:pt x="236" y="485"/>
                      <a:pt x="236" y="489"/>
                      <a:pt x="239" y="488"/>
                    </a:cubicBezTo>
                    <a:cubicBezTo>
                      <a:pt x="241" y="487"/>
                      <a:pt x="243" y="486"/>
                      <a:pt x="245" y="485"/>
                    </a:cubicBezTo>
                    <a:cubicBezTo>
                      <a:pt x="244" y="484"/>
                      <a:pt x="242" y="483"/>
                      <a:pt x="242" y="481"/>
                    </a:cubicBezTo>
                    <a:cubicBezTo>
                      <a:pt x="247" y="481"/>
                      <a:pt x="251" y="480"/>
                      <a:pt x="253" y="483"/>
                    </a:cubicBezTo>
                    <a:cubicBezTo>
                      <a:pt x="253" y="487"/>
                      <a:pt x="252" y="488"/>
                      <a:pt x="252" y="491"/>
                    </a:cubicBezTo>
                    <a:cubicBezTo>
                      <a:pt x="254" y="492"/>
                      <a:pt x="256" y="492"/>
                      <a:pt x="256" y="495"/>
                    </a:cubicBezTo>
                    <a:cubicBezTo>
                      <a:pt x="255" y="497"/>
                      <a:pt x="253" y="498"/>
                      <a:pt x="253" y="501"/>
                    </a:cubicBezTo>
                    <a:cubicBezTo>
                      <a:pt x="258" y="502"/>
                      <a:pt x="259" y="507"/>
                      <a:pt x="259" y="510"/>
                    </a:cubicBezTo>
                    <a:cubicBezTo>
                      <a:pt x="263" y="509"/>
                      <a:pt x="263" y="512"/>
                      <a:pt x="263" y="513"/>
                    </a:cubicBezTo>
                    <a:cubicBezTo>
                      <a:pt x="266" y="514"/>
                      <a:pt x="265" y="511"/>
                      <a:pt x="268" y="511"/>
                    </a:cubicBezTo>
                    <a:cubicBezTo>
                      <a:pt x="269" y="513"/>
                      <a:pt x="272" y="514"/>
                      <a:pt x="272" y="516"/>
                    </a:cubicBezTo>
                    <a:cubicBezTo>
                      <a:pt x="276" y="517"/>
                      <a:pt x="276" y="515"/>
                      <a:pt x="279" y="516"/>
                    </a:cubicBezTo>
                    <a:cubicBezTo>
                      <a:pt x="281" y="515"/>
                      <a:pt x="280" y="511"/>
                      <a:pt x="282" y="511"/>
                    </a:cubicBezTo>
                    <a:cubicBezTo>
                      <a:pt x="288" y="516"/>
                      <a:pt x="298" y="520"/>
                      <a:pt x="303" y="512"/>
                    </a:cubicBezTo>
                    <a:cubicBezTo>
                      <a:pt x="304" y="513"/>
                      <a:pt x="307" y="513"/>
                      <a:pt x="308" y="515"/>
                    </a:cubicBezTo>
                    <a:cubicBezTo>
                      <a:pt x="312" y="526"/>
                      <a:pt x="304" y="539"/>
                      <a:pt x="299" y="549"/>
                    </a:cubicBezTo>
                    <a:cubicBezTo>
                      <a:pt x="294" y="549"/>
                      <a:pt x="290" y="551"/>
                      <a:pt x="286" y="547"/>
                    </a:cubicBezTo>
                    <a:cubicBezTo>
                      <a:pt x="278" y="546"/>
                      <a:pt x="275" y="549"/>
                      <a:pt x="271" y="551"/>
                    </a:cubicBezTo>
                    <a:cubicBezTo>
                      <a:pt x="263" y="549"/>
                      <a:pt x="258" y="546"/>
                      <a:pt x="248" y="547"/>
                    </a:cubicBezTo>
                    <a:cubicBezTo>
                      <a:pt x="248" y="545"/>
                      <a:pt x="248" y="544"/>
                      <a:pt x="247" y="544"/>
                    </a:cubicBezTo>
                    <a:cubicBezTo>
                      <a:pt x="235" y="542"/>
                      <a:pt x="226" y="532"/>
                      <a:pt x="217" y="543"/>
                    </a:cubicBezTo>
                    <a:cubicBezTo>
                      <a:pt x="218" y="550"/>
                      <a:pt x="218" y="553"/>
                      <a:pt x="212" y="555"/>
                    </a:cubicBezTo>
                    <a:cubicBezTo>
                      <a:pt x="207" y="548"/>
                      <a:pt x="191" y="551"/>
                      <a:pt x="190" y="540"/>
                    </a:cubicBezTo>
                    <a:cubicBezTo>
                      <a:pt x="183" y="537"/>
                      <a:pt x="170" y="540"/>
                      <a:pt x="167" y="532"/>
                    </a:cubicBezTo>
                    <a:cubicBezTo>
                      <a:pt x="163" y="533"/>
                      <a:pt x="163" y="532"/>
                      <a:pt x="161" y="530"/>
                    </a:cubicBezTo>
                    <a:cubicBezTo>
                      <a:pt x="162" y="525"/>
                      <a:pt x="168" y="525"/>
                      <a:pt x="167" y="519"/>
                    </a:cubicBezTo>
                    <a:cubicBezTo>
                      <a:pt x="167" y="517"/>
                      <a:pt x="163" y="518"/>
                      <a:pt x="164" y="515"/>
                    </a:cubicBezTo>
                    <a:cubicBezTo>
                      <a:pt x="164" y="512"/>
                      <a:pt x="167" y="511"/>
                      <a:pt x="167" y="508"/>
                    </a:cubicBezTo>
                    <a:cubicBezTo>
                      <a:pt x="165" y="506"/>
                      <a:pt x="164" y="509"/>
                      <a:pt x="162" y="510"/>
                    </a:cubicBezTo>
                    <a:cubicBezTo>
                      <a:pt x="162" y="507"/>
                      <a:pt x="160" y="506"/>
                      <a:pt x="158" y="506"/>
                    </a:cubicBezTo>
                    <a:cubicBezTo>
                      <a:pt x="151" y="509"/>
                      <a:pt x="145" y="509"/>
                      <a:pt x="138" y="507"/>
                    </a:cubicBezTo>
                    <a:cubicBezTo>
                      <a:pt x="137" y="508"/>
                      <a:pt x="136" y="510"/>
                      <a:pt x="133" y="510"/>
                    </a:cubicBezTo>
                    <a:cubicBezTo>
                      <a:pt x="123" y="508"/>
                      <a:pt x="109" y="509"/>
                      <a:pt x="101" y="516"/>
                    </a:cubicBezTo>
                    <a:cubicBezTo>
                      <a:pt x="97" y="514"/>
                      <a:pt x="93" y="520"/>
                      <a:pt x="90" y="521"/>
                    </a:cubicBezTo>
                    <a:cubicBezTo>
                      <a:pt x="82" y="519"/>
                      <a:pt x="75" y="523"/>
                      <a:pt x="69" y="517"/>
                    </a:cubicBezTo>
                    <a:cubicBezTo>
                      <a:pt x="64" y="520"/>
                      <a:pt x="65" y="529"/>
                      <a:pt x="60" y="531"/>
                    </a:cubicBezTo>
                    <a:cubicBezTo>
                      <a:pt x="50" y="533"/>
                      <a:pt x="47" y="542"/>
                      <a:pt x="44" y="550"/>
                    </a:cubicBezTo>
                    <a:cubicBezTo>
                      <a:pt x="44" y="553"/>
                      <a:pt x="46" y="554"/>
                      <a:pt x="46" y="557"/>
                    </a:cubicBezTo>
                    <a:cubicBezTo>
                      <a:pt x="41" y="563"/>
                      <a:pt x="36" y="569"/>
                      <a:pt x="27" y="571"/>
                    </a:cubicBezTo>
                    <a:cubicBezTo>
                      <a:pt x="25" y="580"/>
                      <a:pt x="15" y="582"/>
                      <a:pt x="15" y="593"/>
                    </a:cubicBezTo>
                    <a:cubicBezTo>
                      <a:pt x="9" y="599"/>
                      <a:pt x="2" y="608"/>
                      <a:pt x="4" y="618"/>
                    </a:cubicBezTo>
                    <a:cubicBezTo>
                      <a:pt x="4" y="617"/>
                      <a:pt x="4" y="616"/>
                      <a:pt x="5" y="616"/>
                    </a:cubicBezTo>
                    <a:cubicBezTo>
                      <a:pt x="10" y="627"/>
                      <a:pt x="10" y="645"/>
                      <a:pt x="0" y="653"/>
                    </a:cubicBezTo>
                    <a:cubicBezTo>
                      <a:pt x="4" y="654"/>
                      <a:pt x="5" y="658"/>
                      <a:pt x="6" y="661"/>
                    </a:cubicBezTo>
                    <a:cubicBezTo>
                      <a:pt x="3" y="660"/>
                      <a:pt x="5" y="666"/>
                      <a:pt x="5" y="668"/>
                    </a:cubicBezTo>
                    <a:cubicBezTo>
                      <a:pt x="8" y="669"/>
                      <a:pt x="9" y="672"/>
                      <a:pt x="14" y="671"/>
                    </a:cubicBezTo>
                    <a:cubicBezTo>
                      <a:pt x="13" y="672"/>
                      <a:pt x="11" y="672"/>
                      <a:pt x="12" y="675"/>
                    </a:cubicBezTo>
                    <a:cubicBezTo>
                      <a:pt x="17" y="678"/>
                      <a:pt x="21" y="682"/>
                      <a:pt x="25" y="687"/>
                    </a:cubicBezTo>
                    <a:cubicBezTo>
                      <a:pt x="26" y="691"/>
                      <a:pt x="25" y="690"/>
                      <a:pt x="26" y="694"/>
                    </a:cubicBezTo>
                    <a:cubicBezTo>
                      <a:pt x="37" y="700"/>
                      <a:pt x="46" y="710"/>
                      <a:pt x="59" y="715"/>
                    </a:cubicBezTo>
                    <a:cubicBezTo>
                      <a:pt x="66" y="710"/>
                      <a:pt x="81" y="707"/>
                      <a:pt x="90" y="713"/>
                    </a:cubicBezTo>
                    <a:cubicBezTo>
                      <a:pt x="100" y="708"/>
                      <a:pt x="112" y="704"/>
                      <a:pt x="125" y="702"/>
                    </a:cubicBezTo>
                    <a:cubicBezTo>
                      <a:pt x="129" y="705"/>
                      <a:pt x="134" y="706"/>
                      <a:pt x="133" y="713"/>
                    </a:cubicBezTo>
                    <a:cubicBezTo>
                      <a:pt x="138" y="716"/>
                      <a:pt x="147" y="715"/>
                      <a:pt x="151" y="713"/>
                    </a:cubicBezTo>
                    <a:cubicBezTo>
                      <a:pt x="153" y="715"/>
                      <a:pt x="155" y="717"/>
                      <a:pt x="158" y="718"/>
                    </a:cubicBezTo>
                    <a:cubicBezTo>
                      <a:pt x="157" y="719"/>
                      <a:pt x="160" y="724"/>
                      <a:pt x="159" y="728"/>
                    </a:cubicBezTo>
                    <a:cubicBezTo>
                      <a:pt x="161" y="728"/>
                      <a:pt x="164" y="728"/>
                      <a:pt x="166" y="728"/>
                    </a:cubicBezTo>
                    <a:cubicBezTo>
                      <a:pt x="167" y="729"/>
                      <a:pt x="167" y="732"/>
                      <a:pt x="167" y="734"/>
                    </a:cubicBezTo>
                    <a:cubicBezTo>
                      <a:pt x="164" y="734"/>
                      <a:pt x="159" y="733"/>
                      <a:pt x="157" y="735"/>
                    </a:cubicBezTo>
                    <a:cubicBezTo>
                      <a:pt x="157" y="736"/>
                      <a:pt x="156" y="736"/>
                      <a:pt x="155" y="737"/>
                    </a:cubicBezTo>
                    <a:cubicBezTo>
                      <a:pt x="156" y="738"/>
                      <a:pt x="157" y="738"/>
                      <a:pt x="158" y="739"/>
                    </a:cubicBezTo>
                    <a:cubicBezTo>
                      <a:pt x="155" y="740"/>
                      <a:pt x="155" y="744"/>
                      <a:pt x="153" y="746"/>
                    </a:cubicBezTo>
                    <a:cubicBezTo>
                      <a:pt x="157" y="748"/>
                      <a:pt x="154" y="750"/>
                      <a:pt x="155" y="752"/>
                    </a:cubicBezTo>
                    <a:cubicBezTo>
                      <a:pt x="156" y="754"/>
                      <a:pt x="158" y="754"/>
                      <a:pt x="160" y="755"/>
                    </a:cubicBezTo>
                    <a:cubicBezTo>
                      <a:pt x="163" y="758"/>
                      <a:pt x="167" y="763"/>
                      <a:pt x="169" y="766"/>
                    </a:cubicBezTo>
                    <a:cubicBezTo>
                      <a:pt x="172" y="770"/>
                      <a:pt x="171" y="773"/>
                      <a:pt x="173" y="776"/>
                    </a:cubicBezTo>
                    <a:cubicBezTo>
                      <a:pt x="175" y="781"/>
                      <a:pt x="179" y="784"/>
                      <a:pt x="179" y="790"/>
                    </a:cubicBezTo>
                    <a:cubicBezTo>
                      <a:pt x="180" y="793"/>
                      <a:pt x="177" y="792"/>
                      <a:pt x="178" y="795"/>
                    </a:cubicBezTo>
                    <a:cubicBezTo>
                      <a:pt x="189" y="808"/>
                      <a:pt x="172" y="814"/>
                      <a:pt x="173" y="829"/>
                    </a:cubicBezTo>
                    <a:cubicBezTo>
                      <a:pt x="171" y="831"/>
                      <a:pt x="170" y="832"/>
                      <a:pt x="169" y="835"/>
                    </a:cubicBezTo>
                    <a:cubicBezTo>
                      <a:pt x="169" y="854"/>
                      <a:pt x="180" y="862"/>
                      <a:pt x="186" y="875"/>
                    </a:cubicBezTo>
                    <a:cubicBezTo>
                      <a:pt x="183" y="901"/>
                      <a:pt x="201" y="917"/>
                      <a:pt x="207" y="940"/>
                    </a:cubicBezTo>
                    <a:cubicBezTo>
                      <a:pt x="208" y="942"/>
                      <a:pt x="204" y="941"/>
                      <a:pt x="205" y="943"/>
                    </a:cubicBezTo>
                    <a:cubicBezTo>
                      <a:pt x="207" y="946"/>
                      <a:pt x="209" y="948"/>
                      <a:pt x="207" y="952"/>
                    </a:cubicBezTo>
                    <a:cubicBezTo>
                      <a:pt x="212" y="954"/>
                      <a:pt x="213" y="954"/>
                      <a:pt x="216" y="957"/>
                    </a:cubicBezTo>
                    <a:cubicBezTo>
                      <a:pt x="225" y="954"/>
                      <a:pt x="237" y="949"/>
                      <a:pt x="244" y="953"/>
                    </a:cubicBezTo>
                    <a:cubicBezTo>
                      <a:pt x="248" y="950"/>
                      <a:pt x="252" y="952"/>
                      <a:pt x="257" y="950"/>
                    </a:cubicBezTo>
                    <a:cubicBezTo>
                      <a:pt x="272" y="944"/>
                      <a:pt x="278" y="924"/>
                      <a:pt x="291" y="915"/>
                    </a:cubicBezTo>
                    <a:cubicBezTo>
                      <a:pt x="291" y="910"/>
                      <a:pt x="294" y="904"/>
                      <a:pt x="294" y="899"/>
                    </a:cubicBezTo>
                    <a:cubicBezTo>
                      <a:pt x="294" y="897"/>
                      <a:pt x="291" y="898"/>
                      <a:pt x="291" y="896"/>
                    </a:cubicBezTo>
                    <a:cubicBezTo>
                      <a:pt x="296" y="891"/>
                      <a:pt x="305" y="890"/>
                      <a:pt x="309" y="885"/>
                    </a:cubicBezTo>
                    <a:cubicBezTo>
                      <a:pt x="309" y="875"/>
                      <a:pt x="307" y="867"/>
                      <a:pt x="304" y="860"/>
                    </a:cubicBezTo>
                    <a:cubicBezTo>
                      <a:pt x="308" y="856"/>
                      <a:pt x="312" y="849"/>
                      <a:pt x="319" y="844"/>
                    </a:cubicBezTo>
                    <a:cubicBezTo>
                      <a:pt x="327" y="840"/>
                      <a:pt x="335" y="838"/>
                      <a:pt x="338" y="831"/>
                    </a:cubicBezTo>
                    <a:cubicBezTo>
                      <a:pt x="342" y="823"/>
                      <a:pt x="335" y="816"/>
                      <a:pt x="337" y="807"/>
                    </a:cubicBezTo>
                    <a:cubicBezTo>
                      <a:pt x="337" y="805"/>
                      <a:pt x="339" y="804"/>
                      <a:pt x="338" y="802"/>
                    </a:cubicBezTo>
                    <a:cubicBezTo>
                      <a:pt x="334" y="799"/>
                      <a:pt x="331" y="796"/>
                      <a:pt x="331" y="789"/>
                    </a:cubicBezTo>
                    <a:cubicBezTo>
                      <a:pt x="331" y="787"/>
                      <a:pt x="333" y="782"/>
                      <a:pt x="333" y="781"/>
                    </a:cubicBezTo>
                    <a:cubicBezTo>
                      <a:pt x="332" y="778"/>
                      <a:pt x="329" y="778"/>
                      <a:pt x="329" y="775"/>
                    </a:cubicBezTo>
                    <a:cubicBezTo>
                      <a:pt x="328" y="770"/>
                      <a:pt x="331" y="769"/>
                      <a:pt x="333" y="767"/>
                    </a:cubicBezTo>
                    <a:cubicBezTo>
                      <a:pt x="338" y="759"/>
                      <a:pt x="337" y="754"/>
                      <a:pt x="344" y="752"/>
                    </a:cubicBezTo>
                    <a:cubicBezTo>
                      <a:pt x="347" y="738"/>
                      <a:pt x="362" y="735"/>
                      <a:pt x="371" y="726"/>
                    </a:cubicBezTo>
                    <a:cubicBezTo>
                      <a:pt x="380" y="718"/>
                      <a:pt x="386" y="704"/>
                      <a:pt x="392" y="693"/>
                    </a:cubicBezTo>
                    <a:cubicBezTo>
                      <a:pt x="396" y="686"/>
                      <a:pt x="402" y="678"/>
                      <a:pt x="399" y="670"/>
                    </a:cubicBezTo>
                    <a:cubicBezTo>
                      <a:pt x="385" y="675"/>
                      <a:pt x="374" y="675"/>
                      <a:pt x="359" y="679"/>
                    </a:cubicBezTo>
                    <a:cubicBezTo>
                      <a:pt x="357" y="675"/>
                      <a:pt x="355" y="673"/>
                      <a:pt x="351" y="671"/>
                    </a:cubicBezTo>
                    <a:cubicBezTo>
                      <a:pt x="352" y="670"/>
                      <a:pt x="355" y="671"/>
                      <a:pt x="355" y="668"/>
                    </a:cubicBezTo>
                    <a:cubicBezTo>
                      <a:pt x="353" y="664"/>
                      <a:pt x="348" y="664"/>
                      <a:pt x="347" y="658"/>
                    </a:cubicBezTo>
                    <a:cubicBezTo>
                      <a:pt x="341" y="658"/>
                      <a:pt x="337" y="647"/>
                      <a:pt x="333" y="650"/>
                    </a:cubicBezTo>
                    <a:cubicBezTo>
                      <a:pt x="329" y="641"/>
                      <a:pt x="328" y="631"/>
                      <a:pt x="319" y="627"/>
                    </a:cubicBezTo>
                    <a:cubicBezTo>
                      <a:pt x="319" y="616"/>
                      <a:pt x="317" y="606"/>
                      <a:pt x="310" y="602"/>
                    </a:cubicBezTo>
                    <a:cubicBezTo>
                      <a:pt x="308" y="600"/>
                      <a:pt x="309" y="598"/>
                      <a:pt x="310" y="596"/>
                    </a:cubicBezTo>
                    <a:cubicBezTo>
                      <a:pt x="301" y="587"/>
                      <a:pt x="297" y="572"/>
                      <a:pt x="291" y="559"/>
                    </a:cubicBezTo>
                    <a:cubicBezTo>
                      <a:pt x="295" y="563"/>
                      <a:pt x="295" y="571"/>
                      <a:pt x="301" y="572"/>
                    </a:cubicBezTo>
                    <a:cubicBezTo>
                      <a:pt x="302" y="572"/>
                      <a:pt x="301" y="569"/>
                      <a:pt x="303" y="569"/>
                    </a:cubicBezTo>
                    <a:cubicBezTo>
                      <a:pt x="309" y="576"/>
                      <a:pt x="317" y="583"/>
                      <a:pt x="317" y="593"/>
                    </a:cubicBezTo>
                    <a:cubicBezTo>
                      <a:pt x="328" y="596"/>
                      <a:pt x="325" y="605"/>
                      <a:pt x="329" y="614"/>
                    </a:cubicBezTo>
                    <a:cubicBezTo>
                      <a:pt x="330" y="619"/>
                      <a:pt x="335" y="620"/>
                      <a:pt x="338" y="624"/>
                    </a:cubicBezTo>
                    <a:cubicBezTo>
                      <a:pt x="340" y="626"/>
                      <a:pt x="340" y="630"/>
                      <a:pt x="342" y="633"/>
                    </a:cubicBezTo>
                    <a:cubicBezTo>
                      <a:pt x="345" y="638"/>
                      <a:pt x="349" y="640"/>
                      <a:pt x="350" y="644"/>
                    </a:cubicBezTo>
                    <a:cubicBezTo>
                      <a:pt x="352" y="651"/>
                      <a:pt x="351" y="658"/>
                      <a:pt x="353" y="665"/>
                    </a:cubicBezTo>
                    <a:cubicBezTo>
                      <a:pt x="358" y="669"/>
                      <a:pt x="364" y="665"/>
                      <a:pt x="369" y="662"/>
                    </a:cubicBezTo>
                    <a:cubicBezTo>
                      <a:pt x="377" y="663"/>
                      <a:pt x="378" y="657"/>
                      <a:pt x="385" y="658"/>
                    </a:cubicBezTo>
                    <a:cubicBezTo>
                      <a:pt x="389" y="653"/>
                      <a:pt x="397" y="653"/>
                      <a:pt x="404" y="650"/>
                    </a:cubicBezTo>
                    <a:cubicBezTo>
                      <a:pt x="406" y="642"/>
                      <a:pt x="416" y="640"/>
                      <a:pt x="423" y="639"/>
                    </a:cubicBezTo>
                    <a:cubicBezTo>
                      <a:pt x="424" y="638"/>
                      <a:pt x="422" y="635"/>
                      <a:pt x="424" y="635"/>
                    </a:cubicBezTo>
                    <a:cubicBezTo>
                      <a:pt x="430" y="636"/>
                      <a:pt x="430" y="627"/>
                      <a:pt x="438" y="628"/>
                    </a:cubicBezTo>
                    <a:cubicBezTo>
                      <a:pt x="437" y="625"/>
                      <a:pt x="438" y="623"/>
                      <a:pt x="438" y="619"/>
                    </a:cubicBezTo>
                    <a:cubicBezTo>
                      <a:pt x="445" y="618"/>
                      <a:pt x="447" y="612"/>
                      <a:pt x="450" y="606"/>
                    </a:cubicBezTo>
                    <a:cubicBezTo>
                      <a:pt x="443" y="598"/>
                      <a:pt x="426" y="597"/>
                      <a:pt x="429" y="582"/>
                    </a:cubicBezTo>
                    <a:cubicBezTo>
                      <a:pt x="422" y="588"/>
                      <a:pt x="419" y="599"/>
                      <a:pt x="402" y="596"/>
                    </a:cubicBezTo>
                    <a:cubicBezTo>
                      <a:pt x="397" y="593"/>
                      <a:pt x="395" y="588"/>
                      <a:pt x="393" y="582"/>
                    </a:cubicBezTo>
                    <a:cubicBezTo>
                      <a:pt x="394" y="581"/>
                      <a:pt x="394" y="579"/>
                      <a:pt x="394" y="577"/>
                    </a:cubicBezTo>
                    <a:cubicBezTo>
                      <a:pt x="386" y="574"/>
                      <a:pt x="383" y="566"/>
                      <a:pt x="381" y="558"/>
                    </a:cubicBezTo>
                    <a:cubicBezTo>
                      <a:pt x="385" y="558"/>
                      <a:pt x="386" y="557"/>
                      <a:pt x="387" y="555"/>
                    </a:cubicBezTo>
                    <a:cubicBezTo>
                      <a:pt x="395" y="558"/>
                      <a:pt x="397" y="566"/>
                      <a:pt x="401" y="572"/>
                    </a:cubicBezTo>
                    <a:cubicBezTo>
                      <a:pt x="408" y="574"/>
                      <a:pt x="412" y="580"/>
                      <a:pt x="420" y="582"/>
                    </a:cubicBezTo>
                    <a:cubicBezTo>
                      <a:pt x="422" y="579"/>
                      <a:pt x="427" y="575"/>
                      <a:pt x="432" y="577"/>
                    </a:cubicBezTo>
                    <a:cubicBezTo>
                      <a:pt x="430" y="587"/>
                      <a:pt x="440" y="585"/>
                      <a:pt x="444" y="589"/>
                    </a:cubicBezTo>
                    <a:cubicBezTo>
                      <a:pt x="458" y="589"/>
                      <a:pt x="474" y="591"/>
                      <a:pt x="488" y="587"/>
                    </a:cubicBezTo>
                    <a:cubicBezTo>
                      <a:pt x="492" y="596"/>
                      <a:pt x="497" y="604"/>
                      <a:pt x="509" y="605"/>
                    </a:cubicBezTo>
                    <a:cubicBezTo>
                      <a:pt x="507" y="607"/>
                      <a:pt x="502" y="605"/>
                      <a:pt x="500" y="607"/>
                    </a:cubicBezTo>
                    <a:cubicBezTo>
                      <a:pt x="503" y="617"/>
                      <a:pt x="522" y="623"/>
                      <a:pt x="523" y="609"/>
                    </a:cubicBezTo>
                    <a:cubicBezTo>
                      <a:pt x="523" y="613"/>
                      <a:pt x="523" y="616"/>
                      <a:pt x="526" y="617"/>
                    </a:cubicBezTo>
                    <a:cubicBezTo>
                      <a:pt x="524" y="618"/>
                      <a:pt x="523" y="620"/>
                      <a:pt x="523" y="622"/>
                    </a:cubicBezTo>
                    <a:cubicBezTo>
                      <a:pt x="524" y="642"/>
                      <a:pt x="533" y="653"/>
                      <a:pt x="537" y="670"/>
                    </a:cubicBezTo>
                    <a:cubicBezTo>
                      <a:pt x="546" y="674"/>
                      <a:pt x="542" y="691"/>
                      <a:pt x="553" y="694"/>
                    </a:cubicBezTo>
                    <a:cubicBezTo>
                      <a:pt x="557" y="691"/>
                      <a:pt x="558" y="686"/>
                      <a:pt x="563" y="685"/>
                    </a:cubicBezTo>
                    <a:cubicBezTo>
                      <a:pt x="560" y="684"/>
                      <a:pt x="563" y="679"/>
                      <a:pt x="567" y="680"/>
                    </a:cubicBezTo>
                    <a:cubicBezTo>
                      <a:pt x="563" y="675"/>
                      <a:pt x="569" y="668"/>
                      <a:pt x="569" y="662"/>
                    </a:cubicBezTo>
                    <a:cubicBezTo>
                      <a:pt x="570" y="657"/>
                      <a:pt x="564" y="646"/>
                      <a:pt x="573" y="648"/>
                    </a:cubicBezTo>
                    <a:cubicBezTo>
                      <a:pt x="573" y="644"/>
                      <a:pt x="578" y="645"/>
                      <a:pt x="580" y="643"/>
                    </a:cubicBezTo>
                    <a:cubicBezTo>
                      <a:pt x="584" y="635"/>
                      <a:pt x="594" y="632"/>
                      <a:pt x="598" y="624"/>
                    </a:cubicBezTo>
                    <a:cubicBezTo>
                      <a:pt x="604" y="624"/>
                      <a:pt x="608" y="619"/>
                      <a:pt x="607" y="614"/>
                    </a:cubicBezTo>
                    <a:cubicBezTo>
                      <a:pt x="612" y="611"/>
                      <a:pt x="614" y="612"/>
                      <a:pt x="619" y="613"/>
                    </a:cubicBezTo>
                    <a:cubicBezTo>
                      <a:pt x="622" y="611"/>
                      <a:pt x="624" y="609"/>
                      <a:pt x="626" y="611"/>
                    </a:cubicBezTo>
                    <a:cubicBezTo>
                      <a:pt x="628" y="609"/>
                      <a:pt x="629" y="608"/>
                      <a:pt x="629" y="605"/>
                    </a:cubicBezTo>
                    <a:cubicBezTo>
                      <a:pt x="636" y="605"/>
                      <a:pt x="634" y="613"/>
                      <a:pt x="637" y="617"/>
                    </a:cubicBezTo>
                    <a:cubicBezTo>
                      <a:pt x="639" y="621"/>
                      <a:pt x="643" y="621"/>
                      <a:pt x="646" y="624"/>
                    </a:cubicBezTo>
                    <a:cubicBezTo>
                      <a:pt x="646" y="626"/>
                      <a:pt x="644" y="626"/>
                      <a:pt x="644" y="627"/>
                    </a:cubicBezTo>
                    <a:cubicBezTo>
                      <a:pt x="652" y="628"/>
                      <a:pt x="650" y="640"/>
                      <a:pt x="648" y="647"/>
                    </a:cubicBezTo>
                    <a:cubicBezTo>
                      <a:pt x="652" y="644"/>
                      <a:pt x="652" y="647"/>
                      <a:pt x="656" y="648"/>
                    </a:cubicBezTo>
                    <a:cubicBezTo>
                      <a:pt x="658" y="644"/>
                      <a:pt x="664" y="644"/>
                      <a:pt x="665" y="638"/>
                    </a:cubicBezTo>
                    <a:cubicBezTo>
                      <a:pt x="667" y="647"/>
                      <a:pt x="672" y="656"/>
                      <a:pt x="674" y="665"/>
                    </a:cubicBezTo>
                    <a:cubicBezTo>
                      <a:pt x="676" y="675"/>
                      <a:pt x="671" y="683"/>
                      <a:pt x="671" y="693"/>
                    </a:cubicBezTo>
                    <a:cubicBezTo>
                      <a:pt x="682" y="696"/>
                      <a:pt x="685" y="713"/>
                      <a:pt x="690" y="725"/>
                    </a:cubicBezTo>
                    <a:cubicBezTo>
                      <a:pt x="696" y="727"/>
                      <a:pt x="698" y="733"/>
                      <a:pt x="707" y="732"/>
                    </a:cubicBezTo>
                    <a:cubicBezTo>
                      <a:pt x="700" y="720"/>
                      <a:pt x="704" y="701"/>
                      <a:pt x="686" y="699"/>
                    </a:cubicBezTo>
                    <a:cubicBezTo>
                      <a:pt x="685" y="694"/>
                      <a:pt x="684" y="690"/>
                      <a:pt x="682" y="685"/>
                    </a:cubicBezTo>
                    <a:cubicBezTo>
                      <a:pt x="681" y="683"/>
                      <a:pt x="679" y="687"/>
                      <a:pt x="678" y="685"/>
                    </a:cubicBezTo>
                    <a:cubicBezTo>
                      <a:pt x="678" y="678"/>
                      <a:pt x="680" y="674"/>
                      <a:pt x="683" y="670"/>
                    </a:cubicBezTo>
                    <a:cubicBezTo>
                      <a:pt x="683" y="666"/>
                      <a:pt x="681" y="661"/>
                      <a:pt x="687" y="661"/>
                    </a:cubicBezTo>
                    <a:cubicBezTo>
                      <a:pt x="687" y="663"/>
                      <a:pt x="686" y="664"/>
                      <a:pt x="686" y="666"/>
                    </a:cubicBezTo>
                    <a:cubicBezTo>
                      <a:pt x="693" y="667"/>
                      <a:pt x="699" y="668"/>
                      <a:pt x="699" y="676"/>
                    </a:cubicBezTo>
                    <a:cubicBezTo>
                      <a:pt x="702" y="676"/>
                      <a:pt x="703" y="675"/>
                      <a:pt x="703" y="679"/>
                    </a:cubicBezTo>
                    <a:cubicBezTo>
                      <a:pt x="706" y="679"/>
                      <a:pt x="707" y="679"/>
                      <a:pt x="710" y="681"/>
                    </a:cubicBezTo>
                    <a:cubicBezTo>
                      <a:pt x="711" y="683"/>
                      <a:pt x="710" y="688"/>
                      <a:pt x="709" y="691"/>
                    </a:cubicBezTo>
                    <a:cubicBezTo>
                      <a:pt x="715" y="688"/>
                      <a:pt x="721" y="685"/>
                      <a:pt x="722" y="679"/>
                    </a:cubicBezTo>
                    <a:cubicBezTo>
                      <a:pt x="724" y="679"/>
                      <a:pt x="724" y="680"/>
                      <a:pt x="726" y="680"/>
                    </a:cubicBezTo>
                    <a:cubicBezTo>
                      <a:pt x="728" y="676"/>
                      <a:pt x="733" y="676"/>
                      <a:pt x="736" y="672"/>
                    </a:cubicBezTo>
                    <a:cubicBezTo>
                      <a:pt x="735" y="668"/>
                      <a:pt x="736" y="666"/>
                      <a:pt x="737" y="663"/>
                    </a:cubicBezTo>
                    <a:cubicBezTo>
                      <a:pt x="736" y="645"/>
                      <a:pt x="721" y="641"/>
                      <a:pt x="715" y="627"/>
                    </a:cubicBezTo>
                    <a:cubicBezTo>
                      <a:pt x="720" y="619"/>
                      <a:pt x="729" y="609"/>
                      <a:pt x="738" y="613"/>
                    </a:cubicBezTo>
                    <a:cubicBezTo>
                      <a:pt x="737" y="616"/>
                      <a:pt x="737" y="621"/>
                      <a:pt x="742" y="620"/>
                    </a:cubicBezTo>
                    <a:cubicBezTo>
                      <a:pt x="744" y="618"/>
                      <a:pt x="740" y="616"/>
                      <a:pt x="742" y="614"/>
                    </a:cubicBezTo>
                    <a:cubicBezTo>
                      <a:pt x="749" y="612"/>
                      <a:pt x="759" y="613"/>
                      <a:pt x="761" y="605"/>
                    </a:cubicBezTo>
                    <a:cubicBezTo>
                      <a:pt x="771" y="607"/>
                      <a:pt x="782" y="603"/>
                      <a:pt x="787" y="593"/>
                    </a:cubicBezTo>
                    <a:cubicBezTo>
                      <a:pt x="798" y="591"/>
                      <a:pt x="796" y="574"/>
                      <a:pt x="807" y="569"/>
                    </a:cubicBezTo>
                    <a:cubicBezTo>
                      <a:pt x="807" y="563"/>
                      <a:pt x="808" y="562"/>
                      <a:pt x="809" y="558"/>
                    </a:cubicBezTo>
                    <a:cubicBezTo>
                      <a:pt x="806" y="558"/>
                      <a:pt x="805" y="555"/>
                      <a:pt x="803" y="554"/>
                    </a:cubicBezTo>
                    <a:cubicBezTo>
                      <a:pt x="805" y="554"/>
                      <a:pt x="806" y="553"/>
                      <a:pt x="808" y="553"/>
                    </a:cubicBezTo>
                    <a:cubicBezTo>
                      <a:pt x="808" y="548"/>
                      <a:pt x="806" y="548"/>
                      <a:pt x="808" y="545"/>
                    </a:cubicBezTo>
                    <a:cubicBezTo>
                      <a:pt x="802" y="539"/>
                      <a:pt x="800" y="529"/>
                      <a:pt x="793" y="523"/>
                    </a:cubicBezTo>
                    <a:cubicBezTo>
                      <a:pt x="795" y="520"/>
                      <a:pt x="798" y="519"/>
                      <a:pt x="799" y="515"/>
                    </a:cubicBezTo>
                    <a:cubicBezTo>
                      <a:pt x="799" y="516"/>
                      <a:pt x="799" y="517"/>
                      <a:pt x="801" y="516"/>
                    </a:cubicBezTo>
                    <a:cubicBezTo>
                      <a:pt x="802" y="511"/>
                      <a:pt x="807" y="509"/>
                      <a:pt x="812" y="511"/>
                    </a:cubicBezTo>
                    <a:cubicBezTo>
                      <a:pt x="812" y="508"/>
                      <a:pt x="813" y="508"/>
                      <a:pt x="813" y="506"/>
                    </a:cubicBezTo>
                    <a:cubicBezTo>
                      <a:pt x="807" y="507"/>
                      <a:pt x="805" y="504"/>
                      <a:pt x="802" y="502"/>
                    </a:cubicBezTo>
                    <a:cubicBezTo>
                      <a:pt x="798" y="504"/>
                      <a:pt x="797" y="508"/>
                      <a:pt x="793" y="507"/>
                    </a:cubicBezTo>
                    <a:cubicBezTo>
                      <a:pt x="790" y="505"/>
                      <a:pt x="794" y="503"/>
                      <a:pt x="792" y="501"/>
                    </a:cubicBezTo>
                    <a:cubicBezTo>
                      <a:pt x="787" y="501"/>
                      <a:pt x="782" y="497"/>
                      <a:pt x="786" y="493"/>
                    </a:cubicBezTo>
                    <a:cubicBezTo>
                      <a:pt x="794" y="496"/>
                      <a:pt x="799" y="483"/>
                      <a:pt x="806" y="480"/>
                    </a:cubicBezTo>
                    <a:cubicBezTo>
                      <a:pt x="808" y="481"/>
                      <a:pt x="810" y="482"/>
                      <a:pt x="811" y="483"/>
                    </a:cubicBezTo>
                    <a:cubicBezTo>
                      <a:pt x="805" y="487"/>
                      <a:pt x="804" y="493"/>
                      <a:pt x="806" y="497"/>
                    </a:cubicBezTo>
                    <a:cubicBezTo>
                      <a:pt x="810" y="491"/>
                      <a:pt x="822" y="485"/>
                      <a:pt x="829" y="492"/>
                    </a:cubicBezTo>
                    <a:cubicBezTo>
                      <a:pt x="829" y="497"/>
                      <a:pt x="827" y="496"/>
                      <a:pt x="826" y="501"/>
                    </a:cubicBezTo>
                    <a:cubicBezTo>
                      <a:pt x="826" y="503"/>
                      <a:pt x="829" y="504"/>
                      <a:pt x="830" y="506"/>
                    </a:cubicBezTo>
                    <a:cubicBezTo>
                      <a:pt x="831" y="505"/>
                      <a:pt x="830" y="503"/>
                      <a:pt x="832" y="503"/>
                    </a:cubicBezTo>
                    <a:cubicBezTo>
                      <a:pt x="833" y="507"/>
                      <a:pt x="837" y="503"/>
                      <a:pt x="838" y="509"/>
                    </a:cubicBezTo>
                    <a:cubicBezTo>
                      <a:pt x="835" y="508"/>
                      <a:pt x="834" y="508"/>
                      <a:pt x="833" y="511"/>
                    </a:cubicBezTo>
                    <a:cubicBezTo>
                      <a:pt x="840" y="514"/>
                      <a:pt x="831" y="523"/>
                      <a:pt x="836" y="529"/>
                    </a:cubicBezTo>
                    <a:cubicBezTo>
                      <a:pt x="841" y="522"/>
                      <a:pt x="853" y="527"/>
                      <a:pt x="854" y="516"/>
                    </a:cubicBezTo>
                    <a:cubicBezTo>
                      <a:pt x="851" y="515"/>
                      <a:pt x="854" y="509"/>
                      <a:pt x="853" y="507"/>
                    </a:cubicBezTo>
                    <a:cubicBezTo>
                      <a:pt x="850" y="501"/>
                      <a:pt x="845" y="497"/>
                      <a:pt x="842" y="491"/>
                    </a:cubicBezTo>
                    <a:cubicBezTo>
                      <a:pt x="845" y="484"/>
                      <a:pt x="857" y="485"/>
                      <a:pt x="855" y="473"/>
                    </a:cubicBezTo>
                    <a:cubicBezTo>
                      <a:pt x="860" y="470"/>
                      <a:pt x="863" y="464"/>
                      <a:pt x="869" y="463"/>
                    </a:cubicBezTo>
                    <a:cubicBezTo>
                      <a:pt x="871" y="464"/>
                      <a:pt x="872" y="466"/>
                      <a:pt x="874" y="467"/>
                    </a:cubicBezTo>
                    <a:cubicBezTo>
                      <a:pt x="895" y="457"/>
                      <a:pt x="902" y="434"/>
                      <a:pt x="916" y="417"/>
                    </a:cubicBezTo>
                    <a:cubicBezTo>
                      <a:pt x="919" y="405"/>
                      <a:pt x="916" y="393"/>
                      <a:pt x="923" y="385"/>
                    </a:cubicBezTo>
                    <a:cubicBezTo>
                      <a:pt x="932" y="403"/>
                      <a:pt x="919" y="425"/>
                      <a:pt x="926" y="441"/>
                    </a:cubicBezTo>
                    <a:cubicBezTo>
                      <a:pt x="928" y="438"/>
                      <a:pt x="928" y="435"/>
                      <a:pt x="930" y="433"/>
                    </a:cubicBezTo>
                    <a:cubicBezTo>
                      <a:pt x="933" y="434"/>
                      <a:pt x="932" y="439"/>
                      <a:pt x="934" y="441"/>
                    </a:cubicBezTo>
                    <a:cubicBezTo>
                      <a:pt x="939" y="431"/>
                      <a:pt x="924" y="421"/>
                      <a:pt x="934" y="411"/>
                    </a:cubicBezTo>
                    <a:cubicBezTo>
                      <a:pt x="937" y="411"/>
                      <a:pt x="939" y="416"/>
                      <a:pt x="942" y="414"/>
                    </a:cubicBezTo>
                    <a:cubicBezTo>
                      <a:pt x="934" y="402"/>
                      <a:pt x="934" y="385"/>
                      <a:pt x="931" y="370"/>
                    </a:cubicBezTo>
                    <a:cubicBezTo>
                      <a:pt x="928" y="371"/>
                      <a:pt x="927" y="373"/>
                      <a:pt x="924" y="373"/>
                    </a:cubicBezTo>
                    <a:cubicBezTo>
                      <a:pt x="924" y="376"/>
                      <a:pt x="925" y="381"/>
                      <a:pt x="922" y="383"/>
                    </a:cubicBezTo>
                    <a:cubicBezTo>
                      <a:pt x="921" y="380"/>
                      <a:pt x="921" y="378"/>
                      <a:pt x="922" y="375"/>
                    </a:cubicBezTo>
                    <a:cubicBezTo>
                      <a:pt x="916" y="371"/>
                      <a:pt x="916" y="362"/>
                      <a:pt x="905" y="364"/>
                    </a:cubicBezTo>
                    <a:cubicBezTo>
                      <a:pt x="905" y="368"/>
                      <a:pt x="904" y="371"/>
                      <a:pt x="899" y="371"/>
                    </a:cubicBezTo>
                    <a:cubicBezTo>
                      <a:pt x="899" y="369"/>
                      <a:pt x="901" y="369"/>
                      <a:pt x="901" y="367"/>
                    </a:cubicBezTo>
                    <a:cubicBezTo>
                      <a:pt x="897" y="365"/>
                      <a:pt x="897" y="368"/>
                      <a:pt x="894" y="368"/>
                    </a:cubicBezTo>
                    <a:cubicBezTo>
                      <a:pt x="895" y="366"/>
                      <a:pt x="895" y="364"/>
                      <a:pt x="895" y="361"/>
                    </a:cubicBezTo>
                    <a:cubicBezTo>
                      <a:pt x="893" y="359"/>
                      <a:pt x="888" y="362"/>
                      <a:pt x="886" y="360"/>
                    </a:cubicBezTo>
                    <a:cubicBezTo>
                      <a:pt x="893" y="350"/>
                      <a:pt x="907" y="339"/>
                      <a:pt x="916" y="328"/>
                    </a:cubicBezTo>
                    <a:cubicBezTo>
                      <a:pt x="921" y="323"/>
                      <a:pt x="924" y="313"/>
                      <a:pt x="932" y="311"/>
                    </a:cubicBezTo>
                    <a:cubicBezTo>
                      <a:pt x="937" y="310"/>
                      <a:pt x="941" y="312"/>
                      <a:pt x="946" y="310"/>
                    </a:cubicBezTo>
                    <a:cubicBezTo>
                      <a:pt x="946" y="313"/>
                      <a:pt x="946" y="315"/>
                      <a:pt x="949" y="314"/>
                    </a:cubicBezTo>
                    <a:cubicBezTo>
                      <a:pt x="951" y="309"/>
                      <a:pt x="960" y="312"/>
                      <a:pt x="965" y="313"/>
                    </a:cubicBezTo>
                    <a:cubicBezTo>
                      <a:pt x="966" y="311"/>
                      <a:pt x="965" y="307"/>
                      <a:pt x="969" y="307"/>
                    </a:cubicBezTo>
                    <a:cubicBezTo>
                      <a:pt x="972" y="312"/>
                      <a:pt x="981" y="306"/>
                      <a:pt x="981" y="312"/>
                    </a:cubicBezTo>
                    <a:cubicBezTo>
                      <a:pt x="980" y="313"/>
                      <a:pt x="977" y="313"/>
                      <a:pt x="978" y="317"/>
                    </a:cubicBezTo>
                    <a:cubicBezTo>
                      <a:pt x="986" y="316"/>
                      <a:pt x="994" y="317"/>
                      <a:pt x="1002" y="311"/>
                    </a:cubicBezTo>
                    <a:cubicBezTo>
                      <a:pt x="1002" y="308"/>
                      <a:pt x="998" y="309"/>
                      <a:pt x="996" y="308"/>
                    </a:cubicBezTo>
                    <a:cubicBezTo>
                      <a:pt x="998" y="297"/>
                      <a:pt x="1010" y="296"/>
                      <a:pt x="1011" y="285"/>
                    </a:cubicBezTo>
                    <a:cubicBezTo>
                      <a:pt x="1015" y="283"/>
                      <a:pt x="1025" y="279"/>
                      <a:pt x="1027" y="285"/>
                    </a:cubicBezTo>
                    <a:cubicBezTo>
                      <a:pt x="1027" y="284"/>
                      <a:pt x="1030" y="281"/>
                      <a:pt x="1030" y="283"/>
                    </a:cubicBezTo>
                    <a:cubicBezTo>
                      <a:pt x="1027" y="289"/>
                      <a:pt x="1030" y="293"/>
                      <a:pt x="1032" y="296"/>
                    </a:cubicBezTo>
                    <a:cubicBezTo>
                      <a:pt x="1037" y="293"/>
                      <a:pt x="1039" y="285"/>
                      <a:pt x="1047" y="284"/>
                    </a:cubicBezTo>
                    <a:cubicBezTo>
                      <a:pt x="1046" y="276"/>
                      <a:pt x="1052" y="269"/>
                      <a:pt x="1059" y="274"/>
                    </a:cubicBezTo>
                    <a:cubicBezTo>
                      <a:pt x="1057" y="274"/>
                      <a:pt x="1055" y="274"/>
                      <a:pt x="1054" y="275"/>
                    </a:cubicBezTo>
                    <a:cubicBezTo>
                      <a:pt x="1051" y="281"/>
                      <a:pt x="1051" y="287"/>
                      <a:pt x="1050" y="293"/>
                    </a:cubicBezTo>
                    <a:cubicBezTo>
                      <a:pt x="1038" y="296"/>
                      <a:pt x="1037" y="309"/>
                      <a:pt x="1027" y="313"/>
                    </a:cubicBezTo>
                    <a:cubicBezTo>
                      <a:pt x="1026" y="322"/>
                      <a:pt x="1018" y="325"/>
                      <a:pt x="1011" y="328"/>
                    </a:cubicBezTo>
                    <a:cubicBezTo>
                      <a:pt x="1014" y="335"/>
                      <a:pt x="1006" y="337"/>
                      <a:pt x="1004" y="342"/>
                    </a:cubicBezTo>
                    <a:cubicBezTo>
                      <a:pt x="998" y="359"/>
                      <a:pt x="1009" y="382"/>
                      <a:pt x="1012" y="396"/>
                    </a:cubicBezTo>
                    <a:cubicBezTo>
                      <a:pt x="1016" y="390"/>
                      <a:pt x="1023" y="388"/>
                      <a:pt x="1023" y="378"/>
                    </a:cubicBezTo>
                    <a:cubicBezTo>
                      <a:pt x="1025" y="376"/>
                      <a:pt x="1028" y="375"/>
                      <a:pt x="1031" y="374"/>
                    </a:cubicBezTo>
                    <a:cubicBezTo>
                      <a:pt x="1025" y="359"/>
                      <a:pt x="1042" y="367"/>
                      <a:pt x="1043" y="357"/>
                    </a:cubicBezTo>
                    <a:cubicBezTo>
                      <a:pt x="1041" y="356"/>
                      <a:pt x="1040" y="354"/>
                      <a:pt x="1040" y="352"/>
                    </a:cubicBezTo>
                    <a:cubicBezTo>
                      <a:pt x="1042" y="351"/>
                      <a:pt x="1042" y="348"/>
                      <a:pt x="1043" y="345"/>
                    </a:cubicBezTo>
                    <a:cubicBezTo>
                      <a:pt x="1045" y="345"/>
                      <a:pt x="1045" y="348"/>
                      <a:pt x="1048" y="347"/>
                    </a:cubicBezTo>
                    <a:cubicBezTo>
                      <a:pt x="1053" y="343"/>
                      <a:pt x="1047" y="339"/>
                      <a:pt x="1046" y="335"/>
                    </a:cubicBezTo>
                    <a:cubicBezTo>
                      <a:pt x="1047" y="332"/>
                      <a:pt x="1050" y="332"/>
                      <a:pt x="1050" y="328"/>
                    </a:cubicBezTo>
                    <a:cubicBezTo>
                      <a:pt x="1049" y="326"/>
                      <a:pt x="1044" y="328"/>
                      <a:pt x="1042" y="326"/>
                    </a:cubicBezTo>
                    <a:cubicBezTo>
                      <a:pt x="1042" y="316"/>
                      <a:pt x="1052" y="315"/>
                      <a:pt x="1050" y="305"/>
                    </a:cubicBezTo>
                    <a:cubicBezTo>
                      <a:pt x="1052" y="305"/>
                      <a:pt x="1054" y="304"/>
                      <a:pt x="1055" y="302"/>
                    </a:cubicBezTo>
                    <a:cubicBezTo>
                      <a:pt x="1055" y="304"/>
                      <a:pt x="1055" y="306"/>
                      <a:pt x="1058" y="306"/>
                    </a:cubicBezTo>
                    <a:cubicBezTo>
                      <a:pt x="1060" y="304"/>
                      <a:pt x="1062" y="298"/>
                      <a:pt x="1065" y="300"/>
                    </a:cubicBezTo>
                    <a:cubicBezTo>
                      <a:pt x="1064" y="302"/>
                      <a:pt x="1064" y="304"/>
                      <a:pt x="1065" y="306"/>
                    </a:cubicBezTo>
                    <a:cubicBezTo>
                      <a:pt x="1071" y="303"/>
                      <a:pt x="1073" y="296"/>
                      <a:pt x="1084" y="297"/>
                    </a:cubicBezTo>
                    <a:cubicBezTo>
                      <a:pt x="1085" y="299"/>
                      <a:pt x="1086" y="303"/>
                      <a:pt x="1088" y="305"/>
                    </a:cubicBezTo>
                    <a:cubicBezTo>
                      <a:pt x="1100" y="292"/>
                      <a:pt x="1111" y="281"/>
                      <a:pt x="1128" y="274"/>
                    </a:cubicBezTo>
                    <a:cubicBezTo>
                      <a:pt x="1128" y="272"/>
                      <a:pt x="1128" y="271"/>
                      <a:pt x="1130" y="270"/>
                    </a:cubicBezTo>
                    <a:cubicBezTo>
                      <a:pt x="1130" y="274"/>
                      <a:pt x="1136" y="274"/>
                      <a:pt x="1140" y="275"/>
                    </a:cubicBezTo>
                    <a:cubicBezTo>
                      <a:pt x="1149" y="267"/>
                      <a:pt x="1135" y="260"/>
                      <a:pt x="1137" y="249"/>
                    </a:cubicBezTo>
                    <a:cubicBezTo>
                      <a:pt x="1135" y="248"/>
                      <a:pt x="1134" y="250"/>
                      <a:pt x="1132" y="250"/>
                    </a:cubicBezTo>
                    <a:cubicBezTo>
                      <a:pt x="1131" y="249"/>
                      <a:pt x="1130" y="247"/>
                      <a:pt x="1130" y="244"/>
                    </a:cubicBezTo>
                    <a:cubicBezTo>
                      <a:pt x="1128" y="242"/>
                      <a:pt x="1126" y="246"/>
                      <a:pt x="1125" y="244"/>
                    </a:cubicBezTo>
                    <a:cubicBezTo>
                      <a:pt x="1126" y="243"/>
                      <a:pt x="1128" y="243"/>
                      <a:pt x="1130" y="242"/>
                    </a:cubicBezTo>
                    <a:cubicBezTo>
                      <a:pt x="1131" y="245"/>
                      <a:pt x="1133" y="246"/>
                      <a:pt x="1136" y="246"/>
                    </a:cubicBezTo>
                    <a:cubicBezTo>
                      <a:pt x="1147" y="244"/>
                      <a:pt x="1150" y="234"/>
                      <a:pt x="1154" y="225"/>
                    </a:cubicBezTo>
                    <a:cubicBezTo>
                      <a:pt x="1157" y="226"/>
                      <a:pt x="1155" y="230"/>
                      <a:pt x="1157" y="232"/>
                    </a:cubicBezTo>
                    <a:cubicBezTo>
                      <a:pt x="1162" y="233"/>
                      <a:pt x="1164" y="231"/>
                      <a:pt x="1168" y="230"/>
                    </a:cubicBezTo>
                    <a:cubicBezTo>
                      <a:pt x="1172" y="232"/>
                      <a:pt x="1170" y="242"/>
                      <a:pt x="1176" y="243"/>
                    </a:cubicBezTo>
                    <a:cubicBezTo>
                      <a:pt x="1178" y="240"/>
                      <a:pt x="1183" y="249"/>
                      <a:pt x="1188" y="247"/>
                    </a:cubicBezTo>
                    <a:cubicBezTo>
                      <a:pt x="1189" y="244"/>
                      <a:pt x="1188" y="242"/>
                      <a:pt x="1187" y="239"/>
                    </a:cubicBezTo>
                    <a:cubicBezTo>
                      <a:pt x="1189" y="239"/>
                      <a:pt x="1191" y="238"/>
                      <a:pt x="1192" y="238"/>
                    </a:cubicBezTo>
                    <a:cubicBezTo>
                      <a:pt x="1193" y="234"/>
                      <a:pt x="1191" y="233"/>
                      <a:pt x="1191" y="230"/>
                    </a:cubicBezTo>
                    <a:cubicBezTo>
                      <a:pt x="1193" y="232"/>
                      <a:pt x="1195" y="230"/>
                      <a:pt x="1199" y="231"/>
                    </a:cubicBezTo>
                    <a:cubicBezTo>
                      <a:pt x="1201" y="229"/>
                      <a:pt x="1201" y="222"/>
                      <a:pt x="1206" y="225"/>
                    </a:cubicBezTo>
                    <a:cubicBezTo>
                      <a:pt x="1204" y="218"/>
                      <a:pt x="1197" y="215"/>
                      <a:pt x="1193" y="210"/>
                    </a:cubicBezTo>
                    <a:close/>
                    <a:moveTo>
                      <a:pt x="261" y="482"/>
                    </a:moveTo>
                    <a:cubicBezTo>
                      <a:pt x="263" y="479"/>
                      <a:pt x="266" y="480"/>
                      <a:pt x="269" y="480"/>
                    </a:cubicBezTo>
                    <a:cubicBezTo>
                      <a:pt x="267" y="485"/>
                      <a:pt x="265" y="480"/>
                      <a:pt x="261" y="482"/>
                    </a:cubicBezTo>
                    <a:close/>
                    <a:moveTo>
                      <a:pt x="312" y="472"/>
                    </a:moveTo>
                    <a:cubicBezTo>
                      <a:pt x="309" y="471"/>
                      <a:pt x="310" y="473"/>
                      <a:pt x="307" y="473"/>
                    </a:cubicBezTo>
                    <a:cubicBezTo>
                      <a:pt x="308" y="470"/>
                      <a:pt x="306" y="471"/>
                      <a:pt x="306" y="469"/>
                    </a:cubicBezTo>
                    <a:cubicBezTo>
                      <a:pt x="299" y="472"/>
                      <a:pt x="288" y="469"/>
                      <a:pt x="282" y="477"/>
                    </a:cubicBezTo>
                    <a:cubicBezTo>
                      <a:pt x="277" y="476"/>
                      <a:pt x="272" y="476"/>
                      <a:pt x="267" y="474"/>
                    </a:cubicBezTo>
                    <a:cubicBezTo>
                      <a:pt x="265" y="472"/>
                      <a:pt x="265" y="468"/>
                      <a:pt x="263" y="467"/>
                    </a:cubicBezTo>
                    <a:cubicBezTo>
                      <a:pt x="266" y="467"/>
                      <a:pt x="263" y="459"/>
                      <a:pt x="268" y="460"/>
                    </a:cubicBezTo>
                    <a:cubicBezTo>
                      <a:pt x="268" y="455"/>
                      <a:pt x="270" y="453"/>
                      <a:pt x="271" y="449"/>
                    </a:cubicBezTo>
                    <a:cubicBezTo>
                      <a:pt x="273" y="449"/>
                      <a:pt x="274" y="449"/>
                      <a:pt x="275" y="448"/>
                    </a:cubicBezTo>
                    <a:cubicBezTo>
                      <a:pt x="275" y="446"/>
                      <a:pt x="277" y="443"/>
                      <a:pt x="274" y="442"/>
                    </a:cubicBezTo>
                    <a:cubicBezTo>
                      <a:pt x="279" y="439"/>
                      <a:pt x="280" y="433"/>
                      <a:pt x="287" y="432"/>
                    </a:cubicBezTo>
                    <a:cubicBezTo>
                      <a:pt x="285" y="437"/>
                      <a:pt x="291" y="438"/>
                      <a:pt x="296" y="438"/>
                    </a:cubicBezTo>
                    <a:cubicBezTo>
                      <a:pt x="295" y="440"/>
                      <a:pt x="289" y="441"/>
                      <a:pt x="291" y="444"/>
                    </a:cubicBezTo>
                    <a:cubicBezTo>
                      <a:pt x="291" y="444"/>
                      <a:pt x="295" y="444"/>
                      <a:pt x="296" y="446"/>
                    </a:cubicBezTo>
                    <a:cubicBezTo>
                      <a:pt x="296" y="447"/>
                      <a:pt x="296" y="449"/>
                      <a:pt x="295" y="450"/>
                    </a:cubicBezTo>
                    <a:cubicBezTo>
                      <a:pt x="299" y="455"/>
                      <a:pt x="301" y="448"/>
                      <a:pt x="308" y="446"/>
                    </a:cubicBezTo>
                    <a:cubicBezTo>
                      <a:pt x="310" y="446"/>
                      <a:pt x="315" y="448"/>
                      <a:pt x="314" y="443"/>
                    </a:cubicBezTo>
                    <a:cubicBezTo>
                      <a:pt x="313" y="441"/>
                      <a:pt x="308" y="443"/>
                      <a:pt x="306" y="443"/>
                    </a:cubicBezTo>
                    <a:cubicBezTo>
                      <a:pt x="306" y="439"/>
                      <a:pt x="302" y="439"/>
                      <a:pt x="300" y="437"/>
                    </a:cubicBezTo>
                    <a:cubicBezTo>
                      <a:pt x="310" y="435"/>
                      <a:pt x="317" y="430"/>
                      <a:pt x="327" y="429"/>
                    </a:cubicBezTo>
                    <a:cubicBezTo>
                      <a:pt x="325" y="431"/>
                      <a:pt x="322" y="432"/>
                      <a:pt x="319" y="432"/>
                    </a:cubicBezTo>
                    <a:cubicBezTo>
                      <a:pt x="320" y="434"/>
                      <a:pt x="322" y="435"/>
                      <a:pt x="324" y="436"/>
                    </a:cubicBezTo>
                    <a:cubicBezTo>
                      <a:pt x="321" y="437"/>
                      <a:pt x="321" y="440"/>
                      <a:pt x="320" y="442"/>
                    </a:cubicBezTo>
                    <a:cubicBezTo>
                      <a:pt x="318" y="442"/>
                      <a:pt x="317" y="443"/>
                      <a:pt x="315" y="444"/>
                    </a:cubicBezTo>
                    <a:cubicBezTo>
                      <a:pt x="322" y="452"/>
                      <a:pt x="331" y="459"/>
                      <a:pt x="342" y="464"/>
                    </a:cubicBezTo>
                    <a:cubicBezTo>
                      <a:pt x="351" y="482"/>
                      <a:pt x="317" y="481"/>
                      <a:pt x="312" y="472"/>
                    </a:cubicBezTo>
                    <a:close/>
                    <a:moveTo>
                      <a:pt x="415" y="510"/>
                    </a:moveTo>
                    <a:cubicBezTo>
                      <a:pt x="406" y="511"/>
                      <a:pt x="396" y="515"/>
                      <a:pt x="393" y="506"/>
                    </a:cubicBezTo>
                    <a:cubicBezTo>
                      <a:pt x="390" y="506"/>
                      <a:pt x="388" y="505"/>
                      <a:pt x="386" y="505"/>
                    </a:cubicBezTo>
                    <a:cubicBezTo>
                      <a:pt x="385" y="495"/>
                      <a:pt x="391" y="494"/>
                      <a:pt x="390" y="485"/>
                    </a:cubicBezTo>
                    <a:cubicBezTo>
                      <a:pt x="393" y="484"/>
                      <a:pt x="393" y="484"/>
                      <a:pt x="395" y="485"/>
                    </a:cubicBezTo>
                    <a:cubicBezTo>
                      <a:pt x="396" y="482"/>
                      <a:pt x="394" y="480"/>
                      <a:pt x="390" y="481"/>
                    </a:cubicBezTo>
                    <a:cubicBezTo>
                      <a:pt x="389" y="472"/>
                      <a:pt x="377" y="468"/>
                      <a:pt x="380" y="456"/>
                    </a:cubicBezTo>
                    <a:cubicBezTo>
                      <a:pt x="378" y="455"/>
                      <a:pt x="378" y="451"/>
                      <a:pt x="375" y="450"/>
                    </a:cubicBezTo>
                    <a:cubicBezTo>
                      <a:pt x="381" y="441"/>
                      <a:pt x="389" y="436"/>
                      <a:pt x="400" y="430"/>
                    </a:cubicBezTo>
                    <a:cubicBezTo>
                      <a:pt x="404" y="433"/>
                      <a:pt x="406" y="431"/>
                      <a:pt x="410" y="432"/>
                    </a:cubicBezTo>
                    <a:cubicBezTo>
                      <a:pt x="410" y="435"/>
                      <a:pt x="410" y="439"/>
                      <a:pt x="408" y="442"/>
                    </a:cubicBezTo>
                    <a:cubicBezTo>
                      <a:pt x="401" y="441"/>
                      <a:pt x="397" y="445"/>
                      <a:pt x="399" y="449"/>
                    </a:cubicBezTo>
                    <a:cubicBezTo>
                      <a:pt x="398" y="449"/>
                      <a:pt x="392" y="448"/>
                      <a:pt x="394" y="453"/>
                    </a:cubicBezTo>
                    <a:cubicBezTo>
                      <a:pt x="401" y="456"/>
                      <a:pt x="397" y="465"/>
                      <a:pt x="408" y="465"/>
                    </a:cubicBezTo>
                    <a:cubicBezTo>
                      <a:pt x="404" y="473"/>
                      <a:pt x="410" y="476"/>
                      <a:pt x="408" y="485"/>
                    </a:cubicBezTo>
                    <a:cubicBezTo>
                      <a:pt x="408" y="487"/>
                      <a:pt x="409" y="488"/>
                      <a:pt x="412" y="488"/>
                    </a:cubicBezTo>
                    <a:cubicBezTo>
                      <a:pt x="412" y="490"/>
                      <a:pt x="409" y="489"/>
                      <a:pt x="410" y="492"/>
                    </a:cubicBezTo>
                    <a:cubicBezTo>
                      <a:pt x="412" y="492"/>
                      <a:pt x="413" y="492"/>
                      <a:pt x="415" y="494"/>
                    </a:cubicBezTo>
                    <a:cubicBezTo>
                      <a:pt x="413" y="499"/>
                      <a:pt x="415" y="505"/>
                      <a:pt x="415" y="510"/>
                    </a:cubicBezTo>
                    <a:close/>
                    <a:moveTo>
                      <a:pt x="417" y="480"/>
                    </a:moveTo>
                    <a:cubicBezTo>
                      <a:pt x="414" y="480"/>
                      <a:pt x="414" y="478"/>
                      <a:pt x="411" y="479"/>
                    </a:cubicBezTo>
                    <a:cubicBezTo>
                      <a:pt x="410" y="477"/>
                      <a:pt x="410" y="475"/>
                      <a:pt x="410" y="472"/>
                    </a:cubicBezTo>
                    <a:cubicBezTo>
                      <a:pt x="411" y="471"/>
                      <a:pt x="413" y="471"/>
                      <a:pt x="415" y="471"/>
                    </a:cubicBezTo>
                    <a:cubicBezTo>
                      <a:pt x="415" y="475"/>
                      <a:pt x="417" y="476"/>
                      <a:pt x="419" y="478"/>
                    </a:cubicBezTo>
                    <a:cubicBezTo>
                      <a:pt x="419" y="480"/>
                      <a:pt x="415" y="477"/>
                      <a:pt x="417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" name="Freeform 101">
                <a:extLst>
                  <a:ext uri="{FF2B5EF4-FFF2-40B4-BE49-F238E27FC236}">
                    <a16:creationId xmlns:a16="http://schemas.microsoft.com/office/drawing/2014/main" id="{BFEA7EAC-7D50-4B07-9C0C-7CE3644E0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882" y="1288555"/>
                <a:ext cx="16038" cy="12601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4 h 5"/>
                  <a:gd name="T4" fmla="*/ 6 w 6"/>
                  <a:gd name="T5" fmla="*/ 3 h 5"/>
                  <a:gd name="T6" fmla="*/ 3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2"/>
                      <a:pt x="0" y="2"/>
                      <a:pt x="1" y="4"/>
                    </a:cubicBezTo>
                    <a:cubicBezTo>
                      <a:pt x="2" y="5"/>
                      <a:pt x="5" y="5"/>
                      <a:pt x="6" y="3"/>
                    </a:cubicBezTo>
                    <a:cubicBezTo>
                      <a:pt x="4" y="3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106">
                <a:extLst>
                  <a:ext uri="{FF2B5EF4-FFF2-40B4-BE49-F238E27FC236}">
                    <a16:creationId xmlns:a16="http://schemas.microsoft.com/office/drawing/2014/main" id="{588A8E38-5810-4532-84CB-B01D3BE4F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524" y="770765"/>
                <a:ext cx="961119" cy="1421632"/>
              </a:xfrm>
              <a:custGeom>
                <a:avLst/>
                <a:gdLst>
                  <a:gd name="T0" fmla="*/ 264 w 355"/>
                  <a:gd name="T1" fmla="*/ 374 h 525"/>
                  <a:gd name="T2" fmla="*/ 289 w 355"/>
                  <a:gd name="T3" fmla="*/ 373 h 525"/>
                  <a:gd name="T4" fmla="*/ 298 w 355"/>
                  <a:gd name="T5" fmla="*/ 356 h 525"/>
                  <a:gd name="T6" fmla="*/ 271 w 355"/>
                  <a:gd name="T7" fmla="*/ 320 h 525"/>
                  <a:gd name="T8" fmla="*/ 310 w 355"/>
                  <a:gd name="T9" fmla="*/ 319 h 525"/>
                  <a:gd name="T10" fmla="*/ 303 w 355"/>
                  <a:gd name="T11" fmla="*/ 301 h 525"/>
                  <a:gd name="T12" fmla="*/ 315 w 355"/>
                  <a:gd name="T13" fmla="*/ 281 h 525"/>
                  <a:gd name="T14" fmla="*/ 306 w 355"/>
                  <a:gd name="T15" fmla="*/ 245 h 525"/>
                  <a:gd name="T16" fmla="*/ 322 w 355"/>
                  <a:gd name="T17" fmla="*/ 229 h 525"/>
                  <a:gd name="T18" fmla="*/ 307 w 355"/>
                  <a:gd name="T19" fmla="*/ 211 h 525"/>
                  <a:gd name="T20" fmla="*/ 312 w 355"/>
                  <a:gd name="T21" fmla="*/ 187 h 525"/>
                  <a:gd name="T22" fmla="*/ 311 w 355"/>
                  <a:gd name="T23" fmla="*/ 152 h 525"/>
                  <a:gd name="T24" fmla="*/ 332 w 355"/>
                  <a:gd name="T25" fmla="*/ 78 h 525"/>
                  <a:gd name="T26" fmla="*/ 289 w 355"/>
                  <a:gd name="T27" fmla="*/ 129 h 525"/>
                  <a:gd name="T28" fmla="*/ 275 w 355"/>
                  <a:gd name="T29" fmla="*/ 79 h 525"/>
                  <a:gd name="T30" fmla="*/ 280 w 355"/>
                  <a:gd name="T31" fmla="*/ 65 h 525"/>
                  <a:gd name="T32" fmla="*/ 275 w 355"/>
                  <a:gd name="T33" fmla="*/ 13 h 525"/>
                  <a:gd name="T34" fmla="*/ 255 w 355"/>
                  <a:gd name="T35" fmla="*/ 4 h 525"/>
                  <a:gd name="T36" fmla="*/ 228 w 355"/>
                  <a:gd name="T37" fmla="*/ 9 h 525"/>
                  <a:gd name="T38" fmla="*/ 184 w 355"/>
                  <a:gd name="T39" fmla="*/ 17 h 525"/>
                  <a:gd name="T40" fmla="*/ 168 w 355"/>
                  <a:gd name="T41" fmla="*/ 84 h 525"/>
                  <a:gd name="T42" fmla="*/ 137 w 355"/>
                  <a:gd name="T43" fmla="*/ 86 h 525"/>
                  <a:gd name="T44" fmla="*/ 111 w 355"/>
                  <a:gd name="T45" fmla="*/ 60 h 525"/>
                  <a:gd name="T46" fmla="*/ 74 w 355"/>
                  <a:gd name="T47" fmla="*/ 79 h 525"/>
                  <a:gd name="T48" fmla="*/ 41 w 355"/>
                  <a:gd name="T49" fmla="*/ 150 h 525"/>
                  <a:gd name="T50" fmla="*/ 24 w 355"/>
                  <a:gd name="T51" fmla="*/ 187 h 525"/>
                  <a:gd name="T52" fmla="*/ 22 w 355"/>
                  <a:gd name="T53" fmla="*/ 223 h 525"/>
                  <a:gd name="T54" fmla="*/ 12 w 355"/>
                  <a:gd name="T55" fmla="*/ 233 h 525"/>
                  <a:gd name="T56" fmla="*/ 42 w 355"/>
                  <a:gd name="T57" fmla="*/ 264 h 525"/>
                  <a:gd name="T58" fmla="*/ 87 w 355"/>
                  <a:gd name="T59" fmla="*/ 267 h 525"/>
                  <a:gd name="T60" fmla="*/ 111 w 355"/>
                  <a:gd name="T61" fmla="*/ 333 h 525"/>
                  <a:gd name="T62" fmla="*/ 120 w 355"/>
                  <a:gd name="T63" fmla="*/ 350 h 525"/>
                  <a:gd name="T64" fmla="*/ 133 w 355"/>
                  <a:gd name="T65" fmla="*/ 377 h 525"/>
                  <a:gd name="T66" fmla="*/ 135 w 355"/>
                  <a:gd name="T67" fmla="*/ 398 h 525"/>
                  <a:gd name="T68" fmla="*/ 135 w 355"/>
                  <a:gd name="T69" fmla="*/ 417 h 525"/>
                  <a:gd name="T70" fmla="*/ 118 w 355"/>
                  <a:gd name="T71" fmla="*/ 431 h 525"/>
                  <a:gd name="T72" fmla="*/ 121 w 355"/>
                  <a:gd name="T73" fmla="*/ 441 h 525"/>
                  <a:gd name="T74" fmla="*/ 137 w 355"/>
                  <a:gd name="T75" fmla="*/ 464 h 525"/>
                  <a:gd name="T76" fmla="*/ 137 w 355"/>
                  <a:gd name="T77" fmla="*/ 494 h 525"/>
                  <a:gd name="T78" fmla="*/ 163 w 355"/>
                  <a:gd name="T79" fmla="*/ 510 h 525"/>
                  <a:gd name="T80" fmla="*/ 172 w 355"/>
                  <a:gd name="T81" fmla="*/ 521 h 525"/>
                  <a:gd name="T82" fmla="*/ 181 w 355"/>
                  <a:gd name="T83" fmla="*/ 516 h 525"/>
                  <a:gd name="T84" fmla="*/ 186 w 355"/>
                  <a:gd name="T85" fmla="*/ 490 h 525"/>
                  <a:gd name="T86" fmla="*/ 189 w 355"/>
                  <a:gd name="T87" fmla="*/ 478 h 525"/>
                  <a:gd name="T88" fmla="*/ 194 w 355"/>
                  <a:gd name="T89" fmla="*/ 469 h 525"/>
                  <a:gd name="T90" fmla="*/ 197 w 355"/>
                  <a:gd name="T91" fmla="*/ 452 h 525"/>
                  <a:gd name="T92" fmla="*/ 209 w 355"/>
                  <a:gd name="T93" fmla="*/ 451 h 525"/>
                  <a:gd name="T94" fmla="*/ 242 w 355"/>
                  <a:gd name="T95" fmla="*/ 416 h 525"/>
                  <a:gd name="T96" fmla="*/ 255 w 355"/>
                  <a:gd name="T97" fmla="*/ 41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" h="525">
                    <a:moveTo>
                      <a:pt x="299" y="380"/>
                    </a:moveTo>
                    <a:cubicBezTo>
                      <a:pt x="292" y="382"/>
                      <a:pt x="289" y="379"/>
                      <a:pt x="285" y="377"/>
                    </a:cubicBezTo>
                    <a:cubicBezTo>
                      <a:pt x="276" y="378"/>
                      <a:pt x="266" y="382"/>
                      <a:pt x="264" y="374"/>
                    </a:cubicBezTo>
                    <a:cubicBezTo>
                      <a:pt x="262" y="364"/>
                      <a:pt x="274" y="365"/>
                      <a:pt x="279" y="360"/>
                    </a:cubicBezTo>
                    <a:cubicBezTo>
                      <a:pt x="279" y="357"/>
                      <a:pt x="277" y="356"/>
                      <a:pt x="275" y="355"/>
                    </a:cubicBezTo>
                    <a:cubicBezTo>
                      <a:pt x="283" y="351"/>
                      <a:pt x="287" y="365"/>
                      <a:pt x="289" y="373"/>
                    </a:cubicBezTo>
                    <a:cubicBezTo>
                      <a:pt x="293" y="375"/>
                      <a:pt x="299" y="374"/>
                      <a:pt x="303" y="376"/>
                    </a:cubicBezTo>
                    <a:cubicBezTo>
                      <a:pt x="304" y="370"/>
                      <a:pt x="304" y="361"/>
                      <a:pt x="302" y="356"/>
                    </a:cubicBezTo>
                    <a:cubicBezTo>
                      <a:pt x="300" y="355"/>
                      <a:pt x="299" y="359"/>
                      <a:pt x="298" y="356"/>
                    </a:cubicBezTo>
                    <a:cubicBezTo>
                      <a:pt x="297" y="345"/>
                      <a:pt x="286" y="343"/>
                      <a:pt x="283" y="334"/>
                    </a:cubicBezTo>
                    <a:cubicBezTo>
                      <a:pt x="277" y="335"/>
                      <a:pt x="275" y="331"/>
                      <a:pt x="270" y="331"/>
                    </a:cubicBezTo>
                    <a:cubicBezTo>
                      <a:pt x="269" y="328"/>
                      <a:pt x="267" y="321"/>
                      <a:pt x="271" y="320"/>
                    </a:cubicBezTo>
                    <a:cubicBezTo>
                      <a:pt x="280" y="323"/>
                      <a:pt x="283" y="316"/>
                      <a:pt x="289" y="313"/>
                    </a:cubicBezTo>
                    <a:cubicBezTo>
                      <a:pt x="291" y="318"/>
                      <a:pt x="294" y="323"/>
                      <a:pt x="302" y="323"/>
                    </a:cubicBezTo>
                    <a:cubicBezTo>
                      <a:pt x="304" y="320"/>
                      <a:pt x="306" y="318"/>
                      <a:pt x="310" y="319"/>
                    </a:cubicBezTo>
                    <a:cubicBezTo>
                      <a:pt x="311" y="314"/>
                      <a:pt x="310" y="312"/>
                      <a:pt x="308" y="308"/>
                    </a:cubicBezTo>
                    <a:cubicBezTo>
                      <a:pt x="306" y="307"/>
                      <a:pt x="303" y="307"/>
                      <a:pt x="301" y="305"/>
                    </a:cubicBezTo>
                    <a:cubicBezTo>
                      <a:pt x="301" y="303"/>
                      <a:pt x="301" y="301"/>
                      <a:pt x="303" y="301"/>
                    </a:cubicBezTo>
                    <a:cubicBezTo>
                      <a:pt x="308" y="303"/>
                      <a:pt x="314" y="304"/>
                      <a:pt x="318" y="300"/>
                    </a:cubicBezTo>
                    <a:cubicBezTo>
                      <a:pt x="320" y="289"/>
                      <a:pt x="304" y="291"/>
                      <a:pt x="309" y="278"/>
                    </a:cubicBezTo>
                    <a:cubicBezTo>
                      <a:pt x="311" y="279"/>
                      <a:pt x="312" y="280"/>
                      <a:pt x="315" y="281"/>
                    </a:cubicBezTo>
                    <a:cubicBezTo>
                      <a:pt x="318" y="274"/>
                      <a:pt x="317" y="261"/>
                      <a:pt x="312" y="257"/>
                    </a:cubicBezTo>
                    <a:cubicBezTo>
                      <a:pt x="303" y="258"/>
                      <a:pt x="297" y="248"/>
                      <a:pt x="300" y="242"/>
                    </a:cubicBezTo>
                    <a:cubicBezTo>
                      <a:pt x="302" y="243"/>
                      <a:pt x="303" y="245"/>
                      <a:pt x="306" y="245"/>
                    </a:cubicBezTo>
                    <a:cubicBezTo>
                      <a:pt x="307" y="242"/>
                      <a:pt x="308" y="241"/>
                      <a:pt x="311" y="239"/>
                    </a:cubicBezTo>
                    <a:cubicBezTo>
                      <a:pt x="316" y="240"/>
                      <a:pt x="319" y="242"/>
                      <a:pt x="324" y="243"/>
                    </a:cubicBezTo>
                    <a:cubicBezTo>
                      <a:pt x="326" y="238"/>
                      <a:pt x="325" y="231"/>
                      <a:pt x="322" y="229"/>
                    </a:cubicBezTo>
                    <a:cubicBezTo>
                      <a:pt x="317" y="232"/>
                      <a:pt x="310" y="228"/>
                      <a:pt x="311" y="221"/>
                    </a:cubicBezTo>
                    <a:cubicBezTo>
                      <a:pt x="313" y="220"/>
                      <a:pt x="315" y="221"/>
                      <a:pt x="317" y="222"/>
                    </a:cubicBezTo>
                    <a:cubicBezTo>
                      <a:pt x="319" y="213"/>
                      <a:pt x="314" y="211"/>
                      <a:pt x="307" y="211"/>
                    </a:cubicBezTo>
                    <a:cubicBezTo>
                      <a:pt x="305" y="214"/>
                      <a:pt x="305" y="218"/>
                      <a:pt x="303" y="220"/>
                    </a:cubicBezTo>
                    <a:cubicBezTo>
                      <a:pt x="301" y="209"/>
                      <a:pt x="306" y="198"/>
                      <a:pt x="307" y="187"/>
                    </a:cubicBezTo>
                    <a:cubicBezTo>
                      <a:pt x="309" y="187"/>
                      <a:pt x="310" y="188"/>
                      <a:pt x="312" y="187"/>
                    </a:cubicBezTo>
                    <a:cubicBezTo>
                      <a:pt x="316" y="181"/>
                      <a:pt x="313" y="167"/>
                      <a:pt x="317" y="162"/>
                    </a:cubicBezTo>
                    <a:cubicBezTo>
                      <a:pt x="324" y="162"/>
                      <a:pt x="327" y="157"/>
                      <a:pt x="326" y="150"/>
                    </a:cubicBezTo>
                    <a:cubicBezTo>
                      <a:pt x="319" y="147"/>
                      <a:pt x="312" y="151"/>
                      <a:pt x="311" y="152"/>
                    </a:cubicBezTo>
                    <a:cubicBezTo>
                      <a:pt x="308" y="136"/>
                      <a:pt x="320" y="135"/>
                      <a:pt x="333" y="135"/>
                    </a:cubicBezTo>
                    <a:cubicBezTo>
                      <a:pt x="340" y="122"/>
                      <a:pt x="343" y="106"/>
                      <a:pt x="355" y="99"/>
                    </a:cubicBezTo>
                    <a:cubicBezTo>
                      <a:pt x="355" y="84"/>
                      <a:pt x="347" y="78"/>
                      <a:pt x="332" y="78"/>
                    </a:cubicBezTo>
                    <a:cubicBezTo>
                      <a:pt x="328" y="82"/>
                      <a:pt x="328" y="91"/>
                      <a:pt x="322" y="93"/>
                    </a:cubicBezTo>
                    <a:cubicBezTo>
                      <a:pt x="320" y="92"/>
                      <a:pt x="318" y="91"/>
                      <a:pt x="315" y="90"/>
                    </a:cubicBezTo>
                    <a:cubicBezTo>
                      <a:pt x="303" y="100"/>
                      <a:pt x="299" y="117"/>
                      <a:pt x="289" y="129"/>
                    </a:cubicBezTo>
                    <a:cubicBezTo>
                      <a:pt x="285" y="108"/>
                      <a:pt x="308" y="96"/>
                      <a:pt x="299" y="75"/>
                    </a:cubicBezTo>
                    <a:cubicBezTo>
                      <a:pt x="292" y="79"/>
                      <a:pt x="289" y="86"/>
                      <a:pt x="283" y="90"/>
                    </a:cubicBezTo>
                    <a:cubicBezTo>
                      <a:pt x="280" y="87"/>
                      <a:pt x="279" y="82"/>
                      <a:pt x="275" y="79"/>
                    </a:cubicBezTo>
                    <a:cubicBezTo>
                      <a:pt x="264" y="82"/>
                      <a:pt x="246" y="80"/>
                      <a:pt x="240" y="88"/>
                    </a:cubicBezTo>
                    <a:cubicBezTo>
                      <a:pt x="233" y="68"/>
                      <a:pt x="252" y="66"/>
                      <a:pt x="264" y="62"/>
                    </a:cubicBezTo>
                    <a:cubicBezTo>
                      <a:pt x="269" y="63"/>
                      <a:pt x="275" y="64"/>
                      <a:pt x="280" y="65"/>
                    </a:cubicBezTo>
                    <a:cubicBezTo>
                      <a:pt x="290" y="61"/>
                      <a:pt x="303" y="58"/>
                      <a:pt x="298" y="42"/>
                    </a:cubicBezTo>
                    <a:cubicBezTo>
                      <a:pt x="293" y="40"/>
                      <a:pt x="291" y="32"/>
                      <a:pt x="284" y="34"/>
                    </a:cubicBezTo>
                    <a:cubicBezTo>
                      <a:pt x="280" y="28"/>
                      <a:pt x="278" y="20"/>
                      <a:pt x="275" y="13"/>
                    </a:cubicBezTo>
                    <a:cubicBezTo>
                      <a:pt x="270" y="12"/>
                      <a:pt x="266" y="8"/>
                      <a:pt x="261" y="6"/>
                    </a:cubicBezTo>
                    <a:cubicBezTo>
                      <a:pt x="260" y="6"/>
                      <a:pt x="260" y="8"/>
                      <a:pt x="259" y="8"/>
                    </a:cubicBezTo>
                    <a:cubicBezTo>
                      <a:pt x="258" y="8"/>
                      <a:pt x="255" y="5"/>
                      <a:pt x="255" y="4"/>
                    </a:cubicBezTo>
                    <a:cubicBezTo>
                      <a:pt x="253" y="4"/>
                      <a:pt x="251" y="6"/>
                      <a:pt x="250" y="5"/>
                    </a:cubicBezTo>
                    <a:cubicBezTo>
                      <a:pt x="247" y="4"/>
                      <a:pt x="246" y="1"/>
                      <a:pt x="243" y="0"/>
                    </a:cubicBezTo>
                    <a:cubicBezTo>
                      <a:pt x="236" y="0"/>
                      <a:pt x="234" y="6"/>
                      <a:pt x="228" y="9"/>
                    </a:cubicBezTo>
                    <a:cubicBezTo>
                      <a:pt x="222" y="2"/>
                      <a:pt x="209" y="4"/>
                      <a:pt x="204" y="10"/>
                    </a:cubicBezTo>
                    <a:cubicBezTo>
                      <a:pt x="204" y="20"/>
                      <a:pt x="205" y="28"/>
                      <a:pt x="203" y="37"/>
                    </a:cubicBezTo>
                    <a:cubicBezTo>
                      <a:pt x="193" y="34"/>
                      <a:pt x="194" y="20"/>
                      <a:pt x="184" y="17"/>
                    </a:cubicBezTo>
                    <a:cubicBezTo>
                      <a:pt x="178" y="20"/>
                      <a:pt x="176" y="26"/>
                      <a:pt x="167" y="26"/>
                    </a:cubicBezTo>
                    <a:cubicBezTo>
                      <a:pt x="162" y="35"/>
                      <a:pt x="171" y="42"/>
                      <a:pt x="172" y="53"/>
                    </a:cubicBezTo>
                    <a:cubicBezTo>
                      <a:pt x="173" y="63"/>
                      <a:pt x="170" y="79"/>
                      <a:pt x="168" y="84"/>
                    </a:cubicBezTo>
                    <a:cubicBezTo>
                      <a:pt x="156" y="77"/>
                      <a:pt x="150" y="63"/>
                      <a:pt x="140" y="53"/>
                    </a:cubicBezTo>
                    <a:cubicBezTo>
                      <a:pt x="137" y="53"/>
                      <a:pt x="135" y="53"/>
                      <a:pt x="133" y="52"/>
                    </a:cubicBezTo>
                    <a:cubicBezTo>
                      <a:pt x="130" y="64"/>
                      <a:pt x="140" y="76"/>
                      <a:pt x="137" y="86"/>
                    </a:cubicBezTo>
                    <a:cubicBezTo>
                      <a:pt x="132" y="80"/>
                      <a:pt x="130" y="71"/>
                      <a:pt x="121" y="69"/>
                    </a:cubicBezTo>
                    <a:cubicBezTo>
                      <a:pt x="119" y="76"/>
                      <a:pt x="123" y="90"/>
                      <a:pt x="117" y="94"/>
                    </a:cubicBezTo>
                    <a:cubicBezTo>
                      <a:pt x="116" y="82"/>
                      <a:pt x="121" y="63"/>
                      <a:pt x="111" y="60"/>
                    </a:cubicBezTo>
                    <a:cubicBezTo>
                      <a:pt x="104" y="64"/>
                      <a:pt x="98" y="70"/>
                      <a:pt x="90" y="74"/>
                    </a:cubicBezTo>
                    <a:cubicBezTo>
                      <a:pt x="89" y="83"/>
                      <a:pt x="99" y="90"/>
                      <a:pt x="94" y="96"/>
                    </a:cubicBezTo>
                    <a:cubicBezTo>
                      <a:pt x="88" y="90"/>
                      <a:pt x="86" y="77"/>
                      <a:pt x="74" y="79"/>
                    </a:cubicBezTo>
                    <a:cubicBezTo>
                      <a:pt x="72" y="88"/>
                      <a:pt x="75" y="99"/>
                      <a:pt x="73" y="107"/>
                    </a:cubicBezTo>
                    <a:cubicBezTo>
                      <a:pt x="70" y="107"/>
                      <a:pt x="67" y="109"/>
                      <a:pt x="63" y="108"/>
                    </a:cubicBezTo>
                    <a:cubicBezTo>
                      <a:pt x="49" y="114"/>
                      <a:pt x="26" y="133"/>
                      <a:pt x="41" y="150"/>
                    </a:cubicBezTo>
                    <a:cubicBezTo>
                      <a:pt x="44" y="150"/>
                      <a:pt x="44" y="147"/>
                      <a:pt x="49" y="148"/>
                    </a:cubicBezTo>
                    <a:cubicBezTo>
                      <a:pt x="55" y="153"/>
                      <a:pt x="50" y="170"/>
                      <a:pt x="47" y="176"/>
                    </a:cubicBezTo>
                    <a:cubicBezTo>
                      <a:pt x="37" y="174"/>
                      <a:pt x="27" y="179"/>
                      <a:pt x="24" y="187"/>
                    </a:cubicBezTo>
                    <a:cubicBezTo>
                      <a:pt x="11" y="188"/>
                      <a:pt x="0" y="202"/>
                      <a:pt x="11" y="213"/>
                    </a:cubicBezTo>
                    <a:cubicBezTo>
                      <a:pt x="12" y="213"/>
                      <a:pt x="14" y="213"/>
                      <a:pt x="16" y="213"/>
                    </a:cubicBezTo>
                    <a:cubicBezTo>
                      <a:pt x="18" y="217"/>
                      <a:pt x="19" y="221"/>
                      <a:pt x="22" y="223"/>
                    </a:cubicBezTo>
                    <a:cubicBezTo>
                      <a:pt x="29" y="221"/>
                      <a:pt x="36" y="223"/>
                      <a:pt x="40" y="217"/>
                    </a:cubicBezTo>
                    <a:cubicBezTo>
                      <a:pt x="43" y="219"/>
                      <a:pt x="43" y="223"/>
                      <a:pt x="43" y="228"/>
                    </a:cubicBezTo>
                    <a:cubicBezTo>
                      <a:pt x="36" y="237"/>
                      <a:pt x="19" y="225"/>
                      <a:pt x="12" y="233"/>
                    </a:cubicBezTo>
                    <a:cubicBezTo>
                      <a:pt x="14" y="242"/>
                      <a:pt x="24" y="243"/>
                      <a:pt x="31" y="245"/>
                    </a:cubicBezTo>
                    <a:cubicBezTo>
                      <a:pt x="31" y="250"/>
                      <a:pt x="28" y="251"/>
                      <a:pt x="26" y="255"/>
                    </a:cubicBezTo>
                    <a:cubicBezTo>
                      <a:pt x="32" y="258"/>
                      <a:pt x="34" y="264"/>
                      <a:pt x="42" y="264"/>
                    </a:cubicBezTo>
                    <a:cubicBezTo>
                      <a:pt x="43" y="261"/>
                      <a:pt x="40" y="258"/>
                      <a:pt x="42" y="257"/>
                    </a:cubicBezTo>
                    <a:cubicBezTo>
                      <a:pt x="44" y="258"/>
                      <a:pt x="45" y="260"/>
                      <a:pt x="49" y="260"/>
                    </a:cubicBezTo>
                    <a:cubicBezTo>
                      <a:pt x="61" y="246"/>
                      <a:pt x="76" y="261"/>
                      <a:pt x="87" y="267"/>
                    </a:cubicBezTo>
                    <a:cubicBezTo>
                      <a:pt x="90" y="270"/>
                      <a:pt x="90" y="275"/>
                      <a:pt x="90" y="281"/>
                    </a:cubicBezTo>
                    <a:cubicBezTo>
                      <a:pt x="92" y="283"/>
                      <a:pt x="95" y="285"/>
                      <a:pt x="97" y="288"/>
                    </a:cubicBezTo>
                    <a:cubicBezTo>
                      <a:pt x="101" y="304"/>
                      <a:pt x="106" y="318"/>
                      <a:pt x="111" y="333"/>
                    </a:cubicBezTo>
                    <a:cubicBezTo>
                      <a:pt x="109" y="333"/>
                      <a:pt x="109" y="331"/>
                      <a:pt x="106" y="332"/>
                    </a:cubicBezTo>
                    <a:cubicBezTo>
                      <a:pt x="108" y="343"/>
                      <a:pt x="100" y="362"/>
                      <a:pt x="112" y="360"/>
                    </a:cubicBezTo>
                    <a:cubicBezTo>
                      <a:pt x="117" y="359"/>
                      <a:pt x="115" y="352"/>
                      <a:pt x="120" y="350"/>
                    </a:cubicBezTo>
                    <a:cubicBezTo>
                      <a:pt x="120" y="353"/>
                      <a:pt x="126" y="352"/>
                      <a:pt x="127" y="355"/>
                    </a:cubicBezTo>
                    <a:cubicBezTo>
                      <a:pt x="126" y="356"/>
                      <a:pt x="125" y="357"/>
                      <a:pt x="125" y="359"/>
                    </a:cubicBezTo>
                    <a:cubicBezTo>
                      <a:pt x="130" y="362"/>
                      <a:pt x="131" y="371"/>
                      <a:pt x="133" y="377"/>
                    </a:cubicBezTo>
                    <a:cubicBezTo>
                      <a:pt x="128" y="373"/>
                      <a:pt x="120" y="366"/>
                      <a:pt x="112" y="369"/>
                    </a:cubicBezTo>
                    <a:cubicBezTo>
                      <a:pt x="115" y="379"/>
                      <a:pt x="126" y="381"/>
                      <a:pt x="134" y="386"/>
                    </a:cubicBezTo>
                    <a:cubicBezTo>
                      <a:pt x="132" y="392"/>
                      <a:pt x="134" y="393"/>
                      <a:pt x="135" y="398"/>
                    </a:cubicBezTo>
                    <a:cubicBezTo>
                      <a:pt x="131" y="398"/>
                      <a:pt x="133" y="404"/>
                      <a:pt x="131" y="407"/>
                    </a:cubicBezTo>
                    <a:cubicBezTo>
                      <a:pt x="126" y="408"/>
                      <a:pt x="125" y="402"/>
                      <a:pt x="121" y="405"/>
                    </a:cubicBezTo>
                    <a:cubicBezTo>
                      <a:pt x="123" y="412"/>
                      <a:pt x="132" y="412"/>
                      <a:pt x="135" y="417"/>
                    </a:cubicBezTo>
                    <a:cubicBezTo>
                      <a:pt x="134" y="418"/>
                      <a:pt x="135" y="422"/>
                      <a:pt x="134" y="422"/>
                    </a:cubicBezTo>
                    <a:cubicBezTo>
                      <a:pt x="129" y="420"/>
                      <a:pt x="122" y="416"/>
                      <a:pt x="117" y="421"/>
                    </a:cubicBezTo>
                    <a:cubicBezTo>
                      <a:pt x="119" y="426"/>
                      <a:pt x="117" y="427"/>
                      <a:pt x="118" y="431"/>
                    </a:cubicBezTo>
                    <a:cubicBezTo>
                      <a:pt x="119" y="433"/>
                      <a:pt x="124" y="430"/>
                      <a:pt x="124" y="434"/>
                    </a:cubicBezTo>
                    <a:cubicBezTo>
                      <a:pt x="124" y="438"/>
                      <a:pt x="118" y="435"/>
                      <a:pt x="118" y="439"/>
                    </a:cubicBezTo>
                    <a:cubicBezTo>
                      <a:pt x="117" y="442"/>
                      <a:pt x="122" y="439"/>
                      <a:pt x="121" y="441"/>
                    </a:cubicBezTo>
                    <a:cubicBezTo>
                      <a:pt x="117" y="445"/>
                      <a:pt x="121" y="453"/>
                      <a:pt x="125" y="454"/>
                    </a:cubicBezTo>
                    <a:cubicBezTo>
                      <a:pt x="126" y="458"/>
                      <a:pt x="127" y="463"/>
                      <a:pt x="126" y="469"/>
                    </a:cubicBezTo>
                    <a:cubicBezTo>
                      <a:pt x="130" y="471"/>
                      <a:pt x="132" y="461"/>
                      <a:pt x="137" y="464"/>
                    </a:cubicBezTo>
                    <a:cubicBezTo>
                      <a:pt x="136" y="470"/>
                      <a:pt x="129" y="470"/>
                      <a:pt x="129" y="478"/>
                    </a:cubicBezTo>
                    <a:cubicBezTo>
                      <a:pt x="134" y="479"/>
                      <a:pt x="133" y="485"/>
                      <a:pt x="138" y="487"/>
                    </a:cubicBezTo>
                    <a:cubicBezTo>
                      <a:pt x="137" y="489"/>
                      <a:pt x="137" y="491"/>
                      <a:pt x="137" y="494"/>
                    </a:cubicBezTo>
                    <a:cubicBezTo>
                      <a:pt x="138" y="496"/>
                      <a:pt x="142" y="495"/>
                      <a:pt x="143" y="497"/>
                    </a:cubicBezTo>
                    <a:cubicBezTo>
                      <a:pt x="139" y="506"/>
                      <a:pt x="150" y="507"/>
                      <a:pt x="151" y="515"/>
                    </a:cubicBezTo>
                    <a:cubicBezTo>
                      <a:pt x="154" y="512"/>
                      <a:pt x="160" y="512"/>
                      <a:pt x="163" y="510"/>
                    </a:cubicBezTo>
                    <a:cubicBezTo>
                      <a:pt x="164" y="513"/>
                      <a:pt x="162" y="514"/>
                      <a:pt x="163" y="516"/>
                    </a:cubicBezTo>
                    <a:cubicBezTo>
                      <a:pt x="167" y="517"/>
                      <a:pt x="169" y="520"/>
                      <a:pt x="169" y="525"/>
                    </a:cubicBezTo>
                    <a:cubicBezTo>
                      <a:pt x="172" y="525"/>
                      <a:pt x="170" y="522"/>
                      <a:pt x="172" y="521"/>
                    </a:cubicBezTo>
                    <a:cubicBezTo>
                      <a:pt x="175" y="521"/>
                      <a:pt x="175" y="525"/>
                      <a:pt x="179" y="525"/>
                    </a:cubicBezTo>
                    <a:cubicBezTo>
                      <a:pt x="180" y="521"/>
                      <a:pt x="178" y="519"/>
                      <a:pt x="177" y="516"/>
                    </a:cubicBezTo>
                    <a:cubicBezTo>
                      <a:pt x="179" y="516"/>
                      <a:pt x="180" y="516"/>
                      <a:pt x="181" y="516"/>
                    </a:cubicBezTo>
                    <a:cubicBezTo>
                      <a:pt x="180" y="513"/>
                      <a:pt x="180" y="509"/>
                      <a:pt x="179" y="507"/>
                    </a:cubicBezTo>
                    <a:cubicBezTo>
                      <a:pt x="188" y="505"/>
                      <a:pt x="181" y="491"/>
                      <a:pt x="179" y="490"/>
                    </a:cubicBezTo>
                    <a:cubicBezTo>
                      <a:pt x="182" y="489"/>
                      <a:pt x="182" y="489"/>
                      <a:pt x="186" y="490"/>
                    </a:cubicBezTo>
                    <a:cubicBezTo>
                      <a:pt x="186" y="488"/>
                      <a:pt x="186" y="486"/>
                      <a:pt x="186" y="484"/>
                    </a:cubicBezTo>
                    <a:cubicBezTo>
                      <a:pt x="187" y="485"/>
                      <a:pt x="188" y="485"/>
                      <a:pt x="189" y="484"/>
                    </a:cubicBezTo>
                    <a:cubicBezTo>
                      <a:pt x="189" y="482"/>
                      <a:pt x="189" y="480"/>
                      <a:pt x="189" y="478"/>
                    </a:cubicBezTo>
                    <a:cubicBezTo>
                      <a:pt x="191" y="479"/>
                      <a:pt x="192" y="478"/>
                      <a:pt x="193" y="477"/>
                    </a:cubicBezTo>
                    <a:cubicBezTo>
                      <a:pt x="194" y="472"/>
                      <a:pt x="189" y="472"/>
                      <a:pt x="189" y="469"/>
                    </a:cubicBezTo>
                    <a:cubicBezTo>
                      <a:pt x="190" y="469"/>
                      <a:pt x="192" y="469"/>
                      <a:pt x="194" y="469"/>
                    </a:cubicBezTo>
                    <a:cubicBezTo>
                      <a:pt x="195" y="464"/>
                      <a:pt x="191" y="461"/>
                      <a:pt x="192" y="459"/>
                    </a:cubicBezTo>
                    <a:cubicBezTo>
                      <a:pt x="195" y="460"/>
                      <a:pt x="196" y="460"/>
                      <a:pt x="198" y="459"/>
                    </a:cubicBezTo>
                    <a:cubicBezTo>
                      <a:pt x="198" y="456"/>
                      <a:pt x="197" y="455"/>
                      <a:pt x="197" y="452"/>
                    </a:cubicBezTo>
                    <a:cubicBezTo>
                      <a:pt x="199" y="451"/>
                      <a:pt x="203" y="451"/>
                      <a:pt x="205" y="450"/>
                    </a:cubicBezTo>
                    <a:cubicBezTo>
                      <a:pt x="208" y="448"/>
                      <a:pt x="209" y="443"/>
                      <a:pt x="209" y="441"/>
                    </a:cubicBezTo>
                    <a:cubicBezTo>
                      <a:pt x="214" y="441"/>
                      <a:pt x="208" y="448"/>
                      <a:pt x="209" y="451"/>
                    </a:cubicBezTo>
                    <a:cubicBezTo>
                      <a:pt x="211" y="452"/>
                      <a:pt x="214" y="446"/>
                      <a:pt x="218" y="450"/>
                    </a:cubicBezTo>
                    <a:cubicBezTo>
                      <a:pt x="219" y="447"/>
                      <a:pt x="221" y="445"/>
                      <a:pt x="221" y="441"/>
                    </a:cubicBezTo>
                    <a:cubicBezTo>
                      <a:pt x="234" y="444"/>
                      <a:pt x="232" y="420"/>
                      <a:pt x="242" y="416"/>
                    </a:cubicBezTo>
                    <a:cubicBezTo>
                      <a:pt x="243" y="413"/>
                      <a:pt x="239" y="409"/>
                      <a:pt x="242" y="408"/>
                    </a:cubicBezTo>
                    <a:cubicBezTo>
                      <a:pt x="244" y="411"/>
                      <a:pt x="245" y="417"/>
                      <a:pt x="251" y="417"/>
                    </a:cubicBezTo>
                    <a:cubicBezTo>
                      <a:pt x="254" y="416"/>
                      <a:pt x="253" y="412"/>
                      <a:pt x="255" y="410"/>
                    </a:cubicBezTo>
                    <a:cubicBezTo>
                      <a:pt x="266" y="412"/>
                      <a:pt x="280" y="404"/>
                      <a:pt x="284" y="394"/>
                    </a:cubicBezTo>
                    <a:cubicBezTo>
                      <a:pt x="292" y="392"/>
                      <a:pt x="297" y="387"/>
                      <a:pt x="299" y="3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107">
                <a:extLst>
                  <a:ext uri="{FF2B5EF4-FFF2-40B4-BE49-F238E27FC236}">
                    <a16:creationId xmlns:a16="http://schemas.microsoft.com/office/drawing/2014/main" id="{6D134C99-4719-4B5E-A98D-07BB0505B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63" y="822315"/>
                <a:ext cx="478841" cy="647238"/>
              </a:xfrm>
              <a:custGeom>
                <a:avLst/>
                <a:gdLst>
                  <a:gd name="T0" fmla="*/ 13 w 177"/>
                  <a:gd name="T1" fmla="*/ 90 h 239"/>
                  <a:gd name="T2" fmla="*/ 14 w 177"/>
                  <a:gd name="T3" fmla="*/ 101 h 239"/>
                  <a:gd name="T4" fmla="*/ 38 w 177"/>
                  <a:gd name="T5" fmla="*/ 89 h 239"/>
                  <a:gd name="T6" fmla="*/ 48 w 177"/>
                  <a:gd name="T7" fmla="*/ 103 h 239"/>
                  <a:gd name="T8" fmla="*/ 80 w 177"/>
                  <a:gd name="T9" fmla="*/ 103 h 239"/>
                  <a:gd name="T10" fmla="*/ 59 w 177"/>
                  <a:gd name="T11" fmla="*/ 140 h 239"/>
                  <a:gd name="T12" fmla="*/ 34 w 177"/>
                  <a:gd name="T13" fmla="*/ 142 h 239"/>
                  <a:gd name="T14" fmla="*/ 55 w 177"/>
                  <a:gd name="T15" fmla="*/ 169 h 239"/>
                  <a:gd name="T16" fmla="*/ 31 w 177"/>
                  <a:gd name="T17" fmla="*/ 164 h 239"/>
                  <a:gd name="T18" fmla="*/ 31 w 177"/>
                  <a:gd name="T19" fmla="*/ 184 h 239"/>
                  <a:gd name="T20" fmla="*/ 38 w 177"/>
                  <a:gd name="T21" fmla="*/ 201 h 239"/>
                  <a:gd name="T22" fmla="*/ 46 w 177"/>
                  <a:gd name="T23" fmla="*/ 209 h 239"/>
                  <a:gd name="T24" fmla="*/ 21 w 177"/>
                  <a:gd name="T25" fmla="*/ 193 h 239"/>
                  <a:gd name="T26" fmla="*/ 15 w 177"/>
                  <a:gd name="T27" fmla="*/ 217 h 239"/>
                  <a:gd name="T28" fmla="*/ 11 w 177"/>
                  <a:gd name="T29" fmla="*/ 229 h 239"/>
                  <a:gd name="T30" fmla="*/ 22 w 177"/>
                  <a:gd name="T31" fmla="*/ 229 h 239"/>
                  <a:gd name="T32" fmla="*/ 55 w 177"/>
                  <a:gd name="T33" fmla="*/ 233 h 239"/>
                  <a:gd name="T34" fmla="*/ 59 w 177"/>
                  <a:gd name="T35" fmla="*/ 229 h 239"/>
                  <a:gd name="T36" fmla="*/ 79 w 177"/>
                  <a:gd name="T37" fmla="*/ 215 h 239"/>
                  <a:gd name="T38" fmla="*/ 60 w 177"/>
                  <a:gd name="T39" fmla="*/ 205 h 239"/>
                  <a:gd name="T40" fmla="*/ 79 w 177"/>
                  <a:gd name="T41" fmla="*/ 192 h 239"/>
                  <a:gd name="T42" fmla="*/ 88 w 177"/>
                  <a:gd name="T43" fmla="*/ 182 h 239"/>
                  <a:gd name="T44" fmla="*/ 94 w 177"/>
                  <a:gd name="T45" fmla="*/ 173 h 239"/>
                  <a:gd name="T46" fmla="*/ 84 w 177"/>
                  <a:gd name="T47" fmla="*/ 149 h 239"/>
                  <a:gd name="T48" fmla="*/ 107 w 177"/>
                  <a:gd name="T49" fmla="*/ 145 h 239"/>
                  <a:gd name="T50" fmla="*/ 124 w 177"/>
                  <a:gd name="T51" fmla="*/ 113 h 239"/>
                  <a:gd name="T52" fmla="*/ 148 w 177"/>
                  <a:gd name="T53" fmla="*/ 85 h 239"/>
                  <a:gd name="T54" fmla="*/ 154 w 177"/>
                  <a:gd name="T55" fmla="*/ 76 h 239"/>
                  <a:gd name="T56" fmla="*/ 141 w 177"/>
                  <a:gd name="T57" fmla="*/ 71 h 239"/>
                  <a:gd name="T58" fmla="*/ 161 w 177"/>
                  <a:gd name="T59" fmla="*/ 56 h 239"/>
                  <a:gd name="T60" fmla="*/ 174 w 177"/>
                  <a:gd name="T61" fmla="*/ 42 h 239"/>
                  <a:gd name="T62" fmla="*/ 154 w 177"/>
                  <a:gd name="T63" fmla="*/ 14 h 239"/>
                  <a:gd name="T64" fmla="*/ 121 w 177"/>
                  <a:gd name="T65" fmla="*/ 0 h 239"/>
                  <a:gd name="T66" fmla="*/ 118 w 177"/>
                  <a:gd name="T67" fmla="*/ 13 h 239"/>
                  <a:gd name="T68" fmla="*/ 105 w 177"/>
                  <a:gd name="T69" fmla="*/ 17 h 239"/>
                  <a:gd name="T70" fmla="*/ 90 w 177"/>
                  <a:gd name="T71" fmla="*/ 28 h 239"/>
                  <a:gd name="T72" fmla="*/ 62 w 177"/>
                  <a:gd name="T73" fmla="*/ 18 h 239"/>
                  <a:gd name="T74" fmla="*/ 28 w 177"/>
                  <a:gd name="T75" fmla="*/ 53 h 239"/>
                  <a:gd name="T76" fmla="*/ 3 w 177"/>
                  <a:gd name="T77" fmla="*/ 55 h 239"/>
                  <a:gd name="T78" fmla="*/ 4 w 177"/>
                  <a:gd name="T79" fmla="*/ 7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7" h="239">
                    <a:moveTo>
                      <a:pt x="11" y="79"/>
                    </a:moveTo>
                    <a:cubicBezTo>
                      <a:pt x="12" y="83"/>
                      <a:pt x="12" y="87"/>
                      <a:pt x="13" y="90"/>
                    </a:cubicBezTo>
                    <a:cubicBezTo>
                      <a:pt x="11" y="89"/>
                      <a:pt x="12" y="92"/>
                      <a:pt x="10" y="93"/>
                    </a:cubicBezTo>
                    <a:cubicBezTo>
                      <a:pt x="12" y="95"/>
                      <a:pt x="10" y="101"/>
                      <a:pt x="14" y="101"/>
                    </a:cubicBezTo>
                    <a:cubicBezTo>
                      <a:pt x="18" y="92"/>
                      <a:pt x="24" y="85"/>
                      <a:pt x="32" y="81"/>
                    </a:cubicBezTo>
                    <a:cubicBezTo>
                      <a:pt x="35" y="81"/>
                      <a:pt x="38" y="85"/>
                      <a:pt x="38" y="89"/>
                    </a:cubicBezTo>
                    <a:cubicBezTo>
                      <a:pt x="34" y="93"/>
                      <a:pt x="34" y="105"/>
                      <a:pt x="35" y="112"/>
                    </a:cubicBezTo>
                    <a:cubicBezTo>
                      <a:pt x="36" y="106"/>
                      <a:pt x="44" y="103"/>
                      <a:pt x="48" y="103"/>
                    </a:cubicBezTo>
                    <a:cubicBezTo>
                      <a:pt x="48" y="105"/>
                      <a:pt x="51" y="104"/>
                      <a:pt x="50" y="107"/>
                    </a:cubicBezTo>
                    <a:cubicBezTo>
                      <a:pt x="62" y="105"/>
                      <a:pt x="73" y="84"/>
                      <a:pt x="80" y="103"/>
                    </a:cubicBezTo>
                    <a:cubicBezTo>
                      <a:pt x="66" y="107"/>
                      <a:pt x="54" y="112"/>
                      <a:pt x="53" y="129"/>
                    </a:cubicBezTo>
                    <a:cubicBezTo>
                      <a:pt x="55" y="132"/>
                      <a:pt x="63" y="136"/>
                      <a:pt x="59" y="140"/>
                    </a:cubicBezTo>
                    <a:cubicBezTo>
                      <a:pt x="53" y="129"/>
                      <a:pt x="48" y="119"/>
                      <a:pt x="31" y="120"/>
                    </a:cubicBezTo>
                    <a:cubicBezTo>
                      <a:pt x="28" y="130"/>
                      <a:pt x="32" y="133"/>
                      <a:pt x="34" y="142"/>
                    </a:cubicBezTo>
                    <a:cubicBezTo>
                      <a:pt x="36" y="142"/>
                      <a:pt x="36" y="141"/>
                      <a:pt x="36" y="140"/>
                    </a:cubicBezTo>
                    <a:cubicBezTo>
                      <a:pt x="39" y="154"/>
                      <a:pt x="49" y="158"/>
                      <a:pt x="55" y="169"/>
                    </a:cubicBezTo>
                    <a:cubicBezTo>
                      <a:pt x="54" y="169"/>
                      <a:pt x="54" y="170"/>
                      <a:pt x="53" y="171"/>
                    </a:cubicBezTo>
                    <a:cubicBezTo>
                      <a:pt x="48" y="165"/>
                      <a:pt x="38" y="162"/>
                      <a:pt x="31" y="164"/>
                    </a:cubicBezTo>
                    <a:cubicBezTo>
                      <a:pt x="28" y="171"/>
                      <a:pt x="25" y="178"/>
                      <a:pt x="27" y="187"/>
                    </a:cubicBezTo>
                    <a:cubicBezTo>
                      <a:pt x="29" y="187"/>
                      <a:pt x="29" y="184"/>
                      <a:pt x="31" y="184"/>
                    </a:cubicBezTo>
                    <a:cubicBezTo>
                      <a:pt x="33" y="186"/>
                      <a:pt x="36" y="186"/>
                      <a:pt x="38" y="188"/>
                    </a:cubicBezTo>
                    <a:cubicBezTo>
                      <a:pt x="38" y="194"/>
                      <a:pt x="37" y="195"/>
                      <a:pt x="38" y="201"/>
                    </a:cubicBezTo>
                    <a:cubicBezTo>
                      <a:pt x="41" y="203"/>
                      <a:pt x="45" y="203"/>
                      <a:pt x="48" y="202"/>
                    </a:cubicBezTo>
                    <a:cubicBezTo>
                      <a:pt x="46" y="205"/>
                      <a:pt x="48" y="208"/>
                      <a:pt x="46" y="209"/>
                    </a:cubicBezTo>
                    <a:cubicBezTo>
                      <a:pt x="35" y="210"/>
                      <a:pt x="36" y="199"/>
                      <a:pt x="30" y="194"/>
                    </a:cubicBezTo>
                    <a:cubicBezTo>
                      <a:pt x="27" y="195"/>
                      <a:pt x="25" y="193"/>
                      <a:pt x="21" y="193"/>
                    </a:cubicBezTo>
                    <a:cubicBezTo>
                      <a:pt x="17" y="199"/>
                      <a:pt x="22" y="206"/>
                      <a:pt x="25" y="211"/>
                    </a:cubicBezTo>
                    <a:cubicBezTo>
                      <a:pt x="20" y="211"/>
                      <a:pt x="16" y="216"/>
                      <a:pt x="15" y="217"/>
                    </a:cubicBezTo>
                    <a:cubicBezTo>
                      <a:pt x="15" y="217"/>
                      <a:pt x="14" y="216"/>
                      <a:pt x="13" y="217"/>
                    </a:cubicBezTo>
                    <a:cubicBezTo>
                      <a:pt x="12" y="219"/>
                      <a:pt x="13" y="223"/>
                      <a:pt x="11" y="229"/>
                    </a:cubicBezTo>
                    <a:cubicBezTo>
                      <a:pt x="14" y="230"/>
                      <a:pt x="15" y="232"/>
                      <a:pt x="19" y="233"/>
                    </a:cubicBezTo>
                    <a:cubicBezTo>
                      <a:pt x="21" y="232"/>
                      <a:pt x="20" y="229"/>
                      <a:pt x="22" y="229"/>
                    </a:cubicBezTo>
                    <a:cubicBezTo>
                      <a:pt x="26" y="235"/>
                      <a:pt x="45" y="236"/>
                      <a:pt x="43" y="228"/>
                    </a:cubicBezTo>
                    <a:cubicBezTo>
                      <a:pt x="44" y="232"/>
                      <a:pt x="49" y="233"/>
                      <a:pt x="55" y="233"/>
                    </a:cubicBezTo>
                    <a:cubicBezTo>
                      <a:pt x="56" y="230"/>
                      <a:pt x="52" y="228"/>
                      <a:pt x="55" y="227"/>
                    </a:cubicBezTo>
                    <a:cubicBezTo>
                      <a:pt x="56" y="228"/>
                      <a:pt x="58" y="228"/>
                      <a:pt x="59" y="229"/>
                    </a:cubicBezTo>
                    <a:cubicBezTo>
                      <a:pt x="60" y="232"/>
                      <a:pt x="61" y="235"/>
                      <a:pt x="61" y="239"/>
                    </a:cubicBezTo>
                    <a:cubicBezTo>
                      <a:pt x="71" y="236"/>
                      <a:pt x="86" y="230"/>
                      <a:pt x="79" y="215"/>
                    </a:cubicBezTo>
                    <a:cubicBezTo>
                      <a:pt x="70" y="215"/>
                      <a:pt x="65" y="212"/>
                      <a:pt x="58" y="210"/>
                    </a:cubicBezTo>
                    <a:cubicBezTo>
                      <a:pt x="58" y="207"/>
                      <a:pt x="59" y="206"/>
                      <a:pt x="60" y="205"/>
                    </a:cubicBezTo>
                    <a:cubicBezTo>
                      <a:pt x="64" y="208"/>
                      <a:pt x="70" y="208"/>
                      <a:pt x="75" y="210"/>
                    </a:cubicBezTo>
                    <a:cubicBezTo>
                      <a:pt x="80" y="206"/>
                      <a:pt x="78" y="197"/>
                      <a:pt x="79" y="192"/>
                    </a:cubicBezTo>
                    <a:cubicBezTo>
                      <a:pt x="80" y="194"/>
                      <a:pt x="86" y="193"/>
                      <a:pt x="90" y="192"/>
                    </a:cubicBezTo>
                    <a:cubicBezTo>
                      <a:pt x="92" y="189"/>
                      <a:pt x="89" y="186"/>
                      <a:pt x="88" y="182"/>
                    </a:cubicBezTo>
                    <a:cubicBezTo>
                      <a:pt x="90" y="182"/>
                      <a:pt x="92" y="182"/>
                      <a:pt x="93" y="182"/>
                    </a:cubicBezTo>
                    <a:cubicBezTo>
                      <a:pt x="93" y="179"/>
                      <a:pt x="95" y="177"/>
                      <a:pt x="94" y="173"/>
                    </a:cubicBezTo>
                    <a:cubicBezTo>
                      <a:pt x="102" y="169"/>
                      <a:pt x="99" y="155"/>
                      <a:pt x="92" y="151"/>
                    </a:cubicBezTo>
                    <a:cubicBezTo>
                      <a:pt x="88" y="150"/>
                      <a:pt x="87" y="153"/>
                      <a:pt x="84" y="149"/>
                    </a:cubicBezTo>
                    <a:cubicBezTo>
                      <a:pt x="85" y="148"/>
                      <a:pt x="85" y="145"/>
                      <a:pt x="86" y="145"/>
                    </a:cubicBezTo>
                    <a:cubicBezTo>
                      <a:pt x="92" y="145"/>
                      <a:pt x="101" y="150"/>
                      <a:pt x="107" y="145"/>
                    </a:cubicBezTo>
                    <a:cubicBezTo>
                      <a:pt x="107" y="140"/>
                      <a:pt x="99" y="137"/>
                      <a:pt x="102" y="131"/>
                    </a:cubicBezTo>
                    <a:cubicBezTo>
                      <a:pt x="114" y="143"/>
                      <a:pt x="132" y="131"/>
                      <a:pt x="124" y="113"/>
                    </a:cubicBezTo>
                    <a:cubicBezTo>
                      <a:pt x="125" y="112"/>
                      <a:pt x="127" y="112"/>
                      <a:pt x="130" y="112"/>
                    </a:cubicBezTo>
                    <a:cubicBezTo>
                      <a:pt x="133" y="104"/>
                      <a:pt x="143" y="88"/>
                      <a:pt x="148" y="85"/>
                    </a:cubicBezTo>
                    <a:cubicBezTo>
                      <a:pt x="148" y="85"/>
                      <a:pt x="148" y="82"/>
                      <a:pt x="149" y="82"/>
                    </a:cubicBezTo>
                    <a:cubicBezTo>
                      <a:pt x="151" y="80"/>
                      <a:pt x="154" y="79"/>
                      <a:pt x="154" y="76"/>
                    </a:cubicBezTo>
                    <a:cubicBezTo>
                      <a:pt x="155" y="73"/>
                      <a:pt x="152" y="69"/>
                      <a:pt x="151" y="65"/>
                    </a:cubicBezTo>
                    <a:cubicBezTo>
                      <a:pt x="147" y="64"/>
                      <a:pt x="146" y="71"/>
                      <a:pt x="141" y="71"/>
                    </a:cubicBezTo>
                    <a:cubicBezTo>
                      <a:pt x="137" y="62"/>
                      <a:pt x="141" y="55"/>
                      <a:pt x="149" y="52"/>
                    </a:cubicBezTo>
                    <a:cubicBezTo>
                      <a:pt x="153" y="52"/>
                      <a:pt x="156" y="55"/>
                      <a:pt x="161" y="56"/>
                    </a:cubicBezTo>
                    <a:cubicBezTo>
                      <a:pt x="166" y="57"/>
                      <a:pt x="167" y="49"/>
                      <a:pt x="170" y="45"/>
                    </a:cubicBezTo>
                    <a:cubicBezTo>
                      <a:pt x="171" y="43"/>
                      <a:pt x="173" y="44"/>
                      <a:pt x="174" y="42"/>
                    </a:cubicBezTo>
                    <a:cubicBezTo>
                      <a:pt x="177" y="35"/>
                      <a:pt x="173" y="30"/>
                      <a:pt x="169" y="26"/>
                    </a:cubicBezTo>
                    <a:cubicBezTo>
                      <a:pt x="163" y="24"/>
                      <a:pt x="160" y="19"/>
                      <a:pt x="154" y="14"/>
                    </a:cubicBezTo>
                    <a:cubicBezTo>
                      <a:pt x="149" y="14"/>
                      <a:pt x="143" y="14"/>
                      <a:pt x="139" y="15"/>
                    </a:cubicBezTo>
                    <a:cubicBezTo>
                      <a:pt x="133" y="10"/>
                      <a:pt x="127" y="5"/>
                      <a:pt x="121" y="0"/>
                    </a:cubicBezTo>
                    <a:cubicBezTo>
                      <a:pt x="121" y="1"/>
                      <a:pt x="120" y="2"/>
                      <a:pt x="119" y="2"/>
                    </a:cubicBezTo>
                    <a:cubicBezTo>
                      <a:pt x="116" y="4"/>
                      <a:pt x="120" y="11"/>
                      <a:pt x="118" y="13"/>
                    </a:cubicBezTo>
                    <a:cubicBezTo>
                      <a:pt x="116" y="7"/>
                      <a:pt x="114" y="3"/>
                      <a:pt x="105" y="4"/>
                    </a:cubicBezTo>
                    <a:cubicBezTo>
                      <a:pt x="103" y="9"/>
                      <a:pt x="107" y="13"/>
                      <a:pt x="105" y="17"/>
                    </a:cubicBezTo>
                    <a:cubicBezTo>
                      <a:pt x="103" y="8"/>
                      <a:pt x="94" y="6"/>
                      <a:pt x="88" y="2"/>
                    </a:cubicBezTo>
                    <a:cubicBezTo>
                      <a:pt x="82" y="11"/>
                      <a:pt x="92" y="19"/>
                      <a:pt x="90" y="28"/>
                    </a:cubicBezTo>
                    <a:cubicBezTo>
                      <a:pt x="88" y="19"/>
                      <a:pt x="83" y="12"/>
                      <a:pt x="74" y="9"/>
                    </a:cubicBezTo>
                    <a:cubicBezTo>
                      <a:pt x="71" y="13"/>
                      <a:pt x="66" y="14"/>
                      <a:pt x="62" y="18"/>
                    </a:cubicBezTo>
                    <a:cubicBezTo>
                      <a:pt x="53" y="29"/>
                      <a:pt x="60" y="42"/>
                      <a:pt x="67" y="55"/>
                    </a:cubicBezTo>
                    <a:cubicBezTo>
                      <a:pt x="56" y="48"/>
                      <a:pt x="31" y="25"/>
                      <a:pt x="28" y="53"/>
                    </a:cubicBezTo>
                    <a:cubicBezTo>
                      <a:pt x="28" y="50"/>
                      <a:pt x="26" y="49"/>
                      <a:pt x="23" y="48"/>
                    </a:cubicBezTo>
                    <a:cubicBezTo>
                      <a:pt x="18" y="50"/>
                      <a:pt x="11" y="52"/>
                      <a:pt x="3" y="55"/>
                    </a:cubicBezTo>
                    <a:cubicBezTo>
                      <a:pt x="4" y="58"/>
                      <a:pt x="2" y="60"/>
                      <a:pt x="0" y="61"/>
                    </a:cubicBezTo>
                    <a:cubicBezTo>
                      <a:pt x="3" y="66"/>
                      <a:pt x="1" y="75"/>
                      <a:pt x="4" y="79"/>
                    </a:cubicBezTo>
                    <a:cubicBezTo>
                      <a:pt x="7" y="78"/>
                      <a:pt x="8" y="80"/>
                      <a:pt x="11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Freeform 108">
                <a:extLst>
                  <a:ext uri="{FF2B5EF4-FFF2-40B4-BE49-F238E27FC236}">
                    <a16:creationId xmlns:a16="http://schemas.microsoft.com/office/drawing/2014/main" id="{9125CB97-19E3-41CC-90E9-3744AC51E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820" y="1030806"/>
                <a:ext cx="180997" cy="297844"/>
              </a:xfrm>
              <a:custGeom>
                <a:avLst/>
                <a:gdLst>
                  <a:gd name="T0" fmla="*/ 0 w 67"/>
                  <a:gd name="T1" fmla="*/ 49 h 110"/>
                  <a:gd name="T2" fmla="*/ 9 w 67"/>
                  <a:gd name="T3" fmla="*/ 73 h 110"/>
                  <a:gd name="T4" fmla="*/ 31 w 67"/>
                  <a:gd name="T5" fmla="*/ 79 h 110"/>
                  <a:gd name="T6" fmla="*/ 14 w 67"/>
                  <a:gd name="T7" fmla="*/ 80 h 110"/>
                  <a:gd name="T8" fmla="*/ 22 w 67"/>
                  <a:gd name="T9" fmla="*/ 103 h 110"/>
                  <a:gd name="T10" fmla="*/ 38 w 67"/>
                  <a:gd name="T11" fmla="*/ 107 h 110"/>
                  <a:gd name="T12" fmla="*/ 40 w 67"/>
                  <a:gd name="T13" fmla="*/ 100 h 110"/>
                  <a:gd name="T14" fmla="*/ 45 w 67"/>
                  <a:gd name="T15" fmla="*/ 105 h 110"/>
                  <a:gd name="T16" fmla="*/ 47 w 67"/>
                  <a:gd name="T17" fmla="*/ 91 h 110"/>
                  <a:gd name="T18" fmla="*/ 51 w 67"/>
                  <a:gd name="T19" fmla="*/ 95 h 110"/>
                  <a:gd name="T20" fmla="*/ 63 w 67"/>
                  <a:gd name="T21" fmla="*/ 76 h 110"/>
                  <a:gd name="T22" fmla="*/ 67 w 67"/>
                  <a:gd name="T23" fmla="*/ 77 h 110"/>
                  <a:gd name="T24" fmla="*/ 63 w 67"/>
                  <a:gd name="T25" fmla="*/ 69 h 110"/>
                  <a:gd name="T26" fmla="*/ 56 w 67"/>
                  <a:gd name="T27" fmla="*/ 70 h 110"/>
                  <a:gd name="T28" fmla="*/ 49 w 67"/>
                  <a:gd name="T29" fmla="*/ 36 h 110"/>
                  <a:gd name="T30" fmla="*/ 46 w 67"/>
                  <a:gd name="T31" fmla="*/ 48 h 110"/>
                  <a:gd name="T32" fmla="*/ 39 w 67"/>
                  <a:gd name="T33" fmla="*/ 27 h 110"/>
                  <a:gd name="T34" fmla="*/ 35 w 67"/>
                  <a:gd name="T35" fmla="*/ 30 h 110"/>
                  <a:gd name="T36" fmla="*/ 18 w 67"/>
                  <a:gd name="T37" fmla="*/ 0 h 110"/>
                  <a:gd name="T38" fmla="*/ 18 w 67"/>
                  <a:gd name="T39" fmla="*/ 12 h 110"/>
                  <a:gd name="T40" fmla="*/ 9 w 67"/>
                  <a:gd name="T41" fmla="*/ 17 h 110"/>
                  <a:gd name="T42" fmla="*/ 13 w 67"/>
                  <a:gd name="T43" fmla="*/ 32 h 110"/>
                  <a:gd name="T44" fmla="*/ 8 w 67"/>
                  <a:gd name="T45" fmla="*/ 32 h 110"/>
                  <a:gd name="T46" fmla="*/ 9 w 67"/>
                  <a:gd name="T47" fmla="*/ 49 h 110"/>
                  <a:gd name="T48" fmla="*/ 0 w 67"/>
                  <a:gd name="T49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" h="110">
                    <a:moveTo>
                      <a:pt x="0" y="49"/>
                    </a:moveTo>
                    <a:cubicBezTo>
                      <a:pt x="0" y="59"/>
                      <a:pt x="6" y="65"/>
                      <a:pt x="9" y="73"/>
                    </a:cubicBezTo>
                    <a:cubicBezTo>
                      <a:pt x="17" y="69"/>
                      <a:pt x="30" y="69"/>
                      <a:pt x="31" y="79"/>
                    </a:cubicBezTo>
                    <a:cubicBezTo>
                      <a:pt x="26" y="76"/>
                      <a:pt x="17" y="75"/>
                      <a:pt x="14" y="80"/>
                    </a:cubicBezTo>
                    <a:cubicBezTo>
                      <a:pt x="14" y="90"/>
                      <a:pt x="20" y="94"/>
                      <a:pt x="22" y="103"/>
                    </a:cubicBezTo>
                    <a:cubicBezTo>
                      <a:pt x="28" y="104"/>
                      <a:pt x="31" y="110"/>
                      <a:pt x="38" y="107"/>
                    </a:cubicBezTo>
                    <a:cubicBezTo>
                      <a:pt x="40" y="105"/>
                      <a:pt x="38" y="101"/>
                      <a:pt x="40" y="100"/>
                    </a:cubicBezTo>
                    <a:cubicBezTo>
                      <a:pt x="41" y="102"/>
                      <a:pt x="42" y="105"/>
                      <a:pt x="45" y="105"/>
                    </a:cubicBezTo>
                    <a:cubicBezTo>
                      <a:pt x="49" y="102"/>
                      <a:pt x="44" y="94"/>
                      <a:pt x="47" y="91"/>
                    </a:cubicBezTo>
                    <a:cubicBezTo>
                      <a:pt x="48" y="93"/>
                      <a:pt x="48" y="95"/>
                      <a:pt x="51" y="95"/>
                    </a:cubicBezTo>
                    <a:cubicBezTo>
                      <a:pt x="53" y="86"/>
                      <a:pt x="57" y="80"/>
                      <a:pt x="63" y="76"/>
                    </a:cubicBezTo>
                    <a:cubicBezTo>
                      <a:pt x="65" y="76"/>
                      <a:pt x="65" y="79"/>
                      <a:pt x="67" y="77"/>
                    </a:cubicBezTo>
                    <a:cubicBezTo>
                      <a:pt x="67" y="74"/>
                      <a:pt x="63" y="73"/>
                      <a:pt x="63" y="69"/>
                    </a:cubicBezTo>
                    <a:cubicBezTo>
                      <a:pt x="60" y="69"/>
                      <a:pt x="59" y="71"/>
                      <a:pt x="56" y="70"/>
                    </a:cubicBezTo>
                    <a:cubicBezTo>
                      <a:pt x="53" y="60"/>
                      <a:pt x="57" y="42"/>
                      <a:pt x="49" y="36"/>
                    </a:cubicBezTo>
                    <a:cubicBezTo>
                      <a:pt x="46" y="38"/>
                      <a:pt x="49" y="47"/>
                      <a:pt x="46" y="48"/>
                    </a:cubicBezTo>
                    <a:cubicBezTo>
                      <a:pt x="42" y="42"/>
                      <a:pt x="45" y="30"/>
                      <a:pt x="39" y="27"/>
                    </a:cubicBezTo>
                    <a:cubicBezTo>
                      <a:pt x="39" y="29"/>
                      <a:pt x="37" y="29"/>
                      <a:pt x="35" y="30"/>
                    </a:cubicBezTo>
                    <a:cubicBezTo>
                      <a:pt x="29" y="20"/>
                      <a:pt x="31" y="2"/>
                      <a:pt x="18" y="0"/>
                    </a:cubicBezTo>
                    <a:cubicBezTo>
                      <a:pt x="17" y="4"/>
                      <a:pt x="19" y="7"/>
                      <a:pt x="18" y="12"/>
                    </a:cubicBezTo>
                    <a:cubicBezTo>
                      <a:pt x="13" y="10"/>
                      <a:pt x="11" y="14"/>
                      <a:pt x="9" y="17"/>
                    </a:cubicBezTo>
                    <a:cubicBezTo>
                      <a:pt x="9" y="23"/>
                      <a:pt x="13" y="26"/>
                      <a:pt x="13" y="32"/>
                    </a:cubicBezTo>
                    <a:cubicBezTo>
                      <a:pt x="11" y="30"/>
                      <a:pt x="10" y="32"/>
                      <a:pt x="8" y="32"/>
                    </a:cubicBezTo>
                    <a:cubicBezTo>
                      <a:pt x="3" y="37"/>
                      <a:pt x="6" y="45"/>
                      <a:pt x="9" y="49"/>
                    </a:cubicBezTo>
                    <a:cubicBezTo>
                      <a:pt x="6" y="51"/>
                      <a:pt x="3" y="51"/>
                      <a:pt x="0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109">
                <a:extLst>
                  <a:ext uri="{FF2B5EF4-FFF2-40B4-BE49-F238E27FC236}">
                    <a16:creationId xmlns:a16="http://schemas.microsoft.com/office/drawing/2014/main" id="{FA884B3F-CD9E-4D1F-B4A8-8B7D4EBEC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774" y="1106412"/>
                <a:ext cx="146631" cy="146631"/>
              </a:xfrm>
              <a:custGeom>
                <a:avLst/>
                <a:gdLst>
                  <a:gd name="T0" fmla="*/ 21 w 54"/>
                  <a:gd name="T1" fmla="*/ 35 h 54"/>
                  <a:gd name="T2" fmla="*/ 15 w 54"/>
                  <a:gd name="T3" fmla="*/ 52 h 54"/>
                  <a:gd name="T4" fmla="*/ 34 w 54"/>
                  <a:gd name="T5" fmla="*/ 54 h 54"/>
                  <a:gd name="T6" fmla="*/ 54 w 54"/>
                  <a:gd name="T7" fmla="*/ 28 h 54"/>
                  <a:gd name="T8" fmla="*/ 41 w 54"/>
                  <a:gd name="T9" fmla="*/ 19 h 54"/>
                  <a:gd name="T10" fmla="*/ 37 w 54"/>
                  <a:gd name="T11" fmla="*/ 9 h 54"/>
                  <a:gd name="T12" fmla="*/ 30 w 54"/>
                  <a:gd name="T13" fmla="*/ 21 h 54"/>
                  <a:gd name="T14" fmla="*/ 29 w 54"/>
                  <a:gd name="T15" fmla="*/ 3 h 54"/>
                  <a:gd name="T16" fmla="*/ 23 w 54"/>
                  <a:gd name="T17" fmla="*/ 18 h 54"/>
                  <a:gd name="T18" fmla="*/ 15 w 54"/>
                  <a:gd name="T19" fmla="*/ 14 h 54"/>
                  <a:gd name="T20" fmla="*/ 9 w 54"/>
                  <a:gd name="T21" fmla="*/ 0 h 54"/>
                  <a:gd name="T22" fmla="*/ 0 w 54"/>
                  <a:gd name="T23" fmla="*/ 30 h 54"/>
                  <a:gd name="T24" fmla="*/ 21 w 54"/>
                  <a:gd name="T25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54">
                    <a:moveTo>
                      <a:pt x="21" y="35"/>
                    </a:moveTo>
                    <a:cubicBezTo>
                      <a:pt x="21" y="42"/>
                      <a:pt x="14" y="43"/>
                      <a:pt x="15" y="52"/>
                    </a:cubicBezTo>
                    <a:cubicBezTo>
                      <a:pt x="21" y="53"/>
                      <a:pt x="27" y="53"/>
                      <a:pt x="34" y="54"/>
                    </a:cubicBezTo>
                    <a:cubicBezTo>
                      <a:pt x="41" y="45"/>
                      <a:pt x="50" y="39"/>
                      <a:pt x="54" y="28"/>
                    </a:cubicBezTo>
                    <a:cubicBezTo>
                      <a:pt x="53" y="20"/>
                      <a:pt x="49" y="16"/>
                      <a:pt x="41" y="19"/>
                    </a:cubicBezTo>
                    <a:cubicBezTo>
                      <a:pt x="41" y="14"/>
                      <a:pt x="40" y="11"/>
                      <a:pt x="37" y="9"/>
                    </a:cubicBezTo>
                    <a:cubicBezTo>
                      <a:pt x="32" y="10"/>
                      <a:pt x="33" y="17"/>
                      <a:pt x="30" y="21"/>
                    </a:cubicBezTo>
                    <a:cubicBezTo>
                      <a:pt x="29" y="15"/>
                      <a:pt x="33" y="6"/>
                      <a:pt x="29" y="3"/>
                    </a:cubicBezTo>
                    <a:cubicBezTo>
                      <a:pt x="25" y="6"/>
                      <a:pt x="26" y="14"/>
                      <a:pt x="23" y="18"/>
                    </a:cubicBezTo>
                    <a:cubicBezTo>
                      <a:pt x="23" y="13"/>
                      <a:pt x="18" y="15"/>
                      <a:pt x="15" y="14"/>
                    </a:cubicBezTo>
                    <a:cubicBezTo>
                      <a:pt x="13" y="10"/>
                      <a:pt x="13" y="3"/>
                      <a:pt x="9" y="0"/>
                    </a:cubicBezTo>
                    <a:cubicBezTo>
                      <a:pt x="8" y="12"/>
                      <a:pt x="3" y="20"/>
                      <a:pt x="0" y="30"/>
                    </a:cubicBezTo>
                    <a:cubicBezTo>
                      <a:pt x="4" y="38"/>
                      <a:pt x="13" y="31"/>
                      <a:pt x="2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110">
                <a:extLst>
                  <a:ext uri="{FF2B5EF4-FFF2-40B4-BE49-F238E27FC236}">
                    <a16:creationId xmlns:a16="http://schemas.microsoft.com/office/drawing/2014/main" id="{6B020BA8-88D3-4798-B3D2-C03003A0A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055" y="1169417"/>
                <a:ext cx="172979" cy="264623"/>
              </a:xfrm>
              <a:custGeom>
                <a:avLst/>
                <a:gdLst>
                  <a:gd name="T0" fmla="*/ 12 w 64"/>
                  <a:gd name="T1" fmla="*/ 30 h 98"/>
                  <a:gd name="T2" fmla="*/ 20 w 64"/>
                  <a:gd name="T3" fmla="*/ 57 h 98"/>
                  <a:gd name="T4" fmla="*/ 29 w 64"/>
                  <a:gd name="T5" fmla="*/ 43 h 98"/>
                  <a:gd name="T6" fmla="*/ 36 w 64"/>
                  <a:gd name="T7" fmla="*/ 50 h 98"/>
                  <a:gd name="T8" fmla="*/ 21 w 64"/>
                  <a:gd name="T9" fmla="*/ 62 h 98"/>
                  <a:gd name="T10" fmla="*/ 22 w 64"/>
                  <a:gd name="T11" fmla="*/ 71 h 98"/>
                  <a:gd name="T12" fmla="*/ 36 w 64"/>
                  <a:gd name="T13" fmla="*/ 68 h 98"/>
                  <a:gd name="T14" fmla="*/ 26 w 64"/>
                  <a:gd name="T15" fmla="*/ 75 h 98"/>
                  <a:gd name="T16" fmla="*/ 41 w 64"/>
                  <a:gd name="T17" fmla="*/ 98 h 98"/>
                  <a:gd name="T18" fmla="*/ 49 w 64"/>
                  <a:gd name="T19" fmla="*/ 77 h 98"/>
                  <a:gd name="T20" fmla="*/ 54 w 64"/>
                  <a:gd name="T21" fmla="*/ 48 h 98"/>
                  <a:gd name="T22" fmla="*/ 64 w 64"/>
                  <a:gd name="T23" fmla="*/ 40 h 98"/>
                  <a:gd name="T24" fmla="*/ 50 w 64"/>
                  <a:gd name="T25" fmla="*/ 15 h 98"/>
                  <a:gd name="T26" fmla="*/ 45 w 64"/>
                  <a:gd name="T27" fmla="*/ 21 h 98"/>
                  <a:gd name="T28" fmla="*/ 45 w 64"/>
                  <a:gd name="T29" fmla="*/ 6 h 98"/>
                  <a:gd name="T30" fmla="*/ 35 w 64"/>
                  <a:gd name="T31" fmla="*/ 0 h 98"/>
                  <a:gd name="T32" fmla="*/ 34 w 64"/>
                  <a:gd name="T33" fmla="*/ 27 h 98"/>
                  <a:gd name="T34" fmla="*/ 26 w 64"/>
                  <a:gd name="T35" fmla="*/ 7 h 98"/>
                  <a:gd name="T36" fmla="*/ 22 w 64"/>
                  <a:gd name="T37" fmla="*/ 21 h 98"/>
                  <a:gd name="T38" fmla="*/ 18 w 64"/>
                  <a:gd name="T39" fmla="*/ 7 h 98"/>
                  <a:gd name="T40" fmla="*/ 6 w 64"/>
                  <a:gd name="T41" fmla="*/ 30 h 98"/>
                  <a:gd name="T42" fmla="*/ 12 w 64"/>
                  <a:gd name="T43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98">
                    <a:moveTo>
                      <a:pt x="12" y="30"/>
                    </a:moveTo>
                    <a:cubicBezTo>
                      <a:pt x="5" y="40"/>
                      <a:pt x="12" y="52"/>
                      <a:pt x="20" y="57"/>
                    </a:cubicBezTo>
                    <a:cubicBezTo>
                      <a:pt x="26" y="55"/>
                      <a:pt x="25" y="47"/>
                      <a:pt x="29" y="43"/>
                    </a:cubicBezTo>
                    <a:cubicBezTo>
                      <a:pt x="30" y="47"/>
                      <a:pt x="34" y="48"/>
                      <a:pt x="36" y="50"/>
                    </a:cubicBezTo>
                    <a:cubicBezTo>
                      <a:pt x="32" y="55"/>
                      <a:pt x="28" y="60"/>
                      <a:pt x="21" y="62"/>
                    </a:cubicBezTo>
                    <a:cubicBezTo>
                      <a:pt x="21" y="66"/>
                      <a:pt x="21" y="68"/>
                      <a:pt x="22" y="71"/>
                    </a:cubicBezTo>
                    <a:cubicBezTo>
                      <a:pt x="28" y="72"/>
                      <a:pt x="33" y="67"/>
                      <a:pt x="36" y="68"/>
                    </a:cubicBezTo>
                    <a:cubicBezTo>
                      <a:pt x="36" y="74"/>
                      <a:pt x="31" y="75"/>
                      <a:pt x="26" y="75"/>
                    </a:cubicBezTo>
                    <a:cubicBezTo>
                      <a:pt x="22" y="85"/>
                      <a:pt x="30" y="96"/>
                      <a:pt x="41" y="98"/>
                    </a:cubicBezTo>
                    <a:cubicBezTo>
                      <a:pt x="44" y="92"/>
                      <a:pt x="41" y="79"/>
                      <a:pt x="49" y="77"/>
                    </a:cubicBezTo>
                    <a:cubicBezTo>
                      <a:pt x="51" y="68"/>
                      <a:pt x="51" y="57"/>
                      <a:pt x="54" y="48"/>
                    </a:cubicBezTo>
                    <a:cubicBezTo>
                      <a:pt x="58" y="46"/>
                      <a:pt x="62" y="44"/>
                      <a:pt x="64" y="40"/>
                    </a:cubicBezTo>
                    <a:cubicBezTo>
                      <a:pt x="60" y="30"/>
                      <a:pt x="50" y="27"/>
                      <a:pt x="50" y="15"/>
                    </a:cubicBezTo>
                    <a:cubicBezTo>
                      <a:pt x="46" y="15"/>
                      <a:pt x="47" y="19"/>
                      <a:pt x="45" y="21"/>
                    </a:cubicBezTo>
                    <a:cubicBezTo>
                      <a:pt x="46" y="17"/>
                      <a:pt x="46" y="10"/>
                      <a:pt x="45" y="6"/>
                    </a:cubicBezTo>
                    <a:cubicBezTo>
                      <a:pt x="40" y="6"/>
                      <a:pt x="40" y="0"/>
                      <a:pt x="35" y="0"/>
                    </a:cubicBezTo>
                    <a:cubicBezTo>
                      <a:pt x="29" y="7"/>
                      <a:pt x="35" y="20"/>
                      <a:pt x="34" y="27"/>
                    </a:cubicBezTo>
                    <a:cubicBezTo>
                      <a:pt x="31" y="21"/>
                      <a:pt x="32" y="11"/>
                      <a:pt x="26" y="7"/>
                    </a:cubicBezTo>
                    <a:cubicBezTo>
                      <a:pt x="21" y="9"/>
                      <a:pt x="23" y="17"/>
                      <a:pt x="22" y="21"/>
                    </a:cubicBezTo>
                    <a:cubicBezTo>
                      <a:pt x="17" y="20"/>
                      <a:pt x="21" y="11"/>
                      <a:pt x="18" y="7"/>
                    </a:cubicBezTo>
                    <a:cubicBezTo>
                      <a:pt x="6" y="6"/>
                      <a:pt x="0" y="18"/>
                      <a:pt x="6" y="30"/>
                    </a:cubicBezTo>
                    <a:cubicBezTo>
                      <a:pt x="8" y="33"/>
                      <a:pt x="10" y="25"/>
                      <a:pt x="12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111">
                <a:extLst>
                  <a:ext uri="{FF2B5EF4-FFF2-40B4-BE49-F238E27FC236}">
                    <a16:creationId xmlns:a16="http://schemas.microsoft.com/office/drawing/2014/main" id="{8C2E01D8-6850-467A-A4C6-B98CBD0C2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335" y="1220968"/>
                <a:ext cx="127157" cy="139757"/>
              </a:xfrm>
              <a:custGeom>
                <a:avLst/>
                <a:gdLst>
                  <a:gd name="T0" fmla="*/ 14 w 47"/>
                  <a:gd name="T1" fmla="*/ 26 h 52"/>
                  <a:gd name="T2" fmla="*/ 6 w 47"/>
                  <a:gd name="T3" fmla="*/ 23 h 52"/>
                  <a:gd name="T4" fmla="*/ 29 w 47"/>
                  <a:gd name="T5" fmla="*/ 39 h 52"/>
                  <a:gd name="T6" fmla="*/ 36 w 47"/>
                  <a:gd name="T7" fmla="*/ 51 h 52"/>
                  <a:gd name="T8" fmla="*/ 32 w 47"/>
                  <a:gd name="T9" fmla="*/ 18 h 52"/>
                  <a:gd name="T10" fmla="*/ 16 w 47"/>
                  <a:gd name="T11" fmla="*/ 2 h 52"/>
                  <a:gd name="T12" fmla="*/ 2 w 47"/>
                  <a:gd name="T13" fmla="*/ 2 h 52"/>
                  <a:gd name="T14" fmla="*/ 14 w 47"/>
                  <a:gd name="T1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2">
                    <a:moveTo>
                      <a:pt x="14" y="26"/>
                    </a:moveTo>
                    <a:cubicBezTo>
                      <a:pt x="11" y="26"/>
                      <a:pt x="11" y="22"/>
                      <a:pt x="6" y="23"/>
                    </a:cubicBezTo>
                    <a:cubicBezTo>
                      <a:pt x="0" y="38"/>
                      <a:pt x="19" y="37"/>
                      <a:pt x="29" y="39"/>
                    </a:cubicBezTo>
                    <a:cubicBezTo>
                      <a:pt x="30" y="44"/>
                      <a:pt x="30" y="52"/>
                      <a:pt x="36" y="51"/>
                    </a:cubicBezTo>
                    <a:cubicBezTo>
                      <a:pt x="47" y="50"/>
                      <a:pt x="36" y="23"/>
                      <a:pt x="32" y="18"/>
                    </a:cubicBezTo>
                    <a:cubicBezTo>
                      <a:pt x="22" y="18"/>
                      <a:pt x="18" y="11"/>
                      <a:pt x="16" y="2"/>
                    </a:cubicBezTo>
                    <a:cubicBezTo>
                      <a:pt x="11" y="0"/>
                      <a:pt x="7" y="0"/>
                      <a:pt x="2" y="2"/>
                    </a:cubicBezTo>
                    <a:cubicBezTo>
                      <a:pt x="1" y="16"/>
                      <a:pt x="16" y="12"/>
                      <a:pt x="1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112">
                <a:extLst>
                  <a:ext uri="{FF2B5EF4-FFF2-40B4-BE49-F238E27FC236}">
                    <a16:creationId xmlns:a16="http://schemas.microsoft.com/office/drawing/2014/main" id="{CC12D3D7-21C8-48F8-A394-F0EAC4D79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707" y="1271372"/>
                <a:ext cx="75606" cy="73315"/>
              </a:xfrm>
              <a:custGeom>
                <a:avLst/>
                <a:gdLst>
                  <a:gd name="T0" fmla="*/ 16 w 28"/>
                  <a:gd name="T1" fmla="*/ 26 h 27"/>
                  <a:gd name="T2" fmla="*/ 27 w 28"/>
                  <a:gd name="T3" fmla="*/ 22 h 27"/>
                  <a:gd name="T4" fmla="*/ 28 w 28"/>
                  <a:gd name="T5" fmla="*/ 13 h 27"/>
                  <a:gd name="T6" fmla="*/ 13 w 28"/>
                  <a:gd name="T7" fmla="*/ 1 h 27"/>
                  <a:gd name="T8" fmla="*/ 16 w 28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6" y="26"/>
                    </a:moveTo>
                    <a:cubicBezTo>
                      <a:pt x="20" y="27"/>
                      <a:pt x="22" y="24"/>
                      <a:pt x="27" y="22"/>
                    </a:cubicBezTo>
                    <a:cubicBezTo>
                      <a:pt x="27" y="18"/>
                      <a:pt x="28" y="17"/>
                      <a:pt x="28" y="13"/>
                    </a:cubicBezTo>
                    <a:cubicBezTo>
                      <a:pt x="22" y="9"/>
                      <a:pt x="20" y="1"/>
                      <a:pt x="13" y="1"/>
                    </a:cubicBezTo>
                    <a:cubicBezTo>
                      <a:pt x="0" y="0"/>
                      <a:pt x="10" y="24"/>
                      <a:pt x="16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113">
                <a:extLst>
                  <a:ext uri="{FF2B5EF4-FFF2-40B4-BE49-F238E27FC236}">
                    <a16:creationId xmlns:a16="http://schemas.microsoft.com/office/drawing/2014/main" id="{9C88FC18-CAA5-4F11-BE18-2CEB83D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742" y="1330941"/>
                <a:ext cx="73315" cy="51550"/>
              </a:xfrm>
              <a:custGeom>
                <a:avLst/>
                <a:gdLst>
                  <a:gd name="T0" fmla="*/ 22 w 27"/>
                  <a:gd name="T1" fmla="*/ 17 h 19"/>
                  <a:gd name="T2" fmla="*/ 27 w 27"/>
                  <a:gd name="T3" fmla="*/ 4 h 19"/>
                  <a:gd name="T4" fmla="*/ 6 w 27"/>
                  <a:gd name="T5" fmla="*/ 15 h 19"/>
                  <a:gd name="T6" fmla="*/ 22 w 27"/>
                  <a:gd name="T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9">
                    <a:moveTo>
                      <a:pt x="22" y="17"/>
                    </a:moveTo>
                    <a:cubicBezTo>
                      <a:pt x="23" y="11"/>
                      <a:pt x="27" y="9"/>
                      <a:pt x="27" y="4"/>
                    </a:cubicBezTo>
                    <a:cubicBezTo>
                      <a:pt x="17" y="1"/>
                      <a:pt x="0" y="0"/>
                      <a:pt x="6" y="15"/>
                    </a:cubicBezTo>
                    <a:cubicBezTo>
                      <a:pt x="10" y="19"/>
                      <a:pt x="16" y="18"/>
                      <a:pt x="22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114">
                <a:extLst>
                  <a:ext uri="{FF2B5EF4-FFF2-40B4-BE49-F238E27FC236}">
                    <a16:creationId xmlns:a16="http://schemas.microsoft.com/office/drawing/2014/main" id="{4E107D42-DCC5-4979-9AF1-FFFB17915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275" y="1364160"/>
                <a:ext cx="119138" cy="121429"/>
              </a:xfrm>
              <a:custGeom>
                <a:avLst/>
                <a:gdLst>
                  <a:gd name="T0" fmla="*/ 10 w 44"/>
                  <a:gd name="T1" fmla="*/ 38 h 45"/>
                  <a:gd name="T2" fmla="*/ 15 w 44"/>
                  <a:gd name="T3" fmla="*/ 45 h 45"/>
                  <a:gd name="T4" fmla="*/ 26 w 44"/>
                  <a:gd name="T5" fmla="*/ 22 h 45"/>
                  <a:gd name="T6" fmla="*/ 29 w 44"/>
                  <a:gd name="T7" fmla="*/ 34 h 45"/>
                  <a:gd name="T8" fmla="*/ 40 w 44"/>
                  <a:gd name="T9" fmla="*/ 25 h 45"/>
                  <a:gd name="T10" fmla="*/ 39 w 44"/>
                  <a:gd name="T11" fmla="*/ 13 h 45"/>
                  <a:gd name="T12" fmla="*/ 44 w 44"/>
                  <a:gd name="T13" fmla="*/ 9 h 45"/>
                  <a:gd name="T14" fmla="*/ 32 w 44"/>
                  <a:gd name="T15" fmla="*/ 6 h 45"/>
                  <a:gd name="T16" fmla="*/ 0 w 44"/>
                  <a:gd name="T17" fmla="*/ 30 h 45"/>
                  <a:gd name="T18" fmla="*/ 3 w 44"/>
                  <a:gd name="T19" fmla="*/ 41 h 45"/>
                  <a:gd name="T20" fmla="*/ 10 w 44"/>
                  <a:gd name="T2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5">
                    <a:moveTo>
                      <a:pt x="10" y="38"/>
                    </a:moveTo>
                    <a:cubicBezTo>
                      <a:pt x="11" y="41"/>
                      <a:pt x="11" y="44"/>
                      <a:pt x="15" y="45"/>
                    </a:cubicBezTo>
                    <a:cubicBezTo>
                      <a:pt x="23" y="42"/>
                      <a:pt x="21" y="28"/>
                      <a:pt x="26" y="22"/>
                    </a:cubicBezTo>
                    <a:cubicBezTo>
                      <a:pt x="27" y="26"/>
                      <a:pt x="28" y="30"/>
                      <a:pt x="29" y="34"/>
                    </a:cubicBezTo>
                    <a:cubicBezTo>
                      <a:pt x="38" y="36"/>
                      <a:pt x="32" y="23"/>
                      <a:pt x="40" y="25"/>
                    </a:cubicBezTo>
                    <a:cubicBezTo>
                      <a:pt x="40" y="21"/>
                      <a:pt x="39" y="18"/>
                      <a:pt x="39" y="13"/>
                    </a:cubicBezTo>
                    <a:cubicBezTo>
                      <a:pt x="41" y="12"/>
                      <a:pt x="42" y="10"/>
                      <a:pt x="44" y="9"/>
                    </a:cubicBezTo>
                    <a:cubicBezTo>
                      <a:pt x="43" y="3"/>
                      <a:pt x="35" y="0"/>
                      <a:pt x="32" y="6"/>
                    </a:cubicBezTo>
                    <a:cubicBezTo>
                      <a:pt x="12" y="5"/>
                      <a:pt x="13" y="24"/>
                      <a:pt x="0" y="30"/>
                    </a:cubicBezTo>
                    <a:cubicBezTo>
                      <a:pt x="0" y="35"/>
                      <a:pt x="2" y="38"/>
                      <a:pt x="3" y="41"/>
                    </a:cubicBezTo>
                    <a:cubicBezTo>
                      <a:pt x="6" y="41"/>
                      <a:pt x="8" y="39"/>
                      <a:pt x="1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115">
                <a:extLst>
                  <a:ext uri="{FF2B5EF4-FFF2-40B4-BE49-F238E27FC236}">
                    <a16:creationId xmlns:a16="http://schemas.microsoft.com/office/drawing/2014/main" id="{B7A22625-D85B-4982-86C7-858209FED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801" y="1401964"/>
                <a:ext cx="59569" cy="53841"/>
              </a:xfrm>
              <a:custGeom>
                <a:avLst/>
                <a:gdLst>
                  <a:gd name="T0" fmla="*/ 19 w 22"/>
                  <a:gd name="T1" fmla="*/ 20 h 20"/>
                  <a:gd name="T2" fmla="*/ 18 w 22"/>
                  <a:gd name="T3" fmla="*/ 6 h 20"/>
                  <a:gd name="T4" fmla="*/ 2 w 22"/>
                  <a:gd name="T5" fmla="*/ 2 h 20"/>
                  <a:gd name="T6" fmla="*/ 7 w 22"/>
                  <a:gd name="T7" fmla="*/ 19 h 20"/>
                  <a:gd name="T8" fmla="*/ 19 w 2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9" y="20"/>
                    </a:moveTo>
                    <a:cubicBezTo>
                      <a:pt x="22" y="16"/>
                      <a:pt x="21" y="10"/>
                      <a:pt x="18" y="6"/>
                    </a:cubicBezTo>
                    <a:cubicBezTo>
                      <a:pt x="11" y="6"/>
                      <a:pt x="10" y="0"/>
                      <a:pt x="2" y="2"/>
                    </a:cubicBezTo>
                    <a:cubicBezTo>
                      <a:pt x="0" y="9"/>
                      <a:pt x="7" y="12"/>
                      <a:pt x="7" y="19"/>
                    </a:cubicBezTo>
                    <a:cubicBezTo>
                      <a:pt x="12" y="17"/>
                      <a:pt x="14" y="20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116">
                <a:extLst>
                  <a:ext uri="{FF2B5EF4-FFF2-40B4-BE49-F238E27FC236}">
                    <a16:creationId xmlns:a16="http://schemas.microsoft.com/office/drawing/2014/main" id="{6544CF50-46C5-4A08-BBF2-F31B1E11B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950" y="1401964"/>
                <a:ext cx="254313" cy="238275"/>
              </a:xfrm>
              <a:custGeom>
                <a:avLst/>
                <a:gdLst>
                  <a:gd name="T0" fmla="*/ 12 w 94"/>
                  <a:gd name="T1" fmla="*/ 84 h 88"/>
                  <a:gd name="T2" fmla="*/ 19 w 94"/>
                  <a:gd name="T3" fmla="*/ 88 h 88"/>
                  <a:gd name="T4" fmla="*/ 23 w 94"/>
                  <a:gd name="T5" fmla="*/ 71 h 88"/>
                  <a:gd name="T6" fmla="*/ 27 w 94"/>
                  <a:gd name="T7" fmla="*/ 73 h 88"/>
                  <a:gd name="T8" fmla="*/ 30 w 94"/>
                  <a:gd name="T9" fmla="*/ 61 h 88"/>
                  <a:gd name="T10" fmla="*/ 37 w 94"/>
                  <a:gd name="T11" fmla="*/ 61 h 88"/>
                  <a:gd name="T12" fmla="*/ 40 w 94"/>
                  <a:gd name="T13" fmla="*/ 49 h 88"/>
                  <a:gd name="T14" fmla="*/ 60 w 94"/>
                  <a:gd name="T15" fmla="*/ 38 h 88"/>
                  <a:gd name="T16" fmla="*/ 86 w 94"/>
                  <a:gd name="T17" fmla="*/ 22 h 88"/>
                  <a:gd name="T18" fmla="*/ 72 w 94"/>
                  <a:gd name="T19" fmla="*/ 8 h 88"/>
                  <a:gd name="T20" fmla="*/ 69 w 94"/>
                  <a:gd name="T21" fmla="*/ 16 h 88"/>
                  <a:gd name="T22" fmla="*/ 51 w 94"/>
                  <a:gd name="T23" fmla="*/ 24 h 88"/>
                  <a:gd name="T24" fmla="*/ 43 w 94"/>
                  <a:gd name="T25" fmla="*/ 21 h 88"/>
                  <a:gd name="T26" fmla="*/ 39 w 94"/>
                  <a:gd name="T27" fmla="*/ 30 h 88"/>
                  <a:gd name="T28" fmla="*/ 22 w 94"/>
                  <a:gd name="T29" fmla="*/ 44 h 88"/>
                  <a:gd name="T30" fmla="*/ 18 w 94"/>
                  <a:gd name="T31" fmla="*/ 44 h 88"/>
                  <a:gd name="T32" fmla="*/ 15 w 94"/>
                  <a:gd name="T33" fmla="*/ 59 h 88"/>
                  <a:gd name="T34" fmla="*/ 12 w 94"/>
                  <a:gd name="T35" fmla="*/ 71 h 88"/>
                  <a:gd name="T36" fmla="*/ 0 w 94"/>
                  <a:gd name="T37" fmla="*/ 80 h 88"/>
                  <a:gd name="T38" fmla="*/ 4 w 94"/>
                  <a:gd name="T39" fmla="*/ 86 h 88"/>
                  <a:gd name="T40" fmla="*/ 12 w 94"/>
                  <a:gd name="T41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88">
                    <a:moveTo>
                      <a:pt x="12" y="84"/>
                    </a:moveTo>
                    <a:cubicBezTo>
                      <a:pt x="15" y="85"/>
                      <a:pt x="15" y="88"/>
                      <a:pt x="19" y="88"/>
                    </a:cubicBezTo>
                    <a:cubicBezTo>
                      <a:pt x="24" y="85"/>
                      <a:pt x="26" y="75"/>
                      <a:pt x="23" y="71"/>
                    </a:cubicBezTo>
                    <a:cubicBezTo>
                      <a:pt x="25" y="72"/>
                      <a:pt x="24" y="74"/>
                      <a:pt x="27" y="73"/>
                    </a:cubicBezTo>
                    <a:cubicBezTo>
                      <a:pt x="30" y="70"/>
                      <a:pt x="30" y="65"/>
                      <a:pt x="30" y="61"/>
                    </a:cubicBezTo>
                    <a:cubicBezTo>
                      <a:pt x="32" y="61"/>
                      <a:pt x="35" y="61"/>
                      <a:pt x="37" y="61"/>
                    </a:cubicBezTo>
                    <a:cubicBezTo>
                      <a:pt x="39" y="58"/>
                      <a:pt x="42" y="54"/>
                      <a:pt x="40" y="49"/>
                    </a:cubicBezTo>
                    <a:cubicBezTo>
                      <a:pt x="48" y="45"/>
                      <a:pt x="52" y="42"/>
                      <a:pt x="60" y="38"/>
                    </a:cubicBezTo>
                    <a:cubicBezTo>
                      <a:pt x="69" y="33"/>
                      <a:pt x="82" y="28"/>
                      <a:pt x="86" y="22"/>
                    </a:cubicBezTo>
                    <a:cubicBezTo>
                      <a:pt x="94" y="10"/>
                      <a:pt x="85" y="0"/>
                      <a:pt x="72" y="8"/>
                    </a:cubicBezTo>
                    <a:cubicBezTo>
                      <a:pt x="71" y="10"/>
                      <a:pt x="70" y="13"/>
                      <a:pt x="69" y="16"/>
                    </a:cubicBezTo>
                    <a:cubicBezTo>
                      <a:pt x="62" y="18"/>
                      <a:pt x="57" y="21"/>
                      <a:pt x="51" y="24"/>
                    </a:cubicBezTo>
                    <a:cubicBezTo>
                      <a:pt x="49" y="21"/>
                      <a:pt x="45" y="22"/>
                      <a:pt x="43" y="21"/>
                    </a:cubicBezTo>
                    <a:cubicBezTo>
                      <a:pt x="42" y="24"/>
                      <a:pt x="42" y="29"/>
                      <a:pt x="39" y="30"/>
                    </a:cubicBezTo>
                    <a:cubicBezTo>
                      <a:pt x="30" y="29"/>
                      <a:pt x="25" y="38"/>
                      <a:pt x="22" y="44"/>
                    </a:cubicBezTo>
                    <a:cubicBezTo>
                      <a:pt x="20" y="43"/>
                      <a:pt x="20" y="43"/>
                      <a:pt x="18" y="44"/>
                    </a:cubicBezTo>
                    <a:cubicBezTo>
                      <a:pt x="17" y="49"/>
                      <a:pt x="12" y="54"/>
                      <a:pt x="15" y="59"/>
                    </a:cubicBezTo>
                    <a:cubicBezTo>
                      <a:pt x="9" y="60"/>
                      <a:pt x="9" y="66"/>
                      <a:pt x="12" y="71"/>
                    </a:cubicBezTo>
                    <a:cubicBezTo>
                      <a:pt x="4" y="70"/>
                      <a:pt x="3" y="75"/>
                      <a:pt x="0" y="80"/>
                    </a:cubicBezTo>
                    <a:cubicBezTo>
                      <a:pt x="1" y="82"/>
                      <a:pt x="3" y="84"/>
                      <a:pt x="4" y="86"/>
                    </a:cubicBezTo>
                    <a:cubicBezTo>
                      <a:pt x="6" y="85"/>
                      <a:pt x="9" y="85"/>
                      <a:pt x="12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117">
                <a:extLst>
                  <a:ext uri="{FF2B5EF4-FFF2-40B4-BE49-F238E27FC236}">
                    <a16:creationId xmlns:a16="http://schemas.microsoft.com/office/drawing/2014/main" id="{991CCA6E-766B-40FE-86D7-9CDBC2982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901" y="1418002"/>
                <a:ext cx="202763" cy="189017"/>
              </a:xfrm>
              <a:custGeom>
                <a:avLst/>
                <a:gdLst>
                  <a:gd name="T0" fmla="*/ 12 w 75"/>
                  <a:gd name="T1" fmla="*/ 29 h 70"/>
                  <a:gd name="T2" fmla="*/ 0 w 75"/>
                  <a:gd name="T3" fmla="*/ 37 h 70"/>
                  <a:gd name="T4" fmla="*/ 5 w 75"/>
                  <a:gd name="T5" fmla="*/ 42 h 70"/>
                  <a:gd name="T6" fmla="*/ 14 w 75"/>
                  <a:gd name="T7" fmla="*/ 44 h 70"/>
                  <a:gd name="T8" fmla="*/ 37 w 75"/>
                  <a:gd name="T9" fmla="*/ 40 h 70"/>
                  <a:gd name="T10" fmla="*/ 36 w 75"/>
                  <a:gd name="T11" fmla="*/ 43 h 70"/>
                  <a:gd name="T12" fmla="*/ 19 w 75"/>
                  <a:gd name="T13" fmla="*/ 49 h 70"/>
                  <a:gd name="T14" fmla="*/ 51 w 75"/>
                  <a:gd name="T15" fmla="*/ 44 h 70"/>
                  <a:gd name="T16" fmla="*/ 69 w 75"/>
                  <a:gd name="T17" fmla="*/ 45 h 70"/>
                  <a:gd name="T18" fmla="*/ 63 w 75"/>
                  <a:gd name="T19" fmla="*/ 19 h 70"/>
                  <a:gd name="T20" fmla="*/ 62 w 75"/>
                  <a:gd name="T21" fmla="*/ 26 h 70"/>
                  <a:gd name="T22" fmla="*/ 51 w 75"/>
                  <a:gd name="T23" fmla="*/ 0 h 70"/>
                  <a:gd name="T24" fmla="*/ 42 w 75"/>
                  <a:gd name="T25" fmla="*/ 12 h 70"/>
                  <a:gd name="T26" fmla="*/ 49 w 75"/>
                  <a:gd name="T27" fmla="*/ 29 h 70"/>
                  <a:gd name="T28" fmla="*/ 37 w 75"/>
                  <a:gd name="T29" fmla="*/ 30 h 70"/>
                  <a:gd name="T30" fmla="*/ 28 w 75"/>
                  <a:gd name="T31" fmla="*/ 17 h 70"/>
                  <a:gd name="T32" fmla="*/ 23 w 75"/>
                  <a:gd name="T33" fmla="*/ 19 h 70"/>
                  <a:gd name="T34" fmla="*/ 20 w 75"/>
                  <a:gd name="T35" fmla="*/ 11 h 70"/>
                  <a:gd name="T36" fmla="*/ 7 w 75"/>
                  <a:gd name="T37" fmla="*/ 16 h 70"/>
                  <a:gd name="T38" fmla="*/ 12 w 75"/>
                  <a:gd name="T39" fmla="*/ 2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70">
                    <a:moveTo>
                      <a:pt x="12" y="29"/>
                    </a:moveTo>
                    <a:cubicBezTo>
                      <a:pt x="5" y="29"/>
                      <a:pt x="1" y="32"/>
                      <a:pt x="0" y="37"/>
                    </a:cubicBezTo>
                    <a:cubicBezTo>
                      <a:pt x="2" y="39"/>
                      <a:pt x="3" y="41"/>
                      <a:pt x="5" y="42"/>
                    </a:cubicBezTo>
                    <a:cubicBezTo>
                      <a:pt x="9" y="39"/>
                      <a:pt x="10" y="44"/>
                      <a:pt x="14" y="44"/>
                    </a:cubicBezTo>
                    <a:cubicBezTo>
                      <a:pt x="22" y="44"/>
                      <a:pt x="29" y="34"/>
                      <a:pt x="37" y="40"/>
                    </a:cubicBezTo>
                    <a:cubicBezTo>
                      <a:pt x="35" y="40"/>
                      <a:pt x="36" y="42"/>
                      <a:pt x="36" y="43"/>
                    </a:cubicBezTo>
                    <a:cubicBezTo>
                      <a:pt x="31" y="45"/>
                      <a:pt x="25" y="46"/>
                      <a:pt x="19" y="49"/>
                    </a:cubicBezTo>
                    <a:cubicBezTo>
                      <a:pt x="22" y="70"/>
                      <a:pt x="46" y="49"/>
                      <a:pt x="51" y="44"/>
                    </a:cubicBezTo>
                    <a:cubicBezTo>
                      <a:pt x="57" y="48"/>
                      <a:pt x="62" y="47"/>
                      <a:pt x="69" y="45"/>
                    </a:cubicBezTo>
                    <a:cubicBezTo>
                      <a:pt x="72" y="36"/>
                      <a:pt x="75" y="20"/>
                      <a:pt x="63" y="19"/>
                    </a:cubicBezTo>
                    <a:cubicBezTo>
                      <a:pt x="62" y="21"/>
                      <a:pt x="62" y="24"/>
                      <a:pt x="62" y="26"/>
                    </a:cubicBezTo>
                    <a:cubicBezTo>
                      <a:pt x="51" y="24"/>
                      <a:pt x="57" y="6"/>
                      <a:pt x="51" y="0"/>
                    </a:cubicBezTo>
                    <a:cubicBezTo>
                      <a:pt x="45" y="2"/>
                      <a:pt x="44" y="8"/>
                      <a:pt x="42" y="12"/>
                    </a:cubicBezTo>
                    <a:cubicBezTo>
                      <a:pt x="44" y="17"/>
                      <a:pt x="49" y="21"/>
                      <a:pt x="49" y="29"/>
                    </a:cubicBezTo>
                    <a:cubicBezTo>
                      <a:pt x="46" y="32"/>
                      <a:pt x="40" y="30"/>
                      <a:pt x="37" y="30"/>
                    </a:cubicBezTo>
                    <a:cubicBezTo>
                      <a:pt x="34" y="26"/>
                      <a:pt x="32" y="21"/>
                      <a:pt x="28" y="17"/>
                    </a:cubicBezTo>
                    <a:cubicBezTo>
                      <a:pt x="26" y="17"/>
                      <a:pt x="26" y="19"/>
                      <a:pt x="23" y="19"/>
                    </a:cubicBezTo>
                    <a:cubicBezTo>
                      <a:pt x="22" y="16"/>
                      <a:pt x="22" y="13"/>
                      <a:pt x="20" y="11"/>
                    </a:cubicBezTo>
                    <a:cubicBezTo>
                      <a:pt x="13" y="10"/>
                      <a:pt x="12" y="15"/>
                      <a:pt x="7" y="16"/>
                    </a:cubicBezTo>
                    <a:cubicBezTo>
                      <a:pt x="5" y="24"/>
                      <a:pt x="11" y="27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118">
                <a:extLst>
                  <a:ext uri="{FF2B5EF4-FFF2-40B4-BE49-F238E27FC236}">
                    <a16:creationId xmlns:a16="http://schemas.microsoft.com/office/drawing/2014/main" id="{F65E4930-6D79-42A8-96FE-46FD233E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739" y="1428311"/>
                <a:ext cx="97372" cy="116846"/>
              </a:xfrm>
              <a:custGeom>
                <a:avLst/>
                <a:gdLst>
                  <a:gd name="T0" fmla="*/ 11 w 36"/>
                  <a:gd name="T1" fmla="*/ 3 h 43"/>
                  <a:gd name="T2" fmla="*/ 16 w 36"/>
                  <a:gd name="T3" fmla="*/ 17 h 43"/>
                  <a:gd name="T4" fmla="*/ 5 w 36"/>
                  <a:gd name="T5" fmla="*/ 5 h 43"/>
                  <a:gd name="T6" fmla="*/ 5 w 36"/>
                  <a:gd name="T7" fmla="*/ 16 h 43"/>
                  <a:gd name="T8" fmla="*/ 0 w 36"/>
                  <a:gd name="T9" fmla="*/ 22 h 43"/>
                  <a:gd name="T10" fmla="*/ 4 w 36"/>
                  <a:gd name="T11" fmla="*/ 29 h 43"/>
                  <a:gd name="T12" fmla="*/ 15 w 36"/>
                  <a:gd name="T13" fmla="*/ 25 h 43"/>
                  <a:gd name="T14" fmla="*/ 12 w 36"/>
                  <a:gd name="T15" fmla="*/ 38 h 43"/>
                  <a:gd name="T16" fmla="*/ 27 w 36"/>
                  <a:gd name="T17" fmla="*/ 41 h 43"/>
                  <a:gd name="T18" fmla="*/ 23 w 36"/>
                  <a:gd name="T19" fmla="*/ 1 h 43"/>
                  <a:gd name="T20" fmla="*/ 20 w 36"/>
                  <a:gd name="T21" fmla="*/ 7 h 43"/>
                  <a:gd name="T22" fmla="*/ 11 w 36"/>
                  <a:gd name="T23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3">
                    <a:moveTo>
                      <a:pt x="11" y="3"/>
                    </a:moveTo>
                    <a:cubicBezTo>
                      <a:pt x="11" y="9"/>
                      <a:pt x="14" y="12"/>
                      <a:pt x="16" y="17"/>
                    </a:cubicBezTo>
                    <a:cubicBezTo>
                      <a:pt x="11" y="14"/>
                      <a:pt x="11" y="6"/>
                      <a:pt x="5" y="5"/>
                    </a:cubicBezTo>
                    <a:cubicBezTo>
                      <a:pt x="4" y="8"/>
                      <a:pt x="4" y="13"/>
                      <a:pt x="5" y="16"/>
                    </a:cubicBezTo>
                    <a:cubicBezTo>
                      <a:pt x="4" y="19"/>
                      <a:pt x="1" y="19"/>
                      <a:pt x="0" y="22"/>
                    </a:cubicBezTo>
                    <a:cubicBezTo>
                      <a:pt x="0" y="26"/>
                      <a:pt x="2" y="27"/>
                      <a:pt x="4" y="29"/>
                    </a:cubicBezTo>
                    <a:cubicBezTo>
                      <a:pt x="8" y="28"/>
                      <a:pt x="10" y="25"/>
                      <a:pt x="15" y="25"/>
                    </a:cubicBezTo>
                    <a:cubicBezTo>
                      <a:pt x="17" y="31"/>
                      <a:pt x="11" y="32"/>
                      <a:pt x="12" y="38"/>
                    </a:cubicBezTo>
                    <a:cubicBezTo>
                      <a:pt x="15" y="43"/>
                      <a:pt x="22" y="39"/>
                      <a:pt x="27" y="41"/>
                    </a:cubicBezTo>
                    <a:cubicBezTo>
                      <a:pt x="26" y="30"/>
                      <a:pt x="36" y="7"/>
                      <a:pt x="23" y="1"/>
                    </a:cubicBezTo>
                    <a:cubicBezTo>
                      <a:pt x="22" y="3"/>
                      <a:pt x="22" y="6"/>
                      <a:pt x="20" y="7"/>
                    </a:cubicBezTo>
                    <a:cubicBezTo>
                      <a:pt x="19" y="3"/>
                      <a:pt x="15" y="0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119">
                <a:extLst>
                  <a:ext uri="{FF2B5EF4-FFF2-40B4-BE49-F238E27FC236}">
                    <a16:creationId xmlns:a16="http://schemas.microsoft.com/office/drawing/2014/main" id="{C5849E26-7DD2-4127-A23D-459DBAE6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370" y="1428311"/>
                <a:ext cx="240566" cy="148922"/>
              </a:xfrm>
              <a:custGeom>
                <a:avLst/>
                <a:gdLst>
                  <a:gd name="T0" fmla="*/ 27 w 89"/>
                  <a:gd name="T1" fmla="*/ 44 h 55"/>
                  <a:gd name="T2" fmla="*/ 29 w 89"/>
                  <a:gd name="T3" fmla="*/ 52 h 55"/>
                  <a:gd name="T4" fmla="*/ 43 w 89"/>
                  <a:gd name="T5" fmla="*/ 48 h 55"/>
                  <a:gd name="T6" fmla="*/ 58 w 89"/>
                  <a:gd name="T7" fmla="*/ 50 h 55"/>
                  <a:gd name="T8" fmla="*/ 58 w 89"/>
                  <a:gd name="T9" fmla="*/ 43 h 55"/>
                  <a:gd name="T10" fmla="*/ 60 w 89"/>
                  <a:gd name="T11" fmla="*/ 52 h 55"/>
                  <a:gd name="T12" fmla="*/ 76 w 89"/>
                  <a:gd name="T13" fmla="*/ 52 h 55"/>
                  <a:gd name="T14" fmla="*/ 75 w 89"/>
                  <a:gd name="T15" fmla="*/ 43 h 55"/>
                  <a:gd name="T16" fmla="*/ 69 w 89"/>
                  <a:gd name="T17" fmla="*/ 21 h 55"/>
                  <a:gd name="T18" fmla="*/ 41 w 89"/>
                  <a:gd name="T19" fmla="*/ 32 h 55"/>
                  <a:gd name="T20" fmla="*/ 35 w 89"/>
                  <a:gd name="T21" fmla="*/ 25 h 55"/>
                  <a:gd name="T22" fmla="*/ 26 w 89"/>
                  <a:gd name="T23" fmla="*/ 31 h 55"/>
                  <a:gd name="T24" fmla="*/ 14 w 89"/>
                  <a:gd name="T25" fmla="*/ 18 h 55"/>
                  <a:gd name="T26" fmla="*/ 21 w 89"/>
                  <a:gd name="T27" fmla="*/ 10 h 55"/>
                  <a:gd name="T28" fmla="*/ 1 w 89"/>
                  <a:gd name="T29" fmla="*/ 5 h 55"/>
                  <a:gd name="T30" fmla="*/ 6 w 89"/>
                  <a:gd name="T31" fmla="*/ 22 h 55"/>
                  <a:gd name="T32" fmla="*/ 9 w 89"/>
                  <a:gd name="T33" fmla="*/ 48 h 55"/>
                  <a:gd name="T34" fmla="*/ 14 w 89"/>
                  <a:gd name="T35" fmla="*/ 46 h 55"/>
                  <a:gd name="T36" fmla="*/ 22 w 89"/>
                  <a:gd name="T37" fmla="*/ 52 h 55"/>
                  <a:gd name="T38" fmla="*/ 27 w 89"/>
                  <a:gd name="T39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55">
                    <a:moveTo>
                      <a:pt x="27" y="44"/>
                    </a:moveTo>
                    <a:cubicBezTo>
                      <a:pt x="29" y="46"/>
                      <a:pt x="28" y="51"/>
                      <a:pt x="29" y="52"/>
                    </a:cubicBezTo>
                    <a:cubicBezTo>
                      <a:pt x="35" y="55"/>
                      <a:pt x="41" y="52"/>
                      <a:pt x="43" y="48"/>
                    </a:cubicBezTo>
                    <a:cubicBezTo>
                      <a:pt x="45" y="53"/>
                      <a:pt x="53" y="52"/>
                      <a:pt x="58" y="50"/>
                    </a:cubicBezTo>
                    <a:cubicBezTo>
                      <a:pt x="59" y="47"/>
                      <a:pt x="56" y="43"/>
                      <a:pt x="58" y="43"/>
                    </a:cubicBezTo>
                    <a:cubicBezTo>
                      <a:pt x="59" y="45"/>
                      <a:pt x="59" y="49"/>
                      <a:pt x="60" y="52"/>
                    </a:cubicBezTo>
                    <a:cubicBezTo>
                      <a:pt x="65" y="55"/>
                      <a:pt x="69" y="52"/>
                      <a:pt x="76" y="52"/>
                    </a:cubicBezTo>
                    <a:cubicBezTo>
                      <a:pt x="77" y="48"/>
                      <a:pt x="75" y="46"/>
                      <a:pt x="75" y="43"/>
                    </a:cubicBezTo>
                    <a:cubicBezTo>
                      <a:pt x="89" y="35"/>
                      <a:pt x="73" y="27"/>
                      <a:pt x="69" y="21"/>
                    </a:cubicBezTo>
                    <a:cubicBezTo>
                      <a:pt x="55" y="20"/>
                      <a:pt x="45" y="22"/>
                      <a:pt x="41" y="32"/>
                    </a:cubicBezTo>
                    <a:cubicBezTo>
                      <a:pt x="38" y="30"/>
                      <a:pt x="37" y="27"/>
                      <a:pt x="35" y="25"/>
                    </a:cubicBezTo>
                    <a:cubicBezTo>
                      <a:pt x="31" y="26"/>
                      <a:pt x="26" y="27"/>
                      <a:pt x="26" y="31"/>
                    </a:cubicBezTo>
                    <a:cubicBezTo>
                      <a:pt x="24" y="25"/>
                      <a:pt x="22" y="18"/>
                      <a:pt x="14" y="18"/>
                    </a:cubicBezTo>
                    <a:cubicBezTo>
                      <a:pt x="13" y="12"/>
                      <a:pt x="21" y="15"/>
                      <a:pt x="21" y="10"/>
                    </a:cubicBezTo>
                    <a:cubicBezTo>
                      <a:pt x="21" y="5"/>
                      <a:pt x="8" y="0"/>
                      <a:pt x="1" y="5"/>
                    </a:cubicBezTo>
                    <a:cubicBezTo>
                      <a:pt x="0" y="13"/>
                      <a:pt x="5" y="16"/>
                      <a:pt x="6" y="22"/>
                    </a:cubicBezTo>
                    <a:cubicBezTo>
                      <a:pt x="7" y="31"/>
                      <a:pt x="3" y="41"/>
                      <a:pt x="9" y="48"/>
                    </a:cubicBezTo>
                    <a:cubicBezTo>
                      <a:pt x="13" y="49"/>
                      <a:pt x="12" y="48"/>
                      <a:pt x="14" y="46"/>
                    </a:cubicBezTo>
                    <a:cubicBezTo>
                      <a:pt x="15" y="50"/>
                      <a:pt x="17" y="52"/>
                      <a:pt x="22" y="52"/>
                    </a:cubicBezTo>
                    <a:cubicBezTo>
                      <a:pt x="26" y="51"/>
                      <a:pt x="24" y="45"/>
                      <a:pt x="2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120">
                <a:extLst>
                  <a:ext uri="{FF2B5EF4-FFF2-40B4-BE49-F238E27FC236}">
                    <a16:creationId xmlns:a16="http://schemas.microsoft.com/office/drawing/2014/main" id="{066416F3-10E4-411C-BE7D-EC0806F22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017" y="1566924"/>
                <a:ext cx="168397" cy="189017"/>
              </a:xfrm>
              <a:custGeom>
                <a:avLst/>
                <a:gdLst>
                  <a:gd name="T0" fmla="*/ 14 w 62"/>
                  <a:gd name="T1" fmla="*/ 68 h 70"/>
                  <a:gd name="T2" fmla="*/ 20 w 62"/>
                  <a:gd name="T3" fmla="*/ 69 h 70"/>
                  <a:gd name="T4" fmla="*/ 32 w 62"/>
                  <a:gd name="T5" fmla="*/ 62 h 70"/>
                  <a:gd name="T6" fmla="*/ 34 w 62"/>
                  <a:gd name="T7" fmla="*/ 48 h 70"/>
                  <a:gd name="T8" fmla="*/ 62 w 62"/>
                  <a:gd name="T9" fmla="*/ 20 h 70"/>
                  <a:gd name="T10" fmla="*/ 39 w 62"/>
                  <a:gd name="T11" fmla="*/ 10 h 70"/>
                  <a:gd name="T12" fmla="*/ 27 w 62"/>
                  <a:gd name="T13" fmla="*/ 0 h 70"/>
                  <a:gd name="T14" fmla="*/ 6 w 62"/>
                  <a:gd name="T15" fmla="*/ 3 h 70"/>
                  <a:gd name="T16" fmla="*/ 4 w 62"/>
                  <a:gd name="T17" fmla="*/ 34 h 70"/>
                  <a:gd name="T18" fmla="*/ 5 w 62"/>
                  <a:gd name="T19" fmla="*/ 43 h 70"/>
                  <a:gd name="T20" fmla="*/ 0 w 62"/>
                  <a:gd name="T21" fmla="*/ 51 h 70"/>
                  <a:gd name="T22" fmla="*/ 14 w 62"/>
                  <a:gd name="T2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70">
                    <a:moveTo>
                      <a:pt x="14" y="68"/>
                    </a:moveTo>
                    <a:cubicBezTo>
                      <a:pt x="17" y="68"/>
                      <a:pt x="17" y="70"/>
                      <a:pt x="20" y="69"/>
                    </a:cubicBezTo>
                    <a:cubicBezTo>
                      <a:pt x="23" y="65"/>
                      <a:pt x="27" y="63"/>
                      <a:pt x="32" y="62"/>
                    </a:cubicBezTo>
                    <a:cubicBezTo>
                      <a:pt x="33" y="58"/>
                      <a:pt x="34" y="54"/>
                      <a:pt x="34" y="48"/>
                    </a:cubicBezTo>
                    <a:cubicBezTo>
                      <a:pt x="42" y="38"/>
                      <a:pt x="50" y="28"/>
                      <a:pt x="62" y="20"/>
                    </a:cubicBezTo>
                    <a:cubicBezTo>
                      <a:pt x="57" y="15"/>
                      <a:pt x="51" y="4"/>
                      <a:pt x="39" y="10"/>
                    </a:cubicBezTo>
                    <a:cubicBezTo>
                      <a:pt x="35" y="6"/>
                      <a:pt x="32" y="2"/>
                      <a:pt x="27" y="0"/>
                    </a:cubicBezTo>
                    <a:cubicBezTo>
                      <a:pt x="22" y="3"/>
                      <a:pt x="12" y="1"/>
                      <a:pt x="6" y="3"/>
                    </a:cubicBezTo>
                    <a:cubicBezTo>
                      <a:pt x="11" y="13"/>
                      <a:pt x="12" y="26"/>
                      <a:pt x="4" y="34"/>
                    </a:cubicBezTo>
                    <a:cubicBezTo>
                      <a:pt x="3" y="38"/>
                      <a:pt x="5" y="40"/>
                      <a:pt x="5" y="43"/>
                    </a:cubicBezTo>
                    <a:cubicBezTo>
                      <a:pt x="4" y="46"/>
                      <a:pt x="1" y="48"/>
                      <a:pt x="0" y="51"/>
                    </a:cubicBezTo>
                    <a:cubicBezTo>
                      <a:pt x="5" y="56"/>
                      <a:pt x="15" y="56"/>
                      <a:pt x="1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121">
                <a:extLst>
                  <a:ext uri="{FF2B5EF4-FFF2-40B4-BE49-F238E27FC236}">
                    <a16:creationId xmlns:a16="http://schemas.microsoft.com/office/drawing/2014/main" id="{2039F33E-EDAD-450B-B028-663E9C95E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11" y="1582961"/>
                <a:ext cx="97372" cy="124866"/>
              </a:xfrm>
              <a:custGeom>
                <a:avLst/>
                <a:gdLst>
                  <a:gd name="T0" fmla="*/ 27 w 36"/>
                  <a:gd name="T1" fmla="*/ 32 h 46"/>
                  <a:gd name="T2" fmla="*/ 36 w 36"/>
                  <a:gd name="T3" fmla="*/ 8 h 46"/>
                  <a:gd name="T4" fmla="*/ 23 w 36"/>
                  <a:gd name="T5" fmla="*/ 6 h 46"/>
                  <a:gd name="T6" fmla="*/ 8 w 36"/>
                  <a:gd name="T7" fmla="*/ 11 h 46"/>
                  <a:gd name="T8" fmla="*/ 8 w 36"/>
                  <a:gd name="T9" fmla="*/ 42 h 46"/>
                  <a:gd name="T10" fmla="*/ 17 w 36"/>
                  <a:gd name="T11" fmla="*/ 37 h 46"/>
                  <a:gd name="T12" fmla="*/ 15 w 36"/>
                  <a:gd name="T13" fmla="*/ 31 h 46"/>
                  <a:gd name="T14" fmla="*/ 27 w 36"/>
                  <a:gd name="T15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6">
                    <a:moveTo>
                      <a:pt x="27" y="32"/>
                    </a:moveTo>
                    <a:cubicBezTo>
                      <a:pt x="30" y="24"/>
                      <a:pt x="34" y="17"/>
                      <a:pt x="36" y="8"/>
                    </a:cubicBezTo>
                    <a:cubicBezTo>
                      <a:pt x="34" y="4"/>
                      <a:pt x="28" y="5"/>
                      <a:pt x="23" y="6"/>
                    </a:cubicBezTo>
                    <a:cubicBezTo>
                      <a:pt x="20" y="2"/>
                      <a:pt x="3" y="0"/>
                      <a:pt x="8" y="11"/>
                    </a:cubicBezTo>
                    <a:cubicBezTo>
                      <a:pt x="0" y="17"/>
                      <a:pt x="6" y="34"/>
                      <a:pt x="8" y="42"/>
                    </a:cubicBezTo>
                    <a:cubicBezTo>
                      <a:pt x="12" y="46"/>
                      <a:pt x="17" y="43"/>
                      <a:pt x="17" y="37"/>
                    </a:cubicBezTo>
                    <a:cubicBezTo>
                      <a:pt x="18" y="35"/>
                      <a:pt x="13" y="32"/>
                      <a:pt x="15" y="31"/>
                    </a:cubicBezTo>
                    <a:cubicBezTo>
                      <a:pt x="19" y="31"/>
                      <a:pt x="22" y="32"/>
                      <a:pt x="27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122">
                <a:extLst>
                  <a:ext uri="{FF2B5EF4-FFF2-40B4-BE49-F238E27FC236}">
                    <a16:creationId xmlns:a16="http://schemas.microsoft.com/office/drawing/2014/main" id="{BFBD2200-E8F2-4D13-8D19-1039143F1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448" y="1598999"/>
                <a:ext cx="111119" cy="146631"/>
              </a:xfrm>
              <a:custGeom>
                <a:avLst/>
                <a:gdLst>
                  <a:gd name="T0" fmla="*/ 27 w 41"/>
                  <a:gd name="T1" fmla="*/ 20 h 54"/>
                  <a:gd name="T2" fmla="*/ 26 w 41"/>
                  <a:gd name="T3" fmla="*/ 18 h 54"/>
                  <a:gd name="T4" fmla="*/ 35 w 41"/>
                  <a:gd name="T5" fmla="*/ 5 h 54"/>
                  <a:gd name="T6" fmla="*/ 32 w 41"/>
                  <a:gd name="T7" fmla="*/ 2 h 54"/>
                  <a:gd name="T8" fmla="*/ 22 w 41"/>
                  <a:gd name="T9" fmla="*/ 6 h 54"/>
                  <a:gd name="T10" fmla="*/ 10 w 41"/>
                  <a:gd name="T11" fmla="*/ 3 h 54"/>
                  <a:gd name="T12" fmla="*/ 16 w 41"/>
                  <a:gd name="T13" fmla="*/ 17 h 54"/>
                  <a:gd name="T14" fmla="*/ 11 w 41"/>
                  <a:gd name="T15" fmla="*/ 25 h 54"/>
                  <a:gd name="T16" fmla="*/ 3 w 41"/>
                  <a:gd name="T17" fmla="*/ 17 h 54"/>
                  <a:gd name="T18" fmla="*/ 0 w 41"/>
                  <a:gd name="T19" fmla="*/ 25 h 54"/>
                  <a:gd name="T20" fmla="*/ 15 w 41"/>
                  <a:gd name="T21" fmla="*/ 39 h 54"/>
                  <a:gd name="T22" fmla="*/ 25 w 41"/>
                  <a:gd name="T23" fmla="*/ 54 h 54"/>
                  <a:gd name="T24" fmla="*/ 29 w 41"/>
                  <a:gd name="T25" fmla="*/ 47 h 54"/>
                  <a:gd name="T26" fmla="*/ 33 w 41"/>
                  <a:gd name="T27" fmla="*/ 48 h 54"/>
                  <a:gd name="T28" fmla="*/ 27 w 41"/>
                  <a:gd name="T2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54">
                    <a:moveTo>
                      <a:pt x="27" y="20"/>
                    </a:moveTo>
                    <a:cubicBezTo>
                      <a:pt x="27" y="19"/>
                      <a:pt x="27" y="19"/>
                      <a:pt x="26" y="18"/>
                    </a:cubicBezTo>
                    <a:cubicBezTo>
                      <a:pt x="29" y="14"/>
                      <a:pt x="34" y="12"/>
                      <a:pt x="35" y="5"/>
                    </a:cubicBezTo>
                    <a:cubicBezTo>
                      <a:pt x="34" y="3"/>
                      <a:pt x="32" y="3"/>
                      <a:pt x="32" y="2"/>
                    </a:cubicBezTo>
                    <a:cubicBezTo>
                      <a:pt x="27" y="1"/>
                      <a:pt x="24" y="3"/>
                      <a:pt x="22" y="6"/>
                    </a:cubicBezTo>
                    <a:cubicBezTo>
                      <a:pt x="20" y="0"/>
                      <a:pt x="17" y="3"/>
                      <a:pt x="10" y="3"/>
                    </a:cubicBezTo>
                    <a:cubicBezTo>
                      <a:pt x="10" y="10"/>
                      <a:pt x="15" y="11"/>
                      <a:pt x="16" y="17"/>
                    </a:cubicBezTo>
                    <a:cubicBezTo>
                      <a:pt x="14" y="19"/>
                      <a:pt x="14" y="24"/>
                      <a:pt x="11" y="25"/>
                    </a:cubicBezTo>
                    <a:cubicBezTo>
                      <a:pt x="7" y="23"/>
                      <a:pt x="7" y="18"/>
                      <a:pt x="3" y="17"/>
                    </a:cubicBezTo>
                    <a:cubicBezTo>
                      <a:pt x="2" y="20"/>
                      <a:pt x="1" y="22"/>
                      <a:pt x="0" y="25"/>
                    </a:cubicBezTo>
                    <a:cubicBezTo>
                      <a:pt x="4" y="30"/>
                      <a:pt x="7" y="37"/>
                      <a:pt x="15" y="39"/>
                    </a:cubicBezTo>
                    <a:cubicBezTo>
                      <a:pt x="18" y="45"/>
                      <a:pt x="19" y="51"/>
                      <a:pt x="25" y="54"/>
                    </a:cubicBezTo>
                    <a:cubicBezTo>
                      <a:pt x="28" y="53"/>
                      <a:pt x="29" y="49"/>
                      <a:pt x="29" y="47"/>
                    </a:cubicBezTo>
                    <a:cubicBezTo>
                      <a:pt x="30" y="48"/>
                      <a:pt x="31" y="48"/>
                      <a:pt x="33" y="48"/>
                    </a:cubicBezTo>
                    <a:cubicBezTo>
                      <a:pt x="39" y="38"/>
                      <a:pt x="41" y="20"/>
                      <a:pt x="27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123">
                <a:extLst>
                  <a:ext uri="{FF2B5EF4-FFF2-40B4-BE49-F238E27FC236}">
                    <a16:creationId xmlns:a16="http://schemas.microsoft.com/office/drawing/2014/main" id="{54E7E11D-9938-448E-989E-F221154BC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844" y="1634511"/>
                <a:ext cx="292116" cy="246294"/>
              </a:xfrm>
              <a:custGeom>
                <a:avLst/>
                <a:gdLst>
                  <a:gd name="T0" fmla="*/ 99 w 108"/>
                  <a:gd name="T1" fmla="*/ 67 h 91"/>
                  <a:gd name="T2" fmla="*/ 107 w 108"/>
                  <a:gd name="T3" fmla="*/ 70 h 91"/>
                  <a:gd name="T4" fmla="*/ 85 w 108"/>
                  <a:gd name="T5" fmla="*/ 42 h 91"/>
                  <a:gd name="T6" fmla="*/ 87 w 108"/>
                  <a:gd name="T7" fmla="*/ 35 h 91"/>
                  <a:gd name="T8" fmla="*/ 64 w 108"/>
                  <a:gd name="T9" fmla="*/ 0 h 91"/>
                  <a:gd name="T10" fmla="*/ 65 w 108"/>
                  <a:gd name="T11" fmla="*/ 31 h 91"/>
                  <a:gd name="T12" fmla="*/ 61 w 108"/>
                  <a:gd name="T13" fmla="*/ 14 h 91"/>
                  <a:gd name="T14" fmla="*/ 50 w 108"/>
                  <a:gd name="T15" fmla="*/ 8 h 91"/>
                  <a:gd name="T16" fmla="*/ 52 w 108"/>
                  <a:gd name="T17" fmla="*/ 17 h 91"/>
                  <a:gd name="T18" fmla="*/ 44 w 108"/>
                  <a:gd name="T19" fmla="*/ 20 h 91"/>
                  <a:gd name="T20" fmla="*/ 34 w 108"/>
                  <a:gd name="T21" fmla="*/ 9 h 91"/>
                  <a:gd name="T22" fmla="*/ 28 w 108"/>
                  <a:gd name="T23" fmla="*/ 14 h 91"/>
                  <a:gd name="T24" fmla="*/ 30 w 108"/>
                  <a:gd name="T25" fmla="*/ 3 h 91"/>
                  <a:gd name="T26" fmla="*/ 27 w 108"/>
                  <a:gd name="T27" fmla="*/ 0 h 91"/>
                  <a:gd name="T28" fmla="*/ 0 w 108"/>
                  <a:gd name="T29" fmla="*/ 29 h 91"/>
                  <a:gd name="T30" fmla="*/ 11 w 108"/>
                  <a:gd name="T31" fmla="*/ 38 h 91"/>
                  <a:gd name="T32" fmla="*/ 20 w 108"/>
                  <a:gd name="T33" fmla="*/ 37 h 91"/>
                  <a:gd name="T34" fmla="*/ 3 w 108"/>
                  <a:gd name="T35" fmla="*/ 45 h 91"/>
                  <a:gd name="T36" fmla="*/ 43 w 108"/>
                  <a:gd name="T37" fmla="*/ 58 h 91"/>
                  <a:gd name="T38" fmla="*/ 9 w 108"/>
                  <a:gd name="T39" fmla="*/ 63 h 91"/>
                  <a:gd name="T40" fmla="*/ 30 w 108"/>
                  <a:gd name="T41" fmla="*/ 76 h 91"/>
                  <a:gd name="T42" fmla="*/ 32 w 108"/>
                  <a:gd name="T43" fmla="*/ 79 h 91"/>
                  <a:gd name="T44" fmla="*/ 32 w 108"/>
                  <a:gd name="T45" fmla="*/ 86 h 91"/>
                  <a:gd name="T46" fmla="*/ 74 w 108"/>
                  <a:gd name="T47" fmla="*/ 73 h 91"/>
                  <a:gd name="T48" fmla="*/ 100 w 108"/>
                  <a:gd name="T49" fmla="*/ 71 h 91"/>
                  <a:gd name="T50" fmla="*/ 93 w 108"/>
                  <a:gd name="T51" fmla="*/ 73 h 91"/>
                  <a:gd name="T52" fmla="*/ 93 w 108"/>
                  <a:gd name="T53" fmla="*/ 70 h 91"/>
                  <a:gd name="T54" fmla="*/ 99 w 108"/>
                  <a:gd name="T55" fmla="*/ 6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8" h="91">
                    <a:moveTo>
                      <a:pt x="99" y="67"/>
                    </a:moveTo>
                    <a:cubicBezTo>
                      <a:pt x="102" y="68"/>
                      <a:pt x="103" y="71"/>
                      <a:pt x="107" y="70"/>
                    </a:cubicBezTo>
                    <a:cubicBezTo>
                      <a:pt x="108" y="53"/>
                      <a:pt x="88" y="57"/>
                      <a:pt x="85" y="42"/>
                    </a:cubicBezTo>
                    <a:cubicBezTo>
                      <a:pt x="86" y="40"/>
                      <a:pt x="86" y="38"/>
                      <a:pt x="87" y="35"/>
                    </a:cubicBezTo>
                    <a:cubicBezTo>
                      <a:pt x="81" y="21"/>
                      <a:pt x="82" y="1"/>
                      <a:pt x="64" y="0"/>
                    </a:cubicBezTo>
                    <a:cubicBezTo>
                      <a:pt x="59" y="11"/>
                      <a:pt x="70" y="24"/>
                      <a:pt x="65" y="31"/>
                    </a:cubicBezTo>
                    <a:cubicBezTo>
                      <a:pt x="64" y="25"/>
                      <a:pt x="60" y="22"/>
                      <a:pt x="61" y="14"/>
                    </a:cubicBezTo>
                    <a:cubicBezTo>
                      <a:pt x="59" y="11"/>
                      <a:pt x="54" y="7"/>
                      <a:pt x="50" y="8"/>
                    </a:cubicBezTo>
                    <a:cubicBezTo>
                      <a:pt x="50" y="11"/>
                      <a:pt x="52" y="13"/>
                      <a:pt x="52" y="17"/>
                    </a:cubicBezTo>
                    <a:cubicBezTo>
                      <a:pt x="48" y="16"/>
                      <a:pt x="48" y="20"/>
                      <a:pt x="44" y="20"/>
                    </a:cubicBezTo>
                    <a:cubicBezTo>
                      <a:pt x="46" y="13"/>
                      <a:pt x="42" y="9"/>
                      <a:pt x="34" y="9"/>
                    </a:cubicBezTo>
                    <a:cubicBezTo>
                      <a:pt x="32" y="10"/>
                      <a:pt x="33" y="15"/>
                      <a:pt x="28" y="14"/>
                    </a:cubicBezTo>
                    <a:cubicBezTo>
                      <a:pt x="27" y="9"/>
                      <a:pt x="30" y="7"/>
                      <a:pt x="30" y="3"/>
                    </a:cubicBezTo>
                    <a:cubicBezTo>
                      <a:pt x="29" y="2"/>
                      <a:pt x="27" y="1"/>
                      <a:pt x="27" y="0"/>
                    </a:cubicBezTo>
                    <a:cubicBezTo>
                      <a:pt x="14" y="7"/>
                      <a:pt x="3" y="14"/>
                      <a:pt x="0" y="29"/>
                    </a:cubicBezTo>
                    <a:cubicBezTo>
                      <a:pt x="4" y="32"/>
                      <a:pt x="7" y="36"/>
                      <a:pt x="11" y="38"/>
                    </a:cubicBezTo>
                    <a:cubicBezTo>
                      <a:pt x="14" y="38"/>
                      <a:pt x="18" y="35"/>
                      <a:pt x="20" y="37"/>
                    </a:cubicBezTo>
                    <a:cubicBezTo>
                      <a:pt x="18" y="44"/>
                      <a:pt x="6" y="40"/>
                      <a:pt x="3" y="45"/>
                    </a:cubicBezTo>
                    <a:cubicBezTo>
                      <a:pt x="7" y="59"/>
                      <a:pt x="37" y="45"/>
                      <a:pt x="43" y="58"/>
                    </a:cubicBezTo>
                    <a:cubicBezTo>
                      <a:pt x="30" y="58"/>
                      <a:pt x="16" y="57"/>
                      <a:pt x="9" y="63"/>
                    </a:cubicBezTo>
                    <a:cubicBezTo>
                      <a:pt x="12" y="71"/>
                      <a:pt x="17" y="78"/>
                      <a:pt x="30" y="76"/>
                    </a:cubicBezTo>
                    <a:cubicBezTo>
                      <a:pt x="30" y="77"/>
                      <a:pt x="31" y="78"/>
                      <a:pt x="32" y="79"/>
                    </a:cubicBezTo>
                    <a:cubicBezTo>
                      <a:pt x="32" y="81"/>
                      <a:pt x="32" y="84"/>
                      <a:pt x="32" y="86"/>
                    </a:cubicBezTo>
                    <a:cubicBezTo>
                      <a:pt x="47" y="91"/>
                      <a:pt x="66" y="82"/>
                      <a:pt x="74" y="73"/>
                    </a:cubicBezTo>
                    <a:cubicBezTo>
                      <a:pt x="76" y="84"/>
                      <a:pt x="108" y="88"/>
                      <a:pt x="100" y="71"/>
                    </a:cubicBezTo>
                    <a:cubicBezTo>
                      <a:pt x="97" y="70"/>
                      <a:pt x="95" y="75"/>
                      <a:pt x="93" y="73"/>
                    </a:cubicBezTo>
                    <a:cubicBezTo>
                      <a:pt x="93" y="71"/>
                      <a:pt x="93" y="70"/>
                      <a:pt x="93" y="70"/>
                    </a:cubicBezTo>
                    <a:cubicBezTo>
                      <a:pt x="97" y="71"/>
                      <a:pt x="96" y="67"/>
                      <a:pt x="99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124">
                <a:extLst>
                  <a:ext uri="{FF2B5EF4-FFF2-40B4-BE49-F238E27FC236}">
                    <a16:creationId xmlns:a16="http://schemas.microsoft.com/office/drawing/2014/main" id="{96AE2503-B581-41DC-A238-A9EC662ED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4855" y="1628785"/>
                <a:ext cx="103100" cy="156941"/>
              </a:xfrm>
              <a:custGeom>
                <a:avLst/>
                <a:gdLst>
                  <a:gd name="T0" fmla="*/ 10 w 38"/>
                  <a:gd name="T1" fmla="*/ 39 h 58"/>
                  <a:gd name="T2" fmla="*/ 17 w 38"/>
                  <a:gd name="T3" fmla="*/ 46 h 58"/>
                  <a:gd name="T4" fmla="*/ 14 w 38"/>
                  <a:gd name="T5" fmla="*/ 53 h 58"/>
                  <a:gd name="T6" fmla="*/ 20 w 38"/>
                  <a:gd name="T7" fmla="*/ 53 h 58"/>
                  <a:gd name="T8" fmla="*/ 21 w 38"/>
                  <a:gd name="T9" fmla="*/ 58 h 58"/>
                  <a:gd name="T10" fmla="*/ 37 w 38"/>
                  <a:gd name="T11" fmla="*/ 54 h 58"/>
                  <a:gd name="T12" fmla="*/ 33 w 38"/>
                  <a:gd name="T13" fmla="*/ 47 h 58"/>
                  <a:gd name="T14" fmla="*/ 27 w 38"/>
                  <a:gd name="T15" fmla="*/ 17 h 58"/>
                  <a:gd name="T16" fmla="*/ 32 w 38"/>
                  <a:gd name="T17" fmla="*/ 6 h 58"/>
                  <a:gd name="T18" fmla="*/ 13 w 38"/>
                  <a:gd name="T19" fmla="*/ 6 h 58"/>
                  <a:gd name="T20" fmla="*/ 8 w 38"/>
                  <a:gd name="T21" fmla="*/ 16 h 58"/>
                  <a:gd name="T22" fmla="*/ 10 w 38"/>
                  <a:gd name="T23" fmla="*/ 20 h 58"/>
                  <a:gd name="T24" fmla="*/ 6 w 38"/>
                  <a:gd name="T25" fmla="*/ 28 h 58"/>
                  <a:gd name="T26" fmla="*/ 2 w 38"/>
                  <a:gd name="T27" fmla="*/ 28 h 58"/>
                  <a:gd name="T28" fmla="*/ 3 w 38"/>
                  <a:gd name="T29" fmla="*/ 40 h 58"/>
                  <a:gd name="T30" fmla="*/ 10 w 38"/>
                  <a:gd name="T31" fmla="*/ 3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58">
                    <a:moveTo>
                      <a:pt x="10" y="39"/>
                    </a:moveTo>
                    <a:cubicBezTo>
                      <a:pt x="13" y="41"/>
                      <a:pt x="16" y="42"/>
                      <a:pt x="17" y="46"/>
                    </a:cubicBezTo>
                    <a:cubicBezTo>
                      <a:pt x="15" y="48"/>
                      <a:pt x="13" y="48"/>
                      <a:pt x="14" y="53"/>
                    </a:cubicBezTo>
                    <a:cubicBezTo>
                      <a:pt x="16" y="54"/>
                      <a:pt x="16" y="54"/>
                      <a:pt x="20" y="53"/>
                    </a:cubicBezTo>
                    <a:cubicBezTo>
                      <a:pt x="19" y="56"/>
                      <a:pt x="21" y="56"/>
                      <a:pt x="21" y="58"/>
                    </a:cubicBezTo>
                    <a:cubicBezTo>
                      <a:pt x="25" y="56"/>
                      <a:pt x="29" y="53"/>
                      <a:pt x="37" y="54"/>
                    </a:cubicBezTo>
                    <a:cubicBezTo>
                      <a:pt x="38" y="49"/>
                      <a:pt x="34" y="50"/>
                      <a:pt x="33" y="47"/>
                    </a:cubicBezTo>
                    <a:cubicBezTo>
                      <a:pt x="28" y="40"/>
                      <a:pt x="25" y="28"/>
                      <a:pt x="27" y="17"/>
                    </a:cubicBezTo>
                    <a:cubicBezTo>
                      <a:pt x="31" y="15"/>
                      <a:pt x="32" y="11"/>
                      <a:pt x="32" y="6"/>
                    </a:cubicBezTo>
                    <a:cubicBezTo>
                      <a:pt x="26" y="0"/>
                      <a:pt x="20" y="6"/>
                      <a:pt x="13" y="6"/>
                    </a:cubicBezTo>
                    <a:cubicBezTo>
                      <a:pt x="12" y="11"/>
                      <a:pt x="8" y="12"/>
                      <a:pt x="8" y="16"/>
                    </a:cubicBezTo>
                    <a:cubicBezTo>
                      <a:pt x="8" y="19"/>
                      <a:pt x="11" y="17"/>
                      <a:pt x="10" y="20"/>
                    </a:cubicBezTo>
                    <a:cubicBezTo>
                      <a:pt x="9" y="22"/>
                      <a:pt x="8" y="26"/>
                      <a:pt x="6" y="28"/>
                    </a:cubicBezTo>
                    <a:cubicBezTo>
                      <a:pt x="5" y="27"/>
                      <a:pt x="3" y="27"/>
                      <a:pt x="2" y="28"/>
                    </a:cubicBezTo>
                    <a:cubicBezTo>
                      <a:pt x="0" y="32"/>
                      <a:pt x="1" y="37"/>
                      <a:pt x="3" y="40"/>
                    </a:cubicBezTo>
                    <a:cubicBezTo>
                      <a:pt x="7" y="41"/>
                      <a:pt x="8" y="39"/>
                      <a:pt x="1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125">
                <a:extLst>
                  <a:ext uri="{FF2B5EF4-FFF2-40B4-BE49-F238E27FC236}">
                    <a16:creationId xmlns:a16="http://schemas.microsoft.com/office/drawing/2014/main" id="{1CBC1893-79B2-4E9B-9D9F-EA90BDD39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936" y="1672315"/>
                <a:ext cx="40095" cy="37804"/>
              </a:xfrm>
              <a:custGeom>
                <a:avLst/>
                <a:gdLst>
                  <a:gd name="T0" fmla="*/ 12 w 15"/>
                  <a:gd name="T1" fmla="*/ 14 h 14"/>
                  <a:gd name="T2" fmla="*/ 0 w 15"/>
                  <a:gd name="T3" fmla="*/ 0 h 14"/>
                  <a:gd name="T4" fmla="*/ 12 w 1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4">
                    <a:moveTo>
                      <a:pt x="12" y="14"/>
                    </a:moveTo>
                    <a:cubicBezTo>
                      <a:pt x="15" y="6"/>
                      <a:pt x="9" y="0"/>
                      <a:pt x="0" y="0"/>
                    </a:cubicBezTo>
                    <a:cubicBezTo>
                      <a:pt x="1" y="8"/>
                      <a:pt x="7" y="11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126">
                <a:extLst>
                  <a:ext uri="{FF2B5EF4-FFF2-40B4-BE49-F238E27FC236}">
                    <a16:creationId xmlns:a16="http://schemas.microsoft.com/office/drawing/2014/main" id="{EE5C4AA3-745C-4BDB-9D38-7D1CE5EED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639" y="1793743"/>
                <a:ext cx="54987" cy="43531"/>
              </a:xfrm>
              <a:custGeom>
                <a:avLst/>
                <a:gdLst>
                  <a:gd name="T0" fmla="*/ 20 w 20"/>
                  <a:gd name="T1" fmla="*/ 12 h 16"/>
                  <a:gd name="T2" fmla="*/ 2 w 20"/>
                  <a:gd name="T3" fmla="*/ 0 h 16"/>
                  <a:gd name="T4" fmla="*/ 10 w 20"/>
                  <a:gd name="T5" fmla="*/ 16 h 16"/>
                  <a:gd name="T6" fmla="*/ 20 w 20"/>
                  <a:gd name="T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6">
                    <a:moveTo>
                      <a:pt x="20" y="12"/>
                    </a:moveTo>
                    <a:cubicBezTo>
                      <a:pt x="17" y="5"/>
                      <a:pt x="11" y="1"/>
                      <a:pt x="2" y="0"/>
                    </a:cubicBezTo>
                    <a:cubicBezTo>
                      <a:pt x="0" y="8"/>
                      <a:pt x="4" y="15"/>
                      <a:pt x="10" y="16"/>
                    </a:cubicBezTo>
                    <a:cubicBezTo>
                      <a:pt x="13" y="15"/>
                      <a:pt x="16" y="14"/>
                      <a:pt x="20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127">
                <a:extLst>
                  <a:ext uri="{FF2B5EF4-FFF2-40B4-BE49-F238E27FC236}">
                    <a16:creationId xmlns:a16="http://schemas.microsoft.com/office/drawing/2014/main" id="{8D19BEA4-6564-43AE-92CF-3C4202702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998" y="1810926"/>
                <a:ext cx="67588" cy="83626"/>
              </a:xfrm>
              <a:custGeom>
                <a:avLst/>
                <a:gdLst>
                  <a:gd name="T0" fmla="*/ 0 w 25"/>
                  <a:gd name="T1" fmla="*/ 16 h 31"/>
                  <a:gd name="T2" fmla="*/ 25 w 25"/>
                  <a:gd name="T3" fmla="*/ 18 h 31"/>
                  <a:gd name="T4" fmla="*/ 10 w 25"/>
                  <a:gd name="T5" fmla="*/ 0 h 31"/>
                  <a:gd name="T6" fmla="*/ 0 w 25"/>
                  <a:gd name="T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1">
                    <a:moveTo>
                      <a:pt x="0" y="16"/>
                    </a:moveTo>
                    <a:cubicBezTo>
                      <a:pt x="8" y="19"/>
                      <a:pt x="20" y="31"/>
                      <a:pt x="25" y="18"/>
                    </a:cubicBezTo>
                    <a:cubicBezTo>
                      <a:pt x="20" y="12"/>
                      <a:pt x="18" y="3"/>
                      <a:pt x="10" y="0"/>
                    </a:cubicBezTo>
                    <a:cubicBezTo>
                      <a:pt x="6" y="5"/>
                      <a:pt x="4" y="11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128">
                <a:extLst>
                  <a:ext uri="{FF2B5EF4-FFF2-40B4-BE49-F238E27FC236}">
                    <a16:creationId xmlns:a16="http://schemas.microsoft.com/office/drawing/2014/main" id="{DF1A40F7-D409-445B-A4C6-037E0780F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664" y="1853313"/>
                <a:ext cx="59569" cy="92790"/>
              </a:xfrm>
              <a:custGeom>
                <a:avLst/>
                <a:gdLst>
                  <a:gd name="T0" fmla="*/ 5 w 22"/>
                  <a:gd name="T1" fmla="*/ 11 h 34"/>
                  <a:gd name="T2" fmla="*/ 3 w 22"/>
                  <a:gd name="T3" fmla="*/ 27 h 34"/>
                  <a:gd name="T4" fmla="*/ 5 w 22"/>
                  <a:gd name="T5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4">
                    <a:moveTo>
                      <a:pt x="5" y="11"/>
                    </a:moveTo>
                    <a:cubicBezTo>
                      <a:pt x="1" y="14"/>
                      <a:pt x="0" y="22"/>
                      <a:pt x="3" y="27"/>
                    </a:cubicBezTo>
                    <a:cubicBezTo>
                      <a:pt x="22" y="34"/>
                      <a:pt x="18" y="0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129">
                <a:extLst>
                  <a:ext uri="{FF2B5EF4-FFF2-40B4-BE49-F238E27FC236}">
                    <a16:creationId xmlns:a16="http://schemas.microsoft.com/office/drawing/2014/main" id="{FDCEB1EC-8D21-4CE1-9A15-9A2944D93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917" y="1956412"/>
                <a:ext cx="180997" cy="119138"/>
              </a:xfrm>
              <a:custGeom>
                <a:avLst/>
                <a:gdLst>
                  <a:gd name="T0" fmla="*/ 64 w 67"/>
                  <a:gd name="T1" fmla="*/ 14 h 44"/>
                  <a:gd name="T2" fmla="*/ 57 w 67"/>
                  <a:gd name="T3" fmla="*/ 11 h 44"/>
                  <a:gd name="T4" fmla="*/ 58 w 67"/>
                  <a:gd name="T5" fmla="*/ 7 h 44"/>
                  <a:gd name="T6" fmla="*/ 50 w 67"/>
                  <a:gd name="T7" fmla="*/ 0 h 44"/>
                  <a:gd name="T8" fmla="*/ 46 w 67"/>
                  <a:gd name="T9" fmla="*/ 0 h 44"/>
                  <a:gd name="T10" fmla="*/ 45 w 67"/>
                  <a:gd name="T11" fmla="*/ 7 h 44"/>
                  <a:gd name="T12" fmla="*/ 37 w 67"/>
                  <a:gd name="T13" fmla="*/ 6 h 44"/>
                  <a:gd name="T14" fmla="*/ 38 w 67"/>
                  <a:gd name="T15" fmla="*/ 10 h 44"/>
                  <a:gd name="T16" fmla="*/ 32 w 67"/>
                  <a:gd name="T17" fmla="*/ 5 h 44"/>
                  <a:gd name="T18" fmla="*/ 29 w 67"/>
                  <a:gd name="T19" fmla="*/ 11 h 44"/>
                  <a:gd name="T20" fmla="*/ 26 w 67"/>
                  <a:gd name="T21" fmla="*/ 5 h 44"/>
                  <a:gd name="T22" fmla="*/ 24 w 67"/>
                  <a:gd name="T23" fmla="*/ 13 h 44"/>
                  <a:gd name="T24" fmla="*/ 19 w 67"/>
                  <a:gd name="T25" fmla="*/ 17 h 44"/>
                  <a:gd name="T26" fmla="*/ 10 w 67"/>
                  <a:gd name="T27" fmla="*/ 1 h 44"/>
                  <a:gd name="T28" fmla="*/ 10 w 67"/>
                  <a:gd name="T29" fmla="*/ 7 h 44"/>
                  <a:gd name="T30" fmla="*/ 5 w 67"/>
                  <a:gd name="T31" fmla="*/ 5 h 44"/>
                  <a:gd name="T32" fmla="*/ 6 w 67"/>
                  <a:gd name="T33" fmla="*/ 11 h 44"/>
                  <a:gd name="T34" fmla="*/ 1 w 67"/>
                  <a:gd name="T35" fmla="*/ 12 h 44"/>
                  <a:gd name="T36" fmla="*/ 3 w 67"/>
                  <a:gd name="T37" fmla="*/ 17 h 44"/>
                  <a:gd name="T38" fmla="*/ 15 w 67"/>
                  <a:gd name="T39" fmla="*/ 18 h 44"/>
                  <a:gd name="T40" fmla="*/ 15 w 67"/>
                  <a:gd name="T41" fmla="*/ 21 h 44"/>
                  <a:gd name="T42" fmla="*/ 4 w 67"/>
                  <a:gd name="T43" fmla="*/ 27 h 44"/>
                  <a:gd name="T44" fmla="*/ 12 w 67"/>
                  <a:gd name="T45" fmla="*/ 26 h 44"/>
                  <a:gd name="T46" fmla="*/ 17 w 67"/>
                  <a:gd name="T47" fmla="*/ 31 h 44"/>
                  <a:gd name="T48" fmla="*/ 11 w 67"/>
                  <a:gd name="T49" fmla="*/ 37 h 44"/>
                  <a:gd name="T50" fmla="*/ 35 w 67"/>
                  <a:gd name="T51" fmla="*/ 44 h 44"/>
                  <a:gd name="T52" fmla="*/ 57 w 67"/>
                  <a:gd name="T53" fmla="*/ 32 h 44"/>
                  <a:gd name="T54" fmla="*/ 64 w 67"/>
                  <a:gd name="T55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7" h="44">
                    <a:moveTo>
                      <a:pt x="64" y="14"/>
                    </a:moveTo>
                    <a:cubicBezTo>
                      <a:pt x="62" y="13"/>
                      <a:pt x="57" y="14"/>
                      <a:pt x="57" y="11"/>
                    </a:cubicBezTo>
                    <a:cubicBezTo>
                      <a:pt x="58" y="10"/>
                      <a:pt x="58" y="9"/>
                      <a:pt x="58" y="7"/>
                    </a:cubicBezTo>
                    <a:cubicBezTo>
                      <a:pt x="55" y="5"/>
                      <a:pt x="51" y="4"/>
                      <a:pt x="50" y="0"/>
                    </a:cubicBezTo>
                    <a:cubicBezTo>
                      <a:pt x="49" y="0"/>
                      <a:pt x="48" y="0"/>
                      <a:pt x="46" y="0"/>
                    </a:cubicBezTo>
                    <a:cubicBezTo>
                      <a:pt x="46" y="3"/>
                      <a:pt x="47" y="6"/>
                      <a:pt x="45" y="7"/>
                    </a:cubicBezTo>
                    <a:cubicBezTo>
                      <a:pt x="41" y="7"/>
                      <a:pt x="40" y="6"/>
                      <a:pt x="37" y="6"/>
                    </a:cubicBezTo>
                    <a:cubicBezTo>
                      <a:pt x="37" y="8"/>
                      <a:pt x="39" y="8"/>
                      <a:pt x="38" y="10"/>
                    </a:cubicBezTo>
                    <a:cubicBezTo>
                      <a:pt x="35" y="9"/>
                      <a:pt x="36" y="5"/>
                      <a:pt x="32" y="5"/>
                    </a:cubicBezTo>
                    <a:cubicBezTo>
                      <a:pt x="30" y="6"/>
                      <a:pt x="30" y="9"/>
                      <a:pt x="29" y="11"/>
                    </a:cubicBezTo>
                    <a:cubicBezTo>
                      <a:pt x="28" y="9"/>
                      <a:pt x="27" y="6"/>
                      <a:pt x="26" y="5"/>
                    </a:cubicBezTo>
                    <a:cubicBezTo>
                      <a:pt x="24" y="6"/>
                      <a:pt x="24" y="10"/>
                      <a:pt x="24" y="13"/>
                    </a:cubicBezTo>
                    <a:cubicBezTo>
                      <a:pt x="22" y="14"/>
                      <a:pt x="21" y="16"/>
                      <a:pt x="19" y="17"/>
                    </a:cubicBezTo>
                    <a:cubicBezTo>
                      <a:pt x="18" y="11"/>
                      <a:pt x="20" y="1"/>
                      <a:pt x="10" y="1"/>
                    </a:cubicBezTo>
                    <a:cubicBezTo>
                      <a:pt x="7" y="3"/>
                      <a:pt x="12" y="6"/>
                      <a:pt x="10" y="7"/>
                    </a:cubicBezTo>
                    <a:cubicBezTo>
                      <a:pt x="8" y="7"/>
                      <a:pt x="7" y="3"/>
                      <a:pt x="5" y="5"/>
                    </a:cubicBezTo>
                    <a:cubicBezTo>
                      <a:pt x="3" y="7"/>
                      <a:pt x="5" y="9"/>
                      <a:pt x="6" y="11"/>
                    </a:cubicBezTo>
                    <a:cubicBezTo>
                      <a:pt x="3" y="10"/>
                      <a:pt x="3" y="12"/>
                      <a:pt x="1" y="12"/>
                    </a:cubicBezTo>
                    <a:cubicBezTo>
                      <a:pt x="0" y="14"/>
                      <a:pt x="2" y="15"/>
                      <a:pt x="3" y="17"/>
                    </a:cubicBezTo>
                    <a:cubicBezTo>
                      <a:pt x="7" y="17"/>
                      <a:pt x="13" y="12"/>
                      <a:pt x="15" y="18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2" y="23"/>
                      <a:pt x="3" y="20"/>
                      <a:pt x="4" y="27"/>
                    </a:cubicBezTo>
                    <a:cubicBezTo>
                      <a:pt x="7" y="28"/>
                      <a:pt x="9" y="26"/>
                      <a:pt x="12" y="26"/>
                    </a:cubicBezTo>
                    <a:cubicBezTo>
                      <a:pt x="13" y="28"/>
                      <a:pt x="15" y="30"/>
                      <a:pt x="17" y="31"/>
                    </a:cubicBezTo>
                    <a:cubicBezTo>
                      <a:pt x="15" y="33"/>
                      <a:pt x="11" y="33"/>
                      <a:pt x="11" y="37"/>
                    </a:cubicBezTo>
                    <a:cubicBezTo>
                      <a:pt x="22" y="37"/>
                      <a:pt x="25" y="43"/>
                      <a:pt x="35" y="44"/>
                    </a:cubicBezTo>
                    <a:cubicBezTo>
                      <a:pt x="42" y="39"/>
                      <a:pt x="49" y="35"/>
                      <a:pt x="57" y="32"/>
                    </a:cubicBezTo>
                    <a:cubicBezTo>
                      <a:pt x="59" y="26"/>
                      <a:pt x="67" y="23"/>
                      <a:pt x="6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130">
                <a:extLst>
                  <a:ext uri="{FF2B5EF4-FFF2-40B4-BE49-F238E27FC236}">
                    <a16:creationId xmlns:a16="http://schemas.microsoft.com/office/drawing/2014/main" id="{66765678-0106-4CE4-9C9C-D5F7F1266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014" y="1975886"/>
                <a:ext cx="119138" cy="107682"/>
              </a:xfrm>
              <a:custGeom>
                <a:avLst/>
                <a:gdLst>
                  <a:gd name="T0" fmla="*/ 25 w 44"/>
                  <a:gd name="T1" fmla="*/ 27 h 40"/>
                  <a:gd name="T2" fmla="*/ 44 w 44"/>
                  <a:gd name="T3" fmla="*/ 32 h 40"/>
                  <a:gd name="T4" fmla="*/ 41 w 44"/>
                  <a:gd name="T5" fmla="*/ 27 h 40"/>
                  <a:gd name="T6" fmla="*/ 34 w 44"/>
                  <a:gd name="T7" fmla="*/ 26 h 40"/>
                  <a:gd name="T8" fmla="*/ 34 w 44"/>
                  <a:gd name="T9" fmla="*/ 19 h 40"/>
                  <a:gd name="T10" fmla="*/ 17 w 44"/>
                  <a:gd name="T11" fmla="*/ 7 h 40"/>
                  <a:gd name="T12" fmla="*/ 16 w 44"/>
                  <a:gd name="T13" fmla="*/ 10 h 40"/>
                  <a:gd name="T14" fmla="*/ 11 w 44"/>
                  <a:gd name="T15" fmla="*/ 0 h 40"/>
                  <a:gd name="T16" fmla="*/ 7 w 44"/>
                  <a:gd name="T17" fmla="*/ 24 h 40"/>
                  <a:gd name="T18" fmla="*/ 1 w 44"/>
                  <a:gd name="T19" fmla="*/ 35 h 40"/>
                  <a:gd name="T20" fmla="*/ 11 w 44"/>
                  <a:gd name="T21" fmla="*/ 33 h 40"/>
                  <a:gd name="T22" fmla="*/ 12 w 44"/>
                  <a:gd name="T23" fmla="*/ 39 h 40"/>
                  <a:gd name="T24" fmla="*/ 25 w 44"/>
                  <a:gd name="T25" fmla="*/ 32 h 40"/>
                  <a:gd name="T26" fmla="*/ 25 w 44"/>
                  <a:gd name="T27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0">
                    <a:moveTo>
                      <a:pt x="25" y="27"/>
                    </a:moveTo>
                    <a:cubicBezTo>
                      <a:pt x="27" y="29"/>
                      <a:pt x="38" y="40"/>
                      <a:pt x="44" y="32"/>
                    </a:cubicBezTo>
                    <a:cubicBezTo>
                      <a:pt x="43" y="30"/>
                      <a:pt x="42" y="28"/>
                      <a:pt x="41" y="27"/>
                    </a:cubicBezTo>
                    <a:cubicBezTo>
                      <a:pt x="40" y="28"/>
                      <a:pt x="34" y="26"/>
                      <a:pt x="34" y="26"/>
                    </a:cubicBezTo>
                    <a:cubicBezTo>
                      <a:pt x="34" y="24"/>
                      <a:pt x="34" y="22"/>
                      <a:pt x="34" y="19"/>
                    </a:cubicBezTo>
                    <a:cubicBezTo>
                      <a:pt x="27" y="17"/>
                      <a:pt x="24" y="9"/>
                      <a:pt x="17" y="7"/>
                    </a:cubicBezTo>
                    <a:cubicBezTo>
                      <a:pt x="15" y="8"/>
                      <a:pt x="18" y="9"/>
                      <a:pt x="16" y="10"/>
                    </a:cubicBezTo>
                    <a:cubicBezTo>
                      <a:pt x="15" y="6"/>
                      <a:pt x="15" y="2"/>
                      <a:pt x="11" y="0"/>
                    </a:cubicBezTo>
                    <a:cubicBezTo>
                      <a:pt x="8" y="9"/>
                      <a:pt x="5" y="15"/>
                      <a:pt x="7" y="24"/>
                    </a:cubicBezTo>
                    <a:cubicBezTo>
                      <a:pt x="4" y="28"/>
                      <a:pt x="0" y="29"/>
                      <a:pt x="1" y="35"/>
                    </a:cubicBezTo>
                    <a:cubicBezTo>
                      <a:pt x="4" y="34"/>
                      <a:pt x="7" y="33"/>
                      <a:pt x="11" y="33"/>
                    </a:cubicBezTo>
                    <a:cubicBezTo>
                      <a:pt x="10" y="35"/>
                      <a:pt x="10" y="36"/>
                      <a:pt x="12" y="39"/>
                    </a:cubicBezTo>
                    <a:cubicBezTo>
                      <a:pt x="19" y="39"/>
                      <a:pt x="19" y="31"/>
                      <a:pt x="25" y="32"/>
                    </a:cubicBezTo>
                    <a:cubicBezTo>
                      <a:pt x="26" y="29"/>
                      <a:pt x="23" y="28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131">
                <a:extLst>
                  <a:ext uri="{FF2B5EF4-FFF2-40B4-BE49-F238E27FC236}">
                    <a16:creationId xmlns:a16="http://schemas.microsoft.com/office/drawing/2014/main" id="{A371723E-0DEC-4B4F-A444-B7ADB3330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154" y="2057221"/>
                <a:ext cx="57278" cy="26348"/>
              </a:xfrm>
              <a:custGeom>
                <a:avLst/>
                <a:gdLst>
                  <a:gd name="T0" fmla="*/ 3 w 21"/>
                  <a:gd name="T1" fmla="*/ 0 h 10"/>
                  <a:gd name="T2" fmla="*/ 14 w 21"/>
                  <a:gd name="T3" fmla="*/ 10 h 10"/>
                  <a:gd name="T4" fmla="*/ 21 w 21"/>
                  <a:gd name="T5" fmla="*/ 8 h 10"/>
                  <a:gd name="T6" fmla="*/ 3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3" y="0"/>
                    </a:moveTo>
                    <a:cubicBezTo>
                      <a:pt x="0" y="7"/>
                      <a:pt x="14" y="4"/>
                      <a:pt x="14" y="10"/>
                    </a:cubicBezTo>
                    <a:cubicBezTo>
                      <a:pt x="17" y="10"/>
                      <a:pt x="17" y="7"/>
                      <a:pt x="21" y="8"/>
                    </a:cubicBezTo>
                    <a:cubicBezTo>
                      <a:pt x="20" y="1"/>
                      <a:pt x="1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132">
                <a:extLst>
                  <a:ext uri="{FF2B5EF4-FFF2-40B4-BE49-F238E27FC236}">
                    <a16:creationId xmlns:a16="http://schemas.microsoft.com/office/drawing/2014/main" id="{8FE9A480-66D3-443D-9A0C-B32801438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015" y="2222181"/>
                <a:ext cx="129448" cy="240566"/>
              </a:xfrm>
              <a:custGeom>
                <a:avLst/>
                <a:gdLst>
                  <a:gd name="T0" fmla="*/ 6 w 48"/>
                  <a:gd name="T1" fmla="*/ 26 h 89"/>
                  <a:gd name="T2" fmla="*/ 5 w 48"/>
                  <a:gd name="T3" fmla="*/ 37 h 89"/>
                  <a:gd name="T4" fmla="*/ 7 w 48"/>
                  <a:gd name="T5" fmla="*/ 31 h 89"/>
                  <a:gd name="T6" fmla="*/ 6 w 48"/>
                  <a:gd name="T7" fmla="*/ 43 h 89"/>
                  <a:gd name="T8" fmla="*/ 16 w 48"/>
                  <a:gd name="T9" fmla="*/ 43 h 89"/>
                  <a:gd name="T10" fmla="*/ 19 w 48"/>
                  <a:gd name="T11" fmla="*/ 50 h 89"/>
                  <a:gd name="T12" fmla="*/ 19 w 48"/>
                  <a:gd name="T13" fmla="*/ 56 h 89"/>
                  <a:gd name="T14" fmla="*/ 9 w 48"/>
                  <a:gd name="T15" fmla="*/ 62 h 89"/>
                  <a:gd name="T16" fmla="*/ 12 w 48"/>
                  <a:gd name="T17" fmla="*/ 64 h 89"/>
                  <a:gd name="T18" fmla="*/ 6 w 48"/>
                  <a:gd name="T19" fmla="*/ 71 h 89"/>
                  <a:gd name="T20" fmla="*/ 15 w 48"/>
                  <a:gd name="T21" fmla="*/ 75 h 89"/>
                  <a:gd name="T22" fmla="*/ 1 w 48"/>
                  <a:gd name="T23" fmla="*/ 87 h 89"/>
                  <a:gd name="T24" fmla="*/ 7 w 48"/>
                  <a:gd name="T25" fmla="*/ 89 h 89"/>
                  <a:gd name="T26" fmla="*/ 16 w 48"/>
                  <a:gd name="T27" fmla="*/ 87 h 89"/>
                  <a:gd name="T28" fmla="*/ 19 w 48"/>
                  <a:gd name="T29" fmla="*/ 83 h 89"/>
                  <a:gd name="T30" fmla="*/ 46 w 48"/>
                  <a:gd name="T31" fmla="*/ 74 h 89"/>
                  <a:gd name="T32" fmla="*/ 43 w 48"/>
                  <a:gd name="T33" fmla="*/ 73 h 89"/>
                  <a:gd name="T34" fmla="*/ 48 w 48"/>
                  <a:gd name="T35" fmla="*/ 69 h 89"/>
                  <a:gd name="T36" fmla="*/ 48 w 48"/>
                  <a:gd name="T37" fmla="*/ 62 h 89"/>
                  <a:gd name="T38" fmla="*/ 40 w 48"/>
                  <a:gd name="T39" fmla="*/ 59 h 89"/>
                  <a:gd name="T40" fmla="*/ 29 w 48"/>
                  <a:gd name="T41" fmla="*/ 35 h 89"/>
                  <a:gd name="T42" fmla="*/ 21 w 48"/>
                  <a:gd name="T43" fmla="*/ 26 h 89"/>
                  <a:gd name="T44" fmla="*/ 27 w 48"/>
                  <a:gd name="T45" fmla="*/ 14 h 89"/>
                  <a:gd name="T46" fmla="*/ 14 w 48"/>
                  <a:gd name="T47" fmla="*/ 12 h 89"/>
                  <a:gd name="T48" fmla="*/ 20 w 48"/>
                  <a:gd name="T49" fmla="*/ 3 h 89"/>
                  <a:gd name="T50" fmla="*/ 8 w 48"/>
                  <a:gd name="T51" fmla="*/ 1 h 89"/>
                  <a:gd name="T52" fmla="*/ 2 w 48"/>
                  <a:gd name="T53" fmla="*/ 12 h 89"/>
                  <a:gd name="T54" fmla="*/ 1 w 48"/>
                  <a:gd name="T55" fmla="*/ 26 h 89"/>
                  <a:gd name="T56" fmla="*/ 6 w 48"/>
                  <a:gd name="T57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89">
                    <a:moveTo>
                      <a:pt x="6" y="26"/>
                    </a:moveTo>
                    <a:cubicBezTo>
                      <a:pt x="4" y="28"/>
                      <a:pt x="0" y="36"/>
                      <a:pt x="5" y="37"/>
                    </a:cubicBezTo>
                    <a:cubicBezTo>
                      <a:pt x="7" y="37"/>
                      <a:pt x="5" y="32"/>
                      <a:pt x="7" y="31"/>
                    </a:cubicBezTo>
                    <a:cubicBezTo>
                      <a:pt x="10" y="36"/>
                      <a:pt x="7" y="38"/>
                      <a:pt x="6" y="43"/>
                    </a:cubicBezTo>
                    <a:cubicBezTo>
                      <a:pt x="9" y="45"/>
                      <a:pt x="15" y="42"/>
                      <a:pt x="16" y="43"/>
                    </a:cubicBezTo>
                    <a:cubicBezTo>
                      <a:pt x="14" y="46"/>
                      <a:pt x="17" y="49"/>
                      <a:pt x="19" y="50"/>
                    </a:cubicBezTo>
                    <a:cubicBezTo>
                      <a:pt x="19" y="54"/>
                      <a:pt x="18" y="54"/>
                      <a:pt x="19" y="56"/>
                    </a:cubicBezTo>
                    <a:cubicBezTo>
                      <a:pt x="14" y="56"/>
                      <a:pt x="10" y="58"/>
                      <a:pt x="9" y="62"/>
                    </a:cubicBezTo>
                    <a:cubicBezTo>
                      <a:pt x="10" y="62"/>
                      <a:pt x="12" y="62"/>
                      <a:pt x="12" y="64"/>
                    </a:cubicBezTo>
                    <a:cubicBezTo>
                      <a:pt x="12" y="69"/>
                      <a:pt x="5" y="66"/>
                      <a:pt x="6" y="71"/>
                    </a:cubicBezTo>
                    <a:cubicBezTo>
                      <a:pt x="6" y="75"/>
                      <a:pt x="14" y="72"/>
                      <a:pt x="15" y="75"/>
                    </a:cubicBezTo>
                    <a:cubicBezTo>
                      <a:pt x="8" y="76"/>
                      <a:pt x="8" y="85"/>
                      <a:pt x="1" y="87"/>
                    </a:cubicBezTo>
                    <a:cubicBezTo>
                      <a:pt x="3" y="88"/>
                      <a:pt x="6" y="88"/>
                      <a:pt x="7" y="89"/>
                    </a:cubicBezTo>
                    <a:cubicBezTo>
                      <a:pt x="8" y="85"/>
                      <a:pt x="13" y="85"/>
                      <a:pt x="16" y="87"/>
                    </a:cubicBezTo>
                    <a:cubicBezTo>
                      <a:pt x="17" y="86"/>
                      <a:pt x="18" y="84"/>
                      <a:pt x="19" y="83"/>
                    </a:cubicBezTo>
                    <a:cubicBezTo>
                      <a:pt x="27" y="81"/>
                      <a:pt x="43" y="86"/>
                      <a:pt x="46" y="74"/>
                    </a:cubicBezTo>
                    <a:cubicBezTo>
                      <a:pt x="44" y="73"/>
                      <a:pt x="43" y="75"/>
                      <a:pt x="43" y="73"/>
                    </a:cubicBezTo>
                    <a:cubicBezTo>
                      <a:pt x="44" y="71"/>
                      <a:pt x="46" y="70"/>
                      <a:pt x="48" y="69"/>
                    </a:cubicBezTo>
                    <a:cubicBezTo>
                      <a:pt x="48" y="66"/>
                      <a:pt x="48" y="64"/>
                      <a:pt x="48" y="62"/>
                    </a:cubicBezTo>
                    <a:cubicBezTo>
                      <a:pt x="46" y="61"/>
                      <a:pt x="44" y="59"/>
                      <a:pt x="40" y="59"/>
                    </a:cubicBezTo>
                    <a:cubicBezTo>
                      <a:pt x="38" y="49"/>
                      <a:pt x="30" y="46"/>
                      <a:pt x="29" y="35"/>
                    </a:cubicBezTo>
                    <a:cubicBezTo>
                      <a:pt x="25" y="32"/>
                      <a:pt x="22" y="29"/>
                      <a:pt x="21" y="26"/>
                    </a:cubicBezTo>
                    <a:cubicBezTo>
                      <a:pt x="25" y="24"/>
                      <a:pt x="25" y="18"/>
                      <a:pt x="27" y="14"/>
                    </a:cubicBezTo>
                    <a:cubicBezTo>
                      <a:pt x="24" y="11"/>
                      <a:pt x="16" y="12"/>
                      <a:pt x="14" y="12"/>
                    </a:cubicBezTo>
                    <a:cubicBezTo>
                      <a:pt x="15" y="7"/>
                      <a:pt x="21" y="8"/>
                      <a:pt x="20" y="3"/>
                    </a:cubicBezTo>
                    <a:cubicBezTo>
                      <a:pt x="16" y="0"/>
                      <a:pt x="11" y="4"/>
                      <a:pt x="8" y="1"/>
                    </a:cubicBezTo>
                    <a:cubicBezTo>
                      <a:pt x="5" y="6"/>
                      <a:pt x="6" y="9"/>
                      <a:pt x="2" y="12"/>
                    </a:cubicBezTo>
                    <a:cubicBezTo>
                      <a:pt x="5" y="15"/>
                      <a:pt x="2" y="21"/>
                      <a:pt x="1" y="26"/>
                    </a:cubicBezTo>
                    <a:cubicBezTo>
                      <a:pt x="3" y="28"/>
                      <a:pt x="5" y="24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33">
                <a:extLst>
                  <a:ext uri="{FF2B5EF4-FFF2-40B4-BE49-F238E27FC236}">
                    <a16:creationId xmlns:a16="http://schemas.microsoft.com/office/drawing/2014/main" id="{7117C75B-57AC-4E68-ACDF-BAA181D31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766" y="2230198"/>
                <a:ext cx="37804" cy="64151"/>
              </a:xfrm>
              <a:custGeom>
                <a:avLst/>
                <a:gdLst>
                  <a:gd name="T0" fmla="*/ 0 w 14"/>
                  <a:gd name="T1" fmla="*/ 5 h 24"/>
                  <a:gd name="T2" fmla="*/ 12 w 14"/>
                  <a:gd name="T3" fmla="*/ 24 h 24"/>
                  <a:gd name="T4" fmla="*/ 10 w 14"/>
                  <a:gd name="T5" fmla="*/ 4 h 24"/>
                  <a:gd name="T6" fmla="*/ 0 w 14"/>
                  <a:gd name="T7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4">
                    <a:moveTo>
                      <a:pt x="0" y="5"/>
                    </a:moveTo>
                    <a:cubicBezTo>
                      <a:pt x="5" y="11"/>
                      <a:pt x="7" y="18"/>
                      <a:pt x="12" y="24"/>
                    </a:cubicBezTo>
                    <a:cubicBezTo>
                      <a:pt x="14" y="17"/>
                      <a:pt x="10" y="11"/>
                      <a:pt x="10" y="4"/>
                    </a:cubicBezTo>
                    <a:cubicBezTo>
                      <a:pt x="7" y="3"/>
                      <a:pt x="2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134">
                <a:extLst>
                  <a:ext uri="{FF2B5EF4-FFF2-40B4-BE49-F238E27FC236}">
                    <a16:creationId xmlns:a16="http://schemas.microsoft.com/office/drawing/2014/main" id="{E8B53C84-9D6A-46B0-A1CA-0E80168CF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668" y="2246236"/>
                <a:ext cx="42386" cy="32075"/>
              </a:xfrm>
              <a:custGeom>
                <a:avLst/>
                <a:gdLst>
                  <a:gd name="T0" fmla="*/ 8 w 16"/>
                  <a:gd name="T1" fmla="*/ 0 h 12"/>
                  <a:gd name="T2" fmla="*/ 6 w 16"/>
                  <a:gd name="T3" fmla="*/ 4 h 12"/>
                  <a:gd name="T4" fmla="*/ 4 w 16"/>
                  <a:gd name="T5" fmla="*/ 2 h 12"/>
                  <a:gd name="T6" fmla="*/ 0 w 16"/>
                  <a:gd name="T7" fmla="*/ 8 h 12"/>
                  <a:gd name="T8" fmla="*/ 8 w 16"/>
                  <a:gd name="T9" fmla="*/ 12 h 12"/>
                  <a:gd name="T10" fmla="*/ 16 w 16"/>
                  <a:gd name="T11" fmla="*/ 4 h 12"/>
                  <a:gd name="T12" fmla="*/ 8 w 1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8" y="2"/>
                      <a:pt x="8" y="4"/>
                      <a:pt x="6" y="4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5"/>
                      <a:pt x="0" y="5"/>
                      <a:pt x="0" y="8"/>
                    </a:cubicBezTo>
                    <a:cubicBezTo>
                      <a:pt x="2" y="10"/>
                      <a:pt x="4" y="12"/>
                      <a:pt x="8" y="12"/>
                    </a:cubicBezTo>
                    <a:cubicBezTo>
                      <a:pt x="9" y="8"/>
                      <a:pt x="13" y="6"/>
                      <a:pt x="16" y="4"/>
                    </a:cubicBezTo>
                    <a:cubicBezTo>
                      <a:pt x="14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135">
                <a:extLst>
                  <a:ext uri="{FF2B5EF4-FFF2-40B4-BE49-F238E27FC236}">
                    <a16:creationId xmlns:a16="http://schemas.microsoft.com/office/drawing/2014/main" id="{4363A9F6-41F8-443A-8618-05140B977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879" y="2292058"/>
                <a:ext cx="24057" cy="41240"/>
              </a:xfrm>
              <a:custGeom>
                <a:avLst/>
                <a:gdLst>
                  <a:gd name="T0" fmla="*/ 9 w 9"/>
                  <a:gd name="T1" fmla="*/ 15 h 15"/>
                  <a:gd name="T2" fmla="*/ 0 w 9"/>
                  <a:gd name="T3" fmla="*/ 0 h 15"/>
                  <a:gd name="T4" fmla="*/ 9 w 9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cubicBezTo>
                      <a:pt x="8" y="8"/>
                      <a:pt x="7" y="1"/>
                      <a:pt x="0" y="0"/>
                    </a:cubicBezTo>
                    <a:cubicBezTo>
                      <a:pt x="0" y="8"/>
                      <a:pt x="4" y="15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136">
                <a:extLst>
                  <a:ext uri="{FF2B5EF4-FFF2-40B4-BE49-F238E27FC236}">
                    <a16:creationId xmlns:a16="http://schemas.microsoft.com/office/drawing/2014/main" id="{634A6782-2DA1-4B40-9FC1-BAAA2FD66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699" y="2319552"/>
                <a:ext cx="89353" cy="105391"/>
              </a:xfrm>
              <a:custGeom>
                <a:avLst/>
                <a:gdLst>
                  <a:gd name="T0" fmla="*/ 2 w 33"/>
                  <a:gd name="T1" fmla="*/ 33 h 39"/>
                  <a:gd name="T2" fmla="*/ 7 w 33"/>
                  <a:gd name="T3" fmla="*/ 39 h 39"/>
                  <a:gd name="T4" fmla="*/ 28 w 33"/>
                  <a:gd name="T5" fmla="*/ 32 h 39"/>
                  <a:gd name="T6" fmla="*/ 28 w 33"/>
                  <a:gd name="T7" fmla="*/ 16 h 39"/>
                  <a:gd name="T8" fmla="*/ 29 w 33"/>
                  <a:gd name="T9" fmla="*/ 1 h 39"/>
                  <a:gd name="T10" fmla="*/ 12 w 33"/>
                  <a:gd name="T11" fmla="*/ 9 h 39"/>
                  <a:gd name="T12" fmla="*/ 14 w 33"/>
                  <a:gd name="T13" fmla="*/ 9 h 39"/>
                  <a:gd name="T14" fmla="*/ 6 w 33"/>
                  <a:gd name="T15" fmla="*/ 16 h 39"/>
                  <a:gd name="T16" fmla="*/ 4 w 33"/>
                  <a:gd name="T17" fmla="*/ 20 h 39"/>
                  <a:gd name="T18" fmla="*/ 9 w 33"/>
                  <a:gd name="T19" fmla="*/ 23 h 39"/>
                  <a:gd name="T20" fmla="*/ 2 w 33"/>
                  <a:gd name="T21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" y="33"/>
                    </a:moveTo>
                    <a:cubicBezTo>
                      <a:pt x="5" y="35"/>
                      <a:pt x="5" y="36"/>
                      <a:pt x="7" y="39"/>
                    </a:cubicBezTo>
                    <a:cubicBezTo>
                      <a:pt x="16" y="39"/>
                      <a:pt x="18" y="32"/>
                      <a:pt x="28" y="32"/>
                    </a:cubicBezTo>
                    <a:cubicBezTo>
                      <a:pt x="29" y="27"/>
                      <a:pt x="30" y="21"/>
                      <a:pt x="28" y="16"/>
                    </a:cubicBezTo>
                    <a:cubicBezTo>
                      <a:pt x="33" y="14"/>
                      <a:pt x="33" y="4"/>
                      <a:pt x="29" y="1"/>
                    </a:cubicBezTo>
                    <a:cubicBezTo>
                      <a:pt x="21" y="1"/>
                      <a:pt x="15" y="0"/>
                      <a:pt x="12" y="9"/>
                    </a:cubicBezTo>
                    <a:cubicBezTo>
                      <a:pt x="13" y="9"/>
                      <a:pt x="14" y="8"/>
                      <a:pt x="14" y="9"/>
                    </a:cubicBezTo>
                    <a:cubicBezTo>
                      <a:pt x="11" y="10"/>
                      <a:pt x="0" y="12"/>
                      <a:pt x="6" y="16"/>
                    </a:cubicBezTo>
                    <a:cubicBezTo>
                      <a:pt x="5" y="19"/>
                      <a:pt x="5" y="18"/>
                      <a:pt x="4" y="20"/>
                    </a:cubicBezTo>
                    <a:cubicBezTo>
                      <a:pt x="6" y="23"/>
                      <a:pt x="8" y="20"/>
                      <a:pt x="9" y="23"/>
                    </a:cubicBezTo>
                    <a:cubicBezTo>
                      <a:pt x="8" y="29"/>
                      <a:pt x="6" y="30"/>
                      <a:pt x="2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137">
                <a:extLst>
                  <a:ext uri="{FF2B5EF4-FFF2-40B4-BE49-F238E27FC236}">
                    <a16:creationId xmlns:a16="http://schemas.microsoft.com/office/drawing/2014/main" id="{0BB33E8E-5858-4EA0-9F86-EC20A1A0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606" y="2351628"/>
                <a:ext cx="27493" cy="27493"/>
              </a:xfrm>
              <a:custGeom>
                <a:avLst/>
                <a:gdLst>
                  <a:gd name="T0" fmla="*/ 5 w 10"/>
                  <a:gd name="T1" fmla="*/ 10 h 10"/>
                  <a:gd name="T2" fmla="*/ 10 w 10"/>
                  <a:gd name="T3" fmla="*/ 2 h 10"/>
                  <a:gd name="T4" fmla="*/ 1 w 10"/>
                  <a:gd name="T5" fmla="*/ 0 h 10"/>
                  <a:gd name="T6" fmla="*/ 5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8" y="9"/>
                      <a:pt x="8" y="5"/>
                      <a:pt x="10" y="2"/>
                    </a:cubicBezTo>
                    <a:cubicBezTo>
                      <a:pt x="8" y="1"/>
                      <a:pt x="4" y="0"/>
                      <a:pt x="1" y="0"/>
                    </a:cubicBezTo>
                    <a:cubicBezTo>
                      <a:pt x="0" y="5"/>
                      <a:pt x="1" y="9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138">
                <a:extLst>
                  <a:ext uri="{FF2B5EF4-FFF2-40B4-BE49-F238E27FC236}">
                    <a16:creationId xmlns:a16="http://schemas.microsoft.com/office/drawing/2014/main" id="{45D8D04C-4DFC-4A7D-A8DB-7884B1168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488" y="2353919"/>
                <a:ext cx="19475" cy="19475"/>
              </a:xfrm>
              <a:custGeom>
                <a:avLst/>
                <a:gdLst>
                  <a:gd name="T0" fmla="*/ 1 w 7"/>
                  <a:gd name="T1" fmla="*/ 1 h 7"/>
                  <a:gd name="T2" fmla="*/ 2 w 7"/>
                  <a:gd name="T3" fmla="*/ 6 h 7"/>
                  <a:gd name="T4" fmla="*/ 7 w 7"/>
                  <a:gd name="T5" fmla="*/ 1 h 7"/>
                  <a:gd name="T6" fmla="*/ 1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0" y="3"/>
                      <a:pt x="2" y="3"/>
                      <a:pt x="2" y="6"/>
                    </a:cubicBezTo>
                    <a:cubicBezTo>
                      <a:pt x="5" y="7"/>
                      <a:pt x="6" y="4"/>
                      <a:pt x="7" y="1"/>
                    </a:cubicBezTo>
                    <a:cubicBezTo>
                      <a:pt x="4" y="0"/>
                      <a:pt x="4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139">
                <a:extLst>
                  <a:ext uri="{FF2B5EF4-FFF2-40B4-BE49-F238E27FC236}">
                    <a16:creationId xmlns:a16="http://schemas.microsoft.com/office/drawing/2014/main" id="{5432BFF2-9343-4513-9FBF-E2670725A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723" y="2365374"/>
                <a:ext cx="16038" cy="16038"/>
              </a:xfrm>
              <a:custGeom>
                <a:avLst/>
                <a:gdLst>
                  <a:gd name="T0" fmla="*/ 2 w 6"/>
                  <a:gd name="T1" fmla="*/ 0 h 6"/>
                  <a:gd name="T2" fmla="*/ 1 w 6"/>
                  <a:gd name="T3" fmla="*/ 4 h 6"/>
                  <a:gd name="T4" fmla="*/ 6 w 6"/>
                  <a:gd name="T5" fmla="*/ 2 h 6"/>
                  <a:gd name="T6" fmla="*/ 2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2" y="6"/>
                      <a:pt x="6" y="5"/>
                      <a:pt x="6" y="2"/>
                    </a:cubicBezTo>
                    <a:cubicBezTo>
                      <a:pt x="5" y="1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40">
                <a:extLst>
                  <a:ext uri="{FF2B5EF4-FFF2-40B4-BE49-F238E27FC236}">
                    <a16:creationId xmlns:a16="http://schemas.microsoft.com/office/drawing/2014/main" id="{69460C3B-A6B0-4913-BAB4-091061B0E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922" y="2435253"/>
                <a:ext cx="83626" cy="63006"/>
              </a:xfrm>
              <a:custGeom>
                <a:avLst/>
                <a:gdLst>
                  <a:gd name="T0" fmla="*/ 31 w 31"/>
                  <a:gd name="T1" fmla="*/ 22 h 23"/>
                  <a:gd name="T2" fmla="*/ 22 w 31"/>
                  <a:gd name="T3" fmla="*/ 13 h 23"/>
                  <a:gd name="T4" fmla="*/ 0 w 31"/>
                  <a:gd name="T5" fmla="*/ 0 h 23"/>
                  <a:gd name="T6" fmla="*/ 11 w 31"/>
                  <a:gd name="T7" fmla="*/ 10 h 23"/>
                  <a:gd name="T8" fmla="*/ 15 w 31"/>
                  <a:gd name="T9" fmla="*/ 18 h 23"/>
                  <a:gd name="T10" fmla="*/ 31 w 31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3">
                    <a:moveTo>
                      <a:pt x="31" y="22"/>
                    </a:moveTo>
                    <a:cubicBezTo>
                      <a:pt x="31" y="16"/>
                      <a:pt x="27" y="14"/>
                      <a:pt x="22" y="13"/>
                    </a:cubicBezTo>
                    <a:cubicBezTo>
                      <a:pt x="20" y="4"/>
                      <a:pt x="8" y="0"/>
                      <a:pt x="0" y="0"/>
                    </a:cubicBezTo>
                    <a:cubicBezTo>
                      <a:pt x="2" y="6"/>
                      <a:pt x="7" y="10"/>
                      <a:pt x="11" y="10"/>
                    </a:cubicBezTo>
                    <a:cubicBezTo>
                      <a:pt x="9" y="16"/>
                      <a:pt x="17" y="12"/>
                      <a:pt x="15" y="18"/>
                    </a:cubicBezTo>
                    <a:cubicBezTo>
                      <a:pt x="20" y="18"/>
                      <a:pt x="22" y="23"/>
                      <a:pt x="31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41">
                <a:extLst>
                  <a:ext uri="{FF2B5EF4-FFF2-40B4-BE49-F238E27FC236}">
                    <a16:creationId xmlns:a16="http://schemas.microsoft.com/office/drawing/2014/main" id="{45C8D26C-9998-46CC-A257-B545CC7BF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557" y="2562410"/>
                <a:ext cx="92790" cy="95081"/>
              </a:xfrm>
              <a:custGeom>
                <a:avLst/>
                <a:gdLst>
                  <a:gd name="T0" fmla="*/ 4 w 34"/>
                  <a:gd name="T1" fmla="*/ 18 h 35"/>
                  <a:gd name="T2" fmla="*/ 0 w 34"/>
                  <a:gd name="T3" fmla="*/ 24 h 35"/>
                  <a:gd name="T4" fmla="*/ 2 w 34"/>
                  <a:gd name="T5" fmla="*/ 35 h 35"/>
                  <a:gd name="T6" fmla="*/ 9 w 34"/>
                  <a:gd name="T7" fmla="*/ 32 h 35"/>
                  <a:gd name="T8" fmla="*/ 4 w 34"/>
                  <a:gd name="T9" fmla="*/ 26 h 35"/>
                  <a:gd name="T10" fmla="*/ 11 w 34"/>
                  <a:gd name="T11" fmla="*/ 25 h 35"/>
                  <a:gd name="T12" fmla="*/ 20 w 34"/>
                  <a:gd name="T13" fmla="*/ 30 h 35"/>
                  <a:gd name="T14" fmla="*/ 34 w 34"/>
                  <a:gd name="T15" fmla="*/ 20 h 35"/>
                  <a:gd name="T16" fmla="*/ 34 w 34"/>
                  <a:gd name="T17" fmla="*/ 11 h 35"/>
                  <a:gd name="T18" fmla="*/ 12 w 34"/>
                  <a:gd name="T19" fmla="*/ 0 h 35"/>
                  <a:gd name="T20" fmla="*/ 10 w 34"/>
                  <a:gd name="T21" fmla="*/ 2 h 35"/>
                  <a:gd name="T22" fmla="*/ 8 w 34"/>
                  <a:gd name="T23" fmla="*/ 20 h 35"/>
                  <a:gd name="T24" fmla="*/ 4 w 34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5">
                    <a:moveTo>
                      <a:pt x="4" y="18"/>
                    </a:moveTo>
                    <a:cubicBezTo>
                      <a:pt x="4" y="21"/>
                      <a:pt x="4" y="23"/>
                      <a:pt x="0" y="24"/>
                    </a:cubicBezTo>
                    <a:cubicBezTo>
                      <a:pt x="0" y="29"/>
                      <a:pt x="2" y="31"/>
                      <a:pt x="2" y="35"/>
                    </a:cubicBezTo>
                    <a:cubicBezTo>
                      <a:pt x="6" y="34"/>
                      <a:pt x="5" y="31"/>
                      <a:pt x="9" y="32"/>
                    </a:cubicBezTo>
                    <a:cubicBezTo>
                      <a:pt x="9" y="28"/>
                      <a:pt x="4" y="29"/>
                      <a:pt x="4" y="26"/>
                    </a:cubicBezTo>
                    <a:cubicBezTo>
                      <a:pt x="7" y="26"/>
                      <a:pt x="8" y="28"/>
                      <a:pt x="11" y="25"/>
                    </a:cubicBezTo>
                    <a:cubicBezTo>
                      <a:pt x="15" y="26"/>
                      <a:pt x="16" y="29"/>
                      <a:pt x="20" y="30"/>
                    </a:cubicBezTo>
                    <a:cubicBezTo>
                      <a:pt x="22" y="22"/>
                      <a:pt x="28" y="23"/>
                      <a:pt x="34" y="20"/>
                    </a:cubicBezTo>
                    <a:cubicBezTo>
                      <a:pt x="32" y="16"/>
                      <a:pt x="30" y="14"/>
                      <a:pt x="34" y="11"/>
                    </a:cubicBezTo>
                    <a:cubicBezTo>
                      <a:pt x="23" y="18"/>
                      <a:pt x="17" y="6"/>
                      <a:pt x="12" y="0"/>
                    </a:cubicBezTo>
                    <a:cubicBezTo>
                      <a:pt x="12" y="1"/>
                      <a:pt x="10" y="1"/>
                      <a:pt x="10" y="2"/>
                    </a:cubicBezTo>
                    <a:cubicBezTo>
                      <a:pt x="12" y="9"/>
                      <a:pt x="11" y="14"/>
                      <a:pt x="8" y="20"/>
                    </a:cubicBezTo>
                    <a:cubicBezTo>
                      <a:pt x="6" y="20"/>
                      <a:pt x="6" y="16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42">
                <a:extLst>
                  <a:ext uri="{FF2B5EF4-FFF2-40B4-BE49-F238E27FC236}">
                    <a16:creationId xmlns:a16="http://schemas.microsoft.com/office/drawing/2014/main" id="{1A65E0CF-0A75-4E91-90AC-5DD114EC2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561" y="2617395"/>
                <a:ext cx="24057" cy="40095"/>
              </a:xfrm>
              <a:custGeom>
                <a:avLst/>
                <a:gdLst>
                  <a:gd name="T0" fmla="*/ 4 w 9"/>
                  <a:gd name="T1" fmla="*/ 0 h 15"/>
                  <a:gd name="T2" fmla="*/ 0 w 9"/>
                  <a:gd name="T3" fmla="*/ 4 h 15"/>
                  <a:gd name="T4" fmla="*/ 5 w 9"/>
                  <a:gd name="T5" fmla="*/ 15 h 15"/>
                  <a:gd name="T6" fmla="*/ 4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4" y="0"/>
                    </a:moveTo>
                    <a:cubicBezTo>
                      <a:pt x="4" y="2"/>
                      <a:pt x="2" y="3"/>
                      <a:pt x="0" y="4"/>
                    </a:cubicBezTo>
                    <a:cubicBezTo>
                      <a:pt x="0" y="10"/>
                      <a:pt x="1" y="14"/>
                      <a:pt x="5" y="15"/>
                    </a:cubicBezTo>
                    <a:cubicBezTo>
                      <a:pt x="6" y="11"/>
                      <a:pt x="9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143">
                <a:extLst>
                  <a:ext uri="{FF2B5EF4-FFF2-40B4-BE49-F238E27FC236}">
                    <a16:creationId xmlns:a16="http://schemas.microsoft.com/office/drawing/2014/main" id="{7D787368-7962-4314-8501-CF366EAE5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543" y="2655200"/>
                <a:ext cx="35513" cy="53841"/>
              </a:xfrm>
              <a:custGeom>
                <a:avLst/>
                <a:gdLst>
                  <a:gd name="T0" fmla="*/ 1 w 13"/>
                  <a:gd name="T1" fmla="*/ 17 h 20"/>
                  <a:gd name="T2" fmla="*/ 6 w 13"/>
                  <a:gd name="T3" fmla="*/ 20 h 20"/>
                  <a:gd name="T4" fmla="*/ 10 w 13"/>
                  <a:gd name="T5" fmla="*/ 18 h 20"/>
                  <a:gd name="T6" fmla="*/ 12 w 13"/>
                  <a:gd name="T7" fmla="*/ 6 h 20"/>
                  <a:gd name="T8" fmla="*/ 0 w 13"/>
                  <a:gd name="T9" fmla="*/ 4 h 20"/>
                  <a:gd name="T10" fmla="*/ 1 w 13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0">
                    <a:moveTo>
                      <a:pt x="1" y="17"/>
                    </a:moveTo>
                    <a:cubicBezTo>
                      <a:pt x="4" y="17"/>
                      <a:pt x="3" y="20"/>
                      <a:pt x="6" y="20"/>
                    </a:cubicBezTo>
                    <a:cubicBezTo>
                      <a:pt x="6" y="17"/>
                      <a:pt x="7" y="17"/>
                      <a:pt x="10" y="18"/>
                    </a:cubicBezTo>
                    <a:cubicBezTo>
                      <a:pt x="13" y="13"/>
                      <a:pt x="8" y="10"/>
                      <a:pt x="12" y="6"/>
                    </a:cubicBezTo>
                    <a:cubicBezTo>
                      <a:pt x="9" y="0"/>
                      <a:pt x="5" y="3"/>
                      <a:pt x="0" y="4"/>
                    </a:cubicBezTo>
                    <a:cubicBezTo>
                      <a:pt x="3" y="7"/>
                      <a:pt x="1" y="13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44">
                <a:extLst>
                  <a:ext uri="{FF2B5EF4-FFF2-40B4-BE49-F238E27FC236}">
                    <a16:creationId xmlns:a16="http://schemas.microsoft.com/office/drawing/2014/main" id="{398C0FF8-A505-42A0-B3FA-872CC6AB3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129" y="2706748"/>
                <a:ext cx="51550" cy="42386"/>
              </a:xfrm>
              <a:custGeom>
                <a:avLst/>
                <a:gdLst>
                  <a:gd name="T0" fmla="*/ 18 w 19"/>
                  <a:gd name="T1" fmla="*/ 5 h 16"/>
                  <a:gd name="T2" fmla="*/ 0 w 19"/>
                  <a:gd name="T3" fmla="*/ 8 h 16"/>
                  <a:gd name="T4" fmla="*/ 17 w 19"/>
                  <a:gd name="T5" fmla="*/ 16 h 16"/>
                  <a:gd name="T6" fmla="*/ 18 w 19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6">
                    <a:moveTo>
                      <a:pt x="18" y="5"/>
                    </a:moveTo>
                    <a:cubicBezTo>
                      <a:pt x="12" y="6"/>
                      <a:pt x="2" y="0"/>
                      <a:pt x="0" y="8"/>
                    </a:cubicBezTo>
                    <a:cubicBezTo>
                      <a:pt x="5" y="12"/>
                      <a:pt x="10" y="15"/>
                      <a:pt x="17" y="16"/>
                    </a:cubicBezTo>
                    <a:cubicBezTo>
                      <a:pt x="19" y="13"/>
                      <a:pt x="18" y="9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45">
                <a:extLst>
                  <a:ext uri="{FF2B5EF4-FFF2-40B4-BE49-F238E27FC236}">
                    <a16:creationId xmlns:a16="http://schemas.microsoft.com/office/drawing/2014/main" id="{15EBBADF-D372-4D74-88BF-98F422D31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578" y="2725077"/>
                <a:ext cx="49259" cy="32075"/>
              </a:xfrm>
              <a:custGeom>
                <a:avLst/>
                <a:gdLst>
                  <a:gd name="T0" fmla="*/ 12 w 18"/>
                  <a:gd name="T1" fmla="*/ 12 h 12"/>
                  <a:gd name="T2" fmla="*/ 15 w 18"/>
                  <a:gd name="T3" fmla="*/ 11 h 12"/>
                  <a:gd name="T4" fmla="*/ 18 w 18"/>
                  <a:gd name="T5" fmla="*/ 3 h 12"/>
                  <a:gd name="T6" fmla="*/ 11 w 18"/>
                  <a:gd name="T7" fmla="*/ 0 h 12"/>
                  <a:gd name="T8" fmla="*/ 12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cubicBezTo>
                      <a:pt x="11" y="8"/>
                      <a:pt x="14" y="11"/>
                      <a:pt x="15" y="11"/>
                    </a:cubicBezTo>
                    <a:cubicBezTo>
                      <a:pt x="14" y="7"/>
                      <a:pt x="16" y="5"/>
                      <a:pt x="18" y="3"/>
                    </a:cubicBezTo>
                    <a:cubicBezTo>
                      <a:pt x="16" y="1"/>
                      <a:pt x="13" y="1"/>
                      <a:pt x="11" y="0"/>
                    </a:cubicBezTo>
                    <a:cubicBezTo>
                      <a:pt x="0" y="5"/>
                      <a:pt x="7" y="9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146">
                <a:extLst>
                  <a:ext uri="{FF2B5EF4-FFF2-40B4-BE49-F238E27FC236}">
                    <a16:creationId xmlns:a16="http://schemas.microsoft.com/office/drawing/2014/main" id="{2A0348D8-82D0-4669-BB50-4B5BC1AD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109" y="2762882"/>
                <a:ext cx="49259" cy="32075"/>
              </a:xfrm>
              <a:custGeom>
                <a:avLst/>
                <a:gdLst>
                  <a:gd name="T0" fmla="*/ 0 w 18"/>
                  <a:gd name="T1" fmla="*/ 5 h 12"/>
                  <a:gd name="T2" fmla="*/ 18 w 18"/>
                  <a:gd name="T3" fmla="*/ 4 h 12"/>
                  <a:gd name="T4" fmla="*/ 1 w 18"/>
                  <a:gd name="T5" fmla="*/ 0 h 12"/>
                  <a:gd name="T6" fmla="*/ 0 w 18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5"/>
                    </a:moveTo>
                    <a:cubicBezTo>
                      <a:pt x="5" y="7"/>
                      <a:pt x="17" y="12"/>
                      <a:pt x="18" y="4"/>
                    </a:cubicBezTo>
                    <a:cubicBezTo>
                      <a:pt x="11" y="4"/>
                      <a:pt x="5" y="2"/>
                      <a:pt x="1" y="0"/>
                    </a:cubicBezTo>
                    <a:cubicBezTo>
                      <a:pt x="1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147">
                <a:extLst>
                  <a:ext uri="{FF2B5EF4-FFF2-40B4-BE49-F238E27FC236}">
                    <a16:creationId xmlns:a16="http://schemas.microsoft.com/office/drawing/2014/main" id="{C70316A3-A9B7-430D-BBDE-B8B4A193D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284" y="2765173"/>
                <a:ext cx="46968" cy="27493"/>
              </a:xfrm>
              <a:custGeom>
                <a:avLst/>
                <a:gdLst>
                  <a:gd name="T0" fmla="*/ 0 w 17"/>
                  <a:gd name="T1" fmla="*/ 4 h 10"/>
                  <a:gd name="T2" fmla="*/ 7 w 17"/>
                  <a:gd name="T3" fmla="*/ 10 h 10"/>
                  <a:gd name="T4" fmla="*/ 13 w 17"/>
                  <a:gd name="T5" fmla="*/ 6 h 10"/>
                  <a:gd name="T6" fmla="*/ 16 w 17"/>
                  <a:gd name="T7" fmla="*/ 0 h 10"/>
                  <a:gd name="T8" fmla="*/ 5 w 17"/>
                  <a:gd name="T9" fmla="*/ 2 h 10"/>
                  <a:gd name="T10" fmla="*/ 0 w 17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4"/>
                    </a:moveTo>
                    <a:cubicBezTo>
                      <a:pt x="1" y="8"/>
                      <a:pt x="3" y="10"/>
                      <a:pt x="7" y="10"/>
                    </a:cubicBezTo>
                    <a:cubicBezTo>
                      <a:pt x="7" y="7"/>
                      <a:pt x="12" y="8"/>
                      <a:pt x="13" y="6"/>
                    </a:cubicBezTo>
                    <a:cubicBezTo>
                      <a:pt x="9" y="4"/>
                      <a:pt x="17" y="4"/>
                      <a:pt x="16" y="0"/>
                    </a:cubicBezTo>
                    <a:cubicBezTo>
                      <a:pt x="13" y="1"/>
                      <a:pt x="9" y="4"/>
                      <a:pt x="5" y="2"/>
                    </a:cubicBezTo>
                    <a:cubicBezTo>
                      <a:pt x="6" y="6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148">
                <a:extLst>
                  <a:ext uri="{FF2B5EF4-FFF2-40B4-BE49-F238E27FC236}">
                    <a16:creationId xmlns:a16="http://schemas.microsoft.com/office/drawing/2014/main" id="{3C57CE4F-5395-4F31-8A15-1C6C619A1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128" y="2790375"/>
                <a:ext cx="43531" cy="40095"/>
              </a:xfrm>
              <a:custGeom>
                <a:avLst/>
                <a:gdLst>
                  <a:gd name="T0" fmla="*/ 5 w 16"/>
                  <a:gd name="T1" fmla="*/ 14 h 15"/>
                  <a:gd name="T2" fmla="*/ 13 w 16"/>
                  <a:gd name="T3" fmla="*/ 10 h 15"/>
                  <a:gd name="T4" fmla="*/ 16 w 16"/>
                  <a:gd name="T5" fmla="*/ 4 h 15"/>
                  <a:gd name="T6" fmla="*/ 0 w 16"/>
                  <a:gd name="T7" fmla="*/ 9 h 15"/>
                  <a:gd name="T8" fmla="*/ 5 w 1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5" y="14"/>
                    </a:moveTo>
                    <a:cubicBezTo>
                      <a:pt x="7" y="11"/>
                      <a:pt x="8" y="7"/>
                      <a:pt x="13" y="10"/>
                    </a:cubicBezTo>
                    <a:cubicBezTo>
                      <a:pt x="14" y="8"/>
                      <a:pt x="15" y="7"/>
                      <a:pt x="16" y="4"/>
                    </a:cubicBezTo>
                    <a:cubicBezTo>
                      <a:pt x="12" y="0"/>
                      <a:pt x="4" y="5"/>
                      <a:pt x="0" y="9"/>
                    </a:cubicBezTo>
                    <a:cubicBezTo>
                      <a:pt x="3" y="10"/>
                      <a:pt x="1" y="15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149">
                <a:extLst>
                  <a:ext uri="{FF2B5EF4-FFF2-40B4-BE49-F238E27FC236}">
                    <a16:creationId xmlns:a16="http://schemas.microsoft.com/office/drawing/2014/main" id="{1C194AF1-F254-42DD-8316-E34109FE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546" y="2941587"/>
                <a:ext cx="20620" cy="3207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12 h 12"/>
                  <a:gd name="T4" fmla="*/ 4 w 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cubicBezTo>
                      <a:pt x="0" y="2"/>
                      <a:pt x="2" y="11"/>
                      <a:pt x="6" y="12"/>
                    </a:cubicBezTo>
                    <a:cubicBezTo>
                      <a:pt x="8" y="9"/>
                      <a:pt x="8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150">
                <a:extLst>
                  <a:ext uri="{FF2B5EF4-FFF2-40B4-BE49-F238E27FC236}">
                    <a16:creationId xmlns:a16="http://schemas.microsoft.com/office/drawing/2014/main" id="{433F96CF-D9BE-4C94-8525-E14FCE5C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929" y="2947316"/>
                <a:ext cx="49259" cy="69879"/>
              </a:xfrm>
              <a:custGeom>
                <a:avLst/>
                <a:gdLst>
                  <a:gd name="T0" fmla="*/ 10 w 18"/>
                  <a:gd name="T1" fmla="*/ 26 h 26"/>
                  <a:gd name="T2" fmla="*/ 18 w 18"/>
                  <a:gd name="T3" fmla="*/ 6 h 26"/>
                  <a:gd name="T4" fmla="*/ 10 w 18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0" y="26"/>
                    </a:moveTo>
                    <a:cubicBezTo>
                      <a:pt x="14" y="20"/>
                      <a:pt x="15" y="12"/>
                      <a:pt x="18" y="6"/>
                    </a:cubicBezTo>
                    <a:cubicBezTo>
                      <a:pt x="9" y="0"/>
                      <a:pt x="0" y="21"/>
                      <a:pt x="1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151">
                <a:extLst>
                  <a:ext uri="{FF2B5EF4-FFF2-40B4-BE49-F238E27FC236}">
                    <a16:creationId xmlns:a16="http://schemas.microsoft.com/office/drawing/2014/main" id="{C783D287-361A-4CDD-88F2-B323A378C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254" y="2985118"/>
                <a:ext cx="170688" cy="69879"/>
              </a:xfrm>
              <a:custGeom>
                <a:avLst/>
                <a:gdLst>
                  <a:gd name="T0" fmla="*/ 63 w 63"/>
                  <a:gd name="T1" fmla="*/ 21 h 26"/>
                  <a:gd name="T2" fmla="*/ 54 w 63"/>
                  <a:gd name="T3" fmla="*/ 18 h 26"/>
                  <a:gd name="T4" fmla="*/ 54 w 63"/>
                  <a:gd name="T5" fmla="*/ 16 h 26"/>
                  <a:gd name="T6" fmla="*/ 44 w 63"/>
                  <a:gd name="T7" fmla="*/ 14 h 26"/>
                  <a:gd name="T8" fmla="*/ 34 w 63"/>
                  <a:gd name="T9" fmla="*/ 8 h 26"/>
                  <a:gd name="T10" fmla="*/ 30 w 63"/>
                  <a:gd name="T11" fmla="*/ 5 h 26"/>
                  <a:gd name="T12" fmla="*/ 2 w 63"/>
                  <a:gd name="T13" fmla="*/ 7 h 26"/>
                  <a:gd name="T14" fmla="*/ 0 w 63"/>
                  <a:gd name="T15" fmla="*/ 13 h 26"/>
                  <a:gd name="T16" fmla="*/ 16 w 63"/>
                  <a:gd name="T17" fmla="*/ 7 h 26"/>
                  <a:gd name="T18" fmla="*/ 16 w 63"/>
                  <a:gd name="T19" fmla="*/ 10 h 26"/>
                  <a:gd name="T20" fmla="*/ 36 w 63"/>
                  <a:gd name="T21" fmla="*/ 14 h 26"/>
                  <a:gd name="T22" fmla="*/ 44 w 63"/>
                  <a:gd name="T23" fmla="*/ 20 h 26"/>
                  <a:gd name="T24" fmla="*/ 41 w 63"/>
                  <a:gd name="T25" fmla="*/ 25 h 26"/>
                  <a:gd name="T26" fmla="*/ 63 w 63"/>
                  <a:gd name="T2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6">
                    <a:moveTo>
                      <a:pt x="63" y="21"/>
                    </a:moveTo>
                    <a:cubicBezTo>
                      <a:pt x="60" y="19"/>
                      <a:pt x="60" y="18"/>
                      <a:pt x="54" y="18"/>
                    </a:cubicBezTo>
                    <a:cubicBezTo>
                      <a:pt x="55" y="17"/>
                      <a:pt x="55" y="17"/>
                      <a:pt x="54" y="16"/>
                    </a:cubicBezTo>
                    <a:cubicBezTo>
                      <a:pt x="50" y="16"/>
                      <a:pt x="49" y="13"/>
                      <a:pt x="44" y="14"/>
                    </a:cubicBezTo>
                    <a:cubicBezTo>
                      <a:pt x="44" y="8"/>
                      <a:pt x="38" y="10"/>
                      <a:pt x="34" y="8"/>
                    </a:cubicBezTo>
                    <a:cubicBezTo>
                      <a:pt x="32" y="8"/>
                      <a:pt x="32" y="6"/>
                      <a:pt x="30" y="5"/>
                    </a:cubicBezTo>
                    <a:cubicBezTo>
                      <a:pt x="21" y="0"/>
                      <a:pt x="9" y="5"/>
                      <a:pt x="2" y="7"/>
                    </a:cubicBezTo>
                    <a:cubicBezTo>
                      <a:pt x="3" y="11"/>
                      <a:pt x="0" y="10"/>
                      <a:pt x="0" y="13"/>
                    </a:cubicBezTo>
                    <a:cubicBezTo>
                      <a:pt x="8" y="13"/>
                      <a:pt x="9" y="7"/>
                      <a:pt x="16" y="7"/>
                    </a:cubicBezTo>
                    <a:cubicBezTo>
                      <a:pt x="16" y="8"/>
                      <a:pt x="15" y="9"/>
                      <a:pt x="16" y="10"/>
                    </a:cubicBezTo>
                    <a:cubicBezTo>
                      <a:pt x="24" y="10"/>
                      <a:pt x="28" y="14"/>
                      <a:pt x="36" y="14"/>
                    </a:cubicBezTo>
                    <a:cubicBezTo>
                      <a:pt x="35" y="19"/>
                      <a:pt x="41" y="21"/>
                      <a:pt x="44" y="20"/>
                    </a:cubicBezTo>
                    <a:cubicBezTo>
                      <a:pt x="44" y="22"/>
                      <a:pt x="41" y="22"/>
                      <a:pt x="41" y="25"/>
                    </a:cubicBezTo>
                    <a:cubicBezTo>
                      <a:pt x="50" y="23"/>
                      <a:pt x="58" y="26"/>
                      <a:pt x="63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152">
                <a:extLst>
                  <a:ext uri="{FF2B5EF4-FFF2-40B4-BE49-F238E27FC236}">
                    <a16:creationId xmlns:a16="http://schemas.microsoft.com/office/drawing/2014/main" id="{1C540A1E-D99D-403A-A222-661C3C88C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662" y="3014903"/>
                <a:ext cx="19475" cy="18329"/>
              </a:xfrm>
              <a:custGeom>
                <a:avLst/>
                <a:gdLst>
                  <a:gd name="T0" fmla="*/ 4 w 7"/>
                  <a:gd name="T1" fmla="*/ 1 h 7"/>
                  <a:gd name="T2" fmla="*/ 0 w 7"/>
                  <a:gd name="T3" fmla="*/ 1 h 7"/>
                  <a:gd name="T4" fmla="*/ 6 w 7"/>
                  <a:gd name="T5" fmla="*/ 5 h 7"/>
                  <a:gd name="T6" fmla="*/ 4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cubicBezTo>
                      <a:pt x="2" y="0"/>
                      <a:pt x="3" y="2"/>
                      <a:pt x="0" y="1"/>
                    </a:cubicBezTo>
                    <a:cubicBezTo>
                      <a:pt x="0" y="4"/>
                      <a:pt x="3" y="7"/>
                      <a:pt x="6" y="5"/>
                    </a:cubicBezTo>
                    <a:cubicBezTo>
                      <a:pt x="7" y="2"/>
                      <a:pt x="4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153">
                <a:extLst>
                  <a:ext uri="{FF2B5EF4-FFF2-40B4-BE49-F238E27FC236}">
                    <a16:creationId xmlns:a16="http://schemas.microsoft.com/office/drawing/2014/main" id="{D8136B61-363E-4987-96B5-0CBA1C3F8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155" y="3028649"/>
                <a:ext cx="18329" cy="18329"/>
              </a:xfrm>
              <a:custGeom>
                <a:avLst/>
                <a:gdLst>
                  <a:gd name="T0" fmla="*/ 7 w 7"/>
                  <a:gd name="T1" fmla="*/ 2 h 7"/>
                  <a:gd name="T2" fmla="*/ 1 w 7"/>
                  <a:gd name="T3" fmla="*/ 0 h 7"/>
                  <a:gd name="T4" fmla="*/ 7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6" y="0"/>
                      <a:pt x="3" y="0"/>
                      <a:pt x="1" y="0"/>
                    </a:cubicBezTo>
                    <a:cubicBezTo>
                      <a:pt x="0" y="3"/>
                      <a:pt x="6" y="7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154">
                <a:extLst>
                  <a:ext uri="{FF2B5EF4-FFF2-40B4-BE49-F238E27FC236}">
                    <a16:creationId xmlns:a16="http://schemas.microsoft.com/office/drawing/2014/main" id="{5A3A0D03-D396-4A76-B6DB-F8A5AC631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466" y="3038960"/>
                <a:ext cx="27493" cy="29784"/>
              </a:xfrm>
              <a:custGeom>
                <a:avLst/>
                <a:gdLst>
                  <a:gd name="T0" fmla="*/ 2 w 10"/>
                  <a:gd name="T1" fmla="*/ 1 h 11"/>
                  <a:gd name="T2" fmla="*/ 3 w 10"/>
                  <a:gd name="T3" fmla="*/ 11 h 11"/>
                  <a:gd name="T4" fmla="*/ 10 w 10"/>
                  <a:gd name="T5" fmla="*/ 6 h 11"/>
                  <a:gd name="T6" fmla="*/ 2 w 10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2" y="1"/>
                    </a:moveTo>
                    <a:cubicBezTo>
                      <a:pt x="0" y="5"/>
                      <a:pt x="1" y="6"/>
                      <a:pt x="3" y="11"/>
                    </a:cubicBezTo>
                    <a:cubicBezTo>
                      <a:pt x="6" y="9"/>
                      <a:pt x="9" y="8"/>
                      <a:pt x="10" y="6"/>
                    </a:cubicBezTo>
                    <a:cubicBezTo>
                      <a:pt x="7" y="4"/>
                      <a:pt x="7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C6B85AA3-CCA5-4116-9E34-C595BA077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776" y="3044688"/>
                <a:ext cx="100809" cy="48113"/>
              </a:xfrm>
              <a:custGeom>
                <a:avLst/>
                <a:gdLst>
                  <a:gd name="T0" fmla="*/ 36 w 37"/>
                  <a:gd name="T1" fmla="*/ 9 h 18"/>
                  <a:gd name="T2" fmla="*/ 6 w 37"/>
                  <a:gd name="T3" fmla="*/ 1 h 18"/>
                  <a:gd name="T4" fmla="*/ 6 w 37"/>
                  <a:gd name="T5" fmla="*/ 4 h 18"/>
                  <a:gd name="T6" fmla="*/ 10 w 37"/>
                  <a:gd name="T7" fmla="*/ 5 h 18"/>
                  <a:gd name="T8" fmla="*/ 12 w 37"/>
                  <a:gd name="T9" fmla="*/ 9 h 18"/>
                  <a:gd name="T10" fmla="*/ 0 w 37"/>
                  <a:gd name="T11" fmla="*/ 9 h 18"/>
                  <a:gd name="T12" fmla="*/ 18 w 37"/>
                  <a:gd name="T13" fmla="*/ 16 h 18"/>
                  <a:gd name="T14" fmla="*/ 22 w 37"/>
                  <a:gd name="T15" fmla="*/ 11 h 18"/>
                  <a:gd name="T16" fmla="*/ 35 w 37"/>
                  <a:gd name="T17" fmla="*/ 13 h 18"/>
                  <a:gd name="T18" fmla="*/ 36 w 37"/>
                  <a:gd name="T1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18">
                    <a:moveTo>
                      <a:pt x="36" y="9"/>
                    </a:moveTo>
                    <a:cubicBezTo>
                      <a:pt x="28" y="3"/>
                      <a:pt x="19" y="0"/>
                      <a:pt x="6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5"/>
                      <a:pt x="10" y="3"/>
                      <a:pt x="10" y="5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12"/>
                      <a:pt x="3" y="7"/>
                      <a:pt x="0" y="9"/>
                    </a:cubicBezTo>
                    <a:cubicBezTo>
                      <a:pt x="2" y="18"/>
                      <a:pt x="15" y="9"/>
                      <a:pt x="18" y="16"/>
                    </a:cubicBezTo>
                    <a:cubicBezTo>
                      <a:pt x="21" y="15"/>
                      <a:pt x="20" y="11"/>
                      <a:pt x="22" y="11"/>
                    </a:cubicBezTo>
                    <a:cubicBezTo>
                      <a:pt x="24" y="15"/>
                      <a:pt x="32" y="8"/>
                      <a:pt x="35" y="13"/>
                    </a:cubicBezTo>
                    <a:cubicBezTo>
                      <a:pt x="35" y="12"/>
                      <a:pt x="37" y="11"/>
                      <a:pt x="3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156">
                <a:extLst>
                  <a:ext uri="{FF2B5EF4-FFF2-40B4-BE49-F238E27FC236}">
                    <a16:creationId xmlns:a16="http://schemas.microsoft.com/office/drawing/2014/main" id="{B896E332-026A-4DA5-9DDB-CE2D04483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2969" y="3044688"/>
                <a:ext cx="41240" cy="35513"/>
              </a:xfrm>
              <a:custGeom>
                <a:avLst/>
                <a:gdLst>
                  <a:gd name="T0" fmla="*/ 1 w 15"/>
                  <a:gd name="T1" fmla="*/ 11 h 13"/>
                  <a:gd name="T2" fmla="*/ 6 w 15"/>
                  <a:gd name="T3" fmla="*/ 13 h 13"/>
                  <a:gd name="T4" fmla="*/ 15 w 15"/>
                  <a:gd name="T5" fmla="*/ 2 h 13"/>
                  <a:gd name="T6" fmla="*/ 1 w 15"/>
                  <a:gd name="T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1" y="11"/>
                    </a:moveTo>
                    <a:cubicBezTo>
                      <a:pt x="3" y="11"/>
                      <a:pt x="4" y="13"/>
                      <a:pt x="6" y="13"/>
                    </a:cubicBezTo>
                    <a:cubicBezTo>
                      <a:pt x="10" y="11"/>
                      <a:pt x="14" y="8"/>
                      <a:pt x="15" y="2"/>
                    </a:cubicBezTo>
                    <a:cubicBezTo>
                      <a:pt x="8" y="0"/>
                      <a:pt x="0" y="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157">
                <a:extLst>
                  <a:ext uri="{FF2B5EF4-FFF2-40B4-BE49-F238E27FC236}">
                    <a16:creationId xmlns:a16="http://schemas.microsoft.com/office/drawing/2014/main" id="{7DF58627-1BE9-465E-9F25-A0876C8F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331" y="3068744"/>
                <a:ext cx="26348" cy="16038"/>
              </a:xfrm>
              <a:custGeom>
                <a:avLst/>
                <a:gdLst>
                  <a:gd name="T0" fmla="*/ 1 w 10"/>
                  <a:gd name="T1" fmla="*/ 5 h 6"/>
                  <a:gd name="T2" fmla="*/ 10 w 10"/>
                  <a:gd name="T3" fmla="*/ 2 h 6"/>
                  <a:gd name="T4" fmla="*/ 1 w 10"/>
                  <a:gd name="T5" fmla="*/ 0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5" y="5"/>
                      <a:pt x="9" y="6"/>
                      <a:pt x="10" y="2"/>
                    </a:cubicBezTo>
                    <a:cubicBezTo>
                      <a:pt x="8" y="0"/>
                      <a:pt x="3" y="2"/>
                      <a:pt x="1" y="0"/>
                    </a:cubicBezTo>
                    <a:cubicBezTo>
                      <a:pt x="0" y="1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158">
                <a:extLst>
                  <a:ext uri="{FF2B5EF4-FFF2-40B4-BE49-F238E27FC236}">
                    <a16:creationId xmlns:a16="http://schemas.microsoft.com/office/drawing/2014/main" id="{C68480DA-1F11-46F4-8A66-FA7070319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384" y="3068744"/>
                <a:ext cx="69879" cy="108828"/>
              </a:xfrm>
              <a:custGeom>
                <a:avLst/>
                <a:gdLst>
                  <a:gd name="T0" fmla="*/ 0 w 26"/>
                  <a:gd name="T1" fmla="*/ 14 h 40"/>
                  <a:gd name="T2" fmla="*/ 3 w 26"/>
                  <a:gd name="T3" fmla="*/ 26 h 40"/>
                  <a:gd name="T4" fmla="*/ 6 w 26"/>
                  <a:gd name="T5" fmla="*/ 26 h 40"/>
                  <a:gd name="T6" fmla="*/ 8 w 26"/>
                  <a:gd name="T7" fmla="*/ 32 h 40"/>
                  <a:gd name="T8" fmla="*/ 4 w 26"/>
                  <a:gd name="T9" fmla="*/ 32 h 40"/>
                  <a:gd name="T10" fmla="*/ 9 w 26"/>
                  <a:gd name="T11" fmla="*/ 40 h 40"/>
                  <a:gd name="T12" fmla="*/ 9 w 26"/>
                  <a:gd name="T13" fmla="*/ 31 h 40"/>
                  <a:gd name="T14" fmla="*/ 17 w 26"/>
                  <a:gd name="T15" fmla="*/ 33 h 40"/>
                  <a:gd name="T16" fmla="*/ 18 w 26"/>
                  <a:gd name="T17" fmla="*/ 30 h 40"/>
                  <a:gd name="T18" fmla="*/ 25 w 26"/>
                  <a:gd name="T19" fmla="*/ 36 h 40"/>
                  <a:gd name="T20" fmla="*/ 25 w 26"/>
                  <a:gd name="T21" fmla="*/ 29 h 40"/>
                  <a:gd name="T22" fmla="*/ 20 w 26"/>
                  <a:gd name="T23" fmla="*/ 30 h 40"/>
                  <a:gd name="T24" fmla="*/ 16 w 26"/>
                  <a:gd name="T25" fmla="*/ 26 h 40"/>
                  <a:gd name="T26" fmla="*/ 13 w 26"/>
                  <a:gd name="T27" fmla="*/ 28 h 40"/>
                  <a:gd name="T28" fmla="*/ 11 w 26"/>
                  <a:gd name="T29" fmla="*/ 18 h 40"/>
                  <a:gd name="T30" fmla="*/ 16 w 26"/>
                  <a:gd name="T31" fmla="*/ 2 h 40"/>
                  <a:gd name="T32" fmla="*/ 6 w 26"/>
                  <a:gd name="T33" fmla="*/ 0 h 40"/>
                  <a:gd name="T34" fmla="*/ 3 w 26"/>
                  <a:gd name="T35" fmla="*/ 15 h 40"/>
                  <a:gd name="T36" fmla="*/ 0 w 26"/>
                  <a:gd name="T37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0">
                    <a:moveTo>
                      <a:pt x="0" y="14"/>
                    </a:moveTo>
                    <a:cubicBezTo>
                      <a:pt x="1" y="19"/>
                      <a:pt x="1" y="23"/>
                      <a:pt x="3" y="26"/>
                    </a:cubicBezTo>
                    <a:cubicBezTo>
                      <a:pt x="5" y="27"/>
                      <a:pt x="6" y="23"/>
                      <a:pt x="6" y="26"/>
                    </a:cubicBezTo>
                    <a:cubicBezTo>
                      <a:pt x="3" y="28"/>
                      <a:pt x="6" y="30"/>
                      <a:pt x="8" y="32"/>
                    </a:cubicBezTo>
                    <a:cubicBezTo>
                      <a:pt x="7" y="32"/>
                      <a:pt x="5" y="32"/>
                      <a:pt x="4" y="32"/>
                    </a:cubicBezTo>
                    <a:cubicBezTo>
                      <a:pt x="5" y="35"/>
                      <a:pt x="6" y="39"/>
                      <a:pt x="9" y="40"/>
                    </a:cubicBezTo>
                    <a:cubicBezTo>
                      <a:pt x="11" y="37"/>
                      <a:pt x="11" y="33"/>
                      <a:pt x="9" y="31"/>
                    </a:cubicBezTo>
                    <a:cubicBezTo>
                      <a:pt x="13" y="28"/>
                      <a:pt x="14" y="33"/>
                      <a:pt x="17" y="33"/>
                    </a:cubicBezTo>
                    <a:cubicBezTo>
                      <a:pt x="19" y="32"/>
                      <a:pt x="16" y="31"/>
                      <a:pt x="18" y="30"/>
                    </a:cubicBezTo>
                    <a:cubicBezTo>
                      <a:pt x="20" y="32"/>
                      <a:pt x="21" y="35"/>
                      <a:pt x="25" y="36"/>
                    </a:cubicBezTo>
                    <a:cubicBezTo>
                      <a:pt x="26" y="34"/>
                      <a:pt x="22" y="32"/>
                      <a:pt x="25" y="29"/>
                    </a:cubicBezTo>
                    <a:cubicBezTo>
                      <a:pt x="22" y="28"/>
                      <a:pt x="23" y="30"/>
                      <a:pt x="20" y="30"/>
                    </a:cubicBezTo>
                    <a:cubicBezTo>
                      <a:pt x="20" y="27"/>
                      <a:pt x="18" y="27"/>
                      <a:pt x="16" y="26"/>
                    </a:cubicBezTo>
                    <a:cubicBezTo>
                      <a:pt x="16" y="27"/>
                      <a:pt x="15" y="28"/>
                      <a:pt x="13" y="28"/>
                    </a:cubicBezTo>
                    <a:cubicBezTo>
                      <a:pt x="12" y="25"/>
                      <a:pt x="10" y="22"/>
                      <a:pt x="11" y="18"/>
                    </a:cubicBezTo>
                    <a:cubicBezTo>
                      <a:pt x="18" y="15"/>
                      <a:pt x="16" y="10"/>
                      <a:pt x="16" y="2"/>
                    </a:cubicBezTo>
                    <a:cubicBezTo>
                      <a:pt x="12" y="2"/>
                      <a:pt x="9" y="2"/>
                      <a:pt x="6" y="0"/>
                    </a:cubicBezTo>
                    <a:cubicBezTo>
                      <a:pt x="3" y="3"/>
                      <a:pt x="3" y="9"/>
                      <a:pt x="3" y="15"/>
                    </a:cubicBezTo>
                    <a:cubicBezTo>
                      <a:pt x="1" y="15"/>
                      <a:pt x="2" y="13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159">
                <a:extLst>
                  <a:ext uri="{FF2B5EF4-FFF2-40B4-BE49-F238E27FC236}">
                    <a16:creationId xmlns:a16="http://schemas.microsoft.com/office/drawing/2014/main" id="{F979008A-1F3F-4235-BED7-D586F3AC4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208" y="3066453"/>
                <a:ext cx="33221" cy="18329"/>
              </a:xfrm>
              <a:custGeom>
                <a:avLst/>
                <a:gdLst>
                  <a:gd name="T0" fmla="*/ 0 w 12"/>
                  <a:gd name="T1" fmla="*/ 4 h 7"/>
                  <a:gd name="T2" fmla="*/ 12 w 12"/>
                  <a:gd name="T3" fmla="*/ 6 h 7"/>
                  <a:gd name="T4" fmla="*/ 0 w 12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3" y="7"/>
                      <a:pt x="6" y="7"/>
                      <a:pt x="12" y="6"/>
                    </a:cubicBezTo>
                    <a:cubicBezTo>
                      <a:pt x="12" y="2"/>
                      <a:pt x="2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60">
                <a:extLst>
                  <a:ext uri="{FF2B5EF4-FFF2-40B4-BE49-F238E27FC236}">
                    <a16:creationId xmlns:a16="http://schemas.microsoft.com/office/drawing/2014/main" id="{1389205F-F88C-4738-B5AD-FFC0B87FD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743" y="3122586"/>
                <a:ext cx="18329" cy="21766"/>
              </a:xfrm>
              <a:custGeom>
                <a:avLst/>
                <a:gdLst>
                  <a:gd name="T0" fmla="*/ 3 w 7"/>
                  <a:gd name="T1" fmla="*/ 0 h 8"/>
                  <a:gd name="T2" fmla="*/ 7 w 7"/>
                  <a:gd name="T3" fmla="*/ 6 h 8"/>
                  <a:gd name="T4" fmla="*/ 3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0" y="3"/>
                      <a:pt x="5" y="8"/>
                      <a:pt x="7" y="6"/>
                    </a:cubicBezTo>
                    <a:cubicBezTo>
                      <a:pt x="7" y="2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161">
                <a:extLst>
                  <a:ext uri="{FF2B5EF4-FFF2-40B4-BE49-F238E27FC236}">
                    <a16:creationId xmlns:a16="http://schemas.microsoft.com/office/drawing/2014/main" id="{1BA5DBA2-77A3-4E73-B480-053B604DC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111" y="3136332"/>
                <a:ext cx="13747" cy="16038"/>
              </a:xfrm>
              <a:custGeom>
                <a:avLst/>
                <a:gdLst>
                  <a:gd name="T0" fmla="*/ 0 w 5"/>
                  <a:gd name="T1" fmla="*/ 4 h 6"/>
                  <a:gd name="T2" fmla="*/ 5 w 5"/>
                  <a:gd name="T3" fmla="*/ 3 h 6"/>
                  <a:gd name="T4" fmla="*/ 0 w 5"/>
                  <a:gd name="T5" fmla="*/ 0 h 6"/>
                  <a:gd name="T6" fmla="*/ 0 w 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cubicBezTo>
                      <a:pt x="2" y="4"/>
                      <a:pt x="4" y="6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162">
                <a:extLst>
                  <a:ext uri="{FF2B5EF4-FFF2-40B4-BE49-F238E27FC236}">
                    <a16:creationId xmlns:a16="http://schemas.microsoft.com/office/drawing/2014/main" id="{EA42BC01-869F-4927-93F5-6C2385CBE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294" y="3136332"/>
                <a:ext cx="16038" cy="11456"/>
              </a:xfrm>
              <a:custGeom>
                <a:avLst/>
                <a:gdLst>
                  <a:gd name="T0" fmla="*/ 4 w 6"/>
                  <a:gd name="T1" fmla="*/ 4 h 4"/>
                  <a:gd name="T2" fmla="*/ 0 w 6"/>
                  <a:gd name="T3" fmla="*/ 0 h 4"/>
                  <a:gd name="T4" fmla="*/ 4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6" y="2"/>
                      <a:pt x="3" y="0"/>
                      <a:pt x="0" y="0"/>
                    </a:cubicBezTo>
                    <a:cubicBezTo>
                      <a:pt x="0" y="3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163">
                <a:extLst>
                  <a:ext uri="{FF2B5EF4-FFF2-40B4-BE49-F238E27FC236}">
                    <a16:creationId xmlns:a16="http://schemas.microsoft.com/office/drawing/2014/main" id="{FF27ED9F-905A-4762-AD7F-848A544F2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686" y="3163824"/>
                <a:ext cx="37804" cy="37804"/>
              </a:xfrm>
              <a:custGeom>
                <a:avLst/>
                <a:gdLst>
                  <a:gd name="T0" fmla="*/ 12 w 14"/>
                  <a:gd name="T1" fmla="*/ 0 h 14"/>
                  <a:gd name="T2" fmla="*/ 5 w 14"/>
                  <a:gd name="T3" fmla="*/ 2 h 14"/>
                  <a:gd name="T4" fmla="*/ 6 w 14"/>
                  <a:gd name="T5" fmla="*/ 8 h 14"/>
                  <a:gd name="T6" fmla="*/ 0 w 14"/>
                  <a:gd name="T7" fmla="*/ 13 h 14"/>
                  <a:gd name="T8" fmla="*/ 12 w 14"/>
                  <a:gd name="T9" fmla="*/ 12 h 14"/>
                  <a:gd name="T10" fmla="*/ 12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2" y="0"/>
                    </a:moveTo>
                    <a:cubicBezTo>
                      <a:pt x="9" y="0"/>
                      <a:pt x="7" y="0"/>
                      <a:pt x="5" y="2"/>
                    </a:cubicBezTo>
                    <a:cubicBezTo>
                      <a:pt x="4" y="5"/>
                      <a:pt x="6" y="5"/>
                      <a:pt x="6" y="8"/>
                    </a:cubicBezTo>
                    <a:cubicBezTo>
                      <a:pt x="4" y="10"/>
                      <a:pt x="0" y="10"/>
                      <a:pt x="0" y="13"/>
                    </a:cubicBezTo>
                    <a:cubicBezTo>
                      <a:pt x="3" y="14"/>
                      <a:pt x="9" y="13"/>
                      <a:pt x="12" y="12"/>
                    </a:cubicBezTo>
                    <a:cubicBezTo>
                      <a:pt x="12" y="7"/>
                      <a:pt x="14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64">
                <a:extLst>
                  <a:ext uri="{FF2B5EF4-FFF2-40B4-BE49-F238E27FC236}">
                    <a16:creationId xmlns:a16="http://schemas.microsoft.com/office/drawing/2014/main" id="{9838F400-56D7-4A45-B082-DA2482FC3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699" y="3160387"/>
                <a:ext cx="18329" cy="33221"/>
              </a:xfrm>
              <a:custGeom>
                <a:avLst/>
                <a:gdLst>
                  <a:gd name="T0" fmla="*/ 7 w 7"/>
                  <a:gd name="T1" fmla="*/ 12 h 12"/>
                  <a:gd name="T2" fmla="*/ 0 w 7"/>
                  <a:gd name="T3" fmla="*/ 3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cubicBezTo>
                      <a:pt x="7" y="7"/>
                      <a:pt x="7" y="0"/>
                      <a:pt x="0" y="3"/>
                    </a:cubicBezTo>
                    <a:cubicBezTo>
                      <a:pt x="3" y="6"/>
                      <a:pt x="3" y="12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165">
                <a:extLst>
                  <a:ext uri="{FF2B5EF4-FFF2-40B4-BE49-F238E27FC236}">
                    <a16:creationId xmlns:a16="http://schemas.microsoft.com/office/drawing/2014/main" id="{D7E8FB8A-9591-471D-9165-3791B4A74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897" y="3182154"/>
                <a:ext cx="24057" cy="45822"/>
              </a:xfrm>
              <a:custGeom>
                <a:avLst/>
                <a:gdLst>
                  <a:gd name="T0" fmla="*/ 6 w 9"/>
                  <a:gd name="T1" fmla="*/ 6 h 17"/>
                  <a:gd name="T2" fmla="*/ 3 w 9"/>
                  <a:gd name="T3" fmla="*/ 13 h 17"/>
                  <a:gd name="T4" fmla="*/ 8 w 9"/>
                  <a:gd name="T5" fmla="*/ 16 h 17"/>
                  <a:gd name="T6" fmla="*/ 9 w 9"/>
                  <a:gd name="T7" fmla="*/ 4 h 17"/>
                  <a:gd name="T8" fmla="*/ 7 w 9"/>
                  <a:gd name="T9" fmla="*/ 1 h 17"/>
                  <a:gd name="T10" fmla="*/ 1 w 9"/>
                  <a:gd name="T11" fmla="*/ 0 h 17"/>
                  <a:gd name="T12" fmla="*/ 0 w 9"/>
                  <a:gd name="T13" fmla="*/ 8 h 17"/>
                  <a:gd name="T14" fmla="*/ 6 w 9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6" y="6"/>
                    </a:moveTo>
                    <a:cubicBezTo>
                      <a:pt x="6" y="10"/>
                      <a:pt x="3" y="10"/>
                      <a:pt x="3" y="13"/>
                    </a:cubicBezTo>
                    <a:cubicBezTo>
                      <a:pt x="4" y="14"/>
                      <a:pt x="6" y="17"/>
                      <a:pt x="8" y="16"/>
                    </a:cubicBezTo>
                    <a:cubicBezTo>
                      <a:pt x="7" y="12"/>
                      <a:pt x="9" y="9"/>
                      <a:pt x="9" y="4"/>
                    </a:cubicBezTo>
                    <a:cubicBezTo>
                      <a:pt x="5" y="5"/>
                      <a:pt x="8" y="4"/>
                      <a:pt x="7" y="1"/>
                    </a:cubicBezTo>
                    <a:cubicBezTo>
                      <a:pt x="4" y="2"/>
                      <a:pt x="3" y="0"/>
                      <a:pt x="1" y="0"/>
                    </a:cubicBezTo>
                    <a:cubicBezTo>
                      <a:pt x="2" y="3"/>
                      <a:pt x="0" y="4"/>
                      <a:pt x="0" y="8"/>
                    </a:cubicBezTo>
                    <a:cubicBezTo>
                      <a:pt x="3" y="9"/>
                      <a:pt x="5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166">
                <a:extLst>
                  <a:ext uri="{FF2B5EF4-FFF2-40B4-BE49-F238E27FC236}">
                    <a16:creationId xmlns:a16="http://schemas.microsoft.com/office/drawing/2014/main" id="{10E56B1B-F4BC-413D-8341-53FEE06A3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168" y="3211939"/>
                <a:ext cx="81335" cy="71024"/>
              </a:xfrm>
              <a:custGeom>
                <a:avLst/>
                <a:gdLst>
                  <a:gd name="T0" fmla="*/ 14 w 30"/>
                  <a:gd name="T1" fmla="*/ 10 h 26"/>
                  <a:gd name="T2" fmla="*/ 10 w 30"/>
                  <a:gd name="T3" fmla="*/ 7 h 26"/>
                  <a:gd name="T4" fmla="*/ 2 w 30"/>
                  <a:gd name="T5" fmla="*/ 18 h 26"/>
                  <a:gd name="T6" fmla="*/ 7 w 30"/>
                  <a:gd name="T7" fmla="*/ 13 h 26"/>
                  <a:gd name="T8" fmla="*/ 13 w 30"/>
                  <a:gd name="T9" fmla="*/ 13 h 26"/>
                  <a:gd name="T10" fmla="*/ 15 w 30"/>
                  <a:gd name="T11" fmla="*/ 16 h 26"/>
                  <a:gd name="T12" fmla="*/ 14 w 30"/>
                  <a:gd name="T13" fmla="*/ 20 h 26"/>
                  <a:gd name="T14" fmla="*/ 21 w 30"/>
                  <a:gd name="T15" fmla="*/ 23 h 26"/>
                  <a:gd name="T16" fmla="*/ 23 w 30"/>
                  <a:gd name="T17" fmla="*/ 26 h 26"/>
                  <a:gd name="T18" fmla="*/ 25 w 30"/>
                  <a:gd name="T19" fmla="*/ 17 h 26"/>
                  <a:gd name="T20" fmla="*/ 27 w 30"/>
                  <a:gd name="T21" fmla="*/ 20 h 26"/>
                  <a:gd name="T22" fmla="*/ 29 w 30"/>
                  <a:gd name="T23" fmla="*/ 9 h 26"/>
                  <a:gd name="T24" fmla="*/ 23 w 30"/>
                  <a:gd name="T25" fmla="*/ 0 h 26"/>
                  <a:gd name="T26" fmla="*/ 23 w 30"/>
                  <a:gd name="T27" fmla="*/ 5 h 26"/>
                  <a:gd name="T28" fmla="*/ 14 w 30"/>
                  <a:gd name="T2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26">
                    <a:moveTo>
                      <a:pt x="14" y="10"/>
                    </a:moveTo>
                    <a:cubicBezTo>
                      <a:pt x="12" y="10"/>
                      <a:pt x="13" y="7"/>
                      <a:pt x="10" y="7"/>
                    </a:cubicBezTo>
                    <a:cubicBezTo>
                      <a:pt x="7" y="10"/>
                      <a:pt x="0" y="13"/>
                      <a:pt x="2" y="18"/>
                    </a:cubicBezTo>
                    <a:cubicBezTo>
                      <a:pt x="6" y="19"/>
                      <a:pt x="4" y="14"/>
                      <a:pt x="7" y="13"/>
                    </a:cubicBezTo>
                    <a:cubicBezTo>
                      <a:pt x="7" y="17"/>
                      <a:pt x="11" y="13"/>
                      <a:pt x="13" y="13"/>
                    </a:cubicBezTo>
                    <a:cubicBezTo>
                      <a:pt x="14" y="14"/>
                      <a:pt x="15" y="15"/>
                      <a:pt x="15" y="16"/>
                    </a:cubicBezTo>
                    <a:cubicBezTo>
                      <a:pt x="14" y="16"/>
                      <a:pt x="13" y="18"/>
                      <a:pt x="14" y="20"/>
                    </a:cubicBezTo>
                    <a:cubicBezTo>
                      <a:pt x="15" y="22"/>
                      <a:pt x="19" y="26"/>
                      <a:pt x="21" y="23"/>
                    </a:cubicBezTo>
                    <a:cubicBezTo>
                      <a:pt x="21" y="25"/>
                      <a:pt x="21" y="26"/>
                      <a:pt x="23" y="26"/>
                    </a:cubicBezTo>
                    <a:cubicBezTo>
                      <a:pt x="27" y="25"/>
                      <a:pt x="21" y="18"/>
                      <a:pt x="25" y="17"/>
                    </a:cubicBezTo>
                    <a:cubicBezTo>
                      <a:pt x="25" y="18"/>
                      <a:pt x="26" y="19"/>
                      <a:pt x="27" y="20"/>
                    </a:cubicBezTo>
                    <a:cubicBezTo>
                      <a:pt x="30" y="17"/>
                      <a:pt x="28" y="13"/>
                      <a:pt x="29" y="9"/>
                    </a:cubicBezTo>
                    <a:cubicBezTo>
                      <a:pt x="26" y="8"/>
                      <a:pt x="28" y="1"/>
                      <a:pt x="23" y="0"/>
                    </a:cubicBezTo>
                    <a:cubicBezTo>
                      <a:pt x="23" y="2"/>
                      <a:pt x="23" y="3"/>
                      <a:pt x="23" y="5"/>
                    </a:cubicBezTo>
                    <a:cubicBezTo>
                      <a:pt x="18" y="4"/>
                      <a:pt x="17" y="8"/>
                      <a:pt x="1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167">
                <a:extLst>
                  <a:ext uri="{FF2B5EF4-FFF2-40B4-BE49-F238E27FC236}">
                    <a16:creationId xmlns:a16="http://schemas.microsoft.com/office/drawing/2014/main" id="{21CF3CDE-78DD-47D3-8F9F-22C9EEE7A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8185" y="3215375"/>
                <a:ext cx="59569" cy="61860"/>
              </a:xfrm>
              <a:custGeom>
                <a:avLst/>
                <a:gdLst>
                  <a:gd name="T0" fmla="*/ 4 w 22"/>
                  <a:gd name="T1" fmla="*/ 0 h 23"/>
                  <a:gd name="T2" fmla="*/ 5 w 22"/>
                  <a:gd name="T3" fmla="*/ 22 h 23"/>
                  <a:gd name="T4" fmla="*/ 4 w 22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3">
                    <a:moveTo>
                      <a:pt x="4" y="0"/>
                    </a:moveTo>
                    <a:cubicBezTo>
                      <a:pt x="0" y="6"/>
                      <a:pt x="2" y="15"/>
                      <a:pt x="5" y="22"/>
                    </a:cubicBezTo>
                    <a:cubicBezTo>
                      <a:pt x="22" y="23"/>
                      <a:pt x="11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168">
                <a:extLst>
                  <a:ext uri="{FF2B5EF4-FFF2-40B4-BE49-F238E27FC236}">
                    <a16:creationId xmlns:a16="http://schemas.microsoft.com/office/drawing/2014/main" id="{66EF5C89-3E51-4746-96A6-E0DF01058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950" y="3257761"/>
                <a:ext cx="176415" cy="178706"/>
              </a:xfrm>
              <a:custGeom>
                <a:avLst/>
                <a:gdLst>
                  <a:gd name="T0" fmla="*/ 13 w 65"/>
                  <a:gd name="T1" fmla="*/ 60 h 66"/>
                  <a:gd name="T2" fmla="*/ 22 w 65"/>
                  <a:gd name="T3" fmla="*/ 59 h 66"/>
                  <a:gd name="T4" fmla="*/ 23 w 65"/>
                  <a:gd name="T5" fmla="*/ 63 h 66"/>
                  <a:gd name="T6" fmla="*/ 30 w 65"/>
                  <a:gd name="T7" fmla="*/ 60 h 66"/>
                  <a:gd name="T8" fmla="*/ 37 w 65"/>
                  <a:gd name="T9" fmla="*/ 61 h 66"/>
                  <a:gd name="T10" fmla="*/ 38 w 65"/>
                  <a:gd name="T11" fmla="*/ 66 h 66"/>
                  <a:gd name="T12" fmla="*/ 55 w 65"/>
                  <a:gd name="T13" fmla="*/ 47 h 66"/>
                  <a:gd name="T14" fmla="*/ 58 w 65"/>
                  <a:gd name="T15" fmla="*/ 37 h 66"/>
                  <a:gd name="T16" fmla="*/ 64 w 65"/>
                  <a:gd name="T17" fmla="*/ 36 h 66"/>
                  <a:gd name="T18" fmla="*/ 55 w 65"/>
                  <a:gd name="T19" fmla="*/ 21 h 66"/>
                  <a:gd name="T20" fmla="*/ 56 w 65"/>
                  <a:gd name="T21" fmla="*/ 18 h 66"/>
                  <a:gd name="T22" fmla="*/ 61 w 65"/>
                  <a:gd name="T23" fmla="*/ 16 h 66"/>
                  <a:gd name="T24" fmla="*/ 60 w 65"/>
                  <a:gd name="T25" fmla="*/ 13 h 66"/>
                  <a:gd name="T26" fmla="*/ 65 w 65"/>
                  <a:gd name="T27" fmla="*/ 10 h 66"/>
                  <a:gd name="T28" fmla="*/ 56 w 65"/>
                  <a:gd name="T29" fmla="*/ 6 h 66"/>
                  <a:gd name="T30" fmla="*/ 50 w 65"/>
                  <a:gd name="T31" fmla="*/ 0 h 66"/>
                  <a:gd name="T32" fmla="*/ 42 w 65"/>
                  <a:gd name="T33" fmla="*/ 9 h 66"/>
                  <a:gd name="T34" fmla="*/ 42 w 65"/>
                  <a:gd name="T35" fmla="*/ 12 h 66"/>
                  <a:gd name="T36" fmla="*/ 39 w 65"/>
                  <a:gd name="T37" fmla="*/ 11 h 66"/>
                  <a:gd name="T38" fmla="*/ 17 w 65"/>
                  <a:gd name="T39" fmla="*/ 33 h 66"/>
                  <a:gd name="T40" fmla="*/ 8 w 65"/>
                  <a:gd name="T41" fmla="*/ 30 h 66"/>
                  <a:gd name="T42" fmla="*/ 13 w 65"/>
                  <a:gd name="T43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66">
                    <a:moveTo>
                      <a:pt x="13" y="60"/>
                    </a:moveTo>
                    <a:cubicBezTo>
                      <a:pt x="16" y="59"/>
                      <a:pt x="18" y="60"/>
                      <a:pt x="22" y="59"/>
                    </a:cubicBezTo>
                    <a:cubicBezTo>
                      <a:pt x="22" y="61"/>
                      <a:pt x="22" y="63"/>
                      <a:pt x="23" y="63"/>
                    </a:cubicBezTo>
                    <a:cubicBezTo>
                      <a:pt x="24" y="61"/>
                      <a:pt x="28" y="61"/>
                      <a:pt x="30" y="60"/>
                    </a:cubicBezTo>
                    <a:cubicBezTo>
                      <a:pt x="32" y="62"/>
                      <a:pt x="33" y="64"/>
                      <a:pt x="37" y="61"/>
                    </a:cubicBezTo>
                    <a:cubicBezTo>
                      <a:pt x="37" y="63"/>
                      <a:pt x="39" y="64"/>
                      <a:pt x="38" y="66"/>
                    </a:cubicBezTo>
                    <a:cubicBezTo>
                      <a:pt x="52" y="66"/>
                      <a:pt x="45" y="50"/>
                      <a:pt x="55" y="47"/>
                    </a:cubicBezTo>
                    <a:cubicBezTo>
                      <a:pt x="57" y="44"/>
                      <a:pt x="54" y="38"/>
                      <a:pt x="58" y="37"/>
                    </a:cubicBezTo>
                    <a:cubicBezTo>
                      <a:pt x="60" y="37"/>
                      <a:pt x="63" y="39"/>
                      <a:pt x="64" y="36"/>
                    </a:cubicBezTo>
                    <a:cubicBezTo>
                      <a:pt x="58" y="32"/>
                      <a:pt x="58" y="27"/>
                      <a:pt x="55" y="21"/>
                    </a:cubicBezTo>
                    <a:cubicBezTo>
                      <a:pt x="56" y="21"/>
                      <a:pt x="58" y="19"/>
                      <a:pt x="56" y="18"/>
                    </a:cubicBezTo>
                    <a:cubicBezTo>
                      <a:pt x="59" y="18"/>
                      <a:pt x="60" y="17"/>
                      <a:pt x="61" y="16"/>
                    </a:cubicBezTo>
                    <a:cubicBezTo>
                      <a:pt x="62" y="14"/>
                      <a:pt x="58" y="13"/>
                      <a:pt x="60" y="13"/>
                    </a:cubicBezTo>
                    <a:cubicBezTo>
                      <a:pt x="63" y="13"/>
                      <a:pt x="65" y="12"/>
                      <a:pt x="65" y="10"/>
                    </a:cubicBezTo>
                    <a:cubicBezTo>
                      <a:pt x="63" y="9"/>
                      <a:pt x="61" y="6"/>
                      <a:pt x="56" y="6"/>
                    </a:cubicBezTo>
                    <a:cubicBezTo>
                      <a:pt x="57" y="0"/>
                      <a:pt x="52" y="2"/>
                      <a:pt x="50" y="0"/>
                    </a:cubicBezTo>
                    <a:cubicBezTo>
                      <a:pt x="49" y="4"/>
                      <a:pt x="47" y="8"/>
                      <a:pt x="42" y="9"/>
                    </a:cubicBezTo>
                    <a:cubicBezTo>
                      <a:pt x="41" y="11"/>
                      <a:pt x="44" y="12"/>
                      <a:pt x="42" y="12"/>
                    </a:cubicBezTo>
                    <a:cubicBezTo>
                      <a:pt x="41" y="12"/>
                      <a:pt x="40" y="11"/>
                      <a:pt x="39" y="11"/>
                    </a:cubicBezTo>
                    <a:cubicBezTo>
                      <a:pt x="34" y="20"/>
                      <a:pt x="21" y="22"/>
                      <a:pt x="17" y="33"/>
                    </a:cubicBezTo>
                    <a:cubicBezTo>
                      <a:pt x="15" y="31"/>
                      <a:pt x="11" y="31"/>
                      <a:pt x="8" y="30"/>
                    </a:cubicBezTo>
                    <a:cubicBezTo>
                      <a:pt x="0" y="42"/>
                      <a:pt x="13" y="47"/>
                      <a:pt x="13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169">
                <a:extLst>
                  <a:ext uri="{FF2B5EF4-FFF2-40B4-BE49-F238E27FC236}">
                    <a16:creationId xmlns:a16="http://schemas.microsoft.com/office/drawing/2014/main" id="{998A03B1-FB2E-4D04-83BD-AD6130B0B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9895" y="3279525"/>
                <a:ext cx="308154" cy="227965"/>
              </a:xfrm>
              <a:custGeom>
                <a:avLst/>
                <a:gdLst>
                  <a:gd name="T0" fmla="*/ 114 w 114"/>
                  <a:gd name="T1" fmla="*/ 84 h 84"/>
                  <a:gd name="T2" fmla="*/ 113 w 114"/>
                  <a:gd name="T3" fmla="*/ 78 h 84"/>
                  <a:gd name="T4" fmla="*/ 104 w 114"/>
                  <a:gd name="T5" fmla="*/ 78 h 84"/>
                  <a:gd name="T6" fmla="*/ 102 w 114"/>
                  <a:gd name="T7" fmla="*/ 73 h 84"/>
                  <a:gd name="T8" fmla="*/ 92 w 114"/>
                  <a:gd name="T9" fmla="*/ 71 h 84"/>
                  <a:gd name="T10" fmla="*/ 80 w 114"/>
                  <a:gd name="T11" fmla="*/ 73 h 84"/>
                  <a:gd name="T12" fmla="*/ 65 w 114"/>
                  <a:gd name="T13" fmla="*/ 67 h 84"/>
                  <a:gd name="T14" fmla="*/ 65 w 114"/>
                  <a:gd name="T15" fmla="*/ 51 h 84"/>
                  <a:gd name="T16" fmla="*/ 56 w 114"/>
                  <a:gd name="T17" fmla="*/ 39 h 84"/>
                  <a:gd name="T18" fmla="*/ 50 w 114"/>
                  <a:gd name="T19" fmla="*/ 37 h 84"/>
                  <a:gd name="T20" fmla="*/ 52 w 114"/>
                  <a:gd name="T21" fmla="*/ 33 h 84"/>
                  <a:gd name="T22" fmla="*/ 38 w 114"/>
                  <a:gd name="T23" fmla="*/ 20 h 84"/>
                  <a:gd name="T24" fmla="*/ 33 w 114"/>
                  <a:gd name="T25" fmla="*/ 21 h 84"/>
                  <a:gd name="T26" fmla="*/ 16 w 114"/>
                  <a:gd name="T27" fmla="*/ 2 h 84"/>
                  <a:gd name="T28" fmla="*/ 3 w 114"/>
                  <a:gd name="T29" fmla="*/ 0 h 84"/>
                  <a:gd name="T30" fmla="*/ 15 w 114"/>
                  <a:gd name="T31" fmla="*/ 20 h 84"/>
                  <a:gd name="T32" fmla="*/ 23 w 114"/>
                  <a:gd name="T33" fmla="*/ 25 h 84"/>
                  <a:gd name="T34" fmla="*/ 24 w 114"/>
                  <a:gd name="T35" fmla="*/ 32 h 84"/>
                  <a:gd name="T36" fmla="*/ 34 w 114"/>
                  <a:gd name="T37" fmla="*/ 43 h 84"/>
                  <a:gd name="T38" fmla="*/ 57 w 114"/>
                  <a:gd name="T39" fmla="*/ 69 h 84"/>
                  <a:gd name="T40" fmla="*/ 64 w 114"/>
                  <a:gd name="T41" fmla="*/ 69 h 84"/>
                  <a:gd name="T42" fmla="*/ 60 w 114"/>
                  <a:gd name="T43" fmla="*/ 73 h 84"/>
                  <a:gd name="T44" fmla="*/ 67 w 114"/>
                  <a:gd name="T45" fmla="*/ 77 h 84"/>
                  <a:gd name="T46" fmla="*/ 114 w 114"/>
                  <a:gd name="T4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4" h="84">
                    <a:moveTo>
                      <a:pt x="114" y="84"/>
                    </a:moveTo>
                    <a:cubicBezTo>
                      <a:pt x="111" y="83"/>
                      <a:pt x="114" y="80"/>
                      <a:pt x="113" y="78"/>
                    </a:cubicBezTo>
                    <a:cubicBezTo>
                      <a:pt x="110" y="78"/>
                      <a:pt x="107" y="78"/>
                      <a:pt x="104" y="78"/>
                    </a:cubicBezTo>
                    <a:cubicBezTo>
                      <a:pt x="104" y="76"/>
                      <a:pt x="103" y="74"/>
                      <a:pt x="102" y="73"/>
                    </a:cubicBezTo>
                    <a:cubicBezTo>
                      <a:pt x="97" y="74"/>
                      <a:pt x="95" y="72"/>
                      <a:pt x="92" y="71"/>
                    </a:cubicBezTo>
                    <a:cubicBezTo>
                      <a:pt x="91" y="74"/>
                      <a:pt x="85" y="73"/>
                      <a:pt x="80" y="73"/>
                    </a:cubicBezTo>
                    <a:cubicBezTo>
                      <a:pt x="77" y="66"/>
                      <a:pt x="69" y="71"/>
                      <a:pt x="65" y="67"/>
                    </a:cubicBezTo>
                    <a:cubicBezTo>
                      <a:pt x="64" y="60"/>
                      <a:pt x="64" y="54"/>
                      <a:pt x="65" y="51"/>
                    </a:cubicBezTo>
                    <a:cubicBezTo>
                      <a:pt x="61" y="46"/>
                      <a:pt x="56" y="48"/>
                      <a:pt x="56" y="39"/>
                    </a:cubicBezTo>
                    <a:cubicBezTo>
                      <a:pt x="53" y="40"/>
                      <a:pt x="51" y="39"/>
                      <a:pt x="50" y="37"/>
                    </a:cubicBezTo>
                    <a:cubicBezTo>
                      <a:pt x="51" y="36"/>
                      <a:pt x="52" y="35"/>
                      <a:pt x="52" y="33"/>
                    </a:cubicBezTo>
                    <a:cubicBezTo>
                      <a:pt x="47" y="29"/>
                      <a:pt x="40" y="27"/>
                      <a:pt x="38" y="20"/>
                    </a:cubicBezTo>
                    <a:cubicBezTo>
                      <a:pt x="36" y="20"/>
                      <a:pt x="34" y="21"/>
                      <a:pt x="33" y="21"/>
                    </a:cubicBezTo>
                    <a:cubicBezTo>
                      <a:pt x="29" y="13"/>
                      <a:pt x="20" y="11"/>
                      <a:pt x="16" y="2"/>
                    </a:cubicBezTo>
                    <a:cubicBezTo>
                      <a:pt x="10" y="3"/>
                      <a:pt x="7" y="1"/>
                      <a:pt x="3" y="0"/>
                    </a:cubicBezTo>
                    <a:cubicBezTo>
                      <a:pt x="0" y="11"/>
                      <a:pt x="15" y="9"/>
                      <a:pt x="15" y="20"/>
                    </a:cubicBezTo>
                    <a:cubicBezTo>
                      <a:pt x="18" y="21"/>
                      <a:pt x="21" y="22"/>
                      <a:pt x="23" y="25"/>
                    </a:cubicBezTo>
                    <a:cubicBezTo>
                      <a:pt x="22" y="28"/>
                      <a:pt x="25" y="29"/>
                      <a:pt x="24" y="32"/>
                    </a:cubicBezTo>
                    <a:cubicBezTo>
                      <a:pt x="29" y="34"/>
                      <a:pt x="32" y="39"/>
                      <a:pt x="34" y="43"/>
                    </a:cubicBezTo>
                    <a:cubicBezTo>
                      <a:pt x="40" y="54"/>
                      <a:pt x="48" y="61"/>
                      <a:pt x="57" y="69"/>
                    </a:cubicBezTo>
                    <a:cubicBezTo>
                      <a:pt x="59" y="66"/>
                      <a:pt x="62" y="67"/>
                      <a:pt x="64" y="69"/>
                    </a:cubicBezTo>
                    <a:cubicBezTo>
                      <a:pt x="63" y="71"/>
                      <a:pt x="62" y="72"/>
                      <a:pt x="60" y="73"/>
                    </a:cubicBezTo>
                    <a:cubicBezTo>
                      <a:pt x="63" y="74"/>
                      <a:pt x="68" y="74"/>
                      <a:pt x="67" y="77"/>
                    </a:cubicBezTo>
                    <a:cubicBezTo>
                      <a:pt x="83" y="79"/>
                      <a:pt x="100" y="83"/>
                      <a:pt x="114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170">
                <a:extLst>
                  <a:ext uri="{FF2B5EF4-FFF2-40B4-BE49-F238E27FC236}">
                    <a16:creationId xmlns:a16="http://schemas.microsoft.com/office/drawing/2014/main" id="{AAFD8C95-108C-4666-BBC8-CEB81C7C4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522" y="3336804"/>
                <a:ext cx="26348" cy="48113"/>
              </a:xfrm>
              <a:custGeom>
                <a:avLst/>
                <a:gdLst>
                  <a:gd name="T0" fmla="*/ 4 w 10"/>
                  <a:gd name="T1" fmla="*/ 0 h 18"/>
                  <a:gd name="T2" fmla="*/ 8 w 10"/>
                  <a:gd name="T3" fmla="*/ 18 h 18"/>
                  <a:gd name="T4" fmla="*/ 5 w 10"/>
                  <a:gd name="T5" fmla="*/ 11 h 18"/>
                  <a:gd name="T6" fmla="*/ 9 w 10"/>
                  <a:gd name="T7" fmla="*/ 12 h 18"/>
                  <a:gd name="T8" fmla="*/ 7 w 10"/>
                  <a:gd name="T9" fmla="*/ 8 h 18"/>
                  <a:gd name="T10" fmla="*/ 9 w 10"/>
                  <a:gd name="T11" fmla="*/ 4 h 18"/>
                  <a:gd name="T12" fmla="*/ 5 w 10"/>
                  <a:gd name="T13" fmla="*/ 4 h 18"/>
                  <a:gd name="T14" fmla="*/ 4 w 1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8">
                    <a:moveTo>
                      <a:pt x="4" y="0"/>
                    </a:moveTo>
                    <a:cubicBezTo>
                      <a:pt x="0" y="6"/>
                      <a:pt x="0" y="16"/>
                      <a:pt x="8" y="18"/>
                    </a:cubicBezTo>
                    <a:cubicBezTo>
                      <a:pt x="8" y="15"/>
                      <a:pt x="4" y="15"/>
                      <a:pt x="5" y="11"/>
                    </a:cubicBezTo>
                    <a:cubicBezTo>
                      <a:pt x="7" y="11"/>
                      <a:pt x="8" y="11"/>
                      <a:pt x="9" y="12"/>
                    </a:cubicBezTo>
                    <a:cubicBezTo>
                      <a:pt x="10" y="9"/>
                      <a:pt x="8" y="9"/>
                      <a:pt x="7" y="8"/>
                    </a:cubicBezTo>
                    <a:cubicBezTo>
                      <a:pt x="10" y="7"/>
                      <a:pt x="8" y="5"/>
                      <a:pt x="9" y="4"/>
                    </a:cubicBezTo>
                    <a:cubicBezTo>
                      <a:pt x="8" y="3"/>
                      <a:pt x="6" y="4"/>
                      <a:pt x="5" y="4"/>
                    </a:cubicBezTo>
                    <a:cubicBezTo>
                      <a:pt x="5" y="2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171">
                <a:extLst>
                  <a:ext uri="{FF2B5EF4-FFF2-40B4-BE49-F238E27FC236}">
                    <a16:creationId xmlns:a16="http://schemas.microsoft.com/office/drawing/2014/main" id="{CDC0B04E-8405-46AB-9931-FF556BC3B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9600" y="3339095"/>
                <a:ext cx="121429" cy="124866"/>
              </a:xfrm>
              <a:custGeom>
                <a:avLst/>
                <a:gdLst>
                  <a:gd name="T0" fmla="*/ 43 w 45"/>
                  <a:gd name="T1" fmla="*/ 2 h 46"/>
                  <a:gd name="T2" fmla="*/ 41 w 45"/>
                  <a:gd name="T3" fmla="*/ 1 h 46"/>
                  <a:gd name="T4" fmla="*/ 19 w 45"/>
                  <a:gd name="T5" fmla="*/ 4 h 46"/>
                  <a:gd name="T6" fmla="*/ 5 w 45"/>
                  <a:gd name="T7" fmla="*/ 28 h 46"/>
                  <a:gd name="T8" fmla="*/ 6 w 45"/>
                  <a:gd name="T9" fmla="*/ 33 h 46"/>
                  <a:gd name="T10" fmla="*/ 10 w 45"/>
                  <a:gd name="T11" fmla="*/ 33 h 46"/>
                  <a:gd name="T12" fmla="*/ 8 w 45"/>
                  <a:gd name="T13" fmla="*/ 44 h 46"/>
                  <a:gd name="T14" fmla="*/ 15 w 45"/>
                  <a:gd name="T15" fmla="*/ 44 h 46"/>
                  <a:gd name="T16" fmla="*/ 18 w 45"/>
                  <a:gd name="T17" fmla="*/ 28 h 46"/>
                  <a:gd name="T18" fmla="*/ 22 w 45"/>
                  <a:gd name="T19" fmla="*/ 40 h 46"/>
                  <a:gd name="T20" fmla="*/ 30 w 45"/>
                  <a:gd name="T21" fmla="*/ 37 h 46"/>
                  <a:gd name="T22" fmla="*/ 22 w 45"/>
                  <a:gd name="T23" fmla="*/ 23 h 46"/>
                  <a:gd name="T24" fmla="*/ 33 w 45"/>
                  <a:gd name="T25" fmla="*/ 19 h 46"/>
                  <a:gd name="T26" fmla="*/ 17 w 45"/>
                  <a:gd name="T27" fmla="*/ 20 h 46"/>
                  <a:gd name="T28" fmla="*/ 43 w 45"/>
                  <a:gd name="T2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46">
                    <a:moveTo>
                      <a:pt x="43" y="2"/>
                    </a:moveTo>
                    <a:cubicBezTo>
                      <a:pt x="43" y="1"/>
                      <a:pt x="42" y="1"/>
                      <a:pt x="41" y="1"/>
                    </a:cubicBezTo>
                    <a:cubicBezTo>
                      <a:pt x="38" y="12"/>
                      <a:pt x="25" y="4"/>
                      <a:pt x="19" y="4"/>
                    </a:cubicBezTo>
                    <a:cubicBezTo>
                      <a:pt x="8" y="5"/>
                      <a:pt x="11" y="20"/>
                      <a:pt x="5" y="28"/>
                    </a:cubicBezTo>
                    <a:cubicBezTo>
                      <a:pt x="5" y="30"/>
                      <a:pt x="6" y="31"/>
                      <a:pt x="6" y="33"/>
                    </a:cubicBezTo>
                    <a:cubicBezTo>
                      <a:pt x="8" y="33"/>
                      <a:pt x="8" y="31"/>
                      <a:pt x="10" y="33"/>
                    </a:cubicBezTo>
                    <a:cubicBezTo>
                      <a:pt x="10" y="35"/>
                      <a:pt x="10" y="41"/>
                      <a:pt x="8" y="44"/>
                    </a:cubicBezTo>
                    <a:cubicBezTo>
                      <a:pt x="10" y="46"/>
                      <a:pt x="13" y="45"/>
                      <a:pt x="15" y="44"/>
                    </a:cubicBezTo>
                    <a:cubicBezTo>
                      <a:pt x="17" y="39"/>
                      <a:pt x="12" y="29"/>
                      <a:pt x="18" y="28"/>
                    </a:cubicBezTo>
                    <a:cubicBezTo>
                      <a:pt x="16" y="35"/>
                      <a:pt x="23" y="34"/>
                      <a:pt x="22" y="40"/>
                    </a:cubicBezTo>
                    <a:cubicBezTo>
                      <a:pt x="26" y="41"/>
                      <a:pt x="26" y="37"/>
                      <a:pt x="30" y="37"/>
                    </a:cubicBezTo>
                    <a:cubicBezTo>
                      <a:pt x="26" y="33"/>
                      <a:pt x="27" y="27"/>
                      <a:pt x="22" y="23"/>
                    </a:cubicBezTo>
                    <a:cubicBezTo>
                      <a:pt x="27" y="23"/>
                      <a:pt x="29" y="17"/>
                      <a:pt x="33" y="19"/>
                    </a:cubicBezTo>
                    <a:cubicBezTo>
                      <a:pt x="33" y="11"/>
                      <a:pt x="21" y="18"/>
                      <a:pt x="17" y="20"/>
                    </a:cubicBezTo>
                    <a:cubicBezTo>
                      <a:pt x="0" y="0"/>
                      <a:pt x="45" y="19"/>
                      <a:pt x="4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172">
                <a:extLst>
                  <a:ext uri="{FF2B5EF4-FFF2-40B4-BE49-F238E27FC236}">
                    <a16:creationId xmlns:a16="http://schemas.microsoft.com/office/drawing/2014/main" id="{71B69F7C-A261-4E2D-B4C4-59A6DB7FC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381" y="3372315"/>
                <a:ext cx="313881" cy="167251"/>
              </a:xfrm>
              <a:custGeom>
                <a:avLst/>
                <a:gdLst>
                  <a:gd name="T0" fmla="*/ 38 w 116"/>
                  <a:gd name="T1" fmla="*/ 8 h 62"/>
                  <a:gd name="T2" fmla="*/ 24 w 116"/>
                  <a:gd name="T3" fmla="*/ 19 h 62"/>
                  <a:gd name="T4" fmla="*/ 19 w 116"/>
                  <a:gd name="T5" fmla="*/ 14 h 62"/>
                  <a:gd name="T6" fmla="*/ 18 w 116"/>
                  <a:gd name="T7" fmla="*/ 5 h 62"/>
                  <a:gd name="T8" fmla="*/ 0 w 116"/>
                  <a:gd name="T9" fmla="*/ 9 h 62"/>
                  <a:gd name="T10" fmla="*/ 11 w 116"/>
                  <a:gd name="T11" fmla="*/ 14 h 62"/>
                  <a:gd name="T12" fmla="*/ 5 w 116"/>
                  <a:gd name="T13" fmla="*/ 15 h 62"/>
                  <a:gd name="T14" fmla="*/ 11 w 116"/>
                  <a:gd name="T15" fmla="*/ 24 h 62"/>
                  <a:gd name="T16" fmla="*/ 15 w 116"/>
                  <a:gd name="T17" fmla="*/ 19 h 62"/>
                  <a:gd name="T18" fmla="*/ 44 w 116"/>
                  <a:gd name="T19" fmla="*/ 42 h 62"/>
                  <a:gd name="T20" fmla="*/ 38 w 116"/>
                  <a:gd name="T21" fmla="*/ 49 h 62"/>
                  <a:gd name="T22" fmla="*/ 52 w 116"/>
                  <a:gd name="T23" fmla="*/ 47 h 62"/>
                  <a:gd name="T24" fmla="*/ 56 w 116"/>
                  <a:gd name="T25" fmla="*/ 54 h 62"/>
                  <a:gd name="T26" fmla="*/ 71 w 116"/>
                  <a:gd name="T27" fmla="*/ 52 h 62"/>
                  <a:gd name="T28" fmla="*/ 70 w 116"/>
                  <a:gd name="T29" fmla="*/ 48 h 62"/>
                  <a:gd name="T30" fmla="*/ 85 w 116"/>
                  <a:gd name="T31" fmla="*/ 47 h 62"/>
                  <a:gd name="T32" fmla="*/ 113 w 116"/>
                  <a:gd name="T33" fmla="*/ 62 h 62"/>
                  <a:gd name="T34" fmla="*/ 109 w 116"/>
                  <a:gd name="T35" fmla="*/ 55 h 62"/>
                  <a:gd name="T36" fmla="*/ 92 w 116"/>
                  <a:gd name="T37" fmla="*/ 39 h 62"/>
                  <a:gd name="T38" fmla="*/ 97 w 116"/>
                  <a:gd name="T39" fmla="*/ 39 h 62"/>
                  <a:gd name="T40" fmla="*/ 85 w 116"/>
                  <a:gd name="T41" fmla="*/ 30 h 62"/>
                  <a:gd name="T42" fmla="*/ 85 w 116"/>
                  <a:gd name="T43" fmla="*/ 28 h 62"/>
                  <a:gd name="T44" fmla="*/ 38 w 116"/>
                  <a:gd name="T4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62">
                    <a:moveTo>
                      <a:pt x="38" y="8"/>
                    </a:moveTo>
                    <a:cubicBezTo>
                      <a:pt x="33" y="12"/>
                      <a:pt x="28" y="15"/>
                      <a:pt x="24" y="19"/>
                    </a:cubicBezTo>
                    <a:cubicBezTo>
                      <a:pt x="21" y="18"/>
                      <a:pt x="21" y="14"/>
                      <a:pt x="19" y="14"/>
                    </a:cubicBezTo>
                    <a:cubicBezTo>
                      <a:pt x="17" y="11"/>
                      <a:pt x="18" y="10"/>
                      <a:pt x="18" y="5"/>
                    </a:cubicBezTo>
                    <a:cubicBezTo>
                      <a:pt x="12" y="2"/>
                      <a:pt x="1" y="0"/>
                      <a:pt x="0" y="9"/>
                    </a:cubicBezTo>
                    <a:cubicBezTo>
                      <a:pt x="6" y="8"/>
                      <a:pt x="5" y="15"/>
                      <a:pt x="11" y="14"/>
                    </a:cubicBezTo>
                    <a:cubicBezTo>
                      <a:pt x="10" y="16"/>
                      <a:pt x="7" y="15"/>
                      <a:pt x="5" y="15"/>
                    </a:cubicBezTo>
                    <a:cubicBezTo>
                      <a:pt x="9" y="18"/>
                      <a:pt x="8" y="21"/>
                      <a:pt x="11" y="24"/>
                    </a:cubicBezTo>
                    <a:cubicBezTo>
                      <a:pt x="13" y="23"/>
                      <a:pt x="14" y="21"/>
                      <a:pt x="15" y="19"/>
                    </a:cubicBezTo>
                    <a:cubicBezTo>
                      <a:pt x="20" y="29"/>
                      <a:pt x="45" y="26"/>
                      <a:pt x="44" y="42"/>
                    </a:cubicBezTo>
                    <a:cubicBezTo>
                      <a:pt x="40" y="42"/>
                      <a:pt x="37" y="47"/>
                      <a:pt x="38" y="49"/>
                    </a:cubicBezTo>
                    <a:cubicBezTo>
                      <a:pt x="45" y="48"/>
                      <a:pt x="44" y="46"/>
                      <a:pt x="52" y="47"/>
                    </a:cubicBezTo>
                    <a:cubicBezTo>
                      <a:pt x="52" y="50"/>
                      <a:pt x="55" y="51"/>
                      <a:pt x="56" y="54"/>
                    </a:cubicBezTo>
                    <a:cubicBezTo>
                      <a:pt x="62" y="54"/>
                      <a:pt x="68" y="55"/>
                      <a:pt x="71" y="52"/>
                    </a:cubicBezTo>
                    <a:cubicBezTo>
                      <a:pt x="72" y="50"/>
                      <a:pt x="67" y="49"/>
                      <a:pt x="70" y="48"/>
                    </a:cubicBezTo>
                    <a:cubicBezTo>
                      <a:pt x="74" y="45"/>
                      <a:pt x="78" y="44"/>
                      <a:pt x="85" y="47"/>
                    </a:cubicBezTo>
                    <a:cubicBezTo>
                      <a:pt x="89" y="57"/>
                      <a:pt x="101" y="59"/>
                      <a:pt x="113" y="62"/>
                    </a:cubicBezTo>
                    <a:cubicBezTo>
                      <a:pt x="116" y="58"/>
                      <a:pt x="107" y="59"/>
                      <a:pt x="109" y="55"/>
                    </a:cubicBezTo>
                    <a:cubicBezTo>
                      <a:pt x="102" y="52"/>
                      <a:pt x="96" y="47"/>
                      <a:pt x="92" y="39"/>
                    </a:cubicBezTo>
                    <a:cubicBezTo>
                      <a:pt x="94" y="39"/>
                      <a:pt x="95" y="39"/>
                      <a:pt x="97" y="39"/>
                    </a:cubicBezTo>
                    <a:cubicBezTo>
                      <a:pt x="97" y="32"/>
                      <a:pt x="88" y="34"/>
                      <a:pt x="85" y="30"/>
                    </a:cubicBezTo>
                    <a:cubicBezTo>
                      <a:pt x="85" y="29"/>
                      <a:pt x="86" y="29"/>
                      <a:pt x="85" y="28"/>
                    </a:cubicBezTo>
                    <a:cubicBezTo>
                      <a:pt x="73" y="18"/>
                      <a:pt x="53" y="15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173">
                <a:extLst>
                  <a:ext uri="{FF2B5EF4-FFF2-40B4-BE49-F238E27FC236}">
                    <a16:creationId xmlns:a16="http://schemas.microsoft.com/office/drawing/2014/main" id="{1841146B-6935-46B1-B4F5-4822255F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419" y="3394081"/>
                <a:ext cx="27493" cy="26348"/>
              </a:xfrm>
              <a:custGeom>
                <a:avLst/>
                <a:gdLst>
                  <a:gd name="T0" fmla="*/ 5 w 10"/>
                  <a:gd name="T1" fmla="*/ 9 h 10"/>
                  <a:gd name="T2" fmla="*/ 9 w 10"/>
                  <a:gd name="T3" fmla="*/ 10 h 10"/>
                  <a:gd name="T4" fmla="*/ 10 w 10"/>
                  <a:gd name="T5" fmla="*/ 6 h 10"/>
                  <a:gd name="T6" fmla="*/ 4 w 10"/>
                  <a:gd name="T7" fmla="*/ 0 h 10"/>
                  <a:gd name="T8" fmla="*/ 1 w 10"/>
                  <a:gd name="T9" fmla="*/ 1 h 10"/>
                  <a:gd name="T10" fmla="*/ 0 w 10"/>
                  <a:gd name="T11" fmla="*/ 4 h 10"/>
                  <a:gd name="T12" fmla="*/ 5 w 10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9"/>
                    </a:moveTo>
                    <a:cubicBezTo>
                      <a:pt x="7" y="8"/>
                      <a:pt x="7" y="10"/>
                      <a:pt x="9" y="10"/>
                    </a:cubicBezTo>
                    <a:cubicBezTo>
                      <a:pt x="9" y="8"/>
                      <a:pt x="9" y="7"/>
                      <a:pt x="10" y="6"/>
                    </a:cubicBezTo>
                    <a:cubicBezTo>
                      <a:pt x="6" y="6"/>
                      <a:pt x="6" y="2"/>
                      <a:pt x="4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4" y="3"/>
                      <a:pt x="4" y="6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174">
                <a:extLst>
                  <a:ext uri="{FF2B5EF4-FFF2-40B4-BE49-F238E27FC236}">
                    <a16:creationId xmlns:a16="http://schemas.microsoft.com/office/drawing/2014/main" id="{3C50CA0A-706A-424F-8865-EA9AD7E5B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268" y="3406683"/>
                <a:ext cx="45822" cy="25202"/>
              </a:xfrm>
              <a:custGeom>
                <a:avLst/>
                <a:gdLst>
                  <a:gd name="T0" fmla="*/ 0 w 17"/>
                  <a:gd name="T1" fmla="*/ 3 h 9"/>
                  <a:gd name="T2" fmla="*/ 2 w 17"/>
                  <a:gd name="T3" fmla="*/ 7 h 9"/>
                  <a:gd name="T4" fmla="*/ 17 w 17"/>
                  <a:gd name="T5" fmla="*/ 9 h 9"/>
                  <a:gd name="T6" fmla="*/ 0 w 17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0" y="3"/>
                    </a:moveTo>
                    <a:cubicBezTo>
                      <a:pt x="0" y="6"/>
                      <a:pt x="2" y="6"/>
                      <a:pt x="2" y="7"/>
                    </a:cubicBezTo>
                    <a:cubicBezTo>
                      <a:pt x="8" y="5"/>
                      <a:pt x="10" y="7"/>
                      <a:pt x="17" y="9"/>
                    </a:cubicBezTo>
                    <a:cubicBezTo>
                      <a:pt x="16" y="0"/>
                      <a:pt x="7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175">
                <a:extLst>
                  <a:ext uri="{FF2B5EF4-FFF2-40B4-BE49-F238E27FC236}">
                    <a16:creationId xmlns:a16="http://schemas.microsoft.com/office/drawing/2014/main" id="{EC664388-F537-4DC2-9912-62A59060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048" y="3414700"/>
                <a:ext cx="19475" cy="19475"/>
              </a:xfrm>
              <a:custGeom>
                <a:avLst/>
                <a:gdLst>
                  <a:gd name="T0" fmla="*/ 0 w 7"/>
                  <a:gd name="T1" fmla="*/ 3 h 7"/>
                  <a:gd name="T2" fmla="*/ 7 w 7"/>
                  <a:gd name="T3" fmla="*/ 5 h 7"/>
                  <a:gd name="T4" fmla="*/ 0 w 7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5"/>
                      <a:pt x="5" y="7"/>
                      <a:pt x="7" y="5"/>
                    </a:cubicBezTo>
                    <a:cubicBezTo>
                      <a:pt x="7" y="1"/>
                      <a:pt x="2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176">
                <a:extLst>
                  <a:ext uri="{FF2B5EF4-FFF2-40B4-BE49-F238E27FC236}">
                    <a16:creationId xmlns:a16="http://schemas.microsoft.com/office/drawing/2014/main" id="{52F0FDEF-17DF-45F6-878C-F0AFCCDAD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8441" y="3434176"/>
                <a:ext cx="65297" cy="45822"/>
              </a:xfrm>
              <a:custGeom>
                <a:avLst/>
                <a:gdLst>
                  <a:gd name="T0" fmla="*/ 24 w 24"/>
                  <a:gd name="T1" fmla="*/ 5 h 17"/>
                  <a:gd name="T2" fmla="*/ 23 w 24"/>
                  <a:gd name="T3" fmla="*/ 0 h 17"/>
                  <a:gd name="T4" fmla="*/ 19 w 24"/>
                  <a:gd name="T5" fmla="*/ 1 h 17"/>
                  <a:gd name="T6" fmla="*/ 13 w 24"/>
                  <a:gd name="T7" fmla="*/ 9 h 17"/>
                  <a:gd name="T8" fmla="*/ 9 w 24"/>
                  <a:gd name="T9" fmla="*/ 6 h 17"/>
                  <a:gd name="T10" fmla="*/ 0 w 24"/>
                  <a:gd name="T11" fmla="*/ 9 h 17"/>
                  <a:gd name="T12" fmla="*/ 23 w 24"/>
                  <a:gd name="T13" fmla="*/ 9 h 17"/>
                  <a:gd name="T14" fmla="*/ 24 w 24"/>
                  <a:gd name="T1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4" y="5"/>
                    </a:moveTo>
                    <a:cubicBezTo>
                      <a:pt x="24" y="3"/>
                      <a:pt x="24" y="2"/>
                      <a:pt x="23" y="0"/>
                    </a:cubicBezTo>
                    <a:cubicBezTo>
                      <a:pt x="22" y="2"/>
                      <a:pt x="21" y="1"/>
                      <a:pt x="19" y="1"/>
                    </a:cubicBezTo>
                    <a:cubicBezTo>
                      <a:pt x="20" y="6"/>
                      <a:pt x="15" y="6"/>
                      <a:pt x="13" y="9"/>
                    </a:cubicBezTo>
                    <a:cubicBezTo>
                      <a:pt x="11" y="9"/>
                      <a:pt x="11" y="7"/>
                      <a:pt x="9" y="6"/>
                    </a:cubicBezTo>
                    <a:cubicBezTo>
                      <a:pt x="9" y="11"/>
                      <a:pt x="3" y="7"/>
                      <a:pt x="0" y="9"/>
                    </a:cubicBezTo>
                    <a:cubicBezTo>
                      <a:pt x="5" y="17"/>
                      <a:pt x="17" y="13"/>
                      <a:pt x="23" y="9"/>
                    </a:cubicBezTo>
                    <a:cubicBezTo>
                      <a:pt x="22" y="6"/>
                      <a:pt x="22" y="6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77">
                <a:extLst>
                  <a:ext uri="{FF2B5EF4-FFF2-40B4-BE49-F238E27FC236}">
                    <a16:creationId xmlns:a16="http://schemas.microsoft.com/office/drawing/2014/main" id="{E8194D43-2E8E-4331-9811-1F0DF1C2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562" y="3496036"/>
                <a:ext cx="37804" cy="21766"/>
              </a:xfrm>
              <a:custGeom>
                <a:avLst/>
                <a:gdLst>
                  <a:gd name="T0" fmla="*/ 7 w 14"/>
                  <a:gd name="T1" fmla="*/ 0 h 8"/>
                  <a:gd name="T2" fmla="*/ 0 w 14"/>
                  <a:gd name="T3" fmla="*/ 3 h 8"/>
                  <a:gd name="T4" fmla="*/ 0 w 14"/>
                  <a:gd name="T5" fmla="*/ 6 h 8"/>
                  <a:gd name="T6" fmla="*/ 14 w 14"/>
                  <a:gd name="T7" fmla="*/ 4 h 8"/>
                  <a:gd name="T8" fmla="*/ 7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7" y="0"/>
                    </a:moveTo>
                    <a:cubicBezTo>
                      <a:pt x="6" y="2"/>
                      <a:pt x="2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3" y="8"/>
                      <a:pt x="12" y="5"/>
                      <a:pt x="14" y="4"/>
                    </a:cubicBezTo>
                    <a:cubicBezTo>
                      <a:pt x="14" y="0"/>
                      <a:pt x="8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178">
                <a:extLst>
                  <a:ext uri="{FF2B5EF4-FFF2-40B4-BE49-F238E27FC236}">
                    <a16:creationId xmlns:a16="http://schemas.microsoft.com/office/drawing/2014/main" id="{9C5A4FBE-2BB0-4157-8CF8-A7781FAB1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384" y="3499472"/>
                <a:ext cx="53841" cy="16038"/>
              </a:xfrm>
              <a:custGeom>
                <a:avLst/>
                <a:gdLst>
                  <a:gd name="T0" fmla="*/ 20 w 20"/>
                  <a:gd name="T1" fmla="*/ 0 h 6"/>
                  <a:gd name="T2" fmla="*/ 3 w 20"/>
                  <a:gd name="T3" fmla="*/ 0 h 6"/>
                  <a:gd name="T4" fmla="*/ 1 w 20"/>
                  <a:gd name="T5" fmla="*/ 4 h 6"/>
                  <a:gd name="T6" fmla="*/ 20 w 2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20" y="0"/>
                    </a:moveTo>
                    <a:cubicBezTo>
                      <a:pt x="15" y="0"/>
                      <a:pt x="10" y="4"/>
                      <a:pt x="3" y="0"/>
                    </a:cubicBezTo>
                    <a:cubicBezTo>
                      <a:pt x="3" y="2"/>
                      <a:pt x="0" y="1"/>
                      <a:pt x="1" y="4"/>
                    </a:cubicBezTo>
                    <a:cubicBezTo>
                      <a:pt x="7" y="6"/>
                      <a:pt x="18" y="5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179">
                <a:extLst>
                  <a:ext uri="{FF2B5EF4-FFF2-40B4-BE49-F238E27FC236}">
                    <a16:creationId xmlns:a16="http://schemas.microsoft.com/office/drawing/2014/main" id="{C8B8682C-BCD9-446A-BEAC-EAF97B788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759" y="3496036"/>
                <a:ext cx="21766" cy="17184"/>
              </a:xfrm>
              <a:custGeom>
                <a:avLst/>
                <a:gdLst>
                  <a:gd name="T0" fmla="*/ 8 w 8"/>
                  <a:gd name="T1" fmla="*/ 1 h 6"/>
                  <a:gd name="T2" fmla="*/ 0 w 8"/>
                  <a:gd name="T3" fmla="*/ 2 h 6"/>
                  <a:gd name="T4" fmla="*/ 8 w 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1"/>
                    </a:moveTo>
                    <a:cubicBezTo>
                      <a:pt x="5" y="0"/>
                      <a:pt x="2" y="0"/>
                      <a:pt x="0" y="2"/>
                    </a:cubicBezTo>
                    <a:cubicBezTo>
                      <a:pt x="3" y="4"/>
                      <a:pt x="7" y="6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180">
                <a:extLst>
                  <a:ext uri="{FF2B5EF4-FFF2-40B4-BE49-F238E27FC236}">
                    <a16:creationId xmlns:a16="http://schemas.microsoft.com/office/drawing/2014/main" id="{1E5BCF45-EC98-41BE-A575-EC35B4081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244" y="3499472"/>
                <a:ext cx="57278" cy="34367"/>
              </a:xfrm>
              <a:custGeom>
                <a:avLst/>
                <a:gdLst>
                  <a:gd name="T0" fmla="*/ 20 w 21"/>
                  <a:gd name="T1" fmla="*/ 0 h 13"/>
                  <a:gd name="T2" fmla="*/ 0 w 21"/>
                  <a:gd name="T3" fmla="*/ 13 h 13"/>
                  <a:gd name="T4" fmla="*/ 21 w 21"/>
                  <a:gd name="T5" fmla="*/ 3 h 13"/>
                  <a:gd name="T6" fmla="*/ 20 w 2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3">
                    <a:moveTo>
                      <a:pt x="20" y="0"/>
                    </a:moveTo>
                    <a:cubicBezTo>
                      <a:pt x="12" y="3"/>
                      <a:pt x="1" y="3"/>
                      <a:pt x="0" y="13"/>
                    </a:cubicBezTo>
                    <a:cubicBezTo>
                      <a:pt x="8" y="10"/>
                      <a:pt x="13" y="5"/>
                      <a:pt x="21" y="3"/>
                    </a:cubicBezTo>
                    <a:cubicBezTo>
                      <a:pt x="21" y="1"/>
                      <a:pt x="2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181">
                <a:extLst>
                  <a:ext uri="{FF2B5EF4-FFF2-40B4-BE49-F238E27FC236}">
                    <a16:creationId xmlns:a16="http://schemas.microsoft.com/office/drawing/2014/main" id="{EE274D02-724B-49F4-A405-D9655C6B8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929" y="3515510"/>
                <a:ext cx="27493" cy="21766"/>
              </a:xfrm>
              <a:custGeom>
                <a:avLst/>
                <a:gdLst>
                  <a:gd name="T0" fmla="*/ 10 w 10"/>
                  <a:gd name="T1" fmla="*/ 6 h 8"/>
                  <a:gd name="T2" fmla="*/ 0 w 10"/>
                  <a:gd name="T3" fmla="*/ 2 h 8"/>
                  <a:gd name="T4" fmla="*/ 10 w 10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6"/>
                    </a:moveTo>
                    <a:cubicBezTo>
                      <a:pt x="10" y="2"/>
                      <a:pt x="4" y="0"/>
                      <a:pt x="0" y="2"/>
                    </a:cubicBezTo>
                    <a:cubicBezTo>
                      <a:pt x="2" y="4"/>
                      <a:pt x="7" y="8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182">
                <a:extLst>
                  <a:ext uri="{FF2B5EF4-FFF2-40B4-BE49-F238E27FC236}">
                    <a16:creationId xmlns:a16="http://schemas.microsoft.com/office/drawing/2014/main" id="{92104EAF-EFB9-4E5F-A4A1-00B531C88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993" y="3539567"/>
                <a:ext cx="646092" cy="500607"/>
              </a:xfrm>
              <a:custGeom>
                <a:avLst/>
                <a:gdLst>
                  <a:gd name="T0" fmla="*/ 221 w 239"/>
                  <a:gd name="T1" fmla="*/ 77 h 185"/>
                  <a:gd name="T2" fmla="*/ 221 w 239"/>
                  <a:gd name="T3" fmla="*/ 72 h 185"/>
                  <a:gd name="T4" fmla="*/ 214 w 239"/>
                  <a:gd name="T5" fmla="*/ 69 h 185"/>
                  <a:gd name="T6" fmla="*/ 209 w 239"/>
                  <a:gd name="T7" fmla="*/ 56 h 185"/>
                  <a:gd name="T8" fmla="*/ 189 w 239"/>
                  <a:gd name="T9" fmla="*/ 24 h 185"/>
                  <a:gd name="T10" fmla="*/ 180 w 239"/>
                  <a:gd name="T11" fmla="*/ 21 h 185"/>
                  <a:gd name="T12" fmla="*/ 170 w 239"/>
                  <a:gd name="T13" fmla="*/ 0 h 185"/>
                  <a:gd name="T14" fmla="*/ 158 w 239"/>
                  <a:gd name="T15" fmla="*/ 41 h 185"/>
                  <a:gd name="T16" fmla="*/ 132 w 239"/>
                  <a:gd name="T17" fmla="*/ 24 h 185"/>
                  <a:gd name="T18" fmla="*/ 134 w 239"/>
                  <a:gd name="T19" fmla="*/ 16 h 185"/>
                  <a:gd name="T20" fmla="*/ 141 w 239"/>
                  <a:gd name="T21" fmla="*/ 9 h 185"/>
                  <a:gd name="T22" fmla="*/ 128 w 239"/>
                  <a:gd name="T23" fmla="*/ 6 h 185"/>
                  <a:gd name="T24" fmla="*/ 111 w 239"/>
                  <a:gd name="T25" fmla="*/ 3 h 185"/>
                  <a:gd name="T26" fmla="*/ 114 w 239"/>
                  <a:gd name="T27" fmla="*/ 8 h 185"/>
                  <a:gd name="T28" fmla="*/ 105 w 239"/>
                  <a:gd name="T29" fmla="*/ 8 h 185"/>
                  <a:gd name="T30" fmla="*/ 97 w 239"/>
                  <a:gd name="T31" fmla="*/ 25 h 185"/>
                  <a:gd name="T32" fmla="*/ 89 w 239"/>
                  <a:gd name="T33" fmla="*/ 24 h 185"/>
                  <a:gd name="T34" fmla="*/ 81 w 239"/>
                  <a:gd name="T35" fmla="*/ 17 h 185"/>
                  <a:gd name="T36" fmla="*/ 71 w 239"/>
                  <a:gd name="T37" fmla="*/ 23 h 185"/>
                  <a:gd name="T38" fmla="*/ 66 w 239"/>
                  <a:gd name="T39" fmla="*/ 32 h 185"/>
                  <a:gd name="T40" fmla="*/ 62 w 239"/>
                  <a:gd name="T41" fmla="*/ 32 h 185"/>
                  <a:gd name="T42" fmla="*/ 60 w 239"/>
                  <a:gd name="T43" fmla="*/ 37 h 185"/>
                  <a:gd name="T44" fmla="*/ 57 w 239"/>
                  <a:gd name="T45" fmla="*/ 33 h 185"/>
                  <a:gd name="T46" fmla="*/ 54 w 239"/>
                  <a:gd name="T47" fmla="*/ 44 h 185"/>
                  <a:gd name="T48" fmla="*/ 35 w 239"/>
                  <a:gd name="T49" fmla="*/ 55 h 185"/>
                  <a:gd name="T50" fmla="*/ 8 w 239"/>
                  <a:gd name="T51" fmla="*/ 69 h 185"/>
                  <a:gd name="T52" fmla="*/ 5 w 239"/>
                  <a:gd name="T53" fmla="*/ 68 h 185"/>
                  <a:gd name="T54" fmla="*/ 7 w 239"/>
                  <a:gd name="T55" fmla="*/ 94 h 185"/>
                  <a:gd name="T56" fmla="*/ 2 w 239"/>
                  <a:gd name="T57" fmla="*/ 88 h 185"/>
                  <a:gd name="T58" fmla="*/ 0 w 239"/>
                  <a:gd name="T59" fmla="*/ 96 h 185"/>
                  <a:gd name="T60" fmla="*/ 15 w 239"/>
                  <a:gd name="T61" fmla="*/ 144 h 185"/>
                  <a:gd name="T62" fmla="*/ 12 w 239"/>
                  <a:gd name="T63" fmla="*/ 144 h 185"/>
                  <a:gd name="T64" fmla="*/ 12 w 239"/>
                  <a:gd name="T65" fmla="*/ 151 h 185"/>
                  <a:gd name="T66" fmla="*/ 31 w 239"/>
                  <a:gd name="T67" fmla="*/ 156 h 185"/>
                  <a:gd name="T68" fmla="*/ 63 w 239"/>
                  <a:gd name="T69" fmla="*/ 148 h 185"/>
                  <a:gd name="T70" fmla="*/ 108 w 239"/>
                  <a:gd name="T71" fmla="*/ 132 h 185"/>
                  <a:gd name="T72" fmla="*/ 123 w 239"/>
                  <a:gd name="T73" fmla="*/ 137 h 185"/>
                  <a:gd name="T74" fmla="*/ 123 w 239"/>
                  <a:gd name="T75" fmla="*/ 143 h 185"/>
                  <a:gd name="T76" fmla="*/ 134 w 239"/>
                  <a:gd name="T77" fmla="*/ 157 h 185"/>
                  <a:gd name="T78" fmla="*/ 146 w 239"/>
                  <a:gd name="T79" fmla="*/ 142 h 185"/>
                  <a:gd name="T80" fmla="*/ 143 w 239"/>
                  <a:gd name="T81" fmla="*/ 154 h 185"/>
                  <a:gd name="T82" fmla="*/ 139 w 239"/>
                  <a:gd name="T83" fmla="*/ 154 h 185"/>
                  <a:gd name="T84" fmla="*/ 139 w 239"/>
                  <a:gd name="T85" fmla="*/ 158 h 185"/>
                  <a:gd name="T86" fmla="*/ 145 w 239"/>
                  <a:gd name="T87" fmla="*/ 158 h 185"/>
                  <a:gd name="T88" fmla="*/ 148 w 239"/>
                  <a:gd name="T89" fmla="*/ 152 h 185"/>
                  <a:gd name="T90" fmla="*/ 147 w 239"/>
                  <a:gd name="T91" fmla="*/ 161 h 185"/>
                  <a:gd name="T92" fmla="*/ 153 w 239"/>
                  <a:gd name="T93" fmla="*/ 159 h 185"/>
                  <a:gd name="T94" fmla="*/ 156 w 239"/>
                  <a:gd name="T95" fmla="*/ 173 h 185"/>
                  <a:gd name="T96" fmla="*/ 178 w 239"/>
                  <a:gd name="T97" fmla="*/ 183 h 185"/>
                  <a:gd name="T98" fmla="*/ 186 w 239"/>
                  <a:gd name="T99" fmla="*/ 177 h 185"/>
                  <a:gd name="T100" fmla="*/ 194 w 239"/>
                  <a:gd name="T101" fmla="*/ 185 h 185"/>
                  <a:gd name="T102" fmla="*/ 216 w 239"/>
                  <a:gd name="T103" fmla="*/ 173 h 185"/>
                  <a:gd name="T104" fmla="*/ 224 w 239"/>
                  <a:gd name="T105" fmla="*/ 143 h 185"/>
                  <a:gd name="T106" fmla="*/ 230 w 239"/>
                  <a:gd name="T107" fmla="*/ 139 h 185"/>
                  <a:gd name="T108" fmla="*/ 234 w 239"/>
                  <a:gd name="T109" fmla="*/ 102 h 185"/>
                  <a:gd name="T110" fmla="*/ 221 w 239"/>
                  <a:gd name="T111" fmla="*/ 7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9" h="185">
                    <a:moveTo>
                      <a:pt x="221" y="77"/>
                    </a:moveTo>
                    <a:cubicBezTo>
                      <a:pt x="221" y="75"/>
                      <a:pt x="221" y="74"/>
                      <a:pt x="221" y="72"/>
                    </a:cubicBezTo>
                    <a:cubicBezTo>
                      <a:pt x="219" y="70"/>
                      <a:pt x="215" y="69"/>
                      <a:pt x="214" y="69"/>
                    </a:cubicBezTo>
                    <a:cubicBezTo>
                      <a:pt x="214" y="63"/>
                      <a:pt x="208" y="62"/>
                      <a:pt x="209" y="56"/>
                    </a:cubicBezTo>
                    <a:cubicBezTo>
                      <a:pt x="193" y="53"/>
                      <a:pt x="192" y="40"/>
                      <a:pt x="189" y="24"/>
                    </a:cubicBezTo>
                    <a:cubicBezTo>
                      <a:pt x="184" y="24"/>
                      <a:pt x="185" y="18"/>
                      <a:pt x="180" y="21"/>
                    </a:cubicBezTo>
                    <a:cubicBezTo>
                      <a:pt x="178" y="13"/>
                      <a:pt x="178" y="2"/>
                      <a:pt x="170" y="0"/>
                    </a:cubicBezTo>
                    <a:cubicBezTo>
                      <a:pt x="161" y="13"/>
                      <a:pt x="172" y="32"/>
                      <a:pt x="158" y="41"/>
                    </a:cubicBezTo>
                    <a:cubicBezTo>
                      <a:pt x="150" y="34"/>
                      <a:pt x="139" y="31"/>
                      <a:pt x="132" y="24"/>
                    </a:cubicBezTo>
                    <a:cubicBezTo>
                      <a:pt x="134" y="22"/>
                      <a:pt x="136" y="19"/>
                      <a:pt x="134" y="16"/>
                    </a:cubicBezTo>
                    <a:cubicBezTo>
                      <a:pt x="139" y="16"/>
                      <a:pt x="139" y="11"/>
                      <a:pt x="141" y="9"/>
                    </a:cubicBezTo>
                    <a:cubicBezTo>
                      <a:pt x="138" y="4"/>
                      <a:pt x="130" y="11"/>
                      <a:pt x="128" y="6"/>
                    </a:cubicBezTo>
                    <a:cubicBezTo>
                      <a:pt x="121" y="10"/>
                      <a:pt x="116" y="1"/>
                      <a:pt x="111" y="3"/>
                    </a:cubicBezTo>
                    <a:cubicBezTo>
                      <a:pt x="110" y="8"/>
                      <a:pt x="114" y="3"/>
                      <a:pt x="114" y="8"/>
                    </a:cubicBezTo>
                    <a:cubicBezTo>
                      <a:pt x="112" y="10"/>
                      <a:pt x="107" y="8"/>
                      <a:pt x="105" y="8"/>
                    </a:cubicBezTo>
                    <a:cubicBezTo>
                      <a:pt x="102" y="13"/>
                      <a:pt x="93" y="18"/>
                      <a:pt x="97" y="25"/>
                    </a:cubicBezTo>
                    <a:cubicBezTo>
                      <a:pt x="96" y="24"/>
                      <a:pt x="91" y="22"/>
                      <a:pt x="89" y="24"/>
                    </a:cubicBezTo>
                    <a:cubicBezTo>
                      <a:pt x="88" y="20"/>
                      <a:pt x="85" y="18"/>
                      <a:pt x="81" y="17"/>
                    </a:cubicBezTo>
                    <a:cubicBezTo>
                      <a:pt x="79" y="19"/>
                      <a:pt x="76" y="21"/>
                      <a:pt x="71" y="23"/>
                    </a:cubicBezTo>
                    <a:cubicBezTo>
                      <a:pt x="73" y="29"/>
                      <a:pt x="64" y="25"/>
                      <a:pt x="66" y="32"/>
                    </a:cubicBezTo>
                    <a:cubicBezTo>
                      <a:pt x="65" y="32"/>
                      <a:pt x="63" y="32"/>
                      <a:pt x="62" y="32"/>
                    </a:cubicBezTo>
                    <a:cubicBezTo>
                      <a:pt x="60" y="34"/>
                      <a:pt x="63" y="37"/>
                      <a:pt x="60" y="37"/>
                    </a:cubicBezTo>
                    <a:cubicBezTo>
                      <a:pt x="60" y="35"/>
                      <a:pt x="60" y="33"/>
                      <a:pt x="57" y="33"/>
                    </a:cubicBezTo>
                    <a:cubicBezTo>
                      <a:pt x="56" y="37"/>
                      <a:pt x="51" y="39"/>
                      <a:pt x="54" y="44"/>
                    </a:cubicBezTo>
                    <a:cubicBezTo>
                      <a:pt x="47" y="47"/>
                      <a:pt x="45" y="58"/>
                      <a:pt x="35" y="55"/>
                    </a:cubicBezTo>
                    <a:cubicBezTo>
                      <a:pt x="27" y="60"/>
                      <a:pt x="13" y="61"/>
                      <a:pt x="8" y="69"/>
                    </a:cubicBezTo>
                    <a:cubicBezTo>
                      <a:pt x="7" y="68"/>
                      <a:pt x="6" y="68"/>
                      <a:pt x="5" y="68"/>
                    </a:cubicBezTo>
                    <a:cubicBezTo>
                      <a:pt x="3" y="77"/>
                      <a:pt x="0" y="87"/>
                      <a:pt x="7" y="94"/>
                    </a:cubicBezTo>
                    <a:cubicBezTo>
                      <a:pt x="4" y="93"/>
                      <a:pt x="4" y="90"/>
                      <a:pt x="2" y="88"/>
                    </a:cubicBezTo>
                    <a:cubicBezTo>
                      <a:pt x="3" y="93"/>
                      <a:pt x="0" y="92"/>
                      <a:pt x="0" y="96"/>
                    </a:cubicBezTo>
                    <a:cubicBezTo>
                      <a:pt x="8" y="108"/>
                      <a:pt x="15" y="125"/>
                      <a:pt x="15" y="144"/>
                    </a:cubicBezTo>
                    <a:cubicBezTo>
                      <a:pt x="13" y="145"/>
                      <a:pt x="14" y="144"/>
                      <a:pt x="12" y="144"/>
                    </a:cubicBezTo>
                    <a:cubicBezTo>
                      <a:pt x="12" y="146"/>
                      <a:pt x="12" y="149"/>
                      <a:pt x="12" y="151"/>
                    </a:cubicBezTo>
                    <a:cubicBezTo>
                      <a:pt x="18" y="153"/>
                      <a:pt x="21" y="158"/>
                      <a:pt x="31" y="156"/>
                    </a:cubicBezTo>
                    <a:cubicBezTo>
                      <a:pt x="37" y="147"/>
                      <a:pt x="51" y="149"/>
                      <a:pt x="63" y="148"/>
                    </a:cubicBezTo>
                    <a:cubicBezTo>
                      <a:pt x="71" y="135"/>
                      <a:pt x="89" y="134"/>
                      <a:pt x="108" y="132"/>
                    </a:cubicBezTo>
                    <a:cubicBezTo>
                      <a:pt x="112" y="136"/>
                      <a:pt x="117" y="135"/>
                      <a:pt x="123" y="137"/>
                    </a:cubicBezTo>
                    <a:cubicBezTo>
                      <a:pt x="122" y="140"/>
                      <a:pt x="122" y="140"/>
                      <a:pt x="123" y="143"/>
                    </a:cubicBezTo>
                    <a:cubicBezTo>
                      <a:pt x="131" y="143"/>
                      <a:pt x="128" y="154"/>
                      <a:pt x="134" y="157"/>
                    </a:cubicBezTo>
                    <a:cubicBezTo>
                      <a:pt x="135" y="150"/>
                      <a:pt x="143" y="145"/>
                      <a:pt x="146" y="142"/>
                    </a:cubicBezTo>
                    <a:cubicBezTo>
                      <a:pt x="144" y="145"/>
                      <a:pt x="142" y="148"/>
                      <a:pt x="143" y="154"/>
                    </a:cubicBezTo>
                    <a:cubicBezTo>
                      <a:pt x="142" y="154"/>
                      <a:pt x="141" y="154"/>
                      <a:pt x="139" y="154"/>
                    </a:cubicBezTo>
                    <a:cubicBezTo>
                      <a:pt x="140" y="155"/>
                      <a:pt x="139" y="157"/>
                      <a:pt x="139" y="158"/>
                    </a:cubicBezTo>
                    <a:cubicBezTo>
                      <a:pt x="140" y="159"/>
                      <a:pt x="142" y="157"/>
                      <a:pt x="145" y="158"/>
                    </a:cubicBezTo>
                    <a:cubicBezTo>
                      <a:pt x="145" y="155"/>
                      <a:pt x="146" y="153"/>
                      <a:pt x="148" y="152"/>
                    </a:cubicBezTo>
                    <a:cubicBezTo>
                      <a:pt x="150" y="155"/>
                      <a:pt x="146" y="157"/>
                      <a:pt x="147" y="161"/>
                    </a:cubicBezTo>
                    <a:cubicBezTo>
                      <a:pt x="149" y="161"/>
                      <a:pt x="151" y="160"/>
                      <a:pt x="153" y="159"/>
                    </a:cubicBezTo>
                    <a:cubicBezTo>
                      <a:pt x="154" y="163"/>
                      <a:pt x="157" y="166"/>
                      <a:pt x="156" y="173"/>
                    </a:cubicBezTo>
                    <a:cubicBezTo>
                      <a:pt x="161" y="180"/>
                      <a:pt x="169" y="180"/>
                      <a:pt x="178" y="183"/>
                    </a:cubicBezTo>
                    <a:cubicBezTo>
                      <a:pt x="181" y="182"/>
                      <a:pt x="187" y="180"/>
                      <a:pt x="186" y="177"/>
                    </a:cubicBezTo>
                    <a:cubicBezTo>
                      <a:pt x="189" y="180"/>
                      <a:pt x="191" y="183"/>
                      <a:pt x="194" y="185"/>
                    </a:cubicBezTo>
                    <a:cubicBezTo>
                      <a:pt x="199" y="179"/>
                      <a:pt x="208" y="177"/>
                      <a:pt x="216" y="173"/>
                    </a:cubicBezTo>
                    <a:cubicBezTo>
                      <a:pt x="214" y="159"/>
                      <a:pt x="224" y="156"/>
                      <a:pt x="224" y="143"/>
                    </a:cubicBezTo>
                    <a:cubicBezTo>
                      <a:pt x="226" y="141"/>
                      <a:pt x="228" y="140"/>
                      <a:pt x="230" y="139"/>
                    </a:cubicBezTo>
                    <a:cubicBezTo>
                      <a:pt x="233" y="128"/>
                      <a:pt x="239" y="114"/>
                      <a:pt x="234" y="102"/>
                    </a:cubicBezTo>
                    <a:cubicBezTo>
                      <a:pt x="236" y="87"/>
                      <a:pt x="227" y="83"/>
                      <a:pt x="221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183">
                <a:extLst>
                  <a:ext uri="{FF2B5EF4-FFF2-40B4-BE49-F238E27FC236}">
                    <a16:creationId xmlns:a16="http://schemas.microsoft.com/office/drawing/2014/main" id="{36268F82-EDE9-4402-AF75-F8C1058A9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679" y="3561332"/>
                <a:ext cx="129448" cy="226819"/>
              </a:xfrm>
              <a:custGeom>
                <a:avLst/>
                <a:gdLst>
                  <a:gd name="T0" fmla="*/ 37 w 48"/>
                  <a:gd name="T1" fmla="*/ 0 h 84"/>
                  <a:gd name="T2" fmla="*/ 33 w 48"/>
                  <a:gd name="T3" fmla="*/ 10 h 84"/>
                  <a:gd name="T4" fmla="*/ 31 w 48"/>
                  <a:gd name="T5" fmla="*/ 8 h 84"/>
                  <a:gd name="T6" fmla="*/ 30 w 48"/>
                  <a:gd name="T7" fmla="*/ 16 h 84"/>
                  <a:gd name="T8" fmla="*/ 11 w 48"/>
                  <a:gd name="T9" fmla="*/ 24 h 84"/>
                  <a:gd name="T10" fmla="*/ 8 w 48"/>
                  <a:gd name="T11" fmla="*/ 33 h 84"/>
                  <a:gd name="T12" fmla="*/ 7 w 48"/>
                  <a:gd name="T13" fmla="*/ 69 h 84"/>
                  <a:gd name="T14" fmla="*/ 6 w 48"/>
                  <a:gd name="T15" fmla="*/ 74 h 84"/>
                  <a:gd name="T16" fmla="*/ 9 w 48"/>
                  <a:gd name="T17" fmla="*/ 80 h 84"/>
                  <a:gd name="T18" fmla="*/ 17 w 48"/>
                  <a:gd name="T19" fmla="*/ 84 h 84"/>
                  <a:gd name="T20" fmla="*/ 26 w 48"/>
                  <a:gd name="T21" fmla="*/ 80 h 84"/>
                  <a:gd name="T22" fmla="*/ 43 w 48"/>
                  <a:gd name="T23" fmla="*/ 25 h 84"/>
                  <a:gd name="T24" fmla="*/ 41 w 48"/>
                  <a:gd name="T25" fmla="*/ 20 h 84"/>
                  <a:gd name="T26" fmla="*/ 45 w 48"/>
                  <a:gd name="T27" fmla="*/ 24 h 84"/>
                  <a:gd name="T28" fmla="*/ 37 w 48"/>
                  <a:gd name="T2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84">
                    <a:moveTo>
                      <a:pt x="37" y="0"/>
                    </a:moveTo>
                    <a:cubicBezTo>
                      <a:pt x="37" y="3"/>
                      <a:pt x="37" y="8"/>
                      <a:pt x="33" y="10"/>
                    </a:cubicBezTo>
                    <a:cubicBezTo>
                      <a:pt x="33" y="9"/>
                      <a:pt x="33" y="8"/>
                      <a:pt x="31" y="8"/>
                    </a:cubicBezTo>
                    <a:cubicBezTo>
                      <a:pt x="32" y="12"/>
                      <a:pt x="28" y="12"/>
                      <a:pt x="30" y="16"/>
                    </a:cubicBezTo>
                    <a:cubicBezTo>
                      <a:pt x="24" y="18"/>
                      <a:pt x="20" y="23"/>
                      <a:pt x="11" y="24"/>
                    </a:cubicBezTo>
                    <a:cubicBezTo>
                      <a:pt x="12" y="29"/>
                      <a:pt x="8" y="30"/>
                      <a:pt x="8" y="33"/>
                    </a:cubicBezTo>
                    <a:cubicBezTo>
                      <a:pt x="18" y="46"/>
                      <a:pt x="0" y="56"/>
                      <a:pt x="7" y="69"/>
                    </a:cubicBezTo>
                    <a:cubicBezTo>
                      <a:pt x="7" y="71"/>
                      <a:pt x="5" y="71"/>
                      <a:pt x="6" y="74"/>
                    </a:cubicBezTo>
                    <a:cubicBezTo>
                      <a:pt x="8" y="75"/>
                      <a:pt x="8" y="78"/>
                      <a:pt x="9" y="80"/>
                    </a:cubicBezTo>
                    <a:cubicBezTo>
                      <a:pt x="12" y="81"/>
                      <a:pt x="14" y="83"/>
                      <a:pt x="17" y="84"/>
                    </a:cubicBezTo>
                    <a:cubicBezTo>
                      <a:pt x="19" y="82"/>
                      <a:pt x="21" y="80"/>
                      <a:pt x="26" y="80"/>
                    </a:cubicBezTo>
                    <a:cubicBezTo>
                      <a:pt x="33" y="64"/>
                      <a:pt x="37" y="43"/>
                      <a:pt x="43" y="25"/>
                    </a:cubicBezTo>
                    <a:cubicBezTo>
                      <a:pt x="42" y="23"/>
                      <a:pt x="41" y="23"/>
                      <a:pt x="41" y="20"/>
                    </a:cubicBezTo>
                    <a:cubicBezTo>
                      <a:pt x="43" y="21"/>
                      <a:pt x="43" y="23"/>
                      <a:pt x="45" y="24"/>
                    </a:cubicBezTo>
                    <a:cubicBezTo>
                      <a:pt x="48" y="18"/>
                      <a:pt x="45" y="3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184">
                <a:extLst>
                  <a:ext uri="{FF2B5EF4-FFF2-40B4-BE49-F238E27FC236}">
                    <a16:creationId xmlns:a16="http://schemas.microsoft.com/office/drawing/2014/main" id="{D06115CA-E5D4-4A19-83E6-8AB8146A0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9910" y="3942801"/>
                <a:ext cx="100809" cy="148922"/>
              </a:xfrm>
              <a:custGeom>
                <a:avLst/>
                <a:gdLst>
                  <a:gd name="T0" fmla="*/ 28 w 37"/>
                  <a:gd name="T1" fmla="*/ 28 h 55"/>
                  <a:gd name="T2" fmla="*/ 20 w 37"/>
                  <a:gd name="T3" fmla="*/ 19 h 55"/>
                  <a:gd name="T4" fmla="*/ 15 w 37"/>
                  <a:gd name="T5" fmla="*/ 19 h 55"/>
                  <a:gd name="T6" fmla="*/ 13 w 37"/>
                  <a:gd name="T7" fmla="*/ 9 h 55"/>
                  <a:gd name="T8" fmla="*/ 4 w 37"/>
                  <a:gd name="T9" fmla="*/ 1 h 55"/>
                  <a:gd name="T10" fmla="*/ 0 w 37"/>
                  <a:gd name="T11" fmla="*/ 2 h 55"/>
                  <a:gd name="T12" fmla="*/ 8 w 37"/>
                  <a:gd name="T13" fmla="*/ 38 h 55"/>
                  <a:gd name="T14" fmla="*/ 17 w 37"/>
                  <a:gd name="T15" fmla="*/ 46 h 55"/>
                  <a:gd name="T16" fmla="*/ 16 w 37"/>
                  <a:gd name="T17" fmla="*/ 55 h 55"/>
                  <a:gd name="T18" fmla="*/ 27 w 37"/>
                  <a:gd name="T19" fmla="*/ 37 h 55"/>
                  <a:gd name="T20" fmla="*/ 36 w 37"/>
                  <a:gd name="T21" fmla="*/ 25 h 55"/>
                  <a:gd name="T22" fmla="*/ 28 w 37"/>
                  <a:gd name="T23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55">
                    <a:moveTo>
                      <a:pt x="28" y="28"/>
                    </a:moveTo>
                    <a:cubicBezTo>
                      <a:pt x="24" y="26"/>
                      <a:pt x="21" y="23"/>
                      <a:pt x="20" y="19"/>
                    </a:cubicBezTo>
                    <a:cubicBezTo>
                      <a:pt x="16" y="18"/>
                      <a:pt x="18" y="21"/>
                      <a:pt x="15" y="19"/>
                    </a:cubicBezTo>
                    <a:cubicBezTo>
                      <a:pt x="15" y="16"/>
                      <a:pt x="13" y="14"/>
                      <a:pt x="13" y="9"/>
                    </a:cubicBezTo>
                    <a:cubicBezTo>
                      <a:pt x="11" y="5"/>
                      <a:pt x="4" y="7"/>
                      <a:pt x="4" y="1"/>
                    </a:cubicBezTo>
                    <a:cubicBezTo>
                      <a:pt x="3" y="2"/>
                      <a:pt x="0" y="0"/>
                      <a:pt x="0" y="2"/>
                    </a:cubicBezTo>
                    <a:cubicBezTo>
                      <a:pt x="6" y="11"/>
                      <a:pt x="21" y="27"/>
                      <a:pt x="8" y="38"/>
                    </a:cubicBezTo>
                    <a:cubicBezTo>
                      <a:pt x="9" y="42"/>
                      <a:pt x="16" y="40"/>
                      <a:pt x="17" y="46"/>
                    </a:cubicBezTo>
                    <a:cubicBezTo>
                      <a:pt x="14" y="49"/>
                      <a:pt x="13" y="52"/>
                      <a:pt x="16" y="55"/>
                    </a:cubicBezTo>
                    <a:cubicBezTo>
                      <a:pt x="23" y="52"/>
                      <a:pt x="27" y="46"/>
                      <a:pt x="27" y="37"/>
                    </a:cubicBezTo>
                    <a:cubicBezTo>
                      <a:pt x="33" y="36"/>
                      <a:pt x="37" y="30"/>
                      <a:pt x="36" y="25"/>
                    </a:cubicBezTo>
                    <a:cubicBezTo>
                      <a:pt x="31" y="24"/>
                      <a:pt x="31" y="27"/>
                      <a:pt x="28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185">
                <a:extLst>
                  <a:ext uri="{FF2B5EF4-FFF2-40B4-BE49-F238E27FC236}">
                    <a16:creationId xmlns:a16="http://schemas.microsoft.com/office/drawing/2014/main" id="{4E4E51DD-7690-4448-A548-C13E939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163" y="4069958"/>
                <a:ext cx="71024" cy="65297"/>
              </a:xfrm>
              <a:custGeom>
                <a:avLst/>
                <a:gdLst>
                  <a:gd name="T0" fmla="*/ 0 w 26"/>
                  <a:gd name="T1" fmla="*/ 0 h 24"/>
                  <a:gd name="T2" fmla="*/ 13 w 26"/>
                  <a:gd name="T3" fmla="*/ 24 h 24"/>
                  <a:gd name="T4" fmla="*/ 21 w 26"/>
                  <a:gd name="T5" fmla="*/ 1 h 24"/>
                  <a:gd name="T6" fmla="*/ 0 w 2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0"/>
                    </a:moveTo>
                    <a:cubicBezTo>
                      <a:pt x="3" y="11"/>
                      <a:pt x="2" y="21"/>
                      <a:pt x="13" y="24"/>
                    </a:cubicBezTo>
                    <a:cubicBezTo>
                      <a:pt x="18" y="19"/>
                      <a:pt x="26" y="11"/>
                      <a:pt x="21" y="1"/>
                    </a:cubicBezTo>
                    <a:cubicBezTo>
                      <a:pt x="14" y="5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186">
                <a:extLst>
                  <a:ext uri="{FF2B5EF4-FFF2-40B4-BE49-F238E27FC236}">
                    <a16:creationId xmlns:a16="http://schemas.microsoft.com/office/drawing/2014/main" id="{9A5017C3-730E-4921-BA01-991704399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4829" y="4069958"/>
                <a:ext cx="132884" cy="132884"/>
              </a:xfrm>
              <a:custGeom>
                <a:avLst/>
                <a:gdLst>
                  <a:gd name="T0" fmla="*/ 39 w 49"/>
                  <a:gd name="T1" fmla="*/ 5 h 49"/>
                  <a:gd name="T2" fmla="*/ 34 w 49"/>
                  <a:gd name="T3" fmla="*/ 0 h 49"/>
                  <a:gd name="T4" fmla="*/ 29 w 49"/>
                  <a:gd name="T5" fmla="*/ 10 h 49"/>
                  <a:gd name="T6" fmla="*/ 0 w 49"/>
                  <a:gd name="T7" fmla="*/ 45 h 49"/>
                  <a:gd name="T8" fmla="*/ 17 w 49"/>
                  <a:gd name="T9" fmla="*/ 49 h 49"/>
                  <a:gd name="T10" fmla="*/ 39 w 49"/>
                  <a:gd name="T11" fmla="*/ 26 h 49"/>
                  <a:gd name="T12" fmla="*/ 36 w 49"/>
                  <a:gd name="T13" fmla="*/ 21 h 49"/>
                  <a:gd name="T14" fmla="*/ 44 w 49"/>
                  <a:gd name="T15" fmla="*/ 4 h 49"/>
                  <a:gd name="T16" fmla="*/ 39 w 49"/>
                  <a:gd name="T1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9">
                    <a:moveTo>
                      <a:pt x="39" y="5"/>
                    </a:moveTo>
                    <a:cubicBezTo>
                      <a:pt x="39" y="3"/>
                      <a:pt x="38" y="0"/>
                      <a:pt x="34" y="0"/>
                    </a:cubicBezTo>
                    <a:cubicBezTo>
                      <a:pt x="32" y="4"/>
                      <a:pt x="33" y="9"/>
                      <a:pt x="29" y="10"/>
                    </a:cubicBezTo>
                    <a:cubicBezTo>
                      <a:pt x="25" y="26"/>
                      <a:pt x="1" y="27"/>
                      <a:pt x="0" y="45"/>
                    </a:cubicBezTo>
                    <a:cubicBezTo>
                      <a:pt x="7" y="45"/>
                      <a:pt x="10" y="48"/>
                      <a:pt x="17" y="49"/>
                    </a:cubicBezTo>
                    <a:cubicBezTo>
                      <a:pt x="29" y="47"/>
                      <a:pt x="24" y="23"/>
                      <a:pt x="39" y="26"/>
                    </a:cubicBezTo>
                    <a:cubicBezTo>
                      <a:pt x="39" y="23"/>
                      <a:pt x="36" y="24"/>
                      <a:pt x="36" y="21"/>
                    </a:cubicBezTo>
                    <a:cubicBezTo>
                      <a:pt x="42" y="18"/>
                      <a:pt x="49" y="10"/>
                      <a:pt x="44" y="4"/>
                    </a:cubicBezTo>
                    <a:cubicBezTo>
                      <a:pt x="41" y="3"/>
                      <a:pt x="42" y="6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187">
                <a:extLst>
                  <a:ext uri="{FF2B5EF4-FFF2-40B4-BE49-F238E27FC236}">
                    <a16:creationId xmlns:a16="http://schemas.microsoft.com/office/drawing/2014/main" id="{BE02C94F-D056-4B39-95EC-1A65216799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449" y="1696371"/>
                <a:ext cx="2113545" cy="2711524"/>
              </a:xfrm>
              <a:custGeom>
                <a:avLst/>
                <a:gdLst>
                  <a:gd name="T0" fmla="*/ 677 w 781"/>
                  <a:gd name="T1" fmla="*/ 624 h 1002"/>
                  <a:gd name="T2" fmla="*/ 628 w 781"/>
                  <a:gd name="T3" fmla="*/ 562 h 1002"/>
                  <a:gd name="T4" fmla="*/ 562 w 781"/>
                  <a:gd name="T5" fmla="*/ 551 h 1002"/>
                  <a:gd name="T6" fmla="*/ 495 w 781"/>
                  <a:gd name="T7" fmla="*/ 529 h 1002"/>
                  <a:gd name="T8" fmla="*/ 415 w 781"/>
                  <a:gd name="T9" fmla="*/ 464 h 1002"/>
                  <a:gd name="T10" fmla="*/ 496 w 781"/>
                  <a:gd name="T11" fmla="*/ 443 h 1002"/>
                  <a:gd name="T12" fmla="*/ 538 w 781"/>
                  <a:gd name="T13" fmla="*/ 386 h 1002"/>
                  <a:gd name="T14" fmla="*/ 593 w 781"/>
                  <a:gd name="T15" fmla="*/ 328 h 1002"/>
                  <a:gd name="T16" fmla="*/ 621 w 781"/>
                  <a:gd name="T17" fmla="*/ 318 h 1002"/>
                  <a:gd name="T18" fmla="*/ 593 w 781"/>
                  <a:gd name="T19" fmla="*/ 280 h 1002"/>
                  <a:gd name="T20" fmla="*/ 652 w 781"/>
                  <a:gd name="T21" fmla="*/ 309 h 1002"/>
                  <a:gd name="T22" fmla="*/ 670 w 781"/>
                  <a:gd name="T23" fmla="*/ 293 h 1002"/>
                  <a:gd name="T24" fmla="*/ 651 w 781"/>
                  <a:gd name="T25" fmla="*/ 267 h 1002"/>
                  <a:gd name="T26" fmla="*/ 619 w 781"/>
                  <a:gd name="T27" fmla="*/ 219 h 1002"/>
                  <a:gd name="T28" fmla="*/ 590 w 781"/>
                  <a:gd name="T29" fmla="*/ 192 h 1002"/>
                  <a:gd name="T30" fmla="*/ 524 w 781"/>
                  <a:gd name="T31" fmla="*/ 157 h 1002"/>
                  <a:gd name="T32" fmla="*/ 515 w 781"/>
                  <a:gd name="T33" fmla="*/ 236 h 1002"/>
                  <a:gd name="T34" fmla="*/ 437 w 781"/>
                  <a:gd name="T35" fmla="*/ 193 h 1002"/>
                  <a:gd name="T36" fmla="*/ 441 w 781"/>
                  <a:gd name="T37" fmla="*/ 133 h 1002"/>
                  <a:gd name="T38" fmla="*/ 476 w 781"/>
                  <a:gd name="T39" fmla="*/ 95 h 1002"/>
                  <a:gd name="T40" fmla="*/ 501 w 781"/>
                  <a:gd name="T41" fmla="*/ 61 h 1002"/>
                  <a:gd name="T42" fmla="*/ 471 w 781"/>
                  <a:gd name="T43" fmla="*/ 85 h 1002"/>
                  <a:gd name="T44" fmla="*/ 447 w 781"/>
                  <a:gd name="T45" fmla="*/ 38 h 1002"/>
                  <a:gd name="T46" fmla="*/ 432 w 781"/>
                  <a:gd name="T47" fmla="*/ 50 h 1002"/>
                  <a:gd name="T48" fmla="*/ 421 w 781"/>
                  <a:gd name="T49" fmla="*/ 71 h 1002"/>
                  <a:gd name="T50" fmla="*/ 364 w 781"/>
                  <a:gd name="T51" fmla="*/ 66 h 1002"/>
                  <a:gd name="T52" fmla="*/ 301 w 781"/>
                  <a:gd name="T53" fmla="*/ 57 h 1002"/>
                  <a:gd name="T54" fmla="*/ 235 w 781"/>
                  <a:gd name="T55" fmla="*/ 38 h 1002"/>
                  <a:gd name="T56" fmla="*/ 187 w 781"/>
                  <a:gd name="T57" fmla="*/ 50 h 1002"/>
                  <a:gd name="T58" fmla="*/ 112 w 781"/>
                  <a:gd name="T59" fmla="*/ 30 h 1002"/>
                  <a:gd name="T60" fmla="*/ 48 w 781"/>
                  <a:gd name="T61" fmla="*/ 32 h 1002"/>
                  <a:gd name="T62" fmla="*/ 28 w 781"/>
                  <a:gd name="T63" fmla="*/ 94 h 1002"/>
                  <a:gd name="T64" fmla="*/ 40 w 781"/>
                  <a:gd name="T65" fmla="*/ 122 h 1002"/>
                  <a:gd name="T66" fmla="*/ 18 w 781"/>
                  <a:gd name="T67" fmla="*/ 175 h 1002"/>
                  <a:gd name="T68" fmla="*/ 65 w 781"/>
                  <a:gd name="T69" fmla="*/ 196 h 1002"/>
                  <a:gd name="T70" fmla="*/ 48 w 781"/>
                  <a:gd name="T71" fmla="*/ 230 h 1002"/>
                  <a:gd name="T72" fmla="*/ 107 w 781"/>
                  <a:gd name="T73" fmla="*/ 168 h 1002"/>
                  <a:gd name="T74" fmla="*/ 168 w 781"/>
                  <a:gd name="T75" fmla="*/ 183 h 1002"/>
                  <a:gd name="T76" fmla="*/ 227 w 781"/>
                  <a:gd name="T77" fmla="*/ 250 h 1002"/>
                  <a:gd name="T78" fmla="*/ 252 w 781"/>
                  <a:gd name="T79" fmla="*/ 296 h 1002"/>
                  <a:gd name="T80" fmla="*/ 309 w 781"/>
                  <a:gd name="T81" fmla="*/ 449 h 1002"/>
                  <a:gd name="T82" fmla="*/ 343 w 781"/>
                  <a:gd name="T83" fmla="*/ 460 h 1002"/>
                  <a:gd name="T84" fmla="*/ 454 w 781"/>
                  <a:gd name="T85" fmla="*/ 537 h 1002"/>
                  <a:gd name="T86" fmla="*/ 512 w 781"/>
                  <a:gd name="T87" fmla="*/ 569 h 1002"/>
                  <a:gd name="T88" fmla="*/ 507 w 781"/>
                  <a:gd name="T89" fmla="*/ 633 h 1002"/>
                  <a:gd name="T90" fmla="*/ 569 w 781"/>
                  <a:gd name="T91" fmla="*/ 754 h 1002"/>
                  <a:gd name="T92" fmla="*/ 549 w 781"/>
                  <a:gd name="T93" fmla="*/ 886 h 1002"/>
                  <a:gd name="T94" fmla="*/ 539 w 781"/>
                  <a:gd name="T95" fmla="*/ 924 h 1002"/>
                  <a:gd name="T96" fmla="*/ 554 w 781"/>
                  <a:gd name="T97" fmla="*/ 985 h 1002"/>
                  <a:gd name="T98" fmla="*/ 567 w 781"/>
                  <a:gd name="T99" fmla="*/ 996 h 1002"/>
                  <a:gd name="T100" fmla="*/ 598 w 781"/>
                  <a:gd name="T101" fmla="*/ 911 h 1002"/>
                  <a:gd name="T102" fmla="*/ 650 w 781"/>
                  <a:gd name="T103" fmla="*/ 848 h 1002"/>
                  <a:gd name="T104" fmla="*/ 698 w 781"/>
                  <a:gd name="T105" fmla="*/ 771 h 1002"/>
                  <a:gd name="T106" fmla="*/ 762 w 781"/>
                  <a:gd name="T107" fmla="*/ 683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1" h="1002">
                    <a:moveTo>
                      <a:pt x="745" y="633"/>
                    </a:moveTo>
                    <a:cubicBezTo>
                      <a:pt x="739" y="632"/>
                      <a:pt x="733" y="635"/>
                      <a:pt x="727" y="631"/>
                    </a:cubicBezTo>
                    <a:cubicBezTo>
                      <a:pt x="725" y="631"/>
                      <a:pt x="724" y="633"/>
                      <a:pt x="721" y="633"/>
                    </a:cubicBezTo>
                    <a:cubicBezTo>
                      <a:pt x="721" y="630"/>
                      <a:pt x="719" y="629"/>
                      <a:pt x="719" y="627"/>
                    </a:cubicBezTo>
                    <a:cubicBezTo>
                      <a:pt x="713" y="627"/>
                      <a:pt x="705" y="618"/>
                      <a:pt x="698" y="623"/>
                    </a:cubicBezTo>
                    <a:cubicBezTo>
                      <a:pt x="698" y="621"/>
                      <a:pt x="699" y="620"/>
                      <a:pt x="698" y="619"/>
                    </a:cubicBezTo>
                    <a:cubicBezTo>
                      <a:pt x="686" y="615"/>
                      <a:pt x="683" y="627"/>
                      <a:pt x="677" y="624"/>
                    </a:cubicBezTo>
                    <a:cubicBezTo>
                      <a:pt x="681" y="618"/>
                      <a:pt x="689" y="617"/>
                      <a:pt x="689" y="608"/>
                    </a:cubicBezTo>
                    <a:cubicBezTo>
                      <a:pt x="683" y="606"/>
                      <a:pt x="684" y="597"/>
                      <a:pt x="681" y="592"/>
                    </a:cubicBezTo>
                    <a:cubicBezTo>
                      <a:pt x="679" y="590"/>
                      <a:pt x="678" y="593"/>
                      <a:pt x="677" y="591"/>
                    </a:cubicBezTo>
                    <a:cubicBezTo>
                      <a:pt x="672" y="583"/>
                      <a:pt x="658" y="582"/>
                      <a:pt x="646" y="582"/>
                    </a:cubicBezTo>
                    <a:cubicBezTo>
                      <a:pt x="646" y="579"/>
                      <a:pt x="642" y="578"/>
                      <a:pt x="639" y="577"/>
                    </a:cubicBezTo>
                    <a:cubicBezTo>
                      <a:pt x="637" y="570"/>
                      <a:pt x="631" y="567"/>
                      <a:pt x="624" y="566"/>
                    </a:cubicBezTo>
                    <a:cubicBezTo>
                      <a:pt x="624" y="563"/>
                      <a:pt x="628" y="564"/>
                      <a:pt x="628" y="562"/>
                    </a:cubicBezTo>
                    <a:cubicBezTo>
                      <a:pt x="623" y="561"/>
                      <a:pt x="620" y="559"/>
                      <a:pt x="617" y="557"/>
                    </a:cubicBezTo>
                    <a:cubicBezTo>
                      <a:pt x="618" y="557"/>
                      <a:pt x="619" y="556"/>
                      <a:pt x="618" y="554"/>
                    </a:cubicBezTo>
                    <a:cubicBezTo>
                      <a:pt x="611" y="551"/>
                      <a:pt x="605" y="556"/>
                      <a:pt x="599" y="558"/>
                    </a:cubicBezTo>
                    <a:cubicBezTo>
                      <a:pt x="595" y="555"/>
                      <a:pt x="590" y="554"/>
                      <a:pt x="583" y="555"/>
                    </a:cubicBezTo>
                    <a:cubicBezTo>
                      <a:pt x="582" y="549"/>
                      <a:pt x="574" y="550"/>
                      <a:pt x="571" y="545"/>
                    </a:cubicBezTo>
                    <a:cubicBezTo>
                      <a:pt x="567" y="546"/>
                      <a:pt x="570" y="549"/>
                      <a:pt x="568" y="550"/>
                    </a:cubicBezTo>
                    <a:cubicBezTo>
                      <a:pt x="567" y="551"/>
                      <a:pt x="563" y="553"/>
                      <a:pt x="562" y="551"/>
                    </a:cubicBezTo>
                    <a:cubicBezTo>
                      <a:pt x="562" y="548"/>
                      <a:pt x="567" y="550"/>
                      <a:pt x="567" y="546"/>
                    </a:cubicBezTo>
                    <a:cubicBezTo>
                      <a:pt x="565" y="545"/>
                      <a:pt x="564" y="544"/>
                      <a:pt x="561" y="544"/>
                    </a:cubicBezTo>
                    <a:cubicBezTo>
                      <a:pt x="556" y="554"/>
                      <a:pt x="537" y="546"/>
                      <a:pt x="538" y="562"/>
                    </a:cubicBezTo>
                    <a:cubicBezTo>
                      <a:pt x="534" y="562"/>
                      <a:pt x="533" y="566"/>
                      <a:pt x="530" y="567"/>
                    </a:cubicBezTo>
                    <a:cubicBezTo>
                      <a:pt x="524" y="556"/>
                      <a:pt x="510" y="566"/>
                      <a:pt x="501" y="565"/>
                    </a:cubicBezTo>
                    <a:cubicBezTo>
                      <a:pt x="500" y="559"/>
                      <a:pt x="493" y="558"/>
                      <a:pt x="492" y="551"/>
                    </a:cubicBezTo>
                    <a:cubicBezTo>
                      <a:pt x="490" y="544"/>
                      <a:pt x="495" y="537"/>
                      <a:pt x="495" y="529"/>
                    </a:cubicBezTo>
                    <a:cubicBezTo>
                      <a:pt x="492" y="528"/>
                      <a:pt x="489" y="527"/>
                      <a:pt x="489" y="524"/>
                    </a:cubicBezTo>
                    <a:cubicBezTo>
                      <a:pt x="479" y="522"/>
                      <a:pt x="470" y="526"/>
                      <a:pt x="463" y="522"/>
                    </a:cubicBezTo>
                    <a:cubicBezTo>
                      <a:pt x="469" y="514"/>
                      <a:pt x="469" y="501"/>
                      <a:pt x="475" y="491"/>
                    </a:cubicBezTo>
                    <a:cubicBezTo>
                      <a:pt x="467" y="486"/>
                      <a:pt x="447" y="489"/>
                      <a:pt x="449" y="503"/>
                    </a:cubicBezTo>
                    <a:cubicBezTo>
                      <a:pt x="445" y="507"/>
                      <a:pt x="436" y="506"/>
                      <a:pt x="431" y="509"/>
                    </a:cubicBezTo>
                    <a:cubicBezTo>
                      <a:pt x="428" y="507"/>
                      <a:pt x="427" y="505"/>
                      <a:pt x="422" y="506"/>
                    </a:cubicBezTo>
                    <a:cubicBezTo>
                      <a:pt x="414" y="497"/>
                      <a:pt x="406" y="478"/>
                      <a:pt x="415" y="464"/>
                    </a:cubicBezTo>
                    <a:cubicBezTo>
                      <a:pt x="411" y="459"/>
                      <a:pt x="413" y="451"/>
                      <a:pt x="415" y="449"/>
                    </a:cubicBezTo>
                    <a:cubicBezTo>
                      <a:pt x="425" y="444"/>
                      <a:pt x="431" y="435"/>
                      <a:pt x="447" y="439"/>
                    </a:cubicBezTo>
                    <a:cubicBezTo>
                      <a:pt x="451" y="445"/>
                      <a:pt x="455" y="441"/>
                      <a:pt x="463" y="442"/>
                    </a:cubicBezTo>
                    <a:cubicBezTo>
                      <a:pt x="460" y="438"/>
                      <a:pt x="460" y="437"/>
                      <a:pt x="460" y="434"/>
                    </a:cubicBezTo>
                    <a:cubicBezTo>
                      <a:pt x="467" y="436"/>
                      <a:pt x="479" y="430"/>
                      <a:pt x="482" y="439"/>
                    </a:cubicBezTo>
                    <a:cubicBezTo>
                      <a:pt x="486" y="439"/>
                      <a:pt x="487" y="436"/>
                      <a:pt x="490" y="436"/>
                    </a:cubicBezTo>
                    <a:cubicBezTo>
                      <a:pt x="493" y="437"/>
                      <a:pt x="494" y="441"/>
                      <a:pt x="496" y="443"/>
                    </a:cubicBezTo>
                    <a:cubicBezTo>
                      <a:pt x="494" y="456"/>
                      <a:pt x="503" y="459"/>
                      <a:pt x="506" y="469"/>
                    </a:cubicBezTo>
                    <a:cubicBezTo>
                      <a:pt x="509" y="468"/>
                      <a:pt x="509" y="468"/>
                      <a:pt x="511" y="469"/>
                    </a:cubicBezTo>
                    <a:cubicBezTo>
                      <a:pt x="523" y="453"/>
                      <a:pt x="497" y="434"/>
                      <a:pt x="511" y="419"/>
                    </a:cubicBezTo>
                    <a:cubicBezTo>
                      <a:pt x="517" y="418"/>
                      <a:pt x="518" y="413"/>
                      <a:pt x="522" y="410"/>
                    </a:cubicBezTo>
                    <a:cubicBezTo>
                      <a:pt x="528" y="410"/>
                      <a:pt x="528" y="403"/>
                      <a:pt x="534" y="403"/>
                    </a:cubicBezTo>
                    <a:cubicBezTo>
                      <a:pt x="536" y="400"/>
                      <a:pt x="539" y="398"/>
                      <a:pt x="540" y="394"/>
                    </a:cubicBezTo>
                    <a:cubicBezTo>
                      <a:pt x="540" y="391"/>
                      <a:pt x="538" y="389"/>
                      <a:pt x="538" y="386"/>
                    </a:cubicBezTo>
                    <a:cubicBezTo>
                      <a:pt x="541" y="378"/>
                      <a:pt x="551" y="368"/>
                      <a:pt x="548" y="359"/>
                    </a:cubicBezTo>
                    <a:cubicBezTo>
                      <a:pt x="555" y="355"/>
                      <a:pt x="565" y="355"/>
                      <a:pt x="573" y="352"/>
                    </a:cubicBezTo>
                    <a:cubicBezTo>
                      <a:pt x="575" y="346"/>
                      <a:pt x="569" y="348"/>
                      <a:pt x="567" y="345"/>
                    </a:cubicBezTo>
                    <a:cubicBezTo>
                      <a:pt x="569" y="345"/>
                      <a:pt x="570" y="344"/>
                      <a:pt x="571" y="342"/>
                    </a:cubicBezTo>
                    <a:cubicBezTo>
                      <a:pt x="570" y="342"/>
                      <a:pt x="568" y="343"/>
                      <a:pt x="568" y="342"/>
                    </a:cubicBezTo>
                    <a:cubicBezTo>
                      <a:pt x="576" y="331"/>
                      <a:pt x="586" y="328"/>
                      <a:pt x="600" y="322"/>
                    </a:cubicBezTo>
                    <a:cubicBezTo>
                      <a:pt x="598" y="324"/>
                      <a:pt x="595" y="325"/>
                      <a:pt x="593" y="328"/>
                    </a:cubicBezTo>
                    <a:cubicBezTo>
                      <a:pt x="593" y="331"/>
                      <a:pt x="592" y="336"/>
                      <a:pt x="595" y="338"/>
                    </a:cubicBezTo>
                    <a:cubicBezTo>
                      <a:pt x="597" y="337"/>
                      <a:pt x="600" y="337"/>
                      <a:pt x="603" y="336"/>
                    </a:cubicBezTo>
                    <a:cubicBezTo>
                      <a:pt x="606" y="327"/>
                      <a:pt x="616" y="327"/>
                      <a:pt x="626" y="324"/>
                    </a:cubicBezTo>
                    <a:cubicBezTo>
                      <a:pt x="626" y="322"/>
                      <a:pt x="625" y="322"/>
                      <a:pt x="625" y="320"/>
                    </a:cubicBezTo>
                    <a:cubicBezTo>
                      <a:pt x="629" y="320"/>
                      <a:pt x="631" y="318"/>
                      <a:pt x="632" y="315"/>
                    </a:cubicBezTo>
                    <a:cubicBezTo>
                      <a:pt x="627" y="314"/>
                      <a:pt x="631" y="307"/>
                      <a:pt x="626" y="305"/>
                    </a:cubicBezTo>
                    <a:cubicBezTo>
                      <a:pt x="623" y="309"/>
                      <a:pt x="620" y="311"/>
                      <a:pt x="621" y="318"/>
                    </a:cubicBezTo>
                    <a:cubicBezTo>
                      <a:pt x="618" y="314"/>
                      <a:pt x="615" y="318"/>
                      <a:pt x="609" y="316"/>
                    </a:cubicBezTo>
                    <a:cubicBezTo>
                      <a:pt x="609" y="315"/>
                      <a:pt x="610" y="315"/>
                      <a:pt x="609" y="314"/>
                    </a:cubicBezTo>
                    <a:cubicBezTo>
                      <a:pt x="602" y="315"/>
                      <a:pt x="601" y="304"/>
                      <a:pt x="604" y="300"/>
                    </a:cubicBezTo>
                    <a:cubicBezTo>
                      <a:pt x="603" y="300"/>
                      <a:pt x="601" y="300"/>
                      <a:pt x="600" y="298"/>
                    </a:cubicBezTo>
                    <a:cubicBezTo>
                      <a:pt x="603" y="297"/>
                      <a:pt x="607" y="297"/>
                      <a:pt x="607" y="293"/>
                    </a:cubicBezTo>
                    <a:cubicBezTo>
                      <a:pt x="600" y="280"/>
                      <a:pt x="579" y="295"/>
                      <a:pt x="573" y="298"/>
                    </a:cubicBezTo>
                    <a:cubicBezTo>
                      <a:pt x="578" y="290"/>
                      <a:pt x="588" y="288"/>
                      <a:pt x="593" y="280"/>
                    </a:cubicBezTo>
                    <a:cubicBezTo>
                      <a:pt x="611" y="279"/>
                      <a:pt x="635" y="284"/>
                      <a:pt x="640" y="270"/>
                    </a:cubicBezTo>
                    <a:cubicBezTo>
                      <a:pt x="643" y="269"/>
                      <a:pt x="647" y="270"/>
                      <a:pt x="649" y="268"/>
                    </a:cubicBezTo>
                    <a:cubicBezTo>
                      <a:pt x="646" y="274"/>
                      <a:pt x="638" y="282"/>
                      <a:pt x="641" y="288"/>
                    </a:cubicBezTo>
                    <a:cubicBezTo>
                      <a:pt x="638" y="289"/>
                      <a:pt x="634" y="293"/>
                      <a:pt x="637" y="295"/>
                    </a:cubicBezTo>
                    <a:cubicBezTo>
                      <a:pt x="634" y="296"/>
                      <a:pt x="631" y="299"/>
                      <a:pt x="633" y="303"/>
                    </a:cubicBezTo>
                    <a:cubicBezTo>
                      <a:pt x="642" y="303"/>
                      <a:pt x="651" y="303"/>
                      <a:pt x="656" y="305"/>
                    </a:cubicBezTo>
                    <a:cubicBezTo>
                      <a:pt x="654" y="305"/>
                      <a:pt x="652" y="305"/>
                      <a:pt x="652" y="309"/>
                    </a:cubicBezTo>
                    <a:cubicBezTo>
                      <a:pt x="654" y="309"/>
                      <a:pt x="655" y="310"/>
                      <a:pt x="658" y="310"/>
                    </a:cubicBezTo>
                    <a:cubicBezTo>
                      <a:pt x="659" y="306"/>
                      <a:pt x="662" y="304"/>
                      <a:pt x="665" y="303"/>
                    </a:cubicBezTo>
                    <a:cubicBezTo>
                      <a:pt x="664" y="305"/>
                      <a:pt x="662" y="306"/>
                      <a:pt x="663" y="309"/>
                    </a:cubicBezTo>
                    <a:cubicBezTo>
                      <a:pt x="667" y="309"/>
                      <a:pt x="668" y="311"/>
                      <a:pt x="671" y="312"/>
                    </a:cubicBezTo>
                    <a:cubicBezTo>
                      <a:pt x="671" y="308"/>
                      <a:pt x="673" y="306"/>
                      <a:pt x="673" y="302"/>
                    </a:cubicBezTo>
                    <a:cubicBezTo>
                      <a:pt x="669" y="302"/>
                      <a:pt x="671" y="298"/>
                      <a:pt x="667" y="298"/>
                    </a:cubicBezTo>
                    <a:cubicBezTo>
                      <a:pt x="670" y="298"/>
                      <a:pt x="671" y="296"/>
                      <a:pt x="670" y="293"/>
                    </a:cubicBezTo>
                    <a:cubicBezTo>
                      <a:pt x="669" y="291"/>
                      <a:pt x="667" y="294"/>
                      <a:pt x="665" y="292"/>
                    </a:cubicBezTo>
                    <a:cubicBezTo>
                      <a:pt x="666" y="290"/>
                      <a:pt x="669" y="290"/>
                      <a:pt x="669" y="287"/>
                    </a:cubicBezTo>
                    <a:cubicBezTo>
                      <a:pt x="663" y="282"/>
                      <a:pt x="659" y="289"/>
                      <a:pt x="655" y="285"/>
                    </a:cubicBezTo>
                    <a:cubicBezTo>
                      <a:pt x="655" y="283"/>
                      <a:pt x="658" y="283"/>
                      <a:pt x="657" y="281"/>
                    </a:cubicBezTo>
                    <a:cubicBezTo>
                      <a:pt x="655" y="280"/>
                      <a:pt x="653" y="280"/>
                      <a:pt x="651" y="279"/>
                    </a:cubicBezTo>
                    <a:cubicBezTo>
                      <a:pt x="654" y="275"/>
                      <a:pt x="657" y="272"/>
                      <a:pt x="657" y="267"/>
                    </a:cubicBezTo>
                    <a:cubicBezTo>
                      <a:pt x="655" y="266"/>
                      <a:pt x="651" y="268"/>
                      <a:pt x="651" y="267"/>
                    </a:cubicBezTo>
                    <a:cubicBezTo>
                      <a:pt x="653" y="265"/>
                      <a:pt x="656" y="264"/>
                      <a:pt x="656" y="261"/>
                    </a:cubicBezTo>
                    <a:cubicBezTo>
                      <a:pt x="652" y="258"/>
                      <a:pt x="656" y="255"/>
                      <a:pt x="656" y="250"/>
                    </a:cubicBezTo>
                    <a:cubicBezTo>
                      <a:pt x="654" y="248"/>
                      <a:pt x="651" y="245"/>
                      <a:pt x="647" y="247"/>
                    </a:cubicBezTo>
                    <a:cubicBezTo>
                      <a:pt x="649" y="244"/>
                      <a:pt x="646" y="243"/>
                      <a:pt x="644" y="241"/>
                    </a:cubicBezTo>
                    <a:cubicBezTo>
                      <a:pt x="645" y="240"/>
                      <a:pt x="646" y="240"/>
                      <a:pt x="646" y="237"/>
                    </a:cubicBezTo>
                    <a:cubicBezTo>
                      <a:pt x="638" y="237"/>
                      <a:pt x="637" y="231"/>
                      <a:pt x="628" y="231"/>
                    </a:cubicBezTo>
                    <a:cubicBezTo>
                      <a:pt x="631" y="225"/>
                      <a:pt x="622" y="223"/>
                      <a:pt x="619" y="219"/>
                    </a:cubicBezTo>
                    <a:cubicBezTo>
                      <a:pt x="619" y="216"/>
                      <a:pt x="624" y="218"/>
                      <a:pt x="623" y="215"/>
                    </a:cubicBezTo>
                    <a:cubicBezTo>
                      <a:pt x="624" y="211"/>
                      <a:pt x="621" y="211"/>
                      <a:pt x="619" y="209"/>
                    </a:cubicBezTo>
                    <a:cubicBezTo>
                      <a:pt x="623" y="207"/>
                      <a:pt x="618" y="203"/>
                      <a:pt x="616" y="202"/>
                    </a:cubicBezTo>
                    <a:cubicBezTo>
                      <a:pt x="613" y="192"/>
                      <a:pt x="609" y="183"/>
                      <a:pt x="602" y="176"/>
                    </a:cubicBezTo>
                    <a:cubicBezTo>
                      <a:pt x="601" y="179"/>
                      <a:pt x="600" y="182"/>
                      <a:pt x="596" y="182"/>
                    </a:cubicBezTo>
                    <a:cubicBezTo>
                      <a:pt x="597" y="187"/>
                      <a:pt x="596" y="190"/>
                      <a:pt x="594" y="193"/>
                    </a:cubicBezTo>
                    <a:cubicBezTo>
                      <a:pt x="594" y="192"/>
                      <a:pt x="592" y="193"/>
                      <a:pt x="590" y="192"/>
                    </a:cubicBezTo>
                    <a:cubicBezTo>
                      <a:pt x="590" y="196"/>
                      <a:pt x="589" y="199"/>
                      <a:pt x="584" y="198"/>
                    </a:cubicBezTo>
                    <a:cubicBezTo>
                      <a:pt x="585" y="195"/>
                      <a:pt x="581" y="195"/>
                      <a:pt x="581" y="192"/>
                    </a:cubicBezTo>
                    <a:cubicBezTo>
                      <a:pt x="577" y="191"/>
                      <a:pt x="575" y="195"/>
                      <a:pt x="573" y="193"/>
                    </a:cubicBezTo>
                    <a:cubicBezTo>
                      <a:pt x="580" y="188"/>
                      <a:pt x="572" y="176"/>
                      <a:pt x="576" y="167"/>
                    </a:cubicBezTo>
                    <a:cubicBezTo>
                      <a:pt x="564" y="173"/>
                      <a:pt x="560" y="153"/>
                      <a:pt x="550" y="150"/>
                    </a:cubicBezTo>
                    <a:cubicBezTo>
                      <a:pt x="544" y="156"/>
                      <a:pt x="535" y="150"/>
                      <a:pt x="529" y="148"/>
                    </a:cubicBezTo>
                    <a:cubicBezTo>
                      <a:pt x="526" y="150"/>
                      <a:pt x="524" y="153"/>
                      <a:pt x="524" y="157"/>
                    </a:cubicBezTo>
                    <a:cubicBezTo>
                      <a:pt x="524" y="160"/>
                      <a:pt x="527" y="160"/>
                      <a:pt x="527" y="163"/>
                    </a:cubicBezTo>
                    <a:cubicBezTo>
                      <a:pt x="526" y="167"/>
                      <a:pt x="523" y="169"/>
                      <a:pt x="523" y="173"/>
                    </a:cubicBezTo>
                    <a:cubicBezTo>
                      <a:pt x="524" y="173"/>
                      <a:pt x="528" y="172"/>
                      <a:pt x="528" y="174"/>
                    </a:cubicBezTo>
                    <a:cubicBezTo>
                      <a:pt x="525" y="176"/>
                      <a:pt x="529" y="180"/>
                      <a:pt x="529" y="183"/>
                    </a:cubicBezTo>
                    <a:cubicBezTo>
                      <a:pt x="524" y="185"/>
                      <a:pt x="524" y="191"/>
                      <a:pt x="521" y="195"/>
                    </a:cubicBezTo>
                    <a:cubicBezTo>
                      <a:pt x="527" y="202"/>
                      <a:pt x="535" y="206"/>
                      <a:pt x="533" y="220"/>
                    </a:cubicBezTo>
                    <a:cubicBezTo>
                      <a:pt x="528" y="227"/>
                      <a:pt x="524" y="234"/>
                      <a:pt x="515" y="236"/>
                    </a:cubicBezTo>
                    <a:cubicBezTo>
                      <a:pt x="514" y="241"/>
                      <a:pt x="517" y="243"/>
                      <a:pt x="520" y="245"/>
                    </a:cubicBezTo>
                    <a:cubicBezTo>
                      <a:pt x="515" y="251"/>
                      <a:pt x="524" y="260"/>
                      <a:pt x="520" y="267"/>
                    </a:cubicBezTo>
                    <a:cubicBezTo>
                      <a:pt x="517" y="264"/>
                      <a:pt x="516" y="269"/>
                      <a:pt x="514" y="269"/>
                    </a:cubicBezTo>
                    <a:cubicBezTo>
                      <a:pt x="505" y="261"/>
                      <a:pt x="498" y="248"/>
                      <a:pt x="502" y="234"/>
                    </a:cubicBezTo>
                    <a:cubicBezTo>
                      <a:pt x="492" y="230"/>
                      <a:pt x="480" y="228"/>
                      <a:pt x="471" y="224"/>
                    </a:cubicBezTo>
                    <a:cubicBezTo>
                      <a:pt x="467" y="215"/>
                      <a:pt x="454" y="208"/>
                      <a:pt x="442" y="212"/>
                    </a:cubicBezTo>
                    <a:cubicBezTo>
                      <a:pt x="443" y="205"/>
                      <a:pt x="440" y="199"/>
                      <a:pt x="437" y="193"/>
                    </a:cubicBezTo>
                    <a:cubicBezTo>
                      <a:pt x="435" y="194"/>
                      <a:pt x="433" y="194"/>
                      <a:pt x="431" y="193"/>
                    </a:cubicBezTo>
                    <a:cubicBezTo>
                      <a:pt x="427" y="183"/>
                      <a:pt x="430" y="167"/>
                      <a:pt x="437" y="163"/>
                    </a:cubicBezTo>
                    <a:cubicBezTo>
                      <a:pt x="437" y="161"/>
                      <a:pt x="437" y="159"/>
                      <a:pt x="437" y="157"/>
                    </a:cubicBezTo>
                    <a:cubicBezTo>
                      <a:pt x="440" y="154"/>
                      <a:pt x="445" y="152"/>
                      <a:pt x="446" y="148"/>
                    </a:cubicBezTo>
                    <a:cubicBezTo>
                      <a:pt x="446" y="147"/>
                      <a:pt x="442" y="146"/>
                      <a:pt x="444" y="145"/>
                    </a:cubicBezTo>
                    <a:cubicBezTo>
                      <a:pt x="447" y="148"/>
                      <a:pt x="452" y="146"/>
                      <a:pt x="453" y="143"/>
                    </a:cubicBezTo>
                    <a:cubicBezTo>
                      <a:pt x="454" y="135"/>
                      <a:pt x="444" y="138"/>
                      <a:pt x="441" y="133"/>
                    </a:cubicBezTo>
                    <a:cubicBezTo>
                      <a:pt x="447" y="134"/>
                      <a:pt x="450" y="138"/>
                      <a:pt x="457" y="137"/>
                    </a:cubicBezTo>
                    <a:cubicBezTo>
                      <a:pt x="457" y="135"/>
                      <a:pt x="457" y="133"/>
                      <a:pt x="457" y="131"/>
                    </a:cubicBezTo>
                    <a:cubicBezTo>
                      <a:pt x="466" y="135"/>
                      <a:pt x="472" y="124"/>
                      <a:pt x="473" y="115"/>
                    </a:cubicBezTo>
                    <a:cubicBezTo>
                      <a:pt x="463" y="115"/>
                      <a:pt x="461" y="108"/>
                      <a:pt x="454" y="104"/>
                    </a:cubicBezTo>
                    <a:cubicBezTo>
                      <a:pt x="462" y="105"/>
                      <a:pt x="463" y="112"/>
                      <a:pt x="470" y="113"/>
                    </a:cubicBezTo>
                    <a:cubicBezTo>
                      <a:pt x="474" y="110"/>
                      <a:pt x="478" y="106"/>
                      <a:pt x="480" y="100"/>
                    </a:cubicBezTo>
                    <a:cubicBezTo>
                      <a:pt x="479" y="99"/>
                      <a:pt x="474" y="97"/>
                      <a:pt x="476" y="95"/>
                    </a:cubicBezTo>
                    <a:cubicBezTo>
                      <a:pt x="478" y="95"/>
                      <a:pt x="480" y="95"/>
                      <a:pt x="482" y="95"/>
                    </a:cubicBezTo>
                    <a:cubicBezTo>
                      <a:pt x="482" y="97"/>
                      <a:pt x="483" y="99"/>
                      <a:pt x="483" y="100"/>
                    </a:cubicBezTo>
                    <a:cubicBezTo>
                      <a:pt x="487" y="100"/>
                      <a:pt x="488" y="100"/>
                      <a:pt x="492" y="100"/>
                    </a:cubicBezTo>
                    <a:cubicBezTo>
                      <a:pt x="495" y="99"/>
                      <a:pt x="490" y="97"/>
                      <a:pt x="492" y="96"/>
                    </a:cubicBezTo>
                    <a:cubicBezTo>
                      <a:pt x="493" y="97"/>
                      <a:pt x="494" y="97"/>
                      <a:pt x="494" y="99"/>
                    </a:cubicBezTo>
                    <a:cubicBezTo>
                      <a:pt x="499" y="96"/>
                      <a:pt x="508" y="90"/>
                      <a:pt x="507" y="81"/>
                    </a:cubicBezTo>
                    <a:cubicBezTo>
                      <a:pt x="506" y="75"/>
                      <a:pt x="495" y="69"/>
                      <a:pt x="501" y="61"/>
                    </a:cubicBezTo>
                    <a:cubicBezTo>
                      <a:pt x="500" y="64"/>
                      <a:pt x="502" y="66"/>
                      <a:pt x="505" y="66"/>
                    </a:cubicBezTo>
                    <a:cubicBezTo>
                      <a:pt x="507" y="63"/>
                      <a:pt x="507" y="55"/>
                      <a:pt x="506" y="52"/>
                    </a:cubicBezTo>
                    <a:cubicBezTo>
                      <a:pt x="498" y="51"/>
                      <a:pt x="493" y="40"/>
                      <a:pt x="482" y="42"/>
                    </a:cubicBezTo>
                    <a:cubicBezTo>
                      <a:pt x="481" y="45"/>
                      <a:pt x="480" y="49"/>
                      <a:pt x="481" y="53"/>
                    </a:cubicBezTo>
                    <a:cubicBezTo>
                      <a:pt x="483" y="55"/>
                      <a:pt x="486" y="56"/>
                      <a:pt x="486" y="61"/>
                    </a:cubicBezTo>
                    <a:cubicBezTo>
                      <a:pt x="484" y="61"/>
                      <a:pt x="482" y="61"/>
                      <a:pt x="481" y="61"/>
                    </a:cubicBezTo>
                    <a:cubicBezTo>
                      <a:pt x="479" y="70"/>
                      <a:pt x="478" y="80"/>
                      <a:pt x="471" y="85"/>
                    </a:cubicBezTo>
                    <a:cubicBezTo>
                      <a:pt x="470" y="79"/>
                      <a:pt x="465" y="77"/>
                      <a:pt x="465" y="71"/>
                    </a:cubicBezTo>
                    <a:cubicBezTo>
                      <a:pt x="467" y="71"/>
                      <a:pt x="468" y="70"/>
                      <a:pt x="469" y="70"/>
                    </a:cubicBezTo>
                    <a:cubicBezTo>
                      <a:pt x="469" y="61"/>
                      <a:pt x="468" y="54"/>
                      <a:pt x="460" y="52"/>
                    </a:cubicBezTo>
                    <a:cubicBezTo>
                      <a:pt x="457" y="55"/>
                      <a:pt x="457" y="63"/>
                      <a:pt x="454" y="66"/>
                    </a:cubicBezTo>
                    <a:cubicBezTo>
                      <a:pt x="455" y="58"/>
                      <a:pt x="450" y="55"/>
                      <a:pt x="454" y="48"/>
                    </a:cubicBezTo>
                    <a:cubicBezTo>
                      <a:pt x="451" y="43"/>
                      <a:pt x="444" y="48"/>
                      <a:pt x="441" y="43"/>
                    </a:cubicBezTo>
                    <a:cubicBezTo>
                      <a:pt x="441" y="39"/>
                      <a:pt x="445" y="40"/>
                      <a:pt x="447" y="38"/>
                    </a:cubicBezTo>
                    <a:cubicBezTo>
                      <a:pt x="446" y="31"/>
                      <a:pt x="441" y="28"/>
                      <a:pt x="439" y="22"/>
                    </a:cubicBezTo>
                    <a:cubicBezTo>
                      <a:pt x="442" y="11"/>
                      <a:pt x="428" y="0"/>
                      <a:pt x="421" y="10"/>
                    </a:cubicBezTo>
                    <a:cubicBezTo>
                      <a:pt x="421" y="12"/>
                      <a:pt x="422" y="14"/>
                      <a:pt x="423" y="16"/>
                    </a:cubicBezTo>
                    <a:cubicBezTo>
                      <a:pt x="418" y="14"/>
                      <a:pt x="417" y="21"/>
                      <a:pt x="416" y="26"/>
                    </a:cubicBezTo>
                    <a:cubicBezTo>
                      <a:pt x="417" y="28"/>
                      <a:pt x="419" y="29"/>
                      <a:pt x="420" y="31"/>
                    </a:cubicBezTo>
                    <a:cubicBezTo>
                      <a:pt x="419" y="33"/>
                      <a:pt x="416" y="33"/>
                      <a:pt x="416" y="37"/>
                    </a:cubicBezTo>
                    <a:cubicBezTo>
                      <a:pt x="418" y="46"/>
                      <a:pt x="428" y="45"/>
                      <a:pt x="432" y="50"/>
                    </a:cubicBezTo>
                    <a:cubicBezTo>
                      <a:pt x="435" y="50"/>
                      <a:pt x="438" y="49"/>
                      <a:pt x="437" y="53"/>
                    </a:cubicBezTo>
                    <a:cubicBezTo>
                      <a:pt x="434" y="50"/>
                      <a:pt x="427" y="54"/>
                      <a:pt x="428" y="61"/>
                    </a:cubicBezTo>
                    <a:cubicBezTo>
                      <a:pt x="430" y="61"/>
                      <a:pt x="434" y="59"/>
                      <a:pt x="434" y="61"/>
                    </a:cubicBezTo>
                    <a:cubicBezTo>
                      <a:pt x="434" y="62"/>
                      <a:pt x="435" y="63"/>
                      <a:pt x="435" y="65"/>
                    </a:cubicBezTo>
                    <a:cubicBezTo>
                      <a:pt x="427" y="64"/>
                      <a:pt x="430" y="73"/>
                      <a:pt x="423" y="72"/>
                    </a:cubicBezTo>
                    <a:cubicBezTo>
                      <a:pt x="421" y="76"/>
                      <a:pt x="424" y="82"/>
                      <a:pt x="423" y="85"/>
                    </a:cubicBezTo>
                    <a:cubicBezTo>
                      <a:pt x="417" y="83"/>
                      <a:pt x="422" y="76"/>
                      <a:pt x="421" y="71"/>
                    </a:cubicBezTo>
                    <a:cubicBezTo>
                      <a:pt x="415" y="69"/>
                      <a:pt x="412" y="64"/>
                      <a:pt x="406" y="66"/>
                    </a:cubicBezTo>
                    <a:cubicBezTo>
                      <a:pt x="406" y="68"/>
                      <a:pt x="406" y="70"/>
                      <a:pt x="406" y="71"/>
                    </a:cubicBezTo>
                    <a:cubicBezTo>
                      <a:pt x="409" y="72"/>
                      <a:pt x="416" y="73"/>
                      <a:pt x="412" y="78"/>
                    </a:cubicBezTo>
                    <a:cubicBezTo>
                      <a:pt x="410" y="77"/>
                      <a:pt x="409" y="73"/>
                      <a:pt x="406" y="73"/>
                    </a:cubicBezTo>
                    <a:cubicBezTo>
                      <a:pt x="405" y="75"/>
                      <a:pt x="404" y="75"/>
                      <a:pt x="402" y="75"/>
                    </a:cubicBezTo>
                    <a:cubicBezTo>
                      <a:pt x="392" y="73"/>
                      <a:pt x="381" y="80"/>
                      <a:pt x="378" y="71"/>
                    </a:cubicBezTo>
                    <a:cubicBezTo>
                      <a:pt x="371" y="72"/>
                      <a:pt x="368" y="68"/>
                      <a:pt x="364" y="66"/>
                    </a:cubicBezTo>
                    <a:cubicBezTo>
                      <a:pt x="361" y="70"/>
                      <a:pt x="357" y="72"/>
                      <a:pt x="352" y="73"/>
                    </a:cubicBezTo>
                    <a:cubicBezTo>
                      <a:pt x="352" y="76"/>
                      <a:pt x="352" y="79"/>
                      <a:pt x="352" y="82"/>
                    </a:cubicBezTo>
                    <a:cubicBezTo>
                      <a:pt x="348" y="78"/>
                      <a:pt x="342" y="76"/>
                      <a:pt x="337" y="73"/>
                    </a:cubicBezTo>
                    <a:cubicBezTo>
                      <a:pt x="329" y="77"/>
                      <a:pt x="314" y="80"/>
                      <a:pt x="309" y="72"/>
                    </a:cubicBezTo>
                    <a:cubicBezTo>
                      <a:pt x="309" y="69"/>
                      <a:pt x="314" y="70"/>
                      <a:pt x="317" y="69"/>
                    </a:cubicBezTo>
                    <a:cubicBezTo>
                      <a:pt x="315" y="64"/>
                      <a:pt x="313" y="57"/>
                      <a:pt x="307" y="56"/>
                    </a:cubicBezTo>
                    <a:cubicBezTo>
                      <a:pt x="305" y="56"/>
                      <a:pt x="303" y="58"/>
                      <a:pt x="301" y="57"/>
                    </a:cubicBezTo>
                    <a:cubicBezTo>
                      <a:pt x="288" y="55"/>
                      <a:pt x="277" y="44"/>
                      <a:pt x="264" y="41"/>
                    </a:cubicBezTo>
                    <a:cubicBezTo>
                      <a:pt x="260" y="43"/>
                      <a:pt x="262" y="50"/>
                      <a:pt x="256" y="49"/>
                    </a:cubicBezTo>
                    <a:cubicBezTo>
                      <a:pt x="257" y="46"/>
                      <a:pt x="256" y="42"/>
                      <a:pt x="255" y="40"/>
                    </a:cubicBezTo>
                    <a:cubicBezTo>
                      <a:pt x="252" y="40"/>
                      <a:pt x="252" y="42"/>
                      <a:pt x="249" y="42"/>
                    </a:cubicBezTo>
                    <a:cubicBezTo>
                      <a:pt x="248" y="45"/>
                      <a:pt x="250" y="50"/>
                      <a:pt x="249" y="50"/>
                    </a:cubicBezTo>
                    <a:cubicBezTo>
                      <a:pt x="239" y="46"/>
                      <a:pt x="244" y="28"/>
                      <a:pt x="231" y="27"/>
                    </a:cubicBezTo>
                    <a:cubicBezTo>
                      <a:pt x="232" y="31"/>
                      <a:pt x="234" y="34"/>
                      <a:pt x="235" y="38"/>
                    </a:cubicBezTo>
                    <a:cubicBezTo>
                      <a:pt x="228" y="42"/>
                      <a:pt x="223" y="49"/>
                      <a:pt x="213" y="51"/>
                    </a:cubicBezTo>
                    <a:cubicBezTo>
                      <a:pt x="212" y="55"/>
                      <a:pt x="208" y="57"/>
                      <a:pt x="205" y="61"/>
                    </a:cubicBezTo>
                    <a:cubicBezTo>
                      <a:pt x="205" y="59"/>
                      <a:pt x="203" y="59"/>
                      <a:pt x="203" y="57"/>
                    </a:cubicBezTo>
                    <a:cubicBezTo>
                      <a:pt x="209" y="49"/>
                      <a:pt x="221" y="47"/>
                      <a:pt x="225" y="37"/>
                    </a:cubicBezTo>
                    <a:cubicBezTo>
                      <a:pt x="223" y="36"/>
                      <a:pt x="220" y="36"/>
                      <a:pt x="217" y="36"/>
                    </a:cubicBezTo>
                    <a:cubicBezTo>
                      <a:pt x="213" y="42"/>
                      <a:pt x="205" y="43"/>
                      <a:pt x="201" y="47"/>
                    </a:cubicBezTo>
                    <a:cubicBezTo>
                      <a:pt x="195" y="46"/>
                      <a:pt x="190" y="46"/>
                      <a:pt x="187" y="50"/>
                    </a:cubicBezTo>
                    <a:cubicBezTo>
                      <a:pt x="186" y="54"/>
                      <a:pt x="190" y="57"/>
                      <a:pt x="188" y="58"/>
                    </a:cubicBezTo>
                    <a:cubicBezTo>
                      <a:pt x="175" y="57"/>
                      <a:pt x="173" y="45"/>
                      <a:pt x="159" y="46"/>
                    </a:cubicBezTo>
                    <a:cubicBezTo>
                      <a:pt x="154" y="43"/>
                      <a:pt x="151" y="37"/>
                      <a:pt x="145" y="36"/>
                    </a:cubicBezTo>
                    <a:cubicBezTo>
                      <a:pt x="142" y="35"/>
                      <a:pt x="138" y="38"/>
                      <a:pt x="135" y="38"/>
                    </a:cubicBezTo>
                    <a:cubicBezTo>
                      <a:pt x="133" y="37"/>
                      <a:pt x="132" y="35"/>
                      <a:pt x="130" y="34"/>
                    </a:cubicBezTo>
                    <a:cubicBezTo>
                      <a:pt x="129" y="34"/>
                      <a:pt x="126" y="35"/>
                      <a:pt x="124" y="34"/>
                    </a:cubicBezTo>
                    <a:cubicBezTo>
                      <a:pt x="120" y="34"/>
                      <a:pt x="115" y="30"/>
                      <a:pt x="112" y="30"/>
                    </a:cubicBezTo>
                    <a:cubicBezTo>
                      <a:pt x="106" y="29"/>
                      <a:pt x="102" y="32"/>
                      <a:pt x="96" y="30"/>
                    </a:cubicBezTo>
                    <a:cubicBezTo>
                      <a:pt x="94" y="28"/>
                      <a:pt x="93" y="25"/>
                      <a:pt x="91" y="23"/>
                    </a:cubicBezTo>
                    <a:cubicBezTo>
                      <a:pt x="85" y="23"/>
                      <a:pt x="82" y="22"/>
                      <a:pt x="78" y="20"/>
                    </a:cubicBezTo>
                    <a:cubicBezTo>
                      <a:pt x="76" y="22"/>
                      <a:pt x="76" y="26"/>
                      <a:pt x="73" y="24"/>
                    </a:cubicBezTo>
                    <a:cubicBezTo>
                      <a:pt x="76" y="20"/>
                      <a:pt x="73" y="16"/>
                      <a:pt x="68" y="15"/>
                    </a:cubicBezTo>
                    <a:cubicBezTo>
                      <a:pt x="64" y="22"/>
                      <a:pt x="57" y="25"/>
                      <a:pt x="46" y="24"/>
                    </a:cubicBezTo>
                    <a:cubicBezTo>
                      <a:pt x="45" y="28"/>
                      <a:pt x="50" y="30"/>
                      <a:pt x="48" y="32"/>
                    </a:cubicBezTo>
                    <a:cubicBezTo>
                      <a:pt x="25" y="27"/>
                      <a:pt x="35" y="61"/>
                      <a:pt x="12" y="57"/>
                    </a:cubicBezTo>
                    <a:cubicBezTo>
                      <a:pt x="12" y="62"/>
                      <a:pt x="9" y="63"/>
                      <a:pt x="8" y="67"/>
                    </a:cubicBezTo>
                    <a:cubicBezTo>
                      <a:pt x="14" y="74"/>
                      <a:pt x="25" y="75"/>
                      <a:pt x="27" y="86"/>
                    </a:cubicBezTo>
                    <a:cubicBezTo>
                      <a:pt x="31" y="88"/>
                      <a:pt x="39" y="85"/>
                      <a:pt x="37" y="94"/>
                    </a:cubicBezTo>
                    <a:cubicBezTo>
                      <a:pt x="42" y="94"/>
                      <a:pt x="46" y="93"/>
                      <a:pt x="47" y="97"/>
                    </a:cubicBezTo>
                    <a:cubicBezTo>
                      <a:pt x="39" y="93"/>
                      <a:pt x="35" y="106"/>
                      <a:pt x="27" y="99"/>
                    </a:cubicBezTo>
                    <a:cubicBezTo>
                      <a:pt x="27" y="97"/>
                      <a:pt x="29" y="96"/>
                      <a:pt x="28" y="94"/>
                    </a:cubicBezTo>
                    <a:cubicBezTo>
                      <a:pt x="19" y="92"/>
                      <a:pt x="16" y="98"/>
                      <a:pt x="11" y="101"/>
                    </a:cubicBezTo>
                    <a:cubicBezTo>
                      <a:pt x="7" y="103"/>
                      <a:pt x="0" y="103"/>
                      <a:pt x="0" y="108"/>
                    </a:cubicBezTo>
                    <a:cubicBezTo>
                      <a:pt x="4" y="110"/>
                      <a:pt x="9" y="111"/>
                      <a:pt x="13" y="113"/>
                    </a:cubicBezTo>
                    <a:cubicBezTo>
                      <a:pt x="8" y="112"/>
                      <a:pt x="10" y="118"/>
                      <a:pt x="9" y="122"/>
                    </a:cubicBezTo>
                    <a:cubicBezTo>
                      <a:pt x="15" y="126"/>
                      <a:pt x="26" y="121"/>
                      <a:pt x="32" y="126"/>
                    </a:cubicBezTo>
                    <a:cubicBezTo>
                      <a:pt x="35" y="124"/>
                      <a:pt x="41" y="115"/>
                      <a:pt x="43" y="122"/>
                    </a:cubicBezTo>
                    <a:cubicBezTo>
                      <a:pt x="43" y="123"/>
                      <a:pt x="41" y="122"/>
                      <a:pt x="40" y="122"/>
                    </a:cubicBezTo>
                    <a:cubicBezTo>
                      <a:pt x="40" y="127"/>
                      <a:pt x="44" y="131"/>
                      <a:pt x="42" y="135"/>
                    </a:cubicBezTo>
                    <a:cubicBezTo>
                      <a:pt x="35" y="135"/>
                      <a:pt x="34" y="139"/>
                      <a:pt x="29" y="141"/>
                    </a:cubicBezTo>
                    <a:cubicBezTo>
                      <a:pt x="27" y="141"/>
                      <a:pt x="26" y="139"/>
                      <a:pt x="23" y="139"/>
                    </a:cubicBezTo>
                    <a:cubicBezTo>
                      <a:pt x="19" y="145"/>
                      <a:pt x="16" y="153"/>
                      <a:pt x="12" y="160"/>
                    </a:cubicBezTo>
                    <a:cubicBezTo>
                      <a:pt x="13" y="162"/>
                      <a:pt x="13" y="165"/>
                      <a:pt x="14" y="166"/>
                    </a:cubicBezTo>
                    <a:cubicBezTo>
                      <a:pt x="19" y="165"/>
                      <a:pt x="20" y="168"/>
                      <a:pt x="22" y="169"/>
                    </a:cubicBezTo>
                    <a:cubicBezTo>
                      <a:pt x="19" y="169"/>
                      <a:pt x="19" y="173"/>
                      <a:pt x="18" y="175"/>
                    </a:cubicBezTo>
                    <a:cubicBezTo>
                      <a:pt x="21" y="177"/>
                      <a:pt x="23" y="181"/>
                      <a:pt x="26" y="183"/>
                    </a:cubicBezTo>
                    <a:cubicBezTo>
                      <a:pt x="29" y="182"/>
                      <a:pt x="32" y="181"/>
                      <a:pt x="35" y="179"/>
                    </a:cubicBezTo>
                    <a:cubicBezTo>
                      <a:pt x="37" y="184"/>
                      <a:pt x="36" y="189"/>
                      <a:pt x="37" y="196"/>
                    </a:cubicBezTo>
                    <a:cubicBezTo>
                      <a:pt x="42" y="197"/>
                      <a:pt x="44" y="194"/>
                      <a:pt x="46" y="192"/>
                    </a:cubicBezTo>
                    <a:cubicBezTo>
                      <a:pt x="52" y="192"/>
                      <a:pt x="51" y="199"/>
                      <a:pt x="56" y="199"/>
                    </a:cubicBezTo>
                    <a:cubicBezTo>
                      <a:pt x="57" y="197"/>
                      <a:pt x="55" y="194"/>
                      <a:pt x="57" y="193"/>
                    </a:cubicBezTo>
                    <a:cubicBezTo>
                      <a:pt x="57" y="199"/>
                      <a:pt x="63" y="193"/>
                      <a:pt x="65" y="196"/>
                    </a:cubicBezTo>
                    <a:cubicBezTo>
                      <a:pt x="62" y="203"/>
                      <a:pt x="59" y="210"/>
                      <a:pt x="55" y="215"/>
                    </a:cubicBezTo>
                    <a:cubicBezTo>
                      <a:pt x="48" y="215"/>
                      <a:pt x="47" y="221"/>
                      <a:pt x="43" y="225"/>
                    </a:cubicBezTo>
                    <a:cubicBezTo>
                      <a:pt x="43" y="223"/>
                      <a:pt x="41" y="224"/>
                      <a:pt x="40" y="224"/>
                    </a:cubicBezTo>
                    <a:cubicBezTo>
                      <a:pt x="34" y="231"/>
                      <a:pt x="25" y="231"/>
                      <a:pt x="18" y="239"/>
                    </a:cubicBezTo>
                    <a:cubicBezTo>
                      <a:pt x="20" y="240"/>
                      <a:pt x="20" y="242"/>
                      <a:pt x="23" y="242"/>
                    </a:cubicBezTo>
                    <a:cubicBezTo>
                      <a:pt x="24" y="239"/>
                      <a:pt x="28" y="238"/>
                      <a:pt x="32" y="238"/>
                    </a:cubicBezTo>
                    <a:cubicBezTo>
                      <a:pt x="35" y="233"/>
                      <a:pt x="40" y="230"/>
                      <a:pt x="48" y="230"/>
                    </a:cubicBezTo>
                    <a:cubicBezTo>
                      <a:pt x="48" y="226"/>
                      <a:pt x="51" y="226"/>
                      <a:pt x="55" y="225"/>
                    </a:cubicBezTo>
                    <a:cubicBezTo>
                      <a:pt x="58" y="219"/>
                      <a:pt x="64" y="216"/>
                      <a:pt x="71" y="213"/>
                    </a:cubicBezTo>
                    <a:cubicBezTo>
                      <a:pt x="70" y="203"/>
                      <a:pt x="87" y="203"/>
                      <a:pt x="88" y="192"/>
                    </a:cubicBezTo>
                    <a:cubicBezTo>
                      <a:pt x="88" y="190"/>
                      <a:pt x="84" y="191"/>
                      <a:pt x="84" y="188"/>
                    </a:cubicBezTo>
                    <a:cubicBezTo>
                      <a:pt x="86" y="187"/>
                      <a:pt x="85" y="183"/>
                      <a:pt x="90" y="184"/>
                    </a:cubicBezTo>
                    <a:cubicBezTo>
                      <a:pt x="92" y="175"/>
                      <a:pt x="99" y="171"/>
                      <a:pt x="104" y="165"/>
                    </a:cubicBezTo>
                    <a:cubicBezTo>
                      <a:pt x="105" y="166"/>
                      <a:pt x="107" y="166"/>
                      <a:pt x="107" y="168"/>
                    </a:cubicBezTo>
                    <a:cubicBezTo>
                      <a:pt x="95" y="169"/>
                      <a:pt x="98" y="183"/>
                      <a:pt x="95" y="191"/>
                    </a:cubicBezTo>
                    <a:cubicBezTo>
                      <a:pt x="105" y="190"/>
                      <a:pt x="106" y="179"/>
                      <a:pt x="117" y="182"/>
                    </a:cubicBezTo>
                    <a:cubicBezTo>
                      <a:pt x="119" y="178"/>
                      <a:pt x="119" y="175"/>
                      <a:pt x="116" y="173"/>
                    </a:cubicBezTo>
                    <a:cubicBezTo>
                      <a:pt x="117" y="171"/>
                      <a:pt x="117" y="167"/>
                      <a:pt x="120" y="167"/>
                    </a:cubicBezTo>
                    <a:cubicBezTo>
                      <a:pt x="126" y="173"/>
                      <a:pt x="135" y="174"/>
                      <a:pt x="139" y="180"/>
                    </a:cubicBezTo>
                    <a:cubicBezTo>
                      <a:pt x="146" y="179"/>
                      <a:pt x="152" y="182"/>
                      <a:pt x="156" y="179"/>
                    </a:cubicBezTo>
                    <a:cubicBezTo>
                      <a:pt x="156" y="186"/>
                      <a:pt x="165" y="183"/>
                      <a:pt x="168" y="183"/>
                    </a:cubicBezTo>
                    <a:cubicBezTo>
                      <a:pt x="167" y="185"/>
                      <a:pt x="165" y="184"/>
                      <a:pt x="165" y="186"/>
                    </a:cubicBezTo>
                    <a:cubicBezTo>
                      <a:pt x="174" y="187"/>
                      <a:pt x="180" y="206"/>
                      <a:pt x="188" y="195"/>
                    </a:cubicBezTo>
                    <a:cubicBezTo>
                      <a:pt x="188" y="199"/>
                      <a:pt x="194" y="201"/>
                      <a:pt x="195" y="197"/>
                    </a:cubicBezTo>
                    <a:cubicBezTo>
                      <a:pt x="198" y="200"/>
                      <a:pt x="203" y="206"/>
                      <a:pt x="202" y="211"/>
                    </a:cubicBezTo>
                    <a:cubicBezTo>
                      <a:pt x="208" y="214"/>
                      <a:pt x="209" y="220"/>
                      <a:pt x="210" y="225"/>
                    </a:cubicBezTo>
                    <a:cubicBezTo>
                      <a:pt x="217" y="223"/>
                      <a:pt x="219" y="228"/>
                      <a:pt x="218" y="235"/>
                    </a:cubicBezTo>
                    <a:cubicBezTo>
                      <a:pt x="223" y="236"/>
                      <a:pt x="221" y="250"/>
                      <a:pt x="227" y="250"/>
                    </a:cubicBezTo>
                    <a:cubicBezTo>
                      <a:pt x="227" y="250"/>
                      <a:pt x="228" y="247"/>
                      <a:pt x="229" y="249"/>
                    </a:cubicBezTo>
                    <a:cubicBezTo>
                      <a:pt x="229" y="252"/>
                      <a:pt x="234" y="258"/>
                      <a:pt x="237" y="261"/>
                    </a:cubicBezTo>
                    <a:cubicBezTo>
                      <a:pt x="235" y="262"/>
                      <a:pt x="234" y="263"/>
                      <a:pt x="234" y="266"/>
                    </a:cubicBezTo>
                    <a:cubicBezTo>
                      <a:pt x="239" y="265"/>
                      <a:pt x="236" y="269"/>
                      <a:pt x="235" y="271"/>
                    </a:cubicBezTo>
                    <a:cubicBezTo>
                      <a:pt x="242" y="273"/>
                      <a:pt x="246" y="277"/>
                      <a:pt x="252" y="278"/>
                    </a:cubicBezTo>
                    <a:cubicBezTo>
                      <a:pt x="255" y="286"/>
                      <a:pt x="271" y="290"/>
                      <a:pt x="265" y="300"/>
                    </a:cubicBezTo>
                    <a:cubicBezTo>
                      <a:pt x="267" y="296"/>
                      <a:pt x="258" y="296"/>
                      <a:pt x="252" y="296"/>
                    </a:cubicBezTo>
                    <a:cubicBezTo>
                      <a:pt x="257" y="310"/>
                      <a:pt x="258" y="328"/>
                      <a:pt x="253" y="341"/>
                    </a:cubicBezTo>
                    <a:cubicBezTo>
                      <a:pt x="254" y="348"/>
                      <a:pt x="257" y="354"/>
                      <a:pt x="254" y="361"/>
                    </a:cubicBezTo>
                    <a:cubicBezTo>
                      <a:pt x="260" y="376"/>
                      <a:pt x="270" y="388"/>
                      <a:pt x="277" y="406"/>
                    </a:cubicBezTo>
                    <a:cubicBezTo>
                      <a:pt x="285" y="406"/>
                      <a:pt x="295" y="409"/>
                      <a:pt x="295" y="419"/>
                    </a:cubicBezTo>
                    <a:cubicBezTo>
                      <a:pt x="301" y="423"/>
                      <a:pt x="302" y="433"/>
                      <a:pt x="306" y="439"/>
                    </a:cubicBezTo>
                    <a:cubicBezTo>
                      <a:pt x="309" y="442"/>
                      <a:pt x="314" y="442"/>
                      <a:pt x="314" y="447"/>
                    </a:cubicBezTo>
                    <a:cubicBezTo>
                      <a:pt x="314" y="449"/>
                      <a:pt x="312" y="449"/>
                      <a:pt x="309" y="449"/>
                    </a:cubicBezTo>
                    <a:cubicBezTo>
                      <a:pt x="311" y="460"/>
                      <a:pt x="328" y="455"/>
                      <a:pt x="326" y="469"/>
                    </a:cubicBezTo>
                    <a:cubicBezTo>
                      <a:pt x="330" y="474"/>
                      <a:pt x="337" y="476"/>
                      <a:pt x="339" y="483"/>
                    </a:cubicBezTo>
                    <a:cubicBezTo>
                      <a:pt x="342" y="482"/>
                      <a:pt x="344" y="481"/>
                      <a:pt x="344" y="478"/>
                    </a:cubicBezTo>
                    <a:cubicBezTo>
                      <a:pt x="342" y="475"/>
                      <a:pt x="339" y="470"/>
                      <a:pt x="337" y="471"/>
                    </a:cubicBezTo>
                    <a:cubicBezTo>
                      <a:pt x="333" y="451"/>
                      <a:pt x="316" y="445"/>
                      <a:pt x="312" y="425"/>
                    </a:cubicBezTo>
                    <a:cubicBezTo>
                      <a:pt x="326" y="427"/>
                      <a:pt x="321" y="447"/>
                      <a:pt x="335" y="450"/>
                    </a:cubicBezTo>
                    <a:cubicBezTo>
                      <a:pt x="335" y="455"/>
                      <a:pt x="340" y="457"/>
                      <a:pt x="343" y="460"/>
                    </a:cubicBezTo>
                    <a:cubicBezTo>
                      <a:pt x="342" y="461"/>
                      <a:pt x="342" y="462"/>
                      <a:pt x="342" y="464"/>
                    </a:cubicBezTo>
                    <a:cubicBezTo>
                      <a:pt x="353" y="471"/>
                      <a:pt x="362" y="481"/>
                      <a:pt x="366" y="492"/>
                    </a:cubicBezTo>
                    <a:cubicBezTo>
                      <a:pt x="365" y="493"/>
                      <a:pt x="364" y="496"/>
                      <a:pt x="363" y="497"/>
                    </a:cubicBezTo>
                    <a:cubicBezTo>
                      <a:pt x="366" y="504"/>
                      <a:pt x="374" y="506"/>
                      <a:pt x="379" y="511"/>
                    </a:cubicBezTo>
                    <a:cubicBezTo>
                      <a:pt x="394" y="515"/>
                      <a:pt x="403" y="525"/>
                      <a:pt x="420" y="526"/>
                    </a:cubicBezTo>
                    <a:cubicBezTo>
                      <a:pt x="431" y="516"/>
                      <a:pt x="436" y="533"/>
                      <a:pt x="448" y="537"/>
                    </a:cubicBezTo>
                    <a:cubicBezTo>
                      <a:pt x="450" y="538"/>
                      <a:pt x="452" y="537"/>
                      <a:pt x="454" y="537"/>
                    </a:cubicBezTo>
                    <a:cubicBezTo>
                      <a:pt x="459" y="538"/>
                      <a:pt x="462" y="543"/>
                      <a:pt x="468" y="541"/>
                    </a:cubicBezTo>
                    <a:cubicBezTo>
                      <a:pt x="471" y="548"/>
                      <a:pt x="481" y="550"/>
                      <a:pt x="479" y="559"/>
                    </a:cubicBezTo>
                    <a:cubicBezTo>
                      <a:pt x="482" y="564"/>
                      <a:pt x="493" y="561"/>
                      <a:pt x="492" y="568"/>
                    </a:cubicBezTo>
                    <a:cubicBezTo>
                      <a:pt x="493" y="570"/>
                      <a:pt x="496" y="569"/>
                      <a:pt x="496" y="572"/>
                    </a:cubicBezTo>
                    <a:cubicBezTo>
                      <a:pt x="501" y="568"/>
                      <a:pt x="506" y="573"/>
                      <a:pt x="509" y="577"/>
                    </a:cubicBezTo>
                    <a:cubicBezTo>
                      <a:pt x="511" y="577"/>
                      <a:pt x="512" y="574"/>
                      <a:pt x="515" y="575"/>
                    </a:cubicBezTo>
                    <a:cubicBezTo>
                      <a:pt x="515" y="572"/>
                      <a:pt x="511" y="573"/>
                      <a:pt x="512" y="569"/>
                    </a:cubicBezTo>
                    <a:cubicBezTo>
                      <a:pt x="516" y="570"/>
                      <a:pt x="514" y="565"/>
                      <a:pt x="518" y="566"/>
                    </a:cubicBezTo>
                    <a:cubicBezTo>
                      <a:pt x="521" y="566"/>
                      <a:pt x="522" y="569"/>
                      <a:pt x="524" y="570"/>
                    </a:cubicBezTo>
                    <a:cubicBezTo>
                      <a:pt x="525" y="580"/>
                      <a:pt x="531" y="591"/>
                      <a:pt x="525" y="602"/>
                    </a:cubicBezTo>
                    <a:cubicBezTo>
                      <a:pt x="524" y="603"/>
                      <a:pt x="522" y="603"/>
                      <a:pt x="520" y="603"/>
                    </a:cubicBezTo>
                    <a:cubicBezTo>
                      <a:pt x="520" y="607"/>
                      <a:pt x="517" y="608"/>
                      <a:pt x="518" y="611"/>
                    </a:cubicBezTo>
                    <a:cubicBezTo>
                      <a:pt x="516" y="611"/>
                      <a:pt x="514" y="613"/>
                      <a:pt x="512" y="613"/>
                    </a:cubicBezTo>
                    <a:cubicBezTo>
                      <a:pt x="511" y="622"/>
                      <a:pt x="507" y="623"/>
                      <a:pt x="507" y="633"/>
                    </a:cubicBezTo>
                    <a:cubicBezTo>
                      <a:pt x="510" y="635"/>
                      <a:pt x="512" y="635"/>
                      <a:pt x="515" y="633"/>
                    </a:cubicBezTo>
                    <a:cubicBezTo>
                      <a:pt x="513" y="639"/>
                      <a:pt x="506" y="639"/>
                      <a:pt x="505" y="644"/>
                    </a:cubicBezTo>
                    <a:cubicBezTo>
                      <a:pt x="504" y="648"/>
                      <a:pt x="507" y="649"/>
                      <a:pt x="508" y="652"/>
                    </a:cubicBezTo>
                    <a:cubicBezTo>
                      <a:pt x="506" y="651"/>
                      <a:pt x="505" y="653"/>
                      <a:pt x="505" y="654"/>
                    </a:cubicBezTo>
                    <a:cubicBezTo>
                      <a:pt x="522" y="661"/>
                      <a:pt x="524" y="683"/>
                      <a:pt x="534" y="697"/>
                    </a:cubicBezTo>
                    <a:cubicBezTo>
                      <a:pt x="538" y="715"/>
                      <a:pt x="559" y="714"/>
                      <a:pt x="568" y="727"/>
                    </a:cubicBezTo>
                    <a:cubicBezTo>
                      <a:pt x="570" y="735"/>
                      <a:pt x="570" y="745"/>
                      <a:pt x="569" y="754"/>
                    </a:cubicBezTo>
                    <a:cubicBezTo>
                      <a:pt x="569" y="755"/>
                      <a:pt x="566" y="754"/>
                      <a:pt x="567" y="757"/>
                    </a:cubicBezTo>
                    <a:cubicBezTo>
                      <a:pt x="571" y="767"/>
                      <a:pt x="562" y="785"/>
                      <a:pt x="563" y="799"/>
                    </a:cubicBezTo>
                    <a:cubicBezTo>
                      <a:pt x="562" y="801"/>
                      <a:pt x="561" y="804"/>
                      <a:pt x="560" y="807"/>
                    </a:cubicBezTo>
                    <a:cubicBezTo>
                      <a:pt x="565" y="823"/>
                      <a:pt x="555" y="834"/>
                      <a:pt x="553" y="849"/>
                    </a:cubicBezTo>
                    <a:cubicBezTo>
                      <a:pt x="552" y="851"/>
                      <a:pt x="548" y="849"/>
                      <a:pt x="549" y="852"/>
                    </a:cubicBezTo>
                    <a:cubicBezTo>
                      <a:pt x="551" y="857"/>
                      <a:pt x="550" y="862"/>
                      <a:pt x="552" y="868"/>
                    </a:cubicBezTo>
                    <a:cubicBezTo>
                      <a:pt x="548" y="872"/>
                      <a:pt x="547" y="880"/>
                      <a:pt x="549" y="886"/>
                    </a:cubicBezTo>
                    <a:cubicBezTo>
                      <a:pt x="544" y="888"/>
                      <a:pt x="546" y="895"/>
                      <a:pt x="547" y="900"/>
                    </a:cubicBezTo>
                    <a:cubicBezTo>
                      <a:pt x="548" y="900"/>
                      <a:pt x="549" y="900"/>
                      <a:pt x="551" y="900"/>
                    </a:cubicBezTo>
                    <a:cubicBezTo>
                      <a:pt x="551" y="893"/>
                      <a:pt x="551" y="891"/>
                      <a:pt x="553" y="886"/>
                    </a:cubicBezTo>
                    <a:cubicBezTo>
                      <a:pt x="560" y="889"/>
                      <a:pt x="547" y="904"/>
                      <a:pt x="556" y="908"/>
                    </a:cubicBezTo>
                    <a:cubicBezTo>
                      <a:pt x="551" y="909"/>
                      <a:pt x="551" y="916"/>
                      <a:pt x="549" y="921"/>
                    </a:cubicBezTo>
                    <a:cubicBezTo>
                      <a:pt x="549" y="918"/>
                      <a:pt x="548" y="917"/>
                      <a:pt x="545" y="917"/>
                    </a:cubicBezTo>
                    <a:cubicBezTo>
                      <a:pt x="543" y="920"/>
                      <a:pt x="540" y="922"/>
                      <a:pt x="539" y="924"/>
                    </a:cubicBezTo>
                    <a:cubicBezTo>
                      <a:pt x="540" y="928"/>
                      <a:pt x="546" y="927"/>
                      <a:pt x="548" y="929"/>
                    </a:cubicBezTo>
                    <a:cubicBezTo>
                      <a:pt x="544" y="928"/>
                      <a:pt x="545" y="932"/>
                      <a:pt x="543" y="933"/>
                    </a:cubicBezTo>
                    <a:cubicBezTo>
                      <a:pt x="549" y="939"/>
                      <a:pt x="542" y="955"/>
                      <a:pt x="549" y="961"/>
                    </a:cubicBezTo>
                    <a:cubicBezTo>
                      <a:pt x="548" y="962"/>
                      <a:pt x="545" y="961"/>
                      <a:pt x="545" y="963"/>
                    </a:cubicBezTo>
                    <a:cubicBezTo>
                      <a:pt x="550" y="966"/>
                      <a:pt x="549" y="976"/>
                      <a:pt x="556" y="975"/>
                    </a:cubicBezTo>
                    <a:cubicBezTo>
                      <a:pt x="554" y="976"/>
                      <a:pt x="555" y="979"/>
                      <a:pt x="557" y="980"/>
                    </a:cubicBezTo>
                    <a:cubicBezTo>
                      <a:pt x="554" y="979"/>
                      <a:pt x="554" y="982"/>
                      <a:pt x="554" y="985"/>
                    </a:cubicBezTo>
                    <a:cubicBezTo>
                      <a:pt x="557" y="984"/>
                      <a:pt x="561" y="984"/>
                      <a:pt x="563" y="982"/>
                    </a:cubicBezTo>
                    <a:cubicBezTo>
                      <a:pt x="562" y="985"/>
                      <a:pt x="560" y="987"/>
                      <a:pt x="559" y="990"/>
                    </a:cubicBezTo>
                    <a:cubicBezTo>
                      <a:pt x="562" y="991"/>
                      <a:pt x="563" y="993"/>
                      <a:pt x="567" y="991"/>
                    </a:cubicBezTo>
                    <a:cubicBezTo>
                      <a:pt x="567" y="990"/>
                      <a:pt x="567" y="988"/>
                      <a:pt x="567" y="986"/>
                    </a:cubicBezTo>
                    <a:cubicBezTo>
                      <a:pt x="569" y="989"/>
                      <a:pt x="571" y="986"/>
                      <a:pt x="572" y="988"/>
                    </a:cubicBezTo>
                    <a:cubicBezTo>
                      <a:pt x="568" y="988"/>
                      <a:pt x="571" y="993"/>
                      <a:pt x="571" y="995"/>
                    </a:cubicBezTo>
                    <a:cubicBezTo>
                      <a:pt x="569" y="995"/>
                      <a:pt x="568" y="995"/>
                      <a:pt x="567" y="996"/>
                    </a:cubicBezTo>
                    <a:cubicBezTo>
                      <a:pt x="567" y="998"/>
                      <a:pt x="567" y="1000"/>
                      <a:pt x="567" y="1002"/>
                    </a:cubicBezTo>
                    <a:cubicBezTo>
                      <a:pt x="573" y="1001"/>
                      <a:pt x="572" y="1001"/>
                      <a:pt x="579" y="1002"/>
                    </a:cubicBezTo>
                    <a:cubicBezTo>
                      <a:pt x="582" y="996"/>
                      <a:pt x="577" y="980"/>
                      <a:pt x="581" y="977"/>
                    </a:cubicBezTo>
                    <a:cubicBezTo>
                      <a:pt x="579" y="972"/>
                      <a:pt x="575" y="966"/>
                      <a:pt x="578" y="958"/>
                    </a:cubicBezTo>
                    <a:cubicBezTo>
                      <a:pt x="588" y="956"/>
                      <a:pt x="584" y="939"/>
                      <a:pt x="595" y="938"/>
                    </a:cubicBezTo>
                    <a:cubicBezTo>
                      <a:pt x="596" y="935"/>
                      <a:pt x="598" y="934"/>
                      <a:pt x="597" y="929"/>
                    </a:cubicBezTo>
                    <a:cubicBezTo>
                      <a:pt x="585" y="930"/>
                      <a:pt x="584" y="910"/>
                      <a:pt x="598" y="911"/>
                    </a:cubicBezTo>
                    <a:cubicBezTo>
                      <a:pt x="598" y="905"/>
                      <a:pt x="601" y="894"/>
                      <a:pt x="609" y="894"/>
                    </a:cubicBezTo>
                    <a:cubicBezTo>
                      <a:pt x="609" y="892"/>
                      <a:pt x="609" y="890"/>
                      <a:pt x="609" y="887"/>
                    </a:cubicBezTo>
                    <a:cubicBezTo>
                      <a:pt x="605" y="886"/>
                      <a:pt x="606" y="890"/>
                      <a:pt x="602" y="890"/>
                    </a:cubicBezTo>
                    <a:cubicBezTo>
                      <a:pt x="601" y="886"/>
                      <a:pt x="602" y="884"/>
                      <a:pt x="600" y="879"/>
                    </a:cubicBezTo>
                    <a:cubicBezTo>
                      <a:pt x="605" y="881"/>
                      <a:pt x="614" y="883"/>
                      <a:pt x="618" y="878"/>
                    </a:cubicBezTo>
                    <a:cubicBezTo>
                      <a:pt x="615" y="872"/>
                      <a:pt x="620" y="869"/>
                      <a:pt x="617" y="864"/>
                    </a:cubicBezTo>
                    <a:cubicBezTo>
                      <a:pt x="633" y="867"/>
                      <a:pt x="647" y="861"/>
                      <a:pt x="650" y="848"/>
                    </a:cubicBezTo>
                    <a:cubicBezTo>
                      <a:pt x="648" y="844"/>
                      <a:pt x="644" y="842"/>
                      <a:pt x="646" y="837"/>
                    </a:cubicBezTo>
                    <a:cubicBezTo>
                      <a:pt x="645" y="835"/>
                      <a:pt x="639" y="833"/>
                      <a:pt x="640" y="831"/>
                    </a:cubicBezTo>
                    <a:cubicBezTo>
                      <a:pt x="644" y="833"/>
                      <a:pt x="649" y="832"/>
                      <a:pt x="652" y="836"/>
                    </a:cubicBezTo>
                    <a:cubicBezTo>
                      <a:pt x="667" y="836"/>
                      <a:pt x="673" y="823"/>
                      <a:pt x="679" y="811"/>
                    </a:cubicBezTo>
                    <a:cubicBezTo>
                      <a:pt x="679" y="813"/>
                      <a:pt x="677" y="812"/>
                      <a:pt x="679" y="814"/>
                    </a:cubicBezTo>
                    <a:cubicBezTo>
                      <a:pt x="684" y="811"/>
                      <a:pt x="688" y="806"/>
                      <a:pt x="689" y="798"/>
                    </a:cubicBezTo>
                    <a:cubicBezTo>
                      <a:pt x="698" y="794"/>
                      <a:pt x="697" y="783"/>
                      <a:pt x="698" y="771"/>
                    </a:cubicBezTo>
                    <a:cubicBezTo>
                      <a:pt x="702" y="768"/>
                      <a:pt x="706" y="764"/>
                      <a:pt x="712" y="761"/>
                    </a:cubicBezTo>
                    <a:cubicBezTo>
                      <a:pt x="713" y="761"/>
                      <a:pt x="713" y="762"/>
                      <a:pt x="715" y="762"/>
                    </a:cubicBezTo>
                    <a:cubicBezTo>
                      <a:pt x="717" y="755"/>
                      <a:pt x="726" y="756"/>
                      <a:pt x="735" y="756"/>
                    </a:cubicBezTo>
                    <a:cubicBezTo>
                      <a:pt x="735" y="753"/>
                      <a:pt x="737" y="751"/>
                      <a:pt x="741" y="750"/>
                    </a:cubicBezTo>
                    <a:cubicBezTo>
                      <a:pt x="739" y="741"/>
                      <a:pt x="752" y="738"/>
                      <a:pt x="748" y="727"/>
                    </a:cubicBezTo>
                    <a:cubicBezTo>
                      <a:pt x="756" y="722"/>
                      <a:pt x="751" y="707"/>
                      <a:pt x="753" y="695"/>
                    </a:cubicBezTo>
                    <a:cubicBezTo>
                      <a:pt x="759" y="694"/>
                      <a:pt x="761" y="689"/>
                      <a:pt x="762" y="683"/>
                    </a:cubicBezTo>
                    <a:cubicBezTo>
                      <a:pt x="774" y="679"/>
                      <a:pt x="781" y="661"/>
                      <a:pt x="773" y="647"/>
                    </a:cubicBezTo>
                    <a:cubicBezTo>
                      <a:pt x="759" y="649"/>
                      <a:pt x="755" y="635"/>
                      <a:pt x="745" y="633"/>
                    </a:cubicBezTo>
                    <a:close/>
                    <a:moveTo>
                      <a:pt x="351" y="89"/>
                    </a:moveTo>
                    <a:cubicBezTo>
                      <a:pt x="350" y="86"/>
                      <a:pt x="352" y="86"/>
                      <a:pt x="352" y="84"/>
                    </a:cubicBezTo>
                    <a:cubicBezTo>
                      <a:pt x="354" y="85"/>
                      <a:pt x="353" y="88"/>
                      <a:pt x="356" y="88"/>
                    </a:cubicBezTo>
                    <a:cubicBezTo>
                      <a:pt x="354" y="89"/>
                      <a:pt x="351" y="90"/>
                      <a:pt x="351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4" name="Freeform 188">
                <a:extLst>
                  <a:ext uri="{FF2B5EF4-FFF2-40B4-BE49-F238E27FC236}">
                    <a16:creationId xmlns:a16="http://schemas.microsoft.com/office/drawing/2014/main" id="{ADB047B2-8041-4E03-BCEF-B4186025E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144" y="3187881"/>
                <a:ext cx="43531" cy="49259"/>
              </a:xfrm>
              <a:custGeom>
                <a:avLst/>
                <a:gdLst>
                  <a:gd name="T0" fmla="*/ 12 w 16"/>
                  <a:gd name="T1" fmla="*/ 1 h 18"/>
                  <a:gd name="T2" fmla="*/ 0 w 16"/>
                  <a:gd name="T3" fmla="*/ 18 h 18"/>
                  <a:gd name="T4" fmla="*/ 9 w 16"/>
                  <a:gd name="T5" fmla="*/ 8 h 18"/>
                  <a:gd name="T6" fmla="*/ 16 w 16"/>
                  <a:gd name="T7" fmla="*/ 5 h 18"/>
                  <a:gd name="T8" fmla="*/ 12 w 16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1"/>
                    </a:moveTo>
                    <a:cubicBezTo>
                      <a:pt x="12" y="10"/>
                      <a:pt x="2" y="10"/>
                      <a:pt x="0" y="18"/>
                    </a:cubicBezTo>
                    <a:cubicBezTo>
                      <a:pt x="4" y="16"/>
                      <a:pt x="9" y="14"/>
                      <a:pt x="9" y="8"/>
                    </a:cubicBezTo>
                    <a:cubicBezTo>
                      <a:pt x="13" y="9"/>
                      <a:pt x="14" y="7"/>
                      <a:pt x="16" y="5"/>
                    </a:cubicBezTo>
                    <a:cubicBezTo>
                      <a:pt x="13" y="5"/>
                      <a:pt x="15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189">
                <a:extLst>
                  <a:ext uri="{FF2B5EF4-FFF2-40B4-BE49-F238E27FC236}">
                    <a16:creationId xmlns:a16="http://schemas.microsoft.com/office/drawing/2014/main" id="{A971FB87-E3E9-49AA-81A5-BBD696F9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82" y="1596708"/>
                <a:ext cx="462803" cy="530391"/>
              </a:xfrm>
              <a:custGeom>
                <a:avLst/>
                <a:gdLst>
                  <a:gd name="T0" fmla="*/ 99 w 171"/>
                  <a:gd name="T1" fmla="*/ 54 h 196"/>
                  <a:gd name="T2" fmla="*/ 89 w 171"/>
                  <a:gd name="T3" fmla="*/ 50 h 196"/>
                  <a:gd name="T4" fmla="*/ 86 w 171"/>
                  <a:gd name="T5" fmla="*/ 29 h 196"/>
                  <a:gd name="T6" fmla="*/ 66 w 171"/>
                  <a:gd name="T7" fmla="*/ 35 h 196"/>
                  <a:gd name="T8" fmla="*/ 55 w 171"/>
                  <a:gd name="T9" fmla="*/ 41 h 196"/>
                  <a:gd name="T10" fmla="*/ 30 w 171"/>
                  <a:gd name="T11" fmla="*/ 14 h 196"/>
                  <a:gd name="T12" fmla="*/ 28 w 171"/>
                  <a:gd name="T13" fmla="*/ 20 h 196"/>
                  <a:gd name="T14" fmla="*/ 29 w 171"/>
                  <a:gd name="T15" fmla="*/ 35 h 196"/>
                  <a:gd name="T16" fmla="*/ 27 w 171"/>
                  <a:gd name="T17" fmla="*/ 56 h 196"/>
                  <a:gd name="T18" fmla="*/ 24 w 171"/>
                  <a:gd name="T19" fmla="*/ 32 h 196"/>
                  <a:gd name="T20" fmla="*/ 1 w 171"/>
                  <a:gd name="T21" fmla="*/ 35 h 196"/>
                  <a:gd name="T22" fmla="*/ 0 w 171"/>
                  <a:gd name="T23" fmla="*/ 51 h 196"/>
                  <a:gd name="T24" fmla="*/ 5 w 171"/>
                  <a:gd name="T25" fmla="*/ 60 h 196"/>
                  <a:gd name="T26" fmla="*/ 21 w 171"/>
                  <a:gd name="T27" fmla="*/ 74 h 196"/>
                  <a:gd name="T28" fmla="*/ 54 w 171"/>
                  <a:gd name="T29" fmla="*/ 75 h 196"/>
                  <a:gd name="T30" fmla="*/ 57 w 171"/>
                  <a:gd name="T31" fmla="*/ 65 h 196"/>
                  <a:gd name="T32" fmla="*/ 85 w 171"/>
                  <a:gd name="T33" fmla="*/ 91 h 196"/>
                  <a:gd name="T34" fmla="*/ 79 w 171"/>
                  <a:gd name="T35" fmla="*/ 100 h 196"/>
                  <a:gd name="T36" fmla="*/ 103 w 171"/>
                  <a:gd name="T37" fmla="*/ 121 h 196"/>
                  <a:gd name="T38" fmla="*/ 97 w 171"/>
                  <a:gd name="T39" fmla="*/ 147 h 196"/>
                  <a:gd name="T40" fmla="*/ 74 w 171"/>
                  <a:gd name="T41" fmla="*/ 148 h 196"/>
                  <a:gd name="T42" fmla="*/ 82 w 171"/>
                  <a:gd name="T43" fmla="*/ 165 h 196"/>
                  <a:gd name="T44" fmla="*/ 92 w 171"/>
                  <a:gd name="T45" fmla="*/ 164 h 196"/>
                  <a:gd name="T46" fmla="*/ 99 w 171"/>
                  <a:gd name="T47" fmla="*/ 161 h 196"/>
                  <a:gd name="T48" fmla="*/ 107 w 171"/>
                  <a:gd name="T49" fmla="*/ 178 h 196"/>
                  <a:gd name="T50" fmla="*/ 126 w 171"/>
                  <a:gd name="T51" fmla="*/ 172 h 196"/>
                  <a:gd name="T52" fmla="*/ 148 w 171"/>
                  <a:gd name="T53" fmla="*/ 176 h 196"/>
                  <a:gd name="T54" fmla="*/ 145 w 171"/>
                  <a:gd name="T55" fmla="*/ 164 h 196"/>
                  <a:gd name="T56" fmla="*/ 136 w 171"/>
                  <a:gd name="T57" fmla="*/ 154 h 196"/>
                  <a:gd name="T58" fmla="*/ 135 w 171"/>
                  <a:gd name="T59" fmla="*/ 141 h 196"/>
                  <a:gd name="T60" fmla="*/ 135 w 171"/>
                  <a:gd name="T61" fmla="*/ 132 h 196"/>
                  <a:gd name="T62" fmla="*/ 146 w 171"/>
                  <a:gd name="T63" fmla="*/ 150 h 196"/>
                  <a:gd name="T64" fmla="*/ 156 w 171"/>
                  <a:gd name="T65" fmla="*/ 155 h 196"/>
                  <a:gd name="T66" fmla="*/ 165 w 171"/>
                  <a:gd name="T67" fmla="*/ 141 h 196"/>
                  <a:gd name="T68" fmla="*/ 169 w 171"/>
                  <a:gd name="T69" fmla="*/ 136 h 196"/>
                  <a:gd name="T70" fmla="*/ 159 w 171"/>
                  <a:gd name="T71" fmla="*/ 126 h 196"/>
                  <a:gd name="T72" fmla="*/ 150 w 171"/>
                  <a:gd name="T73" fmla="*/ 122 h 196"/>
                  <a:gd name="T74" fmla="*/ 136 w 171"/>
                  <a:gd name="T75" fmla="*/ 109 h 196"/>
                  <a:gd name="T76" fmla="*/ 128 w 171"/>
                  <a:gd name="T77" fmla="*/ 89 h 196"/>
                  <a:gd name="T78" fmla="*/ 129 w 171"/>
                  <a:gd name="T79" fmla="*/ 83 h 196"/>
                  <a:gd name="T80" fmla="*/ 130 w 171"/>
                  <a:gd name="T81" fmla="*/ 71 h 196"/>
                  <a:gd name="T82" fmla="*/ 127 w 171"/>
                  <a:gd name="T83" fmla="*/ 69 h 196"/>
                  <a:gd name="T84" fmla="*/ 116 w 171"/>
                  <a:gd name="T85" fmla="*/ 65 h 196"/>
                  <a:gd name="T86" fmla="*/ 108 w 171"/>
                  <a:gd name="T87" fmla="*/ 59 h 196"/>
                  <a:gd name="T88" fmla="*/ 103 w 171"/>
                  <a:gd name="T89" fmla="*/ 4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1" h="196">
                    <a:moveTo>
                      <a:pt x="103" y="47"/>
                    </a:moveTo>
                    <a:cubicBezTo>
                      <a:pt x="101" y="49"/>
                      <a:pt x="100" y="52"/>
                      <a:pt x="99" y="54"/>
                    </a:cubicBezTo>
                    <a:cubicBezTo>
                      <a:pt x="97" y="51"/>
                      <a:pt x="97" y="47"/>
                      <a:pt x="94" y="46"/>
                    </a:cubicBezTo>
                    <a:cubicBezTo>
                      <a:pt x="91" y="46"/>
                      <a:pt x="90" y="52"/>
                      <a:pt x="89" y="50"/>
                    </a:cubicBezTo>
                    <a:cubicBezTo>
                      <a:pt x="89" y="46"/>
                      <a:pt x="93" y="45"/>
                      <a:pt x="94" y="42"/>
                    </a:cubicBezTo>
                    <a:cubicBezTo>
                      <a:pt x="91" y="37"/>
                      <a:pt x="89" y="33"/>
                      <a:pt x="86" y="29"/>
                    </a:cubicBezTo>
                    <a:cubicBezTo>
                      <a:pt x="73" y="25"/>
                      <a:pt x="65" y="28"/>
                      <a:pt x="66" y="42"/>
                    </a:cubicBezTo>
                    <a:cubicBezTo>
                      <a:pt x="65" y="40"/>
                      <a:pt x="66" y="37"/>
                      <a:pt x="66" y="35"/>
                    </a:cubicBezTo>
                    <a:cubicBezTo>
                      <a:pt x="64" y="34"/>
                      <a:pt x="63" y="33"/>
                      <a:pt x="61" y="33"/>
                    </a:cubicBezTo>
                    <a:cubicBezTo>
                      <a:pt x="58" y="35"/>
                      <a:pt x="59" y="41"/>
                      <a:pt x="55" y="41"/>
                    </a:cubicBezTo>
                    <a:cubicBezTo>
                      <a:pt x="58" y="26"/>
                      <a:pt x="58" y="17"/>
                      <a:pt x="51" y="7"/>
                    </a:cubicBezTo>
                    <a:cubicBezTo>
                      <a:pt x="42" y="3"/>
                      <a:pt x="36" y="10"/>
                      <a:pt x="30" y="14"/>
                    </a:cubicBezTo>
                    <a:cubicBezTo>
                      <a:pt x="30" y="17"/>
                      <a:pt x="35" y="18"/>
                      <a:pt x="33" y="20"/>
                    </a:cubicBezTo>
                    <a:cubicBezTo>
                      <a:pt x="31" y="21"/>
                      <a:pt x="30" y="19"/>
                      <a:pt x="28" y="20"/>
                    </a:cubicBezTo>
                    <a:cubicBezTo>
                      <a:pt x="22" y="27"/>
                      <a:pt x="31" y="35"/>
                      <a:pt x="33" y="37"/>
                    </a:cubicBezTo>
                    <a:cubicBezTo>
                      <a:pt x="31" y="36"/>
                      <a:pt x="31" y="35"/>
                      <a:pt x="29" y="35"/>
                    </a:cubicBezTo>
                    <a:cubicBezTo>
                      <a:pt x="23" y="41"/>
                      <a:pt x="29" y="47"/>
                      <a:pt x="33" y="51"/>
                    </a:cubicBezTo>
                    <a:cubicBezTo>
                      <a:pt x="33" y="55"/>
                      <a:pt x="30" y="59"/>
                      <a:pt x="27" y="56"/>
                    </a:cubicBezTo>
                    <a:cubicBezTo>
                      <a:pt x="27" y="53"/>
                      <a:pt x="31" y="55"/>
                      <a:pt x="30" y="51"/>
                    </a:cubicBezTo>
                    <a:cubicBezTo>
                      <a:pt x="27" y="46"/>
                      <a:pt x="21" y="40"/>
                      <a:pt x="24" y="32"/>
                    </a:cubicBezTo>
                    <a:cubicBezTo>
                      <a:pt x="16" y="23"/>
                      <a:pt x="28" y="14"/>
                      <a:pt x="30" y="5"/>
                    </a:cubicBezTo>
                    <a:cubicBezTo>
                      <a:pt x="11" y="0"/>
                      <a:pt x="3" y="18"/>
                      <a:pt x="1" y="35"/>
                    </a:cubicBezTo>
                    <a:cubicBezTo>
                      <a:pt x="2" y="37"/>
                      <a:pt x="4" y="38"/>
                      <a:pt x="5" y="40"/>
                    </a:cubicBezTo>
                    <a:cubicBezTo>
                      <a:pt x="0" y="40"/>
                      <a:pt x="1" y="46"/>
                      <a:pt x="0" y="51"/>
                    </a:cubicBezTo>
                    <a:cubicBezTo>
                      <a:pt x="5" y="54"/>
                      <a:pt x="16" y="52"/>
                      <a:pt x="16" y="60"/>
                    </a:cubicBezTo>
                    <a:cubicBezTo>
                      <a:pt x="13" y="60"/>
                      <a:pt x="9" y="58"/>
                      <a:pt x="5" y="60"/>
                    </a:cubicBezTo>
                    <a:cubicBezTo>
                      <a:pt x="4" y="70"/>
                      <a:pt x="16" y="76"/>
                      <a:pt x="21" y="69"/>
                    </a:cubicBezTo>
                    <a:cubicBezTo>
                      <a:pt x="21" y="71"/>
                      <a:pt x="21" y="73"/>
                      <a:pt x="21" y="74"/>
                    </a:cubicBezTo>
                    <a:cubicBezTo>
                      <a:pt x="33" y="80"/>
                      <a:pt x="48" y="76"/>
                      <a:pt x="56" y="84"/>
                    </a:cubicBezTo>
                    <a:cubicBezTo>
                      <a:pt x="56" y="80"/>
                      <a:pt x="54" y="79"/>
                      <a:pt x="54" y="75"/>
                    </a:cubicBezTo>
                    <a:cubicBezTo>
                      <a:pt x="59" y="80"/>
                      <a:pt x="68" y="83"/>
                      <a:pt x="68" y="75"/>
                    </a:cubicBezTo>
                    <a:cubicBezTo>
                      <a:pt x="68" y="70"/>
                      <a:pt x="60" y="70"/>
                      <a:pt x="57" y="65"/>
                    </a:cubicBezTo>
                    <a:cubicBezTo>
                      <a:pt x="63" y="69"/>
                      <a:pt x="72" y="70"/>
                      <a:pt x="72" y="79"/>
                    </a:cubicBezTo>
                    <a:cubicBezTo>
                      <a:pt x="78" y="82"/>
                      <a:pt x="81" y="87"/>
                      <a:pt x="85" y="91"/>
                    </a:cubicBezTo>
                    <a:cubicBezTo>
                      <a:pt x="83" y="92"/>
                      <a:pt x="80" y="92"/>
                      <a:pt x="78" y="93"/>
                    </a:cubicBezTo>
                    <a:cubicBezTo>
                      <a:pt x="77" y="96"/>
                      <a:pt x="79" y="97"/>
                      <a:pt x="79" y="100"/>
                    </a:cubicBezTo>
                    <a:cubicBezTo>
                      <a:pt x="82" y="99"/>
                      <a:pt x="88" y="96"/>
                      <a:pt x="90" y="96"/>
                    </a:cubicBezTo>
                    <a:cubicBezTo>
                      <a:pt x="92" y="107"/>
                      <a:pt x="103" y="108"/>
                      <a:pt x="103" y="121"/>
                    </a:cubicBezTo>
                    <a:cubicBezTo>
                      <a:pt x="100" y="127"/>
                      <a:pt x="97" y="133"/>
                      <a:pt x="91" y="137"/>
                    </a:cubicBezTo>
                    <a:cubicBezTo>
                      <a:pt x="92" y="141"/>
                      <a:pt x="95" y="143"/>
                      <a:pt x="97" y="147"/>
                    </a:cubicBezTo>
                    <a:cubicBezTo>
                      <a:pt x="93" y="146"/>
                      <a:pt x="88" y="149"/>
                      <a:pt x="85" y="151"/>
                    </a:cubicBezTo>
                    <a:cubicBezTo>
                      <a:pt x="83" y="148"/>
                      <a:pt x="79" y="147"/>
                      <a:pt x="74" y="148"/>
                    </a:cubicBezTo>
                    <a:cubicBezTo>
                      <a:pt x="76" y="155"/>
                      <a:pt x="67" y="152"/>
                      <a:pt x="70" y="161"/>
                    </a:cubicBezTo>
                    <a:cubicBezTo>
                      <a:pt x="73" y="164"/>
                      <a:pt x="77" y="165"/>
                      <a:pt x="82" y="165"/>
                    </a:cubicBezTo>
                    <a:cubicBezTo>
                      <a:pt x="84" y="165"/>
                      <a:pt x="84" y="162"/>
                      <a:pt x="86" y="161"/>
                    </a:cubicBezTo>
                    <a:cubicBezTo>
                      <a:pt x="88" y="162"/>
                      <a:pt x="90" y="163"/>
                      <a:pt x="92" y="164"/>
                    </a:cubicBezTo>
                    <a:cubicBezTo>
                      <a:pt x="94" y="163"/>
                      <a:pt x="92" y="159"/>
                      <a:pt x="94" y="159"/>
                    </a:cubicBezTo>
                    <a:cubicBezTo>
                      <a:pt x="94" y="161"/>
                      <a:pt x="98" y="159"/>
                      <a:pt x="99" y="161"/>
                    </a:cubicBezTo>
                    <a:cubicBezTo>
                      <a:pt x="98" y="169"/>
                      <a:pt x="105" y="169"/>
                      <a:pt x="108" y="173"/>
                    </a:cubicBezTo>
                    <a:cubicBezTo>
                      <a:pt x="108" y="175"/>
                      <a:pt x="106" y="176"/>
                      <a:pt x="107" y="178"/>
                    </a:cubicBezTo>
                    <a:cubicBezTo>
                      <a:pt x="118" y="185"/>
                      <a:pt x="128" y="193"/>
                      <a:pt x="142" y="196"/>
                    </a:cubicBezTo>
                    <a:cubicBezTo>
                      <a:pt x="142" y="184"/>
                      <a:pt x="128" y="180"/>
                      <a:pt x="126" y="172"/>
                    </a:cubicBezTo>
                    <a:cubicBezTo>
                      <a:pt x="134" y="176"/>
                      <a:pt x="141" y="183"/>
                      <a:pt x="150" y="189"/>
                    </a:cubicBezTo>
                    <a:cubicBezTo>
                      <a:pt x="146" y="184"/>
                      <a:pt x="150" y="182"/>
                      <a:pt x="148" y="176"/>
                    </a:cubicBezTo>
                    <a:cubicBezTo>
                      <a:pt x="149" y="177"/>
                      <a:pt x="149" y="179"/>
                      <a:pt x="151" y="179"/>
                    </a:cubicBezTo>
                    <a:cubicBezTo>
                      <a:pt x="153" y="171"/>
                      <a:pt x="149" y="168"/>
                      <a:pt x="145" y="164"/>
                    </a:cubicBezTo>
                    <a:cubicBezTo>
                      <a:pt x="146" y="163"/>
                      <a:pt x="148" y="163"/>
                      <a:pt x="147" y="161"/>
                    </a:cubicBezTo>
                    <a:cubicBezTo>
                      <a:pt x="142" y="160"/>
                      <a:pt x="141" y="153"/>
                      <a:pt x="136" y="154"/>
                    </a:cubicBezTo>
                    <a:cubicBezTo>
                      <a:pt x="136" y="147"/>
                      <a:pt x="132" y="146"/>
                      <a:pt x="130" y="141"/>
                    </a:cubicBezTo>
                    <a:cubicBezTo>
                      <a:pt x="131" y="143"/>
                      <a:pt x="133" y="142"/>
                      <a:pt x="135" y="141"/>
                    </a:cubicBezTo>
                    <a:cubicBezTo>
                      <a:pt x="134" y="138"/>
                      <a:pt x="132" y="136"/>
                      <a:pt x="131" y="134"/>
                    </a:cubicBezTo>
                    <a:cubicBezTo>
                      <a:pt x="133" y="134"/>
                      <a:pt x="133" y="132"/>
                      <a:pt x="135" y="132"/>
                    </a:cubicBezTo>
                    <a:cubicBezTo>
                      <a:pt x="138" y="135"/>
                      <a:pt x="140" y="139"/>
                      <a:pt x="145" y="141"/>
                    </a:cubicBezTo>
                    <a:cubicBezTo>
                      <a:pt x="143" y="146"/>
                      <a:pt x="145" y="146"/>
                      <a:pt x="146" y="150"/>
                    </a:cubicBezTo>
                    <a:cubicBezTo>
                      <a:pt x="149" y="150"/>
                      <a:pt x="148" y="148"/>
                      <a:pt x="150" y="149"/>
                    </a:cubicBezTo>
                    <a:cubicBezTo>
                      <a:pt x="150" y="153"/>
                      <a:pt x="154" y="154"/>
                      <a:pt x="156" y="155"/>
                    </a:cubicBezTo>
                    <a:cubicBezTo>
                      <a:pt x="159" y="153"/>
                      <a:pt x="154" y="146"/>
                      <a:pt x="158" y="145"/>
                    </a:cubicBezTo>
                    <a:cubicBezTo>
                      <a:pt x="160" y="149"/>
                      <a:pt x="162" y="141"/>
                      <a:pt x="165" y="141"/>
                    </a:cubicBezTo>
                    <a:cubicBezTo>
                      <a:pt x="166" y="139"/>
                      <a:pt x="162" y="137"/>
                      <a:pt x="164" y="135"/>
                    </a:cubicBezTo>
                    <a:cubicBezTo>
                      <a:pt x="165" y="136"/>
                      <a:pt x="167" y="136"/>
                      <a:pt x="169" y="136"/>
                    </a:cubicBezTo>
                    <a:cubicBezTo>
                      <a:pt x="171" y="130"/>
                      <a:pt x="166" y="128"/>
                      <a:pt x="164" y="124"/>
                    </a:cubicBezTo>
                    <a:cubicBezTo>
                      <a:pt x="161" y="124"/>
                      <a:pt x="162" y="127"/>
                      <a:pt x="159" y="126"/>
                    </a:cubicBezTo>
                    <a:cubicBezTo>
                      <a:pt x="159" y="124"/>
                      <a:pt x="160" y="124"/>
                      <a:pt x="160" y="121"/>
                    </a:cubicBezTo>
                    <a:cubicBezTo>
                      <a:pt x="156" y="121"/>
                      <a:pt x="152" y="124"/>
                      <a:pt x="150" y="122"/>
                    </a:cubicBezTo>
                    <a:cubicBezTo>
                      <a:pt x="150" y="120"/>
                      <a:pt x="154" y="121"/>
                      <a:pt x="154" y="118"/>
                    </a:cubicBezTo>
                    <a:cubicBezTo>
                      <a:pt x="151" y="110"/>
                      <a:pt x="145" y="110"/>
                      <a:pt x="136" y="109"/>
                    </a:cubicBezTo>
                    <a:cubicBezTo>
                      <a:pt x="137" y="102"/>
                      <a:pt x="129" y="102"/>
                      <a:pt x="127" y="98"/>
                    </a:cubicBezTo>
                    <a:cubicBezTo>
                      <a:pt x="133" y="97"/>
                      <a:pt x="127" y="91"/>
                      <a:pt x="128" y="89"/>
                    </a:cubicBezTo>
                    <a:cubicBezTo>
                      <a:pt x="130" y="92"/>
                      <a:pt x="134" y="92"/>
                      <a:pt x="138" y="92"/>
                    </a:cubicBezTo>
                    <a:cubicBezTo>
                      <a:pt x="138" y="86"/>
                      <a:pt x="132" y="85"/>
                      <a:pt x="129" y="83"/>
                    </a:cubicBezTo>
                    <a:cubicBezTo>
                      <a:pt x="130" y="81"/>
                      <a:pt x="134" y="82"/>
                      <a:pt x="136" y="82"/>
                    </a:cubicBezTo>
                    <a:cubicBezTo>
                      <a:pt x="135" y="77"/>
                      <a:pt x="133" y="74"/>
                      <a:pt x="130" y="71"/>
                    </a:cubicBezTo>
                    <a:cubicBezTo>
                      <a:pt x="127" y="72"/>
                      <a:pt x="123" y="77"/>
                      <a:pt x="121" y="76"/>
                    </a:cubicBezTo>
                    <a:cubicBezTo>
                      <a:pt x="122" y="72"/>
                      <a:pt x="126" y="72"/>
                      <a:pt x="127" y="69"/>
                    </a:cubicBezTo>
                    <a:cubicBezTo>
                      <a:pt x="127" y="65"/>
                      <a:pt x="125" y="63"/>
                      <a:pt x="122" y="63"/>
                    </a:cubicBezTo>
                    <a:cubicBezTo>
                      <a:pt x="118" y="63"/>
                      <a:pt x="118" y="65"/>
                      <a:pt x="116" y="65"/>
                    </a:cubicBezTo>
                    <a:cubicBezTo>
                      <a:pt x="114" y="64"/>
                      <a:pt x="114" y="61"/>
                      <a:pt x="114" y="57"/>
                    </a:cubicBezTo>
                    <a:cubicBezTo>
                      <a:pt x="112" y="57"/>
                      <a:pt x="109" y="60"/>
                      <a:pt x="108" y="59"/>
                    </a:cubicBezTo>
                    <a:cubicBezTo>
                      <a:pt x="110" y="57"/>
                      <a:pt x="111" y="56"/>
                      <a:pt x="111" y="53"/>
                    </a:cubicBezTo>
                    <a:cubicBezTo>
                      <a:pt x="110" y="49"/>
                      <a:pt x="106" y="49"/>
                      <a:pt x="103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191">
                <a:extLst>
                  <a:ext uri="{FF2B5EF4-FFF2-40B4-BE49-F238E27FC236}">
                    <a16:creationId xmlns:a16="http://schemas.microsoft.com/office/drawing/2014/main" id="{3AD063D9-B625-4FF1-83C9-795512C00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589" y="2651758"/>
                <a:ext cx="208491" cy="208491"/>
              </a:xfrm>
              <a:custGeom>
                <a:avLst/>
                <a:gdLst>
                  <a:gd name="T0" fmla="*/ 36 w 77"/>
                  <a:gd name="T1" fmla="*/ 45 h 77"/>
                  <a:gd name="T2" fmla="*/ 21 w 77"/>
                  <a:gd name="T3" fmla="*/ 44 h 77"/>
                  <a:gd name="T4" fmla="*/ 9 w 77"/>
                  <a:gd name="T5" fmla="*/ 53 h 77"/>
                  <a:gd name="T6" fmla="*/ 1 w 77"/>
                  <a:gd name="T7" fmla="*/ 60 h 77"/>
                  <a:gd name="T8" fmla="*/ 4 w 77"/>
                  <a:gd name="T9" fmla="*/ 65 h 77"/>
                  <a:gd name="T10" fmla="*/ 6 w 77"/>
                  <a:gd name="T11" fmla="*/ 64 h 77"/>
                  <a:gd name="T12" fmla="*/ 7 w 77"/>
                  <a:gd name="T13" fmla="*/ 65 h 77"/>
                  <a:gd name="T14" fmla="*/ 5 w 77"/>
                  <a:gd name="T15" fmla="*/ 75 h 77"/>
                  <a:gd name="T16" fmla="*/ 10 w 77"/>
                  <a:gd name="T17" fmla="*/ 77 h 77"/>
                  <a:gd name="T18" fmla="*/ 15 w 77"/>
                  <a:gd name="T19" fmla="*/ 59 h 77"/>
                  <a:gd name="T20" fmla="*/ 10 w 77"/>
                  <a:gd name="T21" fmla="*/ 56 h 77"/>
                  <a:gd name="T22" fmla="*/ 35 w 77"/>
                  <a:gd name="T23" fmla="*/ 51 h 77"/>
                  <a:gd name="T24" fmla="*/ 39 w 77"/>
                  <a:gd name="T25" fmla="*/ 60 h 77"/>
                  <a:gd name="T26" fmla="*/ 45 w 77"/>
                  <a:gd name="T27" fmla="*/ 54 h 77"/>
                  <a:gd name="T28" fmla="*/ 43 w 77"/>
                  <a:gd name="T29" fmla="*/ 50 h 77"/>
                  <a:gd name="T30" fmla="*/ 46 w 77"/>
                  <a:gd name="T31" fmla="*/ 52 h 77"/>
                  <a:gd name="T32" fmla="*/ 55 w 77"/>
                  <a:gd name="T33" fmla="*/ 48 h 77"/>
                  <a:gd name="T34" fmla="*/ 55 w 77"/>
                  <a:gd name="T35" fmla="*/ 51 h 77"/>
                  <a:gd name="T36" fmla="*/ 62 w 77"/>
                  <a:gd name="T37" fmla="*/ 45 h 77"/>
                  <a:gd name="T38" fmla="*/ 61 w 77"/>
                  <a:gd name="T39" fmla="*/ 50 h 77"/>
                  <a:gd name="T40" fmla="*/ 68 w 77"/>
                  <a:gd name="T41" fmla="*/ 43 h 77"/>
                  <a:gd name="T42" fmla="*/ 68 w 77"/>
                  <a:gd name="T43" fmla="*/ 27 h 77"/>
                  <a:gd name="T44" fmla="*/ 72 w 77"/>
                  <a:gd name="T45" fmla="*/ 1 h 77"/>
                  <a:gd name="T46" fmla="*/ 67 w 77"/>
                  <a:gd name="T47" fmla="*/ 1 h 77"/>
                  <a:gd name="T48" fmla="*/ 69 w 77"/>
                  <a:gd name="T49" fmla="*/ 4 h 77"/>
                  <a:gd name="T50" fmla="*/ 64 w 77"/>
                  <a:gd name="T51" fmla="*/ 3 h 77"/>
                  <a:gd name="T52" fmla="*/ 63 w 77"/>
                  <a:gd name="T53" fmla="*/ 16 h 77"/>
                  <a:gd name="T54" fmla="*/ 46 w 77"/>
                  <a:gd name="T55" fmla="*/ 35 h 77"/>
                  <a:gd name="T56" fmla="*/ 48 w 77"/>
                  <a:gd name="T57" fmla="*/ 30 h 77"/>
                  <a:gd name="T58" fmla="*/ 43 w 77"/>
                  <a:gd name="T59" fmla="*/ 32 h 77"/>
                  <a:gd name="T60" fmla="*/ 38 w 77"/>
                  <a:gd name="T61" fmla="*/ 44 h 77"/>
                  <a:gd name="T62" fmla="*/ 36 w 77"/>
                  <a:gd name="T63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" h="77">
                    <a:moveTo>
                      <a:pt x="36" y="45"/>
                    </a:moveTo>
                    <a:cubicBezTo>
                      <a:pt x="34" y="41"/>
                      <a:pt x="25" y="47"/>
                      <a:pt x="21" y="44"/>
                    </a:cubicBezTo>
                    <a:cubicBezTo>
                      <a:pt x="17" y="46"/>
                      <a:pt x="16" y="53"/>
                      <a:pt x="9" y="53"/>
                    </a:cubicBezTo>
                    <a:cubicBezTo>
                      <a:pt x="9" y="58"/>
                      <a:pt x="5" y="59"/>
                      <a:pt x="1" y="60"/>
                    </a:cubicBezTo>
                    <a:cubicBezTo>
                      <a:pt x="0" y="63"/>
                      <a:pt x="3" y="64"/>
                      <a:pt x="4" y="65"/>
                    </a:cubicBezTo>
                    <a:cubicBezTo>
                      <a:pt x="4" y="65"/>
                      <a:pt x="6" y="62"/>
                      <a:pt x="6" y="64"/>
                    </a:cubicBezTo>
                    <a:cubicBezTo>
                      <a:pt x="6" y="64"/>
                      <a:pt x="7" y="65"/>
                      <a:pt x="7" y="65"/>
                    </a:cubicBezTo>
                    <a:cubicBezTo>
                      <a:pt x="4" y="68"/>
                      <a:pt x="6" y="71"/>
                      <a:pt x="5" y="75"/>
                    </a:cubicBezTo>
                    <a:cubicBezTo>
                      <a:pt x="7" y="76"/>
                      <a:pt x="7" y="76"/>
                      <a:pt x="10" y="77"/>
                    </a:cubicBezTo>
                    <a:cubicBezTo>
                      <a:pt x="13" y="72"/>
                      <a:pt x="16" y="64"/>
                      <a:pt x="15" y="59"/>
                    </a:cubicBezTo>
                    <a:cubicBezTo>
                      <a:pt x="13" y="58"/>
                      <a:pt x="11" y="59"/>
                      <a:pt x="10" y="56"/>
                    </a:cubicBezTo>
                    <a:cubicBezTo>
                      <a:pt x="18" y="56"/>
                      <a:pt x="23" y="51"/>
                      <a:pt x="35" y="51"/>
                    </a:cubicBezTo>
                    <a:cubicBezTo>
                      <a:pt x="31" y="54"/>
                      <a:pt x="34" y="60"/>
                      <a:pt x="39" y="60"/>
                    </a:cubicBezTo>
                    <a:cubicBezTo>
                      <a:pt x="39" y="56"/>
                      <a:pt x="42" y="54"/>
                      <a:pt x="45" y="54"/>
                    </a:cubicBezTo>
                    <a:cubicBezTo>
                      <a:pt x="46" y="51"/>
                      <a:pt x="43" y="52"/>
                      <a:pt x="43" y="50"/>
                    </a:cubicBezTo>
                    <a:cubicBezTo>
                      <a:pt x="44" y="49"/>
                      <a:pt x="46" y="50"/>
                      <a:pt x="46" y="52"/>
                    </a:cubicBezTo>
                    <a:cubicBezTo>
                      <a:pt x="50" y="52"/>
                      <a:pt x="54" y="51"/>
                      <a:pt x="55" y="48"/>
                    </a:cubicBezTo>
                    <a:cubicBezTo>
                      <a:pt x="55" y="50"/>
                      <a:pt x="54" y="50"/>
                      <a:pt x="55" y="51"/>
                    </a:cubicBezTo>
                    <a:cubicBezTo>
                      <a:pt x="58" y="50"/>
                      <a:pt x="58" y="46"/>
                      <a:pt x="62" y="45"/>
                    </a:cubicBezTo>
                    <a:cubicBezTo>
                      <a:pt x="62" y="47"/>
                      <a:pt x="60" y="47"/>
                      <a:pt x="61" y="50"/>
                    </a:cubicBezTo>
                    <a:cubicBezTo>
                      <a:pt x="66" y="50"/>
                      <a:pt x="65" y="44"/>
                      <a:pt x="68" y="43"/>
                    </a:cubicBezTo>
                    <a:cubicBezTo>
                      <a:pt x="63" y="38"/>
                      <a:pt x="72" y="33"/>
                      <a:pt x="68" y="27"/>
                    </a:cubicBezTo>
                    <a:cubicBezTo>
                      <a:pt x="77" y="20"/>
                      <a:pt x="74" y="12"/>
                      <a:pt x="72" y="1"/>
                    </a:cubicBezTo>
                    <a:cubicBezTo>
                      <a:pt x="69" y="0"/>
                      <a:pt x="69" y="0"/>
                      <a:pt x="67" y="1"/>
                    </a:cubicBezTo>
                    <a:cubicBezTo>
                      <a:pt x="66" y="4"/>
                      <a:pt x="69" y="3"/>
                      <a:pt x="69" y="4"/>
                    </a:cubicBezTo>
                    <a:cubicBezTo>
                      <a:pt x="66" y="6"/>
                      <a:pt x="67" y="4"/>
                      <a:pt x="64" y="3"/>
                    </a:cubicBezTo>
                    <a:cubicBezTo>
                      <a:pt x="61" y="6"/>
                      <a:pt x="61" y="12"/>
                      <a:pt x="63" y="16"/>
                    </a:cubicBezTo>
                    <a:cubicBezTo>
                      <a:pt x="60" y="25"/>
                      <a:pt x="53" y="34"/>
                      <a:pt x="46" y="35"/>
                    </a:cubicBezTo>
                    <a:cubicBezTo>
                      <a:pt x="46" y="32"/>
                      <a:pt x="49" y="33"/>
                      <a:pt x="48" y="30"/>
                    </a:cubicBezTo>
                    <a:cubicBezTo>
                      <a:pt x="45" y="29"/>
                      <a:pt x="44" y="31"/>
                      <a:pt x="43" y="32"/>
                    </a:cubicBezTo>
                    <a:cubicBezTo>
                      <a:pt x="44" y="38"/>
                      <a:pt x="38" y="39"/>
                      <a:pt x="38" y="44"/>
                    </a:cubicBezTo>
                    <a:cubicBezTo>
                      <a:pt x="37" y="44"/>
                      <a:pt x="37" y="45"/>
                      <a:pt x="36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B90B58D-8BD4-4EEC-9E42-892EDD5927BF}"/>
                </a:ext>
              </a:extLst>
            </p:cNvPr>
            <p:cNvCxnSpPr>
              <a:cxnSpLocks/>
            </p:cNvCxnSpPr>
            <p:nvPr/>
          </p:nvCxnSpPr>
          <p:spPr>
            <a:xfrm>
              <a:off x="5650193" y="869896"/>
              <a:ext cx="0" cy="1215539"/>
            </a:xfrm>
            <a:prstGeom prst="line">
              <a:avLst/>
            </a:prstGeom>
            <a:ln>
              <a:solidFill>
                <a:srgbClr val="00B4C4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FDEC864-1C8B-491E-BCC4-1B08EC4F33D9}"/>
                </a:ext>
              </a:extLst>
            </p:cNvPr>
            <p:cNvSpPr txBox="1"/>
            <p:nvPr/>
          </p:nvSpPr>
          <p:spPr>
            <a:xfrm>
              <a:off x="5674147" y="678213"/>
              <a:ext cx="685743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Etats-Unis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7AD6419-24E4-4EF1-844A-4CEB337B41BA}"/>
                </a:ext>
              </a:extLst>
            </p:cNvPr>
            <p:cNvSpPr txBox="1"/>
            <p:nvPr/>
          </p:nvSpPr>
          <p:spPr>
            <a:xfrm>
              <a:off x="5634439" y="3601384"/>
              <a:ext cx="516645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r"/>
              <a:r>
                <a:rPr lang="fr-FR" sz="900" b="1" dirty="0">
                  <a:solidFill>
                    <a:srgbClr val="003871"/>
                  </a:solidFill>
                </a:rPr>
                <a:t>Brésil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56B2F4D-2D08-46A5-B4C3-38BE76ED9A7F}"/>
                </a:ext>
              </a:extLst>
            </p:cNvPr>
            <p:cNvSpPr txBox="1"/>
            <p:nvPr/>
          </p:nvSpPr>
          <p:spPr>
            <a:xfrm>
              <a:off x="6225199" y="3810582"/>
              <a:ext cx="516645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r"/>
              <a:r>
                <a:rPr lang="fr-FR" sz="900" b="1" dirty="0">
                  <a:solidFill>
                    <a:srgbClr val="003871"/>
                  </a:solidFill>
                </a:rPr>
                <a:t>Maroc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AC903CA-194F-41ED-8791-9E6A28CFDEFC}"/>
                </a:ext>
              </a:extLst>
            </p:cNvPr>
            <p:cNvSpPr txBox="1"/>
            <p:nvPr/>
          </p:nvSpPr>
          <p:spPr>
            <a:xfrm>
              <a:off x="6802187" y="403829"/>
              <a:ext cx="596230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Espagne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F0B4CBF-46D4-410D-B856-25DD27CC42A1}"/>
                </a:ext>
              </a:extLst>
            </p:cNvPr>
            <p:cNvSpPr txBox="1"/>
            <p:nvPr/>
          </p:nvSpPr>
          <p:spPr>
            <a:xfrm>
              <a:off x="6874802" y="3380051"/>
              <a:ext cx="516645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France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4AF29B8-5F03-4673-BDAA-444C878C3499}"/>
                </a:ext>
              </a:extLst>
            </p:cNvPr>
            <p:cNvSpPr txBox="1"/>
            <p:nvPr/>
          </p:nvSpPr>
          <p:spPr>
            <a:xfrm>
              <a:off x="6948066" y="1431132"/>
              <a:ext cx="496325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Suisse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7BEA8DD-832B-48F8-A55F-86178D4D7C84}"/>
                </a:ext>
              </a:extLst>
            </p:cNvPr>
            <p:cNvCxnSpPr>
              <a:cxnSpLocks/>
            </p:cNvCxnSpPr>
            <p:nvPr/>
          </p:nvCxnSpPr>
          <p:spPr>
            <a:xfrm>
              <a:off x="6998913" y="2206767"/>
              <a:ext cx="0" cy="798548"/>
            </a:xfrm>
            <a:prstGeom prst="line">
              <a:avLst/>
            </a:prstGeom>
            <a:ln>
              <a:solidFill>
                <a:srgbClr val="00B4C4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1A2EC9A-CA55-434E-9D38-2A6A840D55EF}"/>
                </a:ext>
              </a:extLst>
            </p:cNvPr>
            <p:cNvSpPr txBox="1"/>
            <p:nvPr/>
          </p:nvSpPr>
          <p:spPr>
            <a:xfrm>
              <a:off x="7080901" y="2964927"/>
              <a:ext cx="615083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Italie</a:t>
              </a:r>
            </a:p>
          </p:txBody>
        </p:sp>
        <p:sp>
          <p:nvSpPr>
            <p:cNvPr id="25" name="Graphique 197">
              <a:extLst>
                <a:ext uri="{FF2B5EF4-FFF2-40B4-BE49-F238E27FC236}">
                  <a16:creationId xmlns:a16="http://schemas.microsoft.com/office/drawing/2014/main" id="{C914C475-CE70-418C-9ED6-BF3CF7C66D0A}"/>
                </a:ext>
              </a:extLst>
            </p:cNvPr>
            <p:cNvSpPr/>
            <p:nvPr/>
          </p:nvSpPr>
          <p:spPr>
            <a:xfrm>
              <a:off x="6728022" y="456638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26" name="Graphique 49">
              <a:extLst>
                <a:ext uri="{FF2B5EF4-FFF2-40B4-BE49-F238E27FC236}">
                  <a16:creationId xmlns:a16="http://schemas.microsoft.com/office/drawing/2014/main" id="{9165580C-6D7C-4CA8-A4FC-FCDF8CD2A62F}"/>
                </a:ext>
              </a:extLst>
            </p:cNvPr>
            <p:cNvSpPr/>
            <p:nvPr/>
          </p:nvSpPr>
          <p:spPr>
            <a:xfrm>
              <a:off x="5613111" y="729417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27" name="Graphique 197">
              <a:extLst>
                <a:ext uri="{FF2B5EF4-FFF2-40B4-BE49-F238E27FC236}">
                  <a16:creationId xmlns:a16="http://schemas.microsoft.com/office/drawing/2014/main" id="{66BC7527-9533-4CC6-A9C5-D3D1B3AA75F9}"/>
                </a:ext>
              </a:extLst>
            </p:cNvPr>
            <p:cNvSpPr/>
            <p:nvPr/>
          </p:nvSpPr>
          <p:spPr>
            <a:xfrm>
              <a:off x="6856994" y="919140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28" name="Graphique 197">
              <a:extLst>
                <a:ext uri="{FF2B5EF4-FFF2-40B4-BE49-F238E27FC236}">
                  <a16:creationId xmlns:a16="http://schemas.microsoft.com/office/drawing/2014/main" id="{0956E006-F2FE-40D4-BDBE-E8A6707ADDE7}"/>
                </a:ext>
              </a:extLst>
            </p:cNvPr>
            <p:cNvSpPr/>
            <p:nvPr/>
          </p:nvSpPr>
          <p:spPr>
            <a:xfrm>
              <a:off x="6873941" y="1474142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29" name="Graphique 49">
              <a:extLst>
                <a:ext uri="{FF2B5EF4-FFF2-40B4-BE49-F238E27FC236}">
                  <a16:creationId xmlns:a16="http://schemas.microsoft.com/office/drawing/2014/main" id="{53AA2CB7-7DD7-48F5-A030-C77B6556A316}"/>
                </a:ext>
              </a:extLst>
            </p:cNvPr>
            <p:cNvSpPr/>
            <p:nvPr/>
          </p:nvSpPr>
          <p:spPr>
            <a:xfrm>
              <a:off x="6151479" y="3650025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30" name="Graphique 49">
              <a:extLst>
                <a:ext uri="{FF2B5EF4-FFF2-40B4-BE49-F238E27FC236}">
                  <a16:creationId xmlns:a16="http://schemas.microsoft.com/office/drawing/2014/main" id="{0C417CCB-0BB8-4C7F-8138-2D1E3C743F94}"/>
                </a:ext>
              </a:extLst>
            </p:cNvPr>
            <p:cNvSpPr/>
            <p:nvPr/>
          </p:nvSpPr>
          <p:spPr>
            <a:xfrm>
              <a:off x="6740007" y="3861193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31" name="Graphique 49">
              <a:extLst>
                <a:ext uri="{FF2B5EF4-FFF2-40B4-BE49-F238E27FC236}">
                  <a16:creationId xmlns:a16="http://schemas.microsoft.com/office/drawing/2014/main" id="{11155D47-6D6E-4BA8-85CF-7B7E3525D276}"/>
                </a:ext>
              </a:extLst>
            </p:cNvPr>
            <p:cNvSpPr/>
            <p:nvPr/>
          </p:nvSpPr>
          <p:spPr>
            <a:xfrm>
              <a:off x="6804726" y="3423530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32" name="Graphique 49">
              <a:extLst>
                <a:ext uri="{FF2B5EF4-FFF2-40B4-BE49-F238E27FC236}">
                  <a16:creationId xmlns:a16="http://schemas.microsoft.com/office/drawing/2014/main" id="{B8AB950A-226E-4569-9C76-6F7E1D662540}"/>
                </a:ext>
              </a:extLst>
            </p:cNvPr>
            <p:cNvSpPr/>
            <p:nvPr/>
          </p:nvSpPr>
          <p:spPr>
            <a:xfrm>
              <a:off x="6979868" y="3013688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B0B42C3D-95C3-4D3A-B2DE-511EF798F0CD}"/>
                </a:ext>
              </a:extLst>
            </p:cNvPr>
            <p:cNvCxnSpPr>
              <a:cxnSpLocks/>
            </p:cNvCxnSpPr>
            <p:nvPr/>
          </p:nvCxnSpPr>
          <p:spPr>
            <a:xfrm>
              <a:off x="6189604" y="2787761"/>
              <a:ext cx="0" cy="835687"/>
            </a:xfrm>
            <a:prstGeom prst="line">
              <a:avLst/>
            </a:prstGeom>
            <a:ln>
              <a:solidFill>
                <a:srgbClr val="00B4C4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0176162-C76E-4927-B798-305CAFC252CB}"/>
                </a:ext>
              </a:extLst>
            </p:cNvPr>
            <p:cNvCxnSpPr>
              <a:cxnSpLocks/>
            </p:cNvCxnSpPr>
            <p:nvPr/>
          </p:nvCxnSpPr>
          <p:spPr>
            <a:xfrm>
              <a:off x="6777439" y="2318510"/>
              <a:ext cx="0" cy="1514779"/>
            </a:xfrm>
            <a:prstGeom prst="line">
              <a:avLst/>
            </a:prstGeom>
            <a:ln>
              <a:solidFill>
                <a:srgbClr val="00B4C4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2109201C-4D70-4905-A84C-7A6CD39302AC}"/>
                </a:ext>
              </a:extLst>
            </p:cNvPr>
            <p:cNvCxnSpPr>
              <a:cxnSpLocks/>
            </p:cNvCxnSpPr>
            <p:nvPr/>
          </p:nvCxnSpPr>
          <p:spPr>
            <a:xfrm>
              <a:off x="6894080" y="1047101"/>
              <a:ext cx="0" cy="1013753"/>
            </a:xfrm>
            <a:prstGeom prst="line">
              <a:avLst/>
            </a:prstGeom>
            <a:ln>
              <a:solidFill>
                <a:srgbClr val="00B4C4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43F2C22-D86D-4657-ACBF-159CD61E3017}"/>
                </a:ext>
              </a:extLst>
            </p:cNvPr>
            <p:cNvCxnSpPr>
              <a:cxnSpLocks/>
            </p:cNvCxnSpPr>
            <p:nvPr/>
          </p:nvCxnSpPr>
          <p:spPr>
            <a:xfrm>
              <a:off x="6910192" y="1594096"/>
              <a:ext cx="0" cy="509619"/>
            </a:xfrm>
            <a:prstGeom prst="line">
              <a:avLst/>
            </a:prstGeom>
            <a:ln>
              <a:solidFill>
                <a:srgbClr val="00B4C4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5106ABC-1EEE-40E6-B0D8-3350BDB09E42}"/>
                </a:ext>
              </a:extLst>
            </p:cNvPr>
            <p:cNvCxnSpPr>
              <a:cxnSpLocks/>
            </p:cNvCxnSpPr>
            <p:nvPr/>
          </p:nvCxnSpPr>
          <p:spPr>
            <a:xfrm>
              <a:off x="6765105" y="583351"/>
              <a:ext cx="0" cy="1617091"/>
            </a:xfrm>
            <a:prstGeom prst="line">
              <a:avLst/>
            </a:prstGeom>
            <a:ln>
              <a:solidFill>
                <a:srgbClr val="00B4C4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CB40CD5-5E6D-4892-A525-B96BEA3BCE98}"/>
                </a:ext>
              </a:extLst>
            </p:cNvPr>
            <p:cNvCxnSpPr>
              <a:cxnSpLocks/>
            </p:cNvCxnSpPr>
            <p:nvPr/>
          </p:nvCxnSpPr>
          <p:spPr>
            <a:xfrm>
              <a:off x="6841182" y="2116208"/>
              <a:ext cx="0" cy="1263842"/>
            </a:xfrm>
            <a:prstGeom prst="line">
              <a:avLst/>
            </a:prstGeom>
            <a:ln>
              <a:solidFill>
                <a:srgbClr val="00B4C4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9FC0F73-F76A-411E-9BE8-E098E29D9A9D}"/>
                </a:ext>
              </a:extLst>
            </p:cNvPr>
            <p:cNvSpPr txBox="1"/>
            <p:nvPr/>
          </p:nvSpPr>
          <p:spPr>
            <a:xfrm>
              <a:off x="6930940" y="869895"/>
              <a:ext cx="873511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Luxembourg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65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9" name="Rectangl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31F30-DFFD-458A-AA24-FBF5FEB59288}"/>
              </a:ext>
            </a:extLst>
          </p:cNvPr>
          <p:cNvSpPr/>
          <p:nvPr userDrawn="1"/>
        </p:nvSpPr>
        <p:spPr>
          <a:xfrm>
            <a:off x="8582116" y="4581616"/>
            <a:ext cx="561884" cy="561884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30" name="Graphiqu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73C2DD-C96B-44BB-9653-D4532E2601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97987" y="4792311"/>
            <a:ext cx="128891" cy="1288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C38A097-9CD1-4ACA-8781-9E45412B23B4}"/>
              </a:ext>
            </a:extLst>
          </p:cNvPr>
          <p:cNvSpPr/>
          <p:nvPr userDrawn="1"/>
        </p:nvSpPr>
        <p:spPr>
          <a:xfrm>
            <a:off x="8582116" y="1"/>
            <a:ext cx="561884" cy="4581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D8D6944C-11A6-4FA1-BED4-CEF5D5C3CC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4702" y="655992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4D0F0533-FB2D-4E81-A912-688C2D030C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4702" y="904375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/>
              <a:t>Titre de la première partie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A0490F4E-F259-4D95-A7CE-A3434520468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554702" y="1638078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PARTIE 2</a:t>
            </a:r>
          </a:p>
        </p:txBody>
      </p:sp>
      <p:sp>
        <p:nvSpPr>
          <p:cNvPr id="47" name="Espace réservé du texte 44">
            <a:extLst>
              <a:ext uri="{FF2B5EF4-FFF2-40B4-BE49-F238E27FC236}">
                <a16:creationId xmlns:a16="http://schemas.microsoft.com/office/drawing/2014/main" id="{BA463BE8-550C-4319-8548-913667E841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4702" y="1886461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/>
              <a:t>Titre de la deuxième partie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98B58300-E566-4AA8-AD06-A5CA810AB3F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54702" y="2620164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PARTIE 3</a:t>
            </a:r>
          </a:p>
        </p:txBody>
      </p:sp>
      <p:sp>
        <p:nvSpPr>
          <p:cNvPr id="49" name="Espace réservé du texte 44">
            <a:extLst>
              <a:ext uri="{FF2B5EF4-FFF2-40B4-BE49-F238E27FC236}">
                <a16:creationId xmlns:a16="http://schemas.microsoft.com/office/drawing/2014/main" id="{15BA0920-3612-4DBA-9539-9E7909FF87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702" y="2878938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/>
              <a:t>Titre de la troisième partie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TITRE DE LA PARTIE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8B58300-E566-4AA8-AD06-A5CA810AB3F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554702" y="3614237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PARTIE 4</a:t>
            </a:r>
          </a:p>
        </p:txBody>
      </p:sp>
      <p:sp>
        <p:nvSpPr>
          <p:cNvPr id="21" name="Espace réservé du texte 44">
            <a:extLst>
              <a:ext uri="{FF2B5EF4-FFF2-40B4-BE49-F238E27FC236}">
                <a16:creationId xmlns:a16="http://schemas.microsoft.com/office/drawing/2014/main" id="{15BA0920-3612-4DBA-9539-9E7909FF87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1630" y="3879941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/>
              <a:t>Titre de la quatrième partie</a:t>
            </a:r>
          </a:p>
        </p:txBody>
      </p:sp>
    </p:spTree>
    <p:extLst>
      <p:ext uri="{BB962C8B-B14F-4D97-AF65-F5344CB8AC3E}">
        <p14:creationId xmlns:p14="http://schemas.microsoft.com/office/powerpoint/2010/main" val="13396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5" hasCustomPrompt="1"/>
          </p:nvPr>
        </p:nvSpPr>
        <p:spPr>
          <a:xfrm>
            <a:off x="1143000" y="1309688"/>
            <a:ext cx="7242464" cy="33291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20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8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6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Deuxième niveau</a:t>
            </a:r>
          </a:p>
          <a:p>
            <a:pPr lvl="2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Troisième niveau</a:t>
            </a:r>
          </a:p>
          <a:p>
            <a:pPr lvl="3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Quatrième niveau</a:t>
            </a:r>
          </a:p>
          <a:p>
            <a:pPr lvl="4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Cinquième niveau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70788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1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31640" y="3003798"/>
            <a:ext cx="6876256" cy="57606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1640" y="3651871"/>
            <a:ext cx="6876256" cy="288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100">
                <a:solidFill>
                  <a:srgbClr val="003871"/>
                </a:solidFill>
              </a:defRPr>
            </a:lvl4pPr>
            <a:lvl5pPr>
              <a:defRPr sz="11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331640" y="1203598"/>
            <a:ext cx="6876256" cy="17281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6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7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TITRE DE LA PARTIE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31F30-DFFD-458A-AA24-FBF5FEB59288}"/>
              </a:ext>
            </a:extLst>
          </p:cNvPr>
          <p:cNvSpPr/>
          <p:nvPr userDrawn="1"/>
        </p:nvSpPr>
        <p:spPr>
          <a:xfrm>
            <a:off x="8582116" y="4581616"/>
            <a:ext cx="561884" cy="561884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21" name="Graphiqu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73C2DD-C96B-44BB-9653-D4532E2601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797987" y="47923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7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D9F790E5-23DA-40A2-B371-80117F88C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673" y="141685"/>
            <a:ext cx="8573690" cy="4860131"/>
          </a:xfrm>
          <a:custGeom>
            <a:avLst/>
            <a:gdLst>
              <a:gd name="connsiteX0" fmla="*/ 0 w 11431587"/>
              <a:gd name="connsiteY0" fmla="*/ 0 h 6480175"/>
              <a:gd name="connsiteX1" fmla="*/ 11431587 w 11431587"/>
              <a:gd name="connsiteY1" fmla="*/ 0 h 6480175"/>
              <a:gd name="connsiteX2" fmla="*/ 11431587 w 11431587"/>
              <a:gd name="connsiteY2" fmla="*/ 5746708 h 6480175"/>
              <a:gd name="connsiteX3" fmla="*/ 10683557 w 11431587"/>
              <a:gd name="connsiteY3" fmla="*/ 5746708 h 6480175"/>
              <a:gd name="connsiteX4" fmla="*/ 10683557 w 11431587"/>
              <a:gd name="connsiteY4" fmla="*/ 6480175 h 6480175"/>
              <a:gd name="connsiteX5" fmla="*/ 0 w 11431587"/>
              <a:gd name="connsiteY5" fmla="*/ 6480175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1587" h="6480175">
                <a:moveTo>
                  <a:pt x="0" y="0"/>
                </a:moveTo>
                <a:lnTo>
                  <a:pt x="11431587" y="0"/>
                </a:lnTo>
                <a:lnTo>
                  <a:pt x="11431587" y="5746708"/>
                </a:lnTo>
                <a:lnTo>
                  <a:pt x="10683557" y="5746708"/>
                </a:lnTo>
                <a:lnTo>
                  <a:pt x="10683557" y="6480175"/>
                </a:lnTo>
                <a:lnTo>
                  <a:pt x="0" y="6480175"/>
                </a:lnTo>
                <a:close/>
              </a:path>
            </a:pathLst>
          </a:custGeom>
          <a:solidFill>
            <a:srgbClr val="003871"/>
          </a:solidFill>
        </p:spPr>
        <p:txBody>
          <a:bodyPr wrap="square" tIns="216000">
            <a:noAutofit/>
          </a:bodyPr>
          <a:lstStyle>
            <a:lvl1pPr marL="0" indent="0" algn="ctr">
              <a:buNone/>
              <a:tabLst>
                <a:tab pos="129779" algn="l"/>
              </a:tabLst>
              <a:defRPr sz="1100" b="1" i="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l’icone pour insérer une photo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D2BA0B-E9BE-4A29-B0F0-AFD88A7EF7F0}"/>
              </a:ext>
            </a:extLst>
          </p:cNvPr>
          <p:cNvSpPr/>
          <p:nvPr userDrawn="1"/>
        </p:nvSpPr>
        <p:spPr>
          <a:xfrm rot="5400000">
            <a:off x="-2359460" y="2360363"/>
            <a:ext cx="5143500" cy="42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4BF64C3-275A-49DD-9272-D1A3C1AEF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1" y="2097977"/>
            <a:ext cx="3034303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Voici un titre de partie impactant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4394B88-4ECF-4450-92FE-D21D12F191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159" y="1855868"/>
            <a:ext cx="855369" cy="175715"/>
          </a:xfrm>
          <a:prstGeom prst="rect">
            <a:avLst/>
          </a:prstGeom>
          <a:noFill/>
          <a:effectLst/>
        </p:spPr>
        <p:txBody>
          <a:bodyPr tIns="40500" bIns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0D19A96-1DD1-4483-BAE7-1D3F296891A1}"/>
              </a:ext>
            </a:extLst>
          </p:cNvPr>
          <p:cNvSpPr/>
          <p:nvPr userDrawn="1"/>
        </p:nvSpPr>
        <p:spPr>
          <a:xfrm>
            <a:off x="8435340" y="4452731"/>
            <a:ext cx="561023" cy="54908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27" name="Graphique 11">
            <a:extLst>
              <a:ext uri="{FF2B5EF4-FFF2-40B4-BE49-F238E27FC236}">
                <a16:creationId xmlns:a16="http://schemas.microsoft.com/office/drawing/2014/main" id="{9688CC7B-CE3A-4652-A408-68044BCEB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651211" y="46624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5829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7374 L -3.05556E-6 -6.1400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5955 L -4.44444E-6 -5.24529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0122 0.05955 L -4.44444E-6 -5.24529E-7 " pathEditMode="relative" rAng="0" ptsTypes="AA">
                      <p:cBhvr>
                        <p:cTn dur="200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9" y="-299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5" hasCustomPrompt="1"/>
          </p:nvPr>
        </p:nvSpPr>
        <p:spPr>
          <a:xfrm>
            <a:off x="1143000" y="1309688"/>
            <a:ext cx="7242464" cy="33291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20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8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6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</a:p>
          <a:p>
            <a:pPr lvl="1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Deuxième niveau</a:t>
            </a:r>
          </a:p>
          <a:p>
            <a:pPr lvl="2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Troisième niveau</a:t>
            </a:r>
          </a:p>
          <a:p>
            <a:pPr lvl="3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Quatrième niveau</a:t>
            </a:r>
          </a:p>
          <a:p>
            <a:pPr lvl="4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Cinquième niveau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70788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7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TITRE DE LA PARTIE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788024" y="843559"/>
            <a:ext cx="3888432" cy="579996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21382" y="2139703"/>
            <a:ext cx="3855074" cy="2754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100">
                <a:solidFill>
                  <a:srgbClr val="003871"/>
                </a:solidFill>
              </a:defRPr>
            </a:lvl4pPr>
            <a:lvl5pPr>
              <a:defRPr sz="11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</a:p>
          <a:p>
            <a:pPr lvl="1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  <a:p>
            <a:pPr lvl="1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TITRE DE LA PARTIE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434254" y="0"/>
            <a:ext cx="3919537" cy="51435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075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303574"/>
            <a:ext cx="3888432" cy="576000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27584" y="1707654"/>
            <a:ext cx="7848872" cy="1656184"/>
          </a:xfrm>
          <a:prstGeom prst="rect">
            <a:avLst/>
          </a:prstGeom>
        </p:spPr>
        <p:txBody>
          <a:bodyPr numCol="3"/>
          <a:lstStyle>
            <a:lvl1pPr marL="463550" indent="-190500">
              <a:buFont typeface="Arial" panose="020B0604020202020204" pitchFamily="34" charset="0"/>
              <a:buChar char="•"/>
              <a:defRPr sz="140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050">
                <a:solidFill>
                  <a:srgbClr val="003871"/>
                </a:solidFill>
              </a:defRPr>
            </a:lvl4pPr>
            <a:lvl5pPr>
              <a:defRPr sz="105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err="1"/>
              <a:t>Postremo</a:t>
            </a:r>
            <a:r>
              <a:rPr lang="fr-FR"/>
              <a:t> ad id </a:t>
            </a:r>
            <a:r>
              <a:rPr lang="fr-FR" err="1"/>
              <a:t>indignitatis</a:t>
            </a:r>
            <a:r>
              <a:rPr lang="fr-FR"/>
              <a:t> est </a:t>
            </a:r>
            <a:r>
              <a:rPr lang="fr-FR" err="1"/>
              <a:t>ventum</a:t>
            </a:r>
            <a:r>
              <a:rPr lang="fr-FR"/>
              <a:t>, ut cum </a:t>
            </a:r>
            <a:r>
              <a:rPr lang="fr-FR" err="1"/>
              <a:t>peregrini</a:t>
            </a:r>
            <a:r>
              <a:rPr lang="fr-FR"/>
              <a:t> </a:t>
            </a:r>
            <a:r>
              <a:rPr lang="fr-FR" err="1"/>
              <a:t>ob</a:t>
            </a:r>
            <a:r>
              <a:rPr lang="fr-FR"/>
              <a:t> </a:t>
            </a:r>
            <a:r>
              <a:rPr lang="fr-FR" err="1"/>
              <a:t>formidatam</a:t>
            </a:r>
            <a:r>
              <a:rPr lang="fr-FR"/>
              <a:t> haut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ventum</a:t>
            </a:r>
            <a:r>
              <a:rPr lang="fr-FR"/>
              <a:t>, ut cum </a:t>
            </a:r>
            <a:r>
              <a:rPr lang="fr-FR" err="1"/>
              <a:t>peregrini</a:t>
            </a:r>
            <a:r>
              <a:rPr lang="fr-FR"/>
              <a:t> </a:t>
            </a:r>
            <a:r>
              <a:rPr lang="fr-FR" err="1"/>
              <a:t>ob</a:t>
            </a:r>
            <a:r>
              <a:rPr lang="fr-FR"/>
              <a:t> </a:t>
            </a:r>
            <a:r>
              <a:rPr lang="fr-FR" err="1"/>
              <a:t>formidatam</a:t>
            </a:r>
            <a:r>
              <a:rPr lang="fr-FR"/>
              <a:t> </a:t>
            </a:r>
            <a:r>
              <a:rPr lang="fr-FR" err="1"/>
              <a:t>ventum</a:t>
            </a:r>
            <a:r>
              <a:rPr lang="fr-FR"/>
              <a:t>, ut cum </a:t>
            </a:r>
            <a:r>
              <a:rPr lang="fr-FR" err="1"/>
              <a:t>peregrini</a:t>
            </a:r>
            <a:r>
              <a:rPr lang="fr-FR"/>
              <a:t> </a:t>
            </a:r>
            <a:r>
              <a:rPr lang="fr-FR" err="1"/>
              <a:t>ob</a:t>
            </a:r>
            <a:r>
              <a:rPr lang="fr-FR"/>
              <a:t> </a:t>
            </a:r>
            <a:r>
              <a:rPr lang="fr-FR" err="1"/>
              <a:t>formidatam</a:t>
            </a:r>
            <a:r>
              <a:rPr lang="fr-FR"/>
              <a:t> </a:t>
            </a:r>
            <a:r>
              <a:rPr lang="fr-FR" err="1"/>
              <a:t>dudum</a:t>
            </a:r>
            <a:r>
              <a:rPr lang="fr-FR"/>
              <a:t> ?</a:t>
            </a:r>
          </a:p>
          <a:p>
            <a:pPr lvl="0"/>
            <a:r>
              <a:rPr lang="fr-FR" err="1"/>
              <a:t>Tenerentur</a:t>
            </a:r>
            <a:r>
              <a:rPr lang="fr-FR"/>
              <a:t> </a:t>
            </a:r>
            <a:r>
              <a:rPr lang="fr-FR" err="1"/>
              <a:t>minimarum</a:t>
            </a:r>
            <a:r>
              <a:rPr lang="fr-FR"/>
              <a:t> </a:t>
            </a:r>
            <a:r>
              <a:rPr lang="fr-FR" err="1"/>
              <a:t>adseclae</a:t>
            </a:r>
            <a:r>
              <a:rPr lang="fr-FR"/>
              <a:t> </a:t>
            </a:r>
            <a:r>
              <a:rPr lang="fr-FR" err="1"/>
              <a:t>veri</a:t>
            </a:r>
            <a:r>
              <a:rPr lang="fr-FR"/>
              <a:t>, </a:t>
            </a:r>
            <a:r>
              <a:rPr lang="fr-FR" err="1"/>
              <a:t>quique</a:t>
            </a:r>
            <a:r>
              <a:rPr lang="fr-FR"/>
              <a:t> id </a:t>
            </a:r>
            <a:r>
              <a:rPr lang="fr-FR" err="1"/>
              <a:t>simulkk</a:t>
            </a:r>
            <a:r>
              <a:rPr lang="fr-FR"/>
              <a:t> </a:t>
            </a:r>
            <a:r>
              <a:rPr lang="fr-FR" err="1"/>
              <a:t>arunt</a:t>
            </a:r>
            <a:r>
              <a:rPr lang="fr-FR"/>
              <a:t> ad </a:t>
            </a:r>
            <a:r>
              <a:rPr lang="fr-FR" err="1"/>
              <a:t>tempus</a:t>
            </a:r>
            <a:r>
              <a:rPr lang="fr-FR"/>
              <a:t>, et tria </a:t>
            </a:r>
            <a:r>
              <a:rPr lang="fr-FR" err="1"/>
              <a:t>milia</a:t>
            </a:r>
            <a:r>
              <a:rPr lang="fr-FR"/>
              <a:t> </a:t>
            </a:r>
            <a:r>
              <a:rPr lang="fr-FR" err="1"/>
              <a:t>saltatricum</a:t>
            </a:r>
            <a:r>
              <a:rPr lang="fr-FR"/>
              <a:t> ne </a:t>
            </a:r>
            <a:r>
              <a:rPr lang="fr-FR" err="1"/>
              <a:t>interpellata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cum </a:t>
            </a:r>
            <a:r>
              <a:rPr lang="fr-FR" err="1"/>
              <a:t>choris</a:t>
            </a:r>
            <a:r>
              <a:rPr lang="fr-FR"/>
              <a:t>.</a:t>
            </a:r>
          </a:p>
          <a:p>
            <a:pPr lvl="0"/>
            <a:endParaRPr lang="fr-FR"/>
          </a:p>
          <a:p>
            <a:pPr lvl="0"/>
            <a:r>
              <a:rPr lang="fr-FR" err="1"/>
              <a:t>Spectare</a:t>
            </a:r>
            <a:r>
              <a:rPr lang="fr-FR"/>
              <a:t> </a:t>
            </a:r>
            <a:r>
              <a:rPr lang="fr-FR" err="1"/>
              <a:t>cirratas</a:t>
            </a:r>
            <a:r>
              <a:rPr lang="fr-FR"/>
              <a:t>, </a:t>
            </a:r>
            <a:r>
              <a:rPr lang="fr-FR" err="1"/>
              <a:t>quibus</a:t>
            </a:r>
            <a:r>
              <a:rPr lang="fr-FR"/>
              <a:t>, si </a:t>
            </a:r>
            <a:r>
              <a:rPr lang="fr-FR" err="1"/>
              <a:t>nupsissent</a:t>
            </a:r>
            <a:r>
              <a:rPr lang="fr-FR"/>
              <a:t>,   </a:t>
            </a:r>
            <a:r>
              <a:rPr lang="fr-FR" err="1"/>
              <a:t>aetatem</a:t>
            </a:r>
            <a:r>
              <a:rPr lang="fr-FR"/>
              <a:t> ter </a:t>
            </a:r>
            <a:r>
              <a:rPr lang="fr-FR" err="1"/>
              <a:t>iam</a:t>
            </a:r>
            <a:r>
              <a:rPr lang="fr-FR"/>
              <a:t> </a:t>
            </a:r>
            <a:r>
              <a:rPr lang="fr-FR" err="1"/>
              <a:t>nixus</a:t>
            </a:r>
            <a:r>
              <a:rPr lang="fr-FR"/>
              <a:t> </a:t>
            </a:r>
            <a:r>
              <a:rPr lang="fr-FR" err="1"/>
              <a:t>poterat</a:t>
            </a:r>
            <a:r>
              <a:rPr lang="fr-FR"/>
              <a:t> </a:t>
            </a:r>
            <a:r>
              <a:rPr lang="fr-FR" err="1"/>
              <a:t>suppetere</a:t>
            </a:r>
            <a:r>
              <a:rPr lang="fr-FR"/>
              <a:t> </a:t>
            </a:r>
            <a:r>
              <a:rPr lang="fr-FR" err="1"/>
              <a:t>liberorum</a:t>
            </a:r>
            <a:r>
              <a:rPr lang="fr-FR"/>
              <a:t>, ad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taedium</a:t>
            </a:r>
            <a:r>
              <a:rPr lang="fr-FR"/>
              <a:t> pedibus.</a:t>
            </a:r>
          </a:p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TITRE DE LA PARTIE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0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303510"/>
            <a:ext cx="3888432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LOREM IPSUM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94581" y="742"/>
            <a:ext cx="3852000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827584" y="1707654"/>
            <a:ext cx="3888432" cy="1872208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40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050">
                <a:solidFill>
                  <a:srgbClr val="003871"/>
                </a:solidFill>
              </a:defRPr>
            </a:lvl4pPr>
            <a:lvl5pPr>
              <a:defRPr sz="105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/>
              <a:t>XXXX</a:t>
            </a:r>
          </a:p>
          <a:p>
            <a:pPr lvl="1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  <a:p>
            <a:pPr lvl="1"/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TITRE DE LA PARTIE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550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18801E-DC74-497F-86A5-1F1C9162AD14}"/>
              </a:ext>
            </a:extLst>
          </p:cNvPr>
          <p:cNvSpPr/>
          <p:nvPr userDrawn="1"/>
        </p:nvSpPr>
        <p:spPr>
          <a:xfrm>
            <a:off x="1206660" y="1666754"/>
            <a:ext cx="336722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33B48-128A-400B-978A-492E6BB0393A}"/>
              </a:ext>
            </a:extLst>
          </p:cNvPr>
          <p:cNvSpPr/>
          <p:nvPr userDrawn="1"/>
        </p:nvSpPr>
        <p:spPr>
          <a:xfrm>
            <a:off x="4836336" y="1666754"/>
            <a:ext cx="3367220" cy="2760563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72BF68-5B79-4D08-AA63-39FA2CCBCF73}"/>
              </a:ext>
            </a:extLst>
          </p:cNvPr>
          <p:cNvSpPr txBox="1"/>
          <p:nvPr userDrawn="1"/>
        </p:nvSpPr>
        <p:spPr>
          <a:xfrm>
            <a:off x="5032185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>
                <a:solidFill>
                  <a:schemeClr val="bg1"/>
                </a:solidFill>
                <a:latin typeface="Proxima Nova Alt Bl" panose="02000506030000020004" pitchFamily="2" charset="0"/>
              </a:rPr>
              <a:t>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E7081-36E3-43E7-9150-8C7601A20E58}"/>
              </a:ext>
            </a:extLst>
          </p:cNvPr>
          <p:cNvSpPr txBox="1"/>
          <p:nvPr userDrawn="1"/>
        </p:nvSpPr>
        <p:spPr>
          <a:xfrm>
            <a:off x="140973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31024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lvl1pPr algn="l">
              <a:defRPr lang="fr-FR" sz="2800" b="1" kern="1200" dirty="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Ceci est un titre vraiment impactant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6FB729A5-B7DC-42DF-B7A6-C0F812558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32" y="1940627"/>
            <a:ext cx="2943472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En voilà une info clé importante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1AE24581-0B7C-480A-8F92-BFBA54087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2" y="2571750"/>
            <a:ext cx="293370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finibus</a:t>
            </a:r>
            <a:r>
              <a:rPr lang="fr-FR"/>
              <a:t>, </a:t>
            </a:r>
            <a:r>
              <a:rPr lang="fr-FR" err="1"/>
              <a:t>velit</a:t>
            </a:r>
            <a:r>
              <a:rPr lang="fr-FR"/>
              <a:t> a semper </a:t>
            </a:r>
            <a:r>
              <a:rPr lang="fr-FR" err="1"/>
              <a:t>ornare</a:t>
            </a:r>
            <a:r>
              <a:rPr lang="fr-FR"/>
              <a:t>, libero nunc </a:t>
            </a:r>
            <a:r>
              <a:rPr lang="fr-FR" err="1"/>
              <a:t>rutrum</a:t>
            </a:r>
            <a:r>
              <a:rPr lang="fr-FR"/>
              <a:t> ex, id </a:t>
            </a:r>
            <a:r>
              <a:rPr lang="fr-FR" err="1"/>
              <a:t>fringilla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. 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408895C2-8C2F-4115-96BF-CCDADB09A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185" y="1940627"/>
            <a:ext cx="2943472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En voilà une info clé importante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81307E83-C583-4B03-85A3-CB0BCA71A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7934" y="2571750"/>
            <a:ext cx="293370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finibus</a:t>
            </a:r>
            <a:r>
              <a:rPr lang="fr-FR"/>
              <a:t>, </a:t>
            </a:r>
            <a:r>
              <a:rPr lang="fr-FR" err="1"/>
              <a:t>velit</a:t>
            </a:r>
            <a:r>
              <a:rPr lang="fr-FR"/>
              <a:t> a semper </a:t>
            </a:r>
            <a:r>
              <a:rPr lang="fr-FR" err="1"/>
              <a:t>ornare</a:t>
            </a:r>
            <a:r>
              <a:rPr lang="fr-FR"/>
              <a:t>, libero nunc </a:t>
            </a:r>
            <a:r>
              <a:rPr lang="fr-FR" err="1"/>
              <a:t>rutrum</a:t>
            </a:r>
            <a:r>
              <a:rPr lang="fr-FR"/>
              <a:t> ex, id </a:t>
            </a:r>
            <a:r>
              <a:rPr lang="fr-FR" err="1"/>
              <a:t>fringilla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. 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lIns="68580" tIns="40500" rIns="68580" bIns="0">
            <a:normAutofit/>
          </a:bodyPr>
          <a:lstStyle>
            <a:lvl1pPr marL="0" indent="0">
              <a:buNone/>
              <a:defRPr lang="fr-FR" sz="800" b="0" kern="1200" dirty="0">
                <a:solidFill>
                  <a:srgbClr val="C00418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ET SON SOUS-TITRE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18801E-DC74-497F-86A5-1F1C9162AD14}"/>
              </a:ext>
            </a:extLst>
          </p:cNvPr>
          <p:cNvSpPr/>
          <p:nvPr userDrawn="1"/>
        </p:nvSpPr>
        <p:spPr>
          <a:xfrm>
            <a:off x="1206661" y="1666754"/>
            <a:ext cx="217145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33B48-128A-400B-978A-492E6BB0393A}"/>
              </a:ext>
            </a:extLst>
          </p:cNvPr>
          <p:cNvSpPr/>
          <p:nvPr userDrawn="1"/>
        </p:nvSpPr>
        <p:spPr>
          <a:xfrm>
            <a:off x="3619384" y="1666754"/>
            <a:ext cx="217145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07E788-7EE8-4C8F-8B41-44BF5EE693D1}"/>
              </a:ext>
            </a:extLst>
          </p:cNvPr>
          <p:cNvSpPr/>
          <p:nvPr userDrawn="1"/>
        </p:nvSpPr>
        <p:spPr>
          <a:xfrm>
            <a:off x="6032107" y="1666754"/>
            <a:ext cx="2171450" cy="2760563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00654F2-B2F5-42E5-B8B3-47DEBF5870BE}"/>
              </a:ext>
            </a:extLst>
          </p:cNvPr>
          <p:cNvSpPr txBox="1"/>
          <p:nvPr userDrawn="1"/>
        </p:nvSpPr>
        <p:spPr>
          <a:xfrm>
            <a:off x="623782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>
                <a:solidFill>
                  <a:schemeClr val="bg1"/>
                </a:solidFill>
                <a:latin typeface="Proxima Nova Alt Bl" panose="02000506030000020004" pitchFamily="2" charset="0"/>
              </a:rPr>
              <a:t>03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72BF68-5B79-4D08-AA63-39FA2CCBCF73}"/>
              </a:ext>
            </a:extLst>
          </p:cNvPr>
          <p:cNvSpPr txBox="1"/>
          <p:nvPr userDrawn="1"/>
        </p:nvSpPr>
        <p:spPr>
          <a:xfrm>
            <a:off x="3815231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E7081-36E3-43E7-9150-8C7601A20E58}"/>
              </a:ext>
            </a:extLst>
          </p:cNvPr>
          <p:cNvSpPr txBox="1"/>
          <p:nvPr userDrawn="1"/>
        </p:nvSpPr>
        <p:spPr>
          <a:xfrm>
            <a:off x="140973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0024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/>
              <a:t>Ceci est un titre vraiment impactant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6FB729A5-B7DC-42DF-B7A6-C0F812558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32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En voilà une info clé importante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1AE24581-0B7C-480A-8F92-BFBA54087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2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finibus</a:t>
            </a:r>
            <a:r>
              <a:rPr lang="fr-FR"/>
              <a:t>, </a:t>
            </a:r>
            <a:r>
              <a:rPr lang="fr-FR" err="1"/>
              <a:t>velit</a:t>
            </a:r>
            <a:r>
              <a:rPr lang="fr-FR"/>
              <a:t> a semper </a:t>
            </a:r>
            <a:r>
              <a:rPr lang="fr-FR" err="1"/>
              <a:t>ornare</a:t>
            </a:r>
            <a:r>
              <a:rPr lang="fr-FR"/>
              <a:t>, libero nunc </a:t>
            </a:r>
            <a:r>
              <a:rPr lang="fr-FR" err="1"/>
              <a:t>rutrum</a:t>
            </a:r>
            <a:r>
              <a:rPr lang="fr-FR"/>
              <a:t> ex, id </a:t>
            </a:r>
            <a:r>
              <a:rPr lang="fr-FR" err="1"/>
              <a:t>fringilla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. 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408895C2-8C2F-4115-96BF-CCDADB09A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5231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En voilà une info clé importante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81307E83-C583-4B03-85A3-CB0BCA71A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0981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finibus</a:t>
            </a:r>
            <a:r>
              <a:rPr lang="fr-FR"/>
              <a:t>, </a:t>
            </a:r>
            <a:r>
              <a:rPr lang="fr-FR" err="1"/>
              <a:t>velit</a:t>
            </a:r>
            <a:r>
              <a:rPr lang="fr-FR"/>
              <a:t> a semper </a:t>
            </a:r>
            <a:r>
              <a:rPr lang="fr-FR" err="1"/>
              <a:t>ornare</a:t>
            </a:r>
            <a:r>
              <a:rPr lang="fr-FR"/>
              <a:t>, libero nunc </a:t>
            </a:r>
            <a:r>
              <a:rPr lang="fr-FR" err="1"/>
              <a:t>rutrum</a:t>
            </a:r>
            <a:r>
              <a:rPr lang="fr-FR"/>
              <a:t> ex, id </a:t>
            </a:r>
            <a:r>
              <a:rPr lang="fr-FR" err="1"/>
              <a:t>fringilla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. </a:t>
            </a:r>
          </a:p>
        </p:txBody>
      </p:sp>
      <p:sp>
        <p:nvSpPr>
          <p:cNvPr id="44" name="Espace réservé du texte 39">
            <a:extLst>
              <a:ext uri="{FF2B5EF4-FFF2-40B4-BE49-F238E27FC236}">
                <a16:creationId xmlns:a16="http://schemas.microsoft.com/office/drawing/2014/main" id="{D97BBB54-F8B2-4568-9E20-C13612F02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073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En voilà une info clé importante</a:t>
            </a:r>
          </a:p>
        </p:txBody>
      </p:sp>
      <p:sp>
        <p:nvSpPr>
          <p:cNvPr id="45" name="Espace réservé du texte 39">
            <a:extLst>
              <a:ext uri="{FF2B5EF4-FFF2-40B4-BE49-F238E27FC236}">
                <a16:creationId xmlns:a16="http://schemas.microsoft.com/office/drawing/2014/main" id="{2C6C4898-72ED-4CEE-A1E4-486F48C6CE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823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Nullam</a:t>
            </a:r>
            <a:r>
              <a:rPr lang="fr-FR"/>
              <a:t> </a:t>
            </a:r>
            <a:r>
              <a:rPr lang="fr-FR" err="1"/>
              <a:t>finibus</a:t>
            </a:r>
            <a:r>
              <a:rPr lang="fr-FR"/>
              <a:t>, </a:t>
            </a:r>
            <a:r>
              <a:rPr lang="fr-FR" err="1"/>
              <a:t>velit</a:t>
            </a:r>
            <a:r>
              <a:rPr lang="fr-FR"/>
              <a:t> a semper </a:t>
            </a:r>
            <a:r>
              <a:rPr lang="fr-FR" err="1"/>
              <a:t>ornare</a:t>
            </a:r>
            <a:r>
              <a:rPr lang="fr-FR"/>
              <a:t>, libero nunc </a:t>
            </a:r>
            <a:r>
              <a:rPr lang="fr-FR" err="1"/>
              <a:t>rutrum</a:t>
            </a:r>
            <a:r>
              <a:rPr lang="fr-FR"/>
              <a:t> ex, id </a:t>
            </a:r>
            <a:r>
              <a:rPr lang="fr-FR" err="1"/>
              <a:t>fringilla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. 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lIns="68580" tIns="40500" rIns="68580" bIns="0">
            <a:normAutofit/>
          </a:bodyPr>
          <a:lstStyle>
            <a:lvl1pPr marL="0" indent="0">
              <a:buNone/>
              <a:defRPr sz="800" b="0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ET SON SOUS-TITRE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2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4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>
            <a:extLst>
              <a:ext uri="{FF2B5EF4-FFF2-40B4-BE49-F238E27FC236}">
                <a16:creationId xmlns:a16="http://schemas.microsoft.com/office/drawing/2014/main" id="{90CC920D-41C8-4868-BA20-23910C27F3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5ECD74-ABC9-4E15-BAD5-8552E8F160F2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DBA5A-3D2B-46EA-9809-5A06A1A0ED40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BEA0C59-C00D-4FC6-93A5-AD9A19D611D0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D5054F3-66B7-4179-8051-A5BC676B9895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62" name="Cercle : creux 61">
              <a:extLst>
                <a:ext uri="{FF2B5EF4-FFF2-40B4-BE49-F238E27FC236}">
                  <a16:creationId xmlns:a16="http://schemas.microsoft.com/office/drawing/2014/main" id="{85E5F757-599C-4A1F-B436-2B847E6342D2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2DFF07D-13AC-4BBA-8A3B-1F93B20F7DA8}"/>
                </a:ext>
              </a:extLst>
            </p:cNvPr>
            <p:cNvSpPr txBox="1"/>
            <p:nvPr/>
          </p:nvSpPr>
          <p:spPr>
            <a:xfrm>
              <a:off x="3912344" y="631144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FB485F9-8CA0-4630-B6B0-0ECEE4562787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F5EEBEEF-B9BA-446B-81F4-41C2F3586CCD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66" name="Cercle : creux 65">
              <a:extLst>
                <a:ext uri="{FF2B5EF4-FFF2-40B4-BE49-F238E27FC236}">
                  <a16:creationId xmlns:a16="http://schemas.microsoft.com/office/drawing/2014/main" id="{832309FE-0364-4F2D-A72D-E010C25AF848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3791801-E9C6-40BF-B944-D96B1971A1EB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6628254-4888-4FBC-BCAB-E5C63843776D}"/>
              </a:ext>
            </a:extLst>
          </p:cNvPr>
          <p:cNvGrpSpPr/>
          <p:nvPr userDrawn="1"/>
        </p:nvGrpSpPr>
        <p:grpSpPr>
          <a:xfrm>
            <a:off x="930930" y="4187610"/>
            <a:ext cx="2142149" cy="430887"/>
            <a:chOff x="9430257" y="523342"/>
            <a:chExt cx="2856198" cy="574516"/>
          </a:xfrm>
        </p:grpSpPr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590AE5D-2DC3-4418-BAD7-B0EAE00B3668}"/>
                </a:ext>
              </a:extLst>
            </p:cNvPr>
            <p:cNvSpPr txBox="1"/>
            <p:nvPr/>
          </p:nvSpPr>
          <p:spPr>
            <a:xfrm>
              <a:off x="10041648" y="523342"/>
              <a:ext cx="224480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Dépollution et désamiantage des sites</a:t>
              </a:r>
            </a:p>
          </p:txBody>
        </p:sp>
        <p:sp>
          <p:nvSpPr>
            <p:cNvPr id="70" name="Cercle : creux 69">
              <a:extLst>
                <a:ext uri="{FF2B5EF4-FFF2-40B4-BE49-F238E27FC236}">
                  <a16:creationId xmlns:a16="http://schemas.microsoft.com/office/drawing/2014/main" id="{BC9CE437-6678-41CF-9738-692DDC0B3D6B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1EE8C9A-301B-4757-8A20-E86F03AE6375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72" name="Triangle isocèle 71">
            <a:extLst>
              <a:ext uri="{FF2B5EF4-FFF2-40B4-BE49-F238E27FC236}">
                <a16:creationId xmlns:a16="http://schemas.microsoft.com/office/drawing/2014/main" id="{E24AC416-83D9-4682-9D78-F000433E6A7E}"/>
              </a:ext>
            </a:extLst>
          </p:cNvPr>
          <p:cNvSpPr/>
          <p:nvPr userDrawn="1"/>
        </p:nvSpPr>
        <p:spPr>
          <a:xfrm rot="16200000">
            <a:off x="3341742" y="2874085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73" name="Graphique 72">
            <a:extLst>
              <a:ext uri="{FF2B5EF4-FFF2-40B4-BE49-F238E27FC236}">
                <a16:creationId xmlns:a16="http://schemas.microsoft.com/office/drawing/2014/main" id="{E5CAEC47-14C5-4361-9800-3455DD81F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17FBF56C-948B-4A74-B624-0EA92441163C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>
                <a:solidFill>
                  <a:schemeClr val="bg1"/>
                </a:solidFill>
              </a:rPr>
              <a:t>02 </a:t>
            </a:r>
            <a:r>
              <a:rPr lang="fr-FR" sz="110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82" name="Espace réservé du texte 40">
            <a:extLst>
              <a:ext uri="{FF2B5EF4-FFF2-40B4-BE49-F238E27FC236}">
                <a16:creationId xmlns:a16="http://schemas.microsoft.com/office/drawing/2014/main" id="{A9FBBC51-FD2A-45DE-AC68-0F3A6D494F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Ceci est un espace idéal pour décrire ce projet</a:t>
            </a:r>
          </a:p>
        </p:txBody>
      </p:sp>
      <p:sp>
        <p:nvSpPr>
          <p:cNvPr id="83" name="Espace réservé pour une image  6">
            <a:extLst>
              <a:ext uri="{FF2B5EF4-FFF2-40B4-BE49-F238E27FC236}">
                <a16:creationId xmlns:a16="http://schemas.microsoft.com/office/drawing/2014/main" id="{22192A98-1460-46AA-96B9-0B7B45D6F5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l’icone pour insérer une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72DA9-522F-4863-8BA7-7365430D2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CC2DA-4BAD-466A-BE1A-80B6DB41E568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43" name="Espace réservé du texte 40">
            <a:extLst>
              <a:ext uri="{FF2B5EF4-FFF2-40B4-BE49-F238E27FC236}">
                <a16:creationId xmlns:a16="http://schemas.microsoft.com/office/drawing/2014/main" id="{28A03CC3-2CCC-44B8-BAC4-03D903AE1E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Ceci est un espace idéal pour décrire ce projet</a:t>
            </a:r>
          </a:p>
        </p:txBody>
      </p:sp>
      <p:sp>
        <p:nvSpPr>
          <p:cNvPr id="44" name="Espace réservé pour une image  6">
            <a:extLst>
              <a:ext uri="{FF2B5EF4-FFF2-40B4-BE49-F238E27FC236}">
                <a16:creationId xmlns:a16="http://schemas.microsoft.com/office/drawing/2014/main" id="{5C2A9F41-CD62-4A9E-B507-23F3B02413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l’icone pour insérer une photo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21442A7-8FC6-453E-9ED1-5BF4A80DA7F7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C70F062-21DB-4636-9388-8EE5FDC3832A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46" name="Cercle : creux 45">
              <a:extLst>
                <a:ext uri="{FF2B5EF4-FFF2-40B4-BE49-F238E27FC236}">
                  <a16:creationId xmlns:a16="http://schemas.microsoft.com/office/drawing/2014/main" id="{F4864568-A735-43AC-8D5A-FA65A4FD68C7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1DEE3A8-6006-496A-A5A8-848AB1B08F43}"/>
                </a:ext>
              </a:extLst>
            </p:cNvPr>
            <p:cNvSpPr txBox="1"/>
            <p:nvPr/>
          </p:nvSpPr>
          <p:spPr>
            <a:xfrm>
              <a:off x="3912344" y="631144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CBF57E-5FCE-4409-A22E-6266E7EB2E2F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4D5A368-09E4-4672-AE66-9646902712C1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50" name="Cercle : creux 49">
              <a:extLst>
                <a:ext uri="{FF2B5EF4-FFF2-40B4-BE49-F238E27FC236}">
                  <a16:creationId xmlns:a16="http://schemas.microsoft.com/office/drawing/2014/main" id="{133ACFD2-6FEE-4EBD-B2D7-3149866DED56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74A38DE-DDF3-4E71-9573-5D2C847F6273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B2F5D05E-5111-4A07-9787-B35474318EA1}"/>
              </a:ext>
            </a:extLst>
          </p:cNvPr>
          <p:cNvGrpSpPr/>
          <p:nvPr userDrawn="1"/>
        </p:nvGrpSpPr>
        <p:grpSpPr>
          <a:xfrm>
            <a:off x="930930" y="4187610"/>
            <a:ext cx="2142149" cy="430887"/>
            <a:chOff x="9430257" y="523342"/>
            <a:chExt cx="2856198" cy="574516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3F3DF78-8AFB-4A0C-AB93-37C33D8BC106}"/>
                </a:ext>
              </a:extLst>
            </p:cNvPr>
            <p:cNvSpPr txBox="1"/>
            <p:nvPr/>
          </p:nvSpPr>
          <p:spPr>
            <a:xfrm>
              <a:off x="10041648" y="523342"/>
              <a:ext cx="224480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Dépollution et désamiantage des sites</a:t>
              </a:r>
            </a:p>
          </p:txBody>
        </p:sp>
        <p:sp>
          <p:nvSpPr>
            <p:cNvPr id="54" name="Cercle : creux 53">
              <a:extLst>
                <a:ext uri="{FF2B5EF4-FFF2-40B4-BE49-F238E27FC236}">
                  <a16:creationId xmlns:a16="http://schemas.microsoft.com/office/drawing/2014/main" id="{6DEE2BBD-BAE3-40F3-B30D-D4456EAEB311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46E1C79-D8D3-4A2A-80E7-DE917DFCD6D5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id="{73284C91-6BB3-4248-8C52-D62F057DB293}"/>
              </a:ext>
            </a:extLst>
          </p:cNvPr>
          <p:cNvSpPr/>
          <p:nvPr userDrawn="1"/>
        </p:nvSpPr>
        <p:spPr>
          <a:xfrm rot="16200000">
            <a:off x="3341742" y="3554642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2B4685E-0E7E-48E8-9846-A38CADDDE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730816-2F18-44A6-8989-C49B8DE5ED4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>
                <a:solidFill>
                  <a:schemeClr val="bg1"/>
                </a:solidFill>
              </a:rPr>
              <a:t>02 </a:t>
            </a:r>
            <a:r>
              <a:rPr lang="fr-FR" sz="110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</a:p>
        </p:txBody>
      </p:sp>
    </p:spTree>
    <p:extLst>
      <p:ext uri="{BB962C8B-B14F-4D97-AF65-F5344CB8AC3E}">
        <p14:creationId xmlns:p14="http://schemas.microsoft.com/office/powerpoint/2010/main" val="36170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788024" y="843559"/>
            <a:ext cx="3888432" cy="579996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21382" y="2139703"/>
            <a:ext cx="3855074" cy="2754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100">
                <a:solidFill>
                  <a:srgbClr val="003871"/>
                </a:solidFill>
              </a:defRPr>
            </a:lvl4pPr>
            <a:lvl5pPr>
              <a:defRPr sz="11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434254" y="0"/>
            <a:ext cx="3919537" cy="51435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0448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tier n°3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75DBA6-6641-49CB-80BD-BCC64E9AB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6" name="Espace réservé du texte 40">
            <a:extLst>
              <a:ext uri="{FF2B5EF4-FFF2-40B4-BE49-F238E27FC236}">
                <a16:creationId xmlns:a16="http://schemas.microsoft.com/office/drawing/2014/main" id="{E3879491-E77D-43F6-8EB7-BCE444B48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Ceci est un espace idéal pour décrire ce projet</a:t>
            </a:r>
          </a:p>
        </p:txBody>
      </p:sp>
      <p:sp>
        <p:nvSpPr>
          <p:cNvPr id="27" name="Espace réservé pour une image  6">
            <a:extLst>
              <a:ext uri="{FF2B5EF4-FFF2-40B4-BE49-F238E27FC236}">
                <a16:creationId xmlns:a16="http://schemas.microsoft.com/office/drawing/2014/main" id="{EE610DA1-9C2D-4674-9895-031A23498D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l’icone pour insérer une photo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C2629E-F2BD-4AEC-9707-6E6E917096A5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98029BD-A55A-482C-9A6B-A816000526B9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E13401D-6DB9-4088-AB37-935A984DF6B2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31" name="Cercle : creux 30">
              <a:extLst>
                <a:ext uri="{FF2B5EF4-FFF2-40B4-BE49-F238E27FC236}">
                  <a16:creationId xmlns:a16="http://schemas.microsoft.com/office/drawing/2014/main" id="{BE8D2D62-0DE2-4635-A473-877A12C853E8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AB2756E-A415-46B8-82E6-2A4E4F378E87}"/>
                </a:ext>
              </a:extLst>
            </p:cNvPr>
            <p:cNvSpPr txBox="1"/>
            <p:nvPr/>
          </p:nvSpPr>
          <p:spPr>
            <a:xfrm>
              <a:off x="3912344" y="622677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A5F1ED-4485-4006-92AB-202267E35B78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6EDD88A-894D-41C7-B6FD-D94EE7646208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35" name="Cercle : creux 34">
              <a:extLst>
                <a:ext uri="{FF2B5EF4-FFF2-40B4-BE49-F238E27FC236}">
                  <a16:creationId xmlns:a16="http://schemas.microsoft.com/office/drawing/2014/main" id="{C9539A2E-1522-4EDF-BE2D-A54FDAD806BA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C6EA7DD9-6381-4C3D-A884-939B4D0D2B42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FFB5AEC9-188E-4C2A-907A-542C7FEA38F5}"/>
              </a:ext>
            </a:extLst>
          </p:cNvPr>
          <p:cNvGrpSpPr/>
          <p:nvPr userDrawn="1"/>
        </p:nvGrpSpPr>
        <p:grpSpPr>
          <a:xfrm>
            <a:off x="930933" y="4187610"/>
            <a:ext cx="2331073" cy="430887"/>
            <a:chOff x="9430257" y="523342"/>
            <a:chExt cx="3108095" cy="574516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205A90A-54C9-4283-A915-B555064115D3}"/>
                </a:ext>
              </a:extLst>
            </p:cNvPr>
            <p:cNvSpPr txBox="1"/>
            <p:nvPr/>
          </p:nvSpPr>
          <p:spPr>
            <a:xfrm>
              <a:off x="10041647" y="523342"/>
              <a:ext cx="2496705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Dépollution et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désamiantage des sites</a:t>
              </a:r>
            </a:p>
          </p:txBody>
        </p:sp>
        <p:sp>
          <p:nvSpPr>
            <p:cNvPr id="55" name="Cercle : creux 54">
              <a:extLst>
                <a:ext uri="{FF2B5EF4-FFF2-40B4-BE49-F238E27FC236}">
                  <a16:creationId xmlns:a16="http://schemas.microsoft.com/office/drawing/2014/main" id="{63AA0B85-DF97-4347-8028-70DB79B66A2E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DECF4AC-0EFA-42AA-9271-23AB977B3ADA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57" name="Triangle isocèle 56">
            <a:extLst>
              <a:ext uri="{FF2B5EF4-FFF2-40B4-BE49-F238E27FC236}">
                <a16:creationId xmlns:a16="http://schemas.microsoft.com/office/drawing/2014/main" id="{24121C13-2C8F-4C19-839E-B6F41BBFD1A8}"/>
              </a:ext>
            </a:extLst>
          </p:cNvPr>
          <p:cNvSpPr/>
          <p:nvPr userDrawn="1"/>
        </p:nvSpPr>
        <p:spPr>
          <a:xfrm rot="16200000">
            <a:off x="3341742" y="4314341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9DB017A-6815-4614-9D25-C0BF174C0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874563-66CB-47E0-9D9A-FA8D01B8C333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>
                <a:solidFill>
                  <a:schemeClr val="bg1"/>
                </a:solidFill>
              </a:rPr>
              <a:t>02 </a:t>
            </a:r>
            <a:r>
              <a:rPr lang="fr-FR" sz="110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</a:p>
        </p:txBody>
      </p:sp>
      <p:cxnSp>
        <p:nvCxnSpPr>
          <p:cNvPr id="47" name="Connecteur droit 4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</a:p>
        </p:txBody>
      </p:sp>
    </p:spTree>
    <p:extLst>
      <p:ext uri="{BB962C8B-B14F-4D97-AF65-F5344CB8AC3E}">
        <p14:creationId xmlns:p14="http://schemas.microsoft.com/office/powerpoint/2010/main" val="8133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1BA5221C-BD0E-4F20-AE60-ABF6B87541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79" y="-15367"/>
            <a:ext cx="8720321" cy="4770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94FB596-64AE-4762-84DA-D7B063EB8BA0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247183-AE66-4A90-9C23-9E944CFA8F1B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C0610B4-0022-4275-BFC2-DB7B8D57B367}"/>
              </a:ext>
            </a:extLst>
          </p:cNvPr>
          <p:cNvSpPr txBox="1"/>
          <p:nvPr userDrawn="1"/>
        </p:nvSpPr>
        <p:spPr>
          <a:xfrm>
            <a:off x="930930" y="519280"/>
            <a:ext cx="3477935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Services aux exploitants, aux opérateurs et formation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DDA4790-C3DB-4A42-80DB-4D4AABA1F990}"/>
              </a:ext>
            </a:extLst>
          </p:cNvPr>
          <p:cNvGrpSpPr/>
          <p:nvPr userDrawn="1"/>
        </p:nvGrpSpPr>
        <p:grpSpPr>
          <a:xfrm>
            <a:off x="949983" y="3080108"/>
            <a:ext cx="1749029" cy="430887"/>
            <a:chOff x="3903877" y="534917"/>
            <a:chExt cx="2332037" cy="574516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A82660C-4B17-44E2-B131-F7DA1023A7BF}"/>
                </a:ext>
              </a:extLst>
            </p:cNvPr>
            <p:cNvSpPr txBox="1"/>
            <p:nvPr/>
          </p:nvSpPr>
          <p:spPr>
            <a:xfrm>
              <a:off x="4435915" y="534917"/>
              <a:ext cx="1799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Assistance à l’exploitation</a:t>
              </a:r>
            </a:p>
          </p:txBody>
        </p:sp>
        <p:sp>
          <p:nvSpPr>
            <p:cNvPr id="33" name="Cercle : creux 32">
              <a:extLst>
                <a:ext uri="{FF2B5EF4-FFF2-40B4-BE49-F238E27FC236}">
                  <a16:creationId xmlns:a16="http://schemas.microsoft.com/office/drawing/2014/main" id="{65F713B8-E548-404B-BCB0-0E47AFE18C57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CF92730-1CD6-4BFC-AACE-0A0BB60F263D}"/>
                </a:ext>
              </a:extLst>
            </p:cNvPr>
            <p:cNvSpPr txBox="1"/>
            <p:nvPr/>
          </p:nvSpPr>
          <p:spPr>
            <a:xfrm>
              <a:off x="3903877" y="622677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EDAE4AD-92FC-455D-BF3A-0D6B44385B9C}"/>
              </a:ext>
            </a:extLst>
          </p:cNvPr>
          <p:cNvGrpSpPr/>
          <p:nvPr userDrawn="1"/>
        </p:nvGrpSpPr>
        <p:grpSpPr>
          <a:xfrm>
            <a:off x="930930" y="3847282"/>
            <a:ext cx="1598815" cy="328731"/>
            <a:chOff x="6955497" y="569642"/>
            <a:chExt cx="2131753" cy="438308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558F28A-03AA-4F88-8C84-4CE4983C9738}"/>
                </a:ext>
              </a:extLst>
            </p:cNvPr>
            <p:cNvSpPr txBox="1"/>
            <p:nvPr/>
          </p:nvSpPr>
          <p:spPr>
            <a:xfrm>
              <a:off x="7524129" y="659137"/>
              <a:ext cx="15631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Formation</a:t>
              </a:r>
            </a:p>
          </p:txBody>
        </p:sp>
        <p:sp>
          <p:nvSpPr>
            <p:cNvPr id="41" name="Cercle : creux 40">
              <a:extLst>
                <a:ext uri="{FF2B5EF4-FFF2-40B4-BE49-F238E27FC236}">
                  <a16:creationId xmlns:a16="http://schemas.microsoft.com/office/drawing/2014/main" id="{3ED6EAF7-DC46-4BC8-9E91-ACD4118EFC9F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0D41A89-80B9-4909-8EA2-BC4E405FF59E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91FEE68C-CF1E-42DC-BE80-27D7A8287630}"/>
              </a:ext>
            </a:extLst>
          </p:cNvPr>
          <p:cNvSpPr/>
          <p:nvPr userDrawn="1"/>
        </p:nvSpPr>
        <p:spPr>
          <a:xfrm rot="16200000">
            <a:off x="3341742" y="319815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56FBC7FB-F939-43FC-8FF3-6ADEC05C4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DC99A452-597E-4F55-A8FD-86607F30BCC7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>
                <a:solidFill>
                  <a:schemeClr val="bg1"/>
                </a:solidFill>
              </a:rPr>
              <a:t>03 </a:t>
            </a:r>
            <a:r>
              <a:rPr lang="fr-FR" sz="110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86" name="Espace réservé du texte 40">
            <a:extLst>
              <a:ext uri="{FF2B5EF4-FFF2-40B4-BE49-F238E27FC236}">
                <a16:creationId xmlns:a16="http://schemas.microsoft.com/office/drawing/2014/main" id="{FE9A4DC0-9187-4A86-9346-A3D3E9D05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Ceci est un espace idéal pour décrire ce projet</a:t>
            </a:r>
          </a:p>
        </p:txBody>
      </p:sp>
      <p:sp>
        <p:nvSpPr>
          <p:cNvPr id="87" name="Espace réservé pour une image  6">
            <a:extLst>
              <a:ext uri="{FF2B5EF4-FFF2-40B4-BE49-F238E27FC236}">
                <a16:creationId xmlns:a16="http://schemas.microsoft.com/office/drawing/2014/main" id="{9FBEE9B6-68FE-405C-B642-149A61433E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l’icone pour insérer une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</a:p>
        </p:txBody>
      </p:sp>
      <p:cxnSp>
        <p:nvCxnSpPr>
          <p:cNvPr id="46" name="Connecteur droit 4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31EAE4C4-5140-4669-B126-F5946CA48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679" y="-15367"/>
            <a:ext cx="8720321" cy="4770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F03B74D-93DC-4318-B83B-B232BEB27866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735D4-E448-4397-921A-4C2BF5500E15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133DC6-82A5-423E-B2B5-14131FE040E3}"/>
              </a:ext>
            </a:extLst>
          </p:cNvPr>
          <p:cNvSpPr txBox="1"/>
          <p:nvPr userDrawn="1"/>
        </p:nvSpPr>
        <p:spPr>
          <a:xfrm>
            <a:off x="930930" y="519280"/>
            <a:ext cx="3477935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Services aux exploitants, aux opérateurs et formation</a:t>
            </a:r>
          </a:p>
        </p:txBody>
      </p:sp>
      <p:pic>
        <p:nvPicPr>
          <p:cNvPr id="59" name="Graphique 58">
            <a:extLst>
              <a:ext uri="{FF2B5EF4-FFF2-40B4-BE49-F238E27FC236}">
                <a16:creationId xmlns:a16="http://schemas.microsoft.com/office/drawing/2014/main" id="{25FCF7CD-0B3F-4A9E-A08D-098EDF495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B1BC9717-2A4D-436B-9942-878A487A6A4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>
                <a:solidFill>
                  <a:schemeClr val="bg1"/>
                </a:solidFill>
              </a:rPr>
              <a:t>03 </a:t>
            </a:r>
            <a:r>
              <a:rPr lang="fr-FR" sz="110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61" name="Espace réservé du texte 40">
            <a:extLst>
              <a:ext uri="{FF2B5EF4-FFF2-40B4-BE49-F238E27FC236}">
                <a16:creationId xmlns:a16="http://schemas.microsoft.com/office/drawing/2014/main" id="{C61277D0-FA07-4C36-AD55-CEA7F986B7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Ceci est un espace idéal pour décrire ce projet</a:t>
            </a:r>
          </a:p>
        </p:txBody>
      </p:sp>
      <p:sp>
        <p:nvSpPr>
          <p:cNvPr id="62" name="Espace réservé pour une image  6">
            <a:extLst>
              <a:ext uri="{FF2B5EF4-FFF2-40B4-BE49-F238E27FC236}">
                <a16:creationId xmlns:a16="http://schemas.microsoft.com/office/drawing/2014/main" id="{834D74F7-3718-4FDE-B3D0-B77A0F096D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l’icone pour insérer une photo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BEF70BF-9E5A-4482-AB22-BE1AD7B6BBBE}"/>
              </a:ext>
            </a:extLst>
          </p:cNvPr>
          <p:cNvGrpSpPr/>
          <p:nvPr userDrawn="1"/>
        </p:nvGrpSpPr>
        <p:grpSpPr>
          <a:xfrm>
            <a:off x="939810" y="3080108"/>
            <a:ext cx="1732209" cy="430887"/>
            <a:chOff x="3890306" y="534917"/>
            <a:chExt cx="2309608" cy="574516"/>
          </a:xfrm>
        </p:grpSpPr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3D206E1-BF19-4187-9B5F-B85A4F0861F5}"/>
                </a:ext>
              </a:extLst>
            </p:cNvPr>
            <p:cNvSpPr txBox="1"/>
            <p:nvPr/>
          </p:nvSpPr>
          <p:spPr>
            <a:xfrm>
              <a:off x="4435915" y="534917"/>
              <a:ext cx="1763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Assistance à l’exploitation</a:t>
              </a:r>
            </a:p>
          </p:txBody>
        </p:sp>
        <p:sp>
          <p:nvSpPr>
            <p:cNvPr id="65" name="Cercle : creux 64">
              <a:extLst>
                <a:ext uri="{FF2B5EF4-FFF2-40B4-BE49-F238E27FC236}">
                  <a16:creationId xmlns:a16="http://schemas.microsoft.com/office/drawing/2014/main" id="{6F3367BC-4396-47EC-8B6A-720AF4E67272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1D22AAE-ED8B-4FAE-A379-7360EF18F20E}"/>
                </a:ext>
              </a:extLst>
            </p:cNvPr>
            <p:cNvSpPr txBox="1"/>
            <p:nvPr/>
          </p:nvSpPr>
          <p:spPr>
            <a:xfrm>
              <a:off x="3890306" y="631144"/>
              <a:ext cx="4759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1F9A51E0-A1ED-491E-8717-CA3CD3C2949D}"/>
              </a:ext>
            </a:extLst>
          </p:cNvPr>
          <p:cNvGrpSpPr/>
          <p:nvPr userDrawn="1"/>
        </p:nvGrpSpPr>
        <p:grpSpPr>
          <a:xfrm>
            <a:off x="930930" y="3847283"/>
            <a:ext cx="1598815" cy="315152"/>
            <a:chOff x="6955497" y="569642"/>
            <a:chExt cx="2131753" cy="420202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9B1910A-7FB3-4393-9E9F-F99FE5A05384}"/>
                </a:ext>
              </a:extLst>
            </p:cNvPr>
            <p:cNvSpPr txBox="1"/>
            <p:nvPr/>
          </p:nvSpPr>
          <p:spPr>
            <a:xfrm>
              <a:off x="7524129" y="641031"/>
              <a:ext cx="15631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Formation</a:t>
              </a:r>
            </a:p>
          </p:txBody>
        </p:sp>
        <p:sp>
          <p:nvSpPr>
            <p:cNvPr id="69" name="Cercle : creux 68">
              <a:extLst>
                <a:ext uri="{FF2B5EF4-FFF2-40B4-BE49-F238E27FC236}">
                  <a16:creationId xmlns:a16="http://schemas.microsoft.com/office/drawing/2014/main" id="{BED90350-CD9B-43FD-AFFD-8963F5D9FAB8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5ABE242-19E4-4547-AF0E-4AA8BB40D4D1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6CE56464-F725-4912-998C-F512BF2F97F2}"/>
              </a:ext>
            </a:extLst>
          </p:cNvPr>
          <p:cNvSpPr/>
          <p:nvPr userDrawn="1"/>
        </p:nvSpPr>
        <p:spPr>
          <a:xfrm rot="16200000">
            <a:off x="3341742" y="393835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1" y="1690481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rgbClr val="003871"/>
                </a:solidFill>
              </a:defRPr>
            </a:lvl1pPr>
          </a:lstStyle>
          <a:p>
            <a:r>
              <a:rPr lang="fr-FR"/>
              <a:t>Nom et prénom du contact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3869" y="3398645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9" name="ZoneTexte 8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Espace réservé pour une image 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00" y="0"/>
            <a:ext cx="2951868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VOS INTERLOCUTEURS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8"/>
          <p:cNvSpPr>
            <a:spLocks noGrp="1"/>
          </p:cNvSpPr>
          <p:nvPr>
            <p:ph type="pic" sz="quarter" idx="13" hasCustomPrompt="1"/>
          </p:nvPr>
        </p:nvSpPr>
        <p:spPr>
          <a:xfrm>
            <a:off x="2608028" y="1160890"/>
            <a:ext cx="1963973" cy="2233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Ceci est la photo de votre interlocuteur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725299"/>
            <a:ext cx="372916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737840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4204" y="924961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baseline="0">
                <a:solidFill>
                  <a:srgbClr val="003871"/>
                </a:solidFill>
              </a:defRPr>
            </a:lvl1pPr>
          </a:lstStyle>
          <a:p>
            <a:r>
              <a:rPr lang="fr-FR"/>
              <a:t>Nom et prénom du contact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1007" y="2267368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9" name="ZoneTexte 8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Espace réservé pour une image 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00" y="0"/>
            <a:ext cx="2951868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VOS INTERLOCUTEURS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8"/>
          <p:cNvSpPr>
            <a:spLocks noGrp="1"/>
          </p:cNvSpPr>
          <p:nvPr>
            <p:ph type="pic" sz="quarter" idx="13" hasCustomPrompt="1"/>
          </p:nvPr>
        </p:nvSpPr>
        <p:spPr>
          <a:xfrm>
            <a:off x="2608029" y="482837"/>
            <a:ext cx="1575235" cy="1791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Ceci est la photo de votre interlocuteur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08391" y="1509383"/>
            <a:ext cx="3729161" cy="645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1007" y="4550714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3" name="ZoneTexte 22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pour une image  18"/>
          <p:cNvSpPr>
            <a:spLocks noGrp="1"/>
          </p:cNvSpPr>
          <p:nvPr>
            <p:ph type="pic" sz="quarter" idx="17" hasCustomPrompt="1"/>
          </p:nvPr>
        </p:nvSpPr>
        <p:spPr>
          <a:xfrm>
            <a:off x="2619299" y="2759475"/>
            <a:ext cx="1575235" cy="1791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Ceci est la photo de votre interlocuteur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 txBox="1">
            <a:spLocks/>
          </p:cNvSpPr>
          <p:nvPr userDrawn="1"/>
        </p:nvSpPr>
        <p:spPr>
          <a:xfrm>
            <a:off x="4304204" y="3223399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Nom et prénom du contact</a:t>
            </a:r>
          </a:p>
        </p:txBody>
      </p:sp>
      <p:sp>
        <p:nvSpPr>
          <p:cNvPr id="29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4508391" y="3807821"/>
            <a:ext cx="3729161" cy="645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591982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2000" y="742"/>
            <a:ext cx="3059553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8C762EC-B3D9-4865-BC24-7951F06E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1461546"/>
            <a:ext cx="2304256" cy="576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LOREM IPSUM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2D3B539-F97A-4359-9A44-57BA35F249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655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CE6B8F14-A30D-4025-9A54-4DC34023C9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2571750"/>
            <a:ext cx="3059553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2D5C1-6DD3-4CE0-BBFF-5743B17035B8}"/>
              </a:ext>
            </a:extLst>
          </p:cNvPr>
          <p:cNvSpPr/>
          <p:nvPr userDrawn="1"/>
        </p:nvSpPr>
        <p:spPr>
          <a:xfrm>
            <a:off x="6315076" y="2571750"/>
            <a:ext cx="28289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4BC8E-77CB-4C44-9DDF-552AF550F38F}"/>
              </a:ext>
            </a:extLst>
          </p:cNvPr>
          <p:cNvSpPr/>
          <p:nvPr userDrawn="1"/>
        </p:nvSpPr>
        <p:spPr>
          <a:xfrm>
            <a:off x="3491554" y="0"/>
            <a:ext cx="2823522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02846C84-EB81-43CD-B42A-8B7C63B36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059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197F196-F428-48E9-8962-ABF58C54BA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8655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FBAB3C0E-A4B4-4DA9-BA07-99C1184DD9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9059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</a:p>
        </p:txBody>
      </p:sp>
    </p:spTree>
    <p:extLst>
      <p:ext uri="{BB962C8B-B14F-4D97-AF65-F5344CB8AC3E}">
        <p14:creationId xmlns:p14="http://schemas.microsoft.com/office/powerpoint/2010/main" val="11344752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ABDA70-7436-48FE-84C8-643F08437384}"/>
              </a:ext>
            </a:extLst>
          </p:cNvPr>
          <p:cNvSpPr/>
          <p:nvPr userDrawn="1"/>
        </p:nvSpPr>
        <p:spPr>
          <a:xfrm>
            <a:off x="3960641" y="1707654"/>
            <a:ext cx="2592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11" name="Rectangle 10"/>
          <p:cNvSpPr/>
          <p:nvPr userDrawn="1"/>
        </p:nvSpPr>
        <p:spPr>
          <a:xfrm>
            <a:off x="6552641" y="0"/>
            <a:ext cx="2592000" cy="1707654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LOREM</a:t>
            </a:r>
            <a:br>
              <a:rPr lang="fr-FR"/>
            </a:br>
            <a:r>
              <a:rPr lang="fr-FR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641" y="0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95246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66353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5BB49E2C-C4D4-4095-9FC9-A1ACEEBDB1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52641" y="1707654"/>
            <a:ext cx="2592000" cy="1728192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67157-3A7F-4242-B315-A1159B6F1CFE}"/>
              </a:ext>
            </a:extLst>
          </p:cNvPr>
          <p:cNvSpPr/>
          <p:nvPr userDrawn="1"/>
        </p:nvSpPr>
        <p:spPr>
          <a:xfrm>
            <a:off x="6552641" y="3435846"/>
            <a:ext cx="2592000" cy="1707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53926130-D341-48C3-9B38-909DC0464F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0641" y="3435846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A3129DCA-1559-40D4-A7A9-96FAFFCEB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7082" y="4385134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A7BC842F-11F1-4772-9D13-52A15C3EA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97082" y="4096209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99286" y="2662399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9286" y="2373474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CF430EF4-208B-43C5-B2B9-664B6643B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</a:p>
        </p:txBody>
      </p:sp>
    </p:spTree>
    <p:extLst>
      <p:ext uri="{BB962C8B-B14F-4D97-AF65-F5344CB8AC3E}">
        <p14:creationId xmlns:p14="http://schemas.microsoft.com/office/powerpoint/2010/main" val="926651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ABDA70-7436-48FE-84C8-643F08437384}"/>
              </a:ext>
            </a:extLst>
          </p:cNvPr>
          <p:cNvSpPr/>
          <p:nvPr userDrawn="1"/>
        </p:nvSpPr>
        <p:spPr>
          <a:xfrm>
            <a:off x="432000" y="1707654"/>
            <a:ext cx="2592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11" name="Rectangle 10"/>
          <p:cNvSpPr/>
          <p:nvPr userDrawn="1"/>
        </p:nvSpPr>
        <p:spPr>
          <a:xfrm>
            <a:off x="3024000" y="0"/>
            <a:ext cx="2592000" cy="170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000" y="0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799" y="95246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7799" y="66353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5BB49E2C-C4D4-4095-9FC9-A1ACEEBDB1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24000" y="1707654"/>
            <a:ext cx="2592000" cy="1728192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67157-3A7F-4242-B315-A1159B6F1CFE}"/>
              </a:ext>
            </a:extLst>
          </p:cNvPr>
          <p:cNvSpPr/>
          <p:nvPr userDrawn="1"/>
        </p:nvSpPr>
        <p:spPr>
          <a:xfrm>
            <a:off x="3024000" y="3435846"/>
            <a:ext cx="2592000" cy="170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53926130-D341-48C3-9B38-909DC0464F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3435846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A3129DCA-1559-40D4-A7A9-96FAFFCEB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7799" y="4385134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A7BC842F-11F1-4772-9D13-52A15C3EA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7799" y="4096209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99" y="2662399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799" y="2373474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39378DFA-5DB2-4B14-B4FB-536A6E20A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LOREM</a:t>
            </a:r>
            <a:br>
              <a:rPr lang="fr-FR"/>
            </a:br>
            <a:r>
              <a:rPr lang="fr-FR"/>
              <a:t>IPSUM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6FEFFC5B-FBD8-4042-8870-6A3E4BCD2C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/>
              <a:t>Troisième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</a:p>
        </p:txBody>
      </p:sp>
    </p:spTree>
    <p:extLst>
      <p:ext uri="{BB962C8B-B14F-4D97-AF65-F5344CB8AC3E}">
        <p14:creationId xmlns:p14="http://schemas.microsoft.com/office/powerpoint/2010/main" val="30783514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83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none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Lorem</a:t>
            </a:r>
            <a:br>
              <a:rPr lang="fr-FR"/>
            </a:br>
            <a:r>
              <a:rPr lang="fr-FR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423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149252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4222" y="3975906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422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14F5E85-A586-4AA0-BBB2-1C170201A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</a:p>
        </p:txBody>
      </p:sp>
    </p:spTree>
    <p:extLst>
      <p:ext uri="{BB962C8B-B14F-4D97-AF65-F5344CB8AC3E}">
        <p14:creationId xmlns:p14="http://schemas.microsoft.com/office/powerpoint/2010/main" val="2995137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83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none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LOREM</a:t>
            </a:r>
            <a:br>
              <a:rPr lang="fr-FR"/>
            </a:br>
            <a:r>
              <a:rPr lang="fr-FR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423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149252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4222" y="3975906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422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14F5E85-A586-4AA0-BBB2-1C170201A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</a:p>
        </p:txBody>
      </p:sp>
    </p:spTree>
    <p:extLst>
      <p:ext uri="{BB962C8B-B14F-4D97-AF65-F5344CB8AC3E}">
        <p14:creationId xmlns:p14="http://schemas.microsoft.com/office/powerpoint/2010/main" val="6049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303574"/>
            <a:ext cx="3888432" cy="576000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27584" y="1707654"/>
            <a:ext cx="7848872" cy="1656184"/>
          </a:xfrm>
          <a:prstGeom prst="rect">
            <a:avLst/>
          </a:prstGeom>
        </p:spPr>
        <p:txBody>
          <a:bodyPr numCol="3"/>
          <a:lstStyle>
            <a:lvl1pPr marL="463550" indent="-190500">
              <a:buFont typeface="Arial" panose="020B0604020202020204" pitchFamily="34" charset="0"/>
              <a:buChar char="•"/>
              <a:defRPr sz="140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050">
                <a:solidFill>
                  <a:srgbClr val="003871"/>
                </a:solidFill>
              </a:defRPr>
            </a:lvl4pPr>
            <a:lvl5pPr>
              <a:defRPr sz="105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err="1"/>
              <a:t>Postremo</a:t>
            </a:r>
            <a:r>
              <a:rPr lang="fr-FR" dirty="0"/>
              <a:t> ad id </a:t>
            </a:r>
            <a:r>
              <a:rPr lang="fr-FR" dirty="0" err="1"/>
              <a:t>indignitatis</a:t>
            </a:r>
            <a:r>
              <a:rPr lang="fr-FR" dirty="0"/>
              <a:t> est </a:t>
            </a:r>
            <a:r>
              <a:rPr lang="fr-FR" dirty="0" err="1"/>
              <a:t>ventum</a:t>
            </a:r>
            <a:r>
              <a:rPr lang="fr-FR" dirty="0"/>
              <a:t>, ut cum </a:t>
            </a:r>
            <a:r>
              <a:rPr lang="fr-FR" dirty="0" err="1"/>
              <a:t>peregrini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</a:t>
            </a:r>
            <a:r>
              <a:rPr lang="fr-FR" dirty="0" err="1"/>
              <a:t>formidatam</a:t>
            </a:r>
            <a:r>
              <a:rPr lang="fr-FR" dirty="0"/>
              <a:t> haut </a:t>
            </a:r>
            <a:r>
              <a:rPr lang="fr-FR" dirty="0" err="1"/>
              <a:t>ita</a:t>
            </a:r>
            <a:r>
              <a:rPr lang="fr-FR" dirty="0"/>
              <a:t> </a:t>
            </a:r>
            <a:r>
              <a:rPr lang="fr-FR" dirty="0" err="1"/>
              <a:t>ventum</a:t>
            </a:r>
            <a:r>
              <a:rPr lang="fr-FR" dirty="0"/>
              <a:t>, ut cum </a:t>
            </a:r>
            <a:r>
              <a:rPr lang="fr-FR" dirty="0" err="1"/>
              <a:t>peregrini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</a:t>
            </a:r>
            <a:r>
              <a:rPr lang="fr-FR" dirty="0" err="1"/>
              <a:t>formidatam</a:t>
            </a:r>
            <a:r>
              <a:rPr lang="fr-FR" dirty="0"/>
              <a:t> </a:t>
            </a:r>
            <a:r>
              <a:rPr lang="fr-FR" dirty="0" err="1"/>
              <a:t>ventum</a:t>
            </a:r>
            <a:r>
              <a:rPr lang="fr-FR" dirty="0"/>
              <a:t>, ut cum </a:t>
            </a:r>
            <a:r>
              <a:rPr lang="fr-FR" dirty="0" err="1"/>
              <a:t>peregrini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</a:t>
            </a:r>
            <a:r>
              <a:rPr lang="fr-FR" dirty="0" err="1"/>
              <a:t>formidatam</a:t>
            </a:r>
            <a:r>
              <a:rPr lang="fr-FR" dirty="0"/>
              <a:t> </a:t>
            </a:r>
            <a:r>
              <a:rPr lang="fr-FR" dirty="0" err="1"/>
              <a:t>dudum</a:t>
            </a:r>
            <a:r>
              <a:rPr lang="fr-FR" dirty="0"/>
              <a:t> ?</a:t>
            </a:r>
          </a:p>
          <a:p>
            <a:pPr lvl="0"/>
            <a:r>
              <a:rPr lang="fr-FR" dirty="0" err="1"/>
              <a:t>Tenerentur</a:t>
            </a:r>
            <a:r>
              <a:rPr lang="fr-FR" dirty="0"/>
              <a:t> </a:t>
            </a:r>
            <a:r>
              <a:rPr lang="fr-FR" dirty="0" err="1"/>
              <a:t>minimarum</a:t>
            </a:r>
            <a:r>
              <a:rPr lang="fr-FR" dirty="0"/>
              <a:t> </a:t>
            </a:r>
            <a:r>
              <a:rPr lang="fr-FR" dirty="0" err="1"/>
              <a:t>adseclae</a:t>
            </a:r>
            <a:r>
              <a:rPr lang="fr-FR" dirty="0"/>
              <a:t> </a:t>
            </a:r>
            <a:r>
              <a:rPr lang="fr-FR" dirty="0" err="1"/>
              <a:t>veri</a:t>
            </a:r>
            <a:r>
              <a:rPr lang="fr-FR" dirty="0"/>
              <a:t>, </a:t>
            </a:r>
            <a:r>
              <a:rPr lang="fr-FR" dirty="0" err="1"/>
              <a:t>quique</a:t>
            </a:r>
            <a:r>
              <a:rPr lang="fr-FR" dirty="0"/>
              <a:t> id </a:t>
            </a:r>
            <a:r>
              <a:rPr lang="fr-FR" dirty="0" err="1"/>
              <a:t>simulkk</a:t>
            </a:r>
            <a:r>
              <a:rPr lang="fr-FR" dirty="0"/>
              <a:t> </a:t>
            </a:r>
            <a:r>
              <a:rPr lang="fr-FR" dirty="0" err="1"/>
              <a:t>arunt</a:t>
            </a:r>
            <a:r>
              <a:rPr lang="fr-FR" dirty="0"/>
              <a:t> ad </a:t>
            </a:r>
            <a:r>
              <a:rPr lang="fr-FR" dirty="0" err="1"/>
              <a:t>tempus</a:t>
            </a:r>
            <a:r>
              <a:rPr lang="fr-FR" dirty="0"/>
              <a:t>, et tria </a:t>
            </a:r>
            <a:r>
              <a:rPr lang="fr-FR" dirty="0" err="1"/>
              <a:t>milia</a:t>
            </a:r>
            <a:r>
              <a:rPr lang="fr-FR" dirty="0"/>
              <a:t> </a:t>
            </a:r>
            <a:r>
              <a:rPr lang="fr-FR" dirty="0" err="1"/>
              <a:t>saltatricum</a:t>
            </a:r>
            <a:r>
              <a:rPr lang="fr-FR" dirty="0"/>
              <a:t> ne </a:t>
            </a:r>
            <a:r>
              <a:rPr lang="fr-FR" dirty="0" err="1"/>
              <a:t>interpellata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cum </a:t>
            </a:r>
            <a:r>
              <a:rPr lang="fr-FR" dirty="0" err="1"/>
              <a:t>choris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Spectare</a:t>
            </a:r>
            <a:r>
              <a:rPr lang="fr-FR" dirty="0"/>
              <a:t> </a:t>
            </a:r>
            <a:r>
              <a:rPr lang="fr-FR" dirty="0" err="1"/>
              <a:t>cirratas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, si </a:t>
            </a:r>
            <a:r>
              <a:rPr lang="fr-FR" dirty="0" err="1"/>
              <a:t>nupsissent</a:t>
            </a:r>
            <a:r>
              <a:rPr lang="fr-FR" dirty="0"/>
              <a:t>,   </a:t>
            </a:r>
            <a:r>
              <a:rPr lang="fr-FR" dirty="0" err="1"/>
              <a:t>aetatem</a:t>
            </a:r>
            <a:r>
              <a:rPr lang="fr-FR" dirty="0"/>
              <a:t> ter </a:t>
            </a:r>
            <a:r>
              <a:rPr lang="fr-FR" dirty="0" err="1"/>
              <a:t>iam</a:t>
            </a:r>
            <a:r>
              <a:rPr lang="fr-FR" dirty="0"/>
              <a:t> </a:t>
            </a:r>
            <a:r>
              <a:rPr lang="fr-FR" dirty="0" err="1"/>
              <a:t>nixus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suppetere</a:t>
            </a:r>
            <a:r>
              <a:rPr lang="fr-FR" dirty="0"/>
              <a:t> </a:t>
            </a:r>
            <a:r>
              <a:rPr lang="fr-FR" dirty="0" err="1"/>
              <a:t>liberorum</a:t>
            </a:r>
            <a:r>
              <a:rPr lang="fr-FR" dirty="0"/>
              <a:t>, ad </a:t>
            </a:r>
            <a:r>
              <a:rPr lang="fr-FR" dirty="0" err="1"/>
              <a:t>usque</a:t>
            </a:r>
            <a:r>
              <a:rPr lang="fr-FR" dirty="0"/>
              <a:t> </a:t>
            </a:r>
            <a:r>
              <a:rPr lang="fr-FR" dirty="0" err="1"/>
              <a:t>taedium</a:t>
            </a:r>
            <a:r>
              <a:rPr lang="fr-FR" dirty="0"/>
              <a:t> pedibus.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505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430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32430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024430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4430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BA637F38-EBB0-44E4-9C31-812D95C938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29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7E72F24-05C3-4C31-B972-853D9530F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844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 texte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8566707-C00B-4288-8971-10DF1D809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LOREM</a:t>
            </a:r>
            <a:br>
              <a:rPr lang="fr-FR"/>
            </a:br>
            <a:r>
              <a:rPr lang="fr-FR"/>
              <a:t>IPSUM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482450C9-D81D-40CD-8CAB-915B3E064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59199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/>
              <a:t>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154371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/>
              <a:t>Texte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</a:p>
        </p:txBody>
      </p:sp>
    </p:spTree>
    <p:extLst>
      <p:ext uri="{BB962C8B-B14F-4D97-AF65-F5344CB8AC3E}">
        <p14:creationId xmlns:p14="http://schemas.microsoft.com/office/powerpoint/2010/main" val="12861047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text &amp;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598D7C8E-D578-4DD4-862C-7D2255F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387826"/>
            <a:ext cx="3851916" cy="135421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Bildplatzhalter 26">
            <a:extLst>
              <a:ext uri="{FF2B5EF4-FFF2-40B4-BE49-F238E27FC236}">
                <a16:creationId xmlns:a16="http://schemas.microsoft.com/office/drawing/2014/main" id="{D1A5881A-B098-4E3D-9B00-722FC06BF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655" y="3342660"/>
            <a:ext cx="463394" cy="350012"/>
          </a:xfrm>
          <a:prstGeom prst="rect">
            <a:avLst/>
          </a:prstGeom>
        </p:spPr>
      </p:pic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F891A060-5AE3-41CE-B7E9-A73731A37AC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038300" y="3432922"/>
            <a:ext cx="3637784" cy="1242284"/>
          </a:xfrm>
          <a:noFill/>
        </p:spPr>
        <p:txBody>
          <a:bodyPr lIns="180000" tIns="144000" rIns="180000" bIns="144000"/>
          <a:lstStyle>
            <a:lvl1pPr>
              <a:defRPr/>
            </a:lvl1pPr>
          </a:lstStyle>
          <a:p>
            <a:endParaRPr lang="en-US" sz="1050">
              <a:solidFill>
                <a:schemeClr val="bg1"/>
              </a:solidFill>
              <a:sym typeface="Arial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55BA9C0-A78D-4E5F-A038-EF8A7EB5E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486" y="1539926"/>
            <a:ext cx="3439376" cy="129378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050"/>
            </a:lvl1pPr>
            <a:lvl2pPr>
              <a:defRPr lang="en-US" sz="1050"/>
            </a:lvl2pPr>
            <a:lvl3pPr>
              <a:defRPr lang="en-US" sz="1050"/>
            </a:lvl3pPr>
            <a:lvl4pPr>
              <a:defRPr lang="en-US" sz="1050"/>
            </a:lvl4pPr>
            <a:lvl5pPr>
              <a:defRPr lang="fr-FR"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marL="550069" lvl="4" indent="-142875">
              <a:lnSpc>
                <a:spcPct val="130000"/>
              </a:lnSpc>
              <a:spcAft>
                <a:spcPts val="225"/>
              </a:spcAft>
              <a:buClr>
                <a:schemeClr val="bg1">
                  <a:lumMod val="50000"/>
                </a:schemeClr>
              </a:buClr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66F84CF0-99AA-41A0-8697-CB2E3C0DAF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8844" y="3432922"/>
            <a:ext cx="3637239" cy="1242284"/>
          </a:xfrm>
        </p:spPr>
        <p:txBody>
          <a:bodyPr vert="horz" lIns="144000" tIns="288000" rIns="144000" bIns="90000" rtlCol="0">
            <a:noAutofit/>
          </a:bodyPr>
          <a:lstStyle>
            <a:lvl1pPr>
              <a:defRPr lang="en-US" sz="1050"/>
            </a:lvl1pPr>
            <a:lvl2pPr>
              <a:defRPr lang="en-US" sz="1050"/>
            </a:lvl2pPr>
            <a:lvl3pPr>
              <a:defRPr lang="en-US" sz="1050"/>
            </a:lvl3pPr>
            <a:lvl4pPr>
              <a:defRPr lang="en-US" sz="1050"/>
            </a:lvl4pPr>
            <a:lvl5pPr>
              <a:defRPr lang="fr-FR"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marL="550069" lvl="4" indent="-142875">
              <a:lnSpc>
                <a:spcPct val="130000"/>
              </a:lnSpc>
              <a:spcAft>
                <a:spcPts val="225"/>
              </a:spcAft>
              <a:buClr>
                <a:schemeClr val="bg1">
                  <a:lumMod val="50000"/>
                </a:schemeClr>
              </a:buClr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48" name="Espace réservé pour une image  12">
            <a:extLst>
              <a:ext uri="{FF2B5EF4-FFF2-40B4-BE49-F238E27FC236}">
                <a16:creationId xmlns:a16="http://schemas.microsoft.com/office/drawing/2014/main" id="{82F1A59E-56A4-459B-9FF5-9242BD201C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16" y="2915182"/>
            <a:ext cx="3765947" cy="1933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Espace réservé pour une image  2">
            <a:extLst>
              <a:ext uri="{FF2B5EF4-FFF2-40B4-BE49-F238E27FC236}">
                <a16:creationId xmlns:a16="http://schemas.microsoft.com/office/drawing/2014/main" id="{D757D8F3-C9EF-4D05-9E2E-D02918B44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6655" y="387826"/>
            <a:ext cx="3959414" cy="29548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8A965026-795D-4309-B1C0-6332212AB9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932" y="1087174"/>
            <a:ext cx="1391146" cy="265457"/>
          </a:xfrm>
        </p:spPr>
        <p:txBody>
          <a:bodyPr vert="horz" lIns="0" tIns="46800" rIns="90000" bIns="144000" rtlCol="0">
            <a:noAutofit/>
          </a:bodyPr>
          <a:lstStyle>
            <a:lvl1pPr>
              <a:defRPr lang="en-US" sz="1500" b="1" dirty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>
              <a:defRPr lang="en-US" sz="1050" smtClean="0">
                <a:solidFill>
                  <a:schemeClr val="tx2"/>
                </a:solidFill>
                <a:latin typeface="+mj-lt"/>
              </a:defRPr>
            </a:lvl2pPr>
            <a:lvl3pPr>
              <a:buNone/>
              <a:defRPr lang="en-US" sz="1050" smtClean="0">
                <a:solidFill>
                  <a:schemeClr val="bg1"/>
                </a:solidFill>
                <a:latin typeface="+mj-lt"/>
              </a:defRPr>
            </a:lvl3pPr>
            <a:lvl4pPr>
              <a:defRPr lang="en-US" sz="1050" smtClean="0">
                <a:solidFill>
                  <a:schemeClr val="bg1"/>
                </a:solidFill>
                <a:latin typeface="+mj-lt"/>
              </a:defRPr>
            </a:lvl4pPr>
            <a:lvl5pPr>
              <a:defRPr lang="fr-FR" sz="105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7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63;p72">
            <a:extLst>
              <a:ext uri="{FF2B5EF4-FFF2-40B4-BE49-F238E27FC236}">
                <a16:creationId xmlns:a16="http://schemas.microsoft.com/office/drawing/2014/main" id="{8CC735D7-2881-4780-9D2E-4DBF0798990C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622" y="0"/>
            <a:ext cx="2432378" cy="515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A44BD718-C874-4D66-B650-3D63B545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87827"/>
            <a:ext cx="5764807" cy="13542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A45538-2866-4849-9EF8-4D027EF18AE0}"/>
              </a:ext>
            </a:extLst>
          </p:cNvPr>
          <p:cNvSpPr/>
          <p:nvPr userDrawn="1"/>
        </p:nvSpPr>
        <p:spPr>
          <a:xfrm>
            <a:off x="4436270" y="4815736"/>
            <a:ext cx="235744" cy="1652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EF6218C5-ABDF-42D0-AF08-77A0897AC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687994"/>
            <a:ext cx="5764807" cy="228494"/>
          </a:xfrm>
          <a:prstGeom prst="rect">
            <a:avLst/>
          </a:prstGeom>
        </p:spPr>
        <p:txBody>
          <a:bodyPr anchor="t"/>
          <a:lstStyle>
            <a:lvl1pPr>
              <a:buFontTx/>
              <a:buNone/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13" name="Google Shape;365;p72">
            <a:extLst>
              <a:ext uri="{FF2B5EF4-FFF2-40B4-BE49-F238E27FC236}">
                <a16:creationId xmlns:a16="http://schemas.microsoft.com/office/drawing/2014/main" id="{316D83A7-2B50-45D9-8B0E-92747FB8D5A2}"/>
              </a:ext>
            </a:extLst>
          </p:cNvPr>
          <p:cNvSpPr/>
          <p:nvPr userDrawn="1"/>
        </p:nvSpPr>
        <p:spPr>
          <a:xfrm>
            <a:off x="467927" y="977483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4" name="Google Shape;366;p72">
            <a:extLst>
              <a:ext uri="{FF2B5EF4-FFF2-40B4-BE49-F238E27FC236}">
                <a16:creationId xmlns:a16="http://schemas.microsoft.com/office/drawing/2014/main" id="{DB7AD153-20BF-4ACC-85E9-713A2561958C}"/>
              </a:ext>
            </a:extLst>
          </p:cNvPr>
          <p:cNvSpPr txBox="1"/>
          <p:nvPr userDrawn="1"/>
        </p:nvSpPr>
        <p:spPr>
          <a:xfrm>
            <a:off x="970248" y="1076183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367;p72">
            <a:extLst>
              <a:ext uri="{FF2B5EF4-FFF2-40B4-BE49-F238E27FC236}">
                <a16:creationId xmlns:a16="http://schemas.microsoft.com/office/drawing/2014/main" id="{3DBE9513-FB0D-43BF-BEB5-7A8865181CC4}"/>
              </a:ext>
            </a:extLst>
          </p:cNvPr>
          <p:cNvSpPr/>
          <p:nvPr userDrawn="1"/>
        </p:nvSpPr>
        <p:spPr>
          <a:xfrm>
            <a:off x="636360" y="1170842"/>
            <a:ext cx="199275" cy="189298"/>
          </a:xfrm>
          <a:custGeom>
            <a:avLst/>
            <a:gdLst/>
            <a:ahLst/>
            <a:cxnLst/>
            <a:rect l="l" t="t" r="r" b="b"/>
            <a:pathLst>
              <a:path w="303" h="285" extrusionOk="0">
                <a:moveTo>
                  <a:pt x="302" y="91"/>
                </a:moveTo>
                <a:cubicBezTo>
                  <a:pt x="279" y="8"/>
                  <a:pt x="279" y="8"/>
                  <a:pt x="279" y="8"/>
                </a:cubicBezTo>
                <a:cubicBezTo>
                  <a:pt x="279" y="5"/>
                  <a:pt x="277" y="3"/>
                  <a:pt x="274" y="2"/>
                </a:cubicBezTo>
                <a:cubicBezTo>
                  <a:pt x="272" y="0"/>
                  <a:pt x="269" y="0"/>
                  <a:pt x="266" y="1"/>
                </a:cubicBezTo>
                <a:cubicBezTo>
                  <a:pt x="225" y="12"/>
                  <a:pt x="225" y="12"/>
                  <a:pt x="225" y="12"/>
                </a:cubicBezTo>
                <a:cubicBezTo>
                  <a:pt x="219" y="14"/>
                  <a:pt x="216" y="19"/>
                  <a:pt x="218" y="25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1" y="49"/>
                  <a:pt x="128" y="53"/>
                  <a:pt x="128" y="57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3"/>
                  <a:pt x="15" y="69"/>
                  <a:pt x="9" y="71"/>
                </a:cubicBezTo>
                <a:cubicBezTo>
                  <a:pt x="3" y="73"/>
                  <a:pt x="0" y="78"/>
                  <a:pt x="2" y="84"/>
                </a:cubicBezTo>
                <a:cubicBezTo>
                  <a:pt x="24" y="166"/>
                  <a:pt x="24" y="166"/>
                  <a:pt x="24" y="166"/>
                </a:cubicBezTo>
                <a:cubicBezTo>
                  <a:pt x="25" y="171"/>
                  <a:pt x="30" y="174"/>
                  <a:pt x="34" y="174"/>
                </a:cubicBezTo>
                <a:cubicBezTo>
                  <a:pt x="35" y="174"/>
                  <a:pt x="36" y="174"/>
                  <a:pt x="37" y="174"/>
                </a:cubicBezTo>
                <a:cubicBezTo>
                  <a:pt x="43" y="172"/>
                  <a:pt x="46" y="167"/>
                  <a:pt x="45" y="161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139" y="128"/>
                  <a:pt x="139" y="128"/>
                  <a:pt x="139" y="128"/>
                </a:cubicBezTo>
                <a:cubicBezTo>
                  <a:pt x="88" y="270"/>
                  <a:pt x="88" y="270"/>
                  <a:pt x="88" y="270"/>
                </a:cubicBezTo>
                <a:cubicBezTo>
                  <a:pt x="86" y="276"/>
                  <a:pt x="89" y="282"/>
                  <a:pt x="95" y="284"/>
                </a:cubicBezTo>
                <a:cubicBezTo>
                  <a:pt x="96" y="284"/>
                  <a:pt x="97" y="285"/>
                  <a:pt x="98" y="285"/>
                </a:cubicBezTo>
                <a:cubicBezTo>
                  <a:pt x="103" y="285"/>
                  <a:pt x="107" y="282"/>
                  <a:pt x="108" y="278"/>
                </a:cubicBezTo>
                <a:cubicBezTo>
                  <a:pt x="141" y="186"/>
                  <a:pt x="141" y="186"/>
                  <a:pt x="141" y="186"/>
                </a:cubicBezTo>
                <a:cubicBezTo>
                  <a:pt x="141" y="274"/>
                  <a:pt x="141" y="274"/>
                  <a:pt x="141" y="274"/>
                </a:cubicBezTo>
                <a:cubicBezTo>
                  <a:pt x="141" y="280"/>
                  <a:pt x="146" y="285"/>
                  <a:pt x="152" y="285"/>
                </a:cubicBezTo>
                <a:cubicBezTo>
                  <a:pt x="158" y="285"/>
                  <a:pt x="162" y="280"/>
                  <a:pt x="162" y="274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95" y="278"/>
                  <a:pt x="195" y="278"/>
                  <a:pt x="195" y="278"/>
                </a:cubicBezTo>
                <a:cubicBezTo>
                  <a:pt x="197" y="282"/>
                  <a:pt x="201" y="285"/>
                  <a:pt x="205" y="285"/>
                </a:cubicBezTo>
                <a:cubicBezTo>
                  <a:pt x="206" y="285"/>
                  <a:pt x="207" y="284"/>
                  <a:pt x="209" y="284"/>
                </a:cubicBezTo>
                <a:cubicBezTo>
                  <a:pt x="214" y="282"/>
                  <a:pt x="217" y="276"/>
                  <a:pt x="215" y="270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240" y="107"/>
                  <a:pt x="240" y="107"/>
                  <a:pt x="240" y="107"/>
                </a:cubicBezTo>
                <a:cubicBezTo>
                  <a:pt x="240" y="107"/>
                  <a:pt x="240" y="107"/>
                  <a:pt x="240" y="107"/>
                </a:cubicBezTo>
                <a:cubicBezTo>
                  <a:pt x="241" y="112"/>
                  <a:pt x="246" y="115"/>
                  <a:pt x="250" y="115"/>
                </a:cubicBezTo>
                <a:cubicBezTo>
                  <a:pt x="251" y="115"/>
                  <a:pt x="252" y="115"/>
                  <a:pt x="253" y="115"/>
                </a:cubicBezTo>
                <a:cubicBezTo>
                  <a:pt x="294" y="104"/>
                  <a:pt x="294" y="104"/>
                  <a:pt x="294" y="104"/>
                </a:cubicBezTo>
                <a:cubicBezTo>
                  <a:pt x="297" y="103"/>
                  <a:pt x="299" y="101"/>
                  <a:pt x="301" y="99"/>
                </a:cubicBezTo>
                <a:cubicBezTo>
                  <a:pt x="302" y="96"/>
                  <a:pt x="303" y="93"/>
                  <a:pt x="302" y="91"/>
                </a:cubicBezTo>
                <a:close/>
                <a:moveTo>
                  <a:pt x="40" y="103"/>
                </a:moveTo>
                <a:cubicBezTo>
                  <a:pt x="132" y="78"/>
                  <a:pt x="132" y="78"/>
                  <a:pt x="132" y="78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47" y="131"/>
                  <a:pt x="47" y="131"/>
                  <a:pt x="47" y="131"/>
                </a:cubicBezTo>
                <a:lnTo>
                  <a:pt x="40" y="103"/>
                </a:lnTo>
                <a:close/>
                <a:moveTo>
                  <a:pt x="162" y="106"/>
                </a:moveTo>
                <a:cubicBezTo>
                  <a:pt x="151" y="65"/>
                  <a:pt x="151" y="65"/>
                  <a:pt x="151" y="6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9" y="66"/>
                  <a:pt x="229" y="66"/>
                  <a:pt x="229" y="66"/>
                </a:cubicBezTo>
                <a:cubicBezTo>
                  <a:pt x="234" y="87"/>
                  <a:pt x="234" y="87"/>
                  <a:pt x="234" y="87"/>
                </a:cubicBezTo>
                <a:lnTo>
                  <a:pt x="162" y="106"/>
                </a:lnTo>
                <a:close/>
                <a:moveTo>
                  <a:pt x="258" y="91"/>
                </a:moveTo>
                <a:cubicBezTo>
                  <a:pt x="241" y="30"/>
                  <a:pt x="241" y="30"/>
                  <a:pt x="241" y="30"/>
                </a:cubicBezTo>
                <a:cubicBezTo>
                  <a:pt x="262" y="24"/>
                  <a:pt x="262" y="24"/>
                  <a:pt x="262" y="24"/>
                </a:cubicBezTo>
                <a:cubicBezTo>
                  <a:pt x="278" y="86"/>
                  <a:pt x="278" y="86"/>
                  <a:pt x="278" y="86"/>
                </a:cubicBezTo>
                <a:lnTo>
                  <a:pt x="258" y="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368;p72">
            <a:extLst>
              <a:ext uri="{FF2B5EF4-FFF2-40B4-BE49-F238E27FC236}">
                <a16:creationId xmlns:a16="http://schemas.microsoft.com/office/drawing/2014/main" id="{D308F0F8-7B65-4E14-B3B4-D859CA161293}"/>
              </a:ext>
            </a:extLst>
          </p:cNvPr>
          <p:cNvSpPr/>
          <p:nvPr userDrawn="1"/>
        </p:nvSpPr>
        <p:spPr>
          <a:xfrm>
            <a:off x="3608477" y="976247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7" name="Google Shape;369;p72">
            <a:extLst>
              <a:ext uri="{FF2B5EF4-FFF2-40B4-BE49-F238E27FC236}">
                <a16:creationId xmlns:a16="http://schemas.microsoft.com/office/drawing/2014/main" id="{CBC637C6-FA23-43EF-A95F-D900F8B9832F}"/>
              </a:ext>
            </a:extLst>
          </p:cNvPr>
          <p:cNvSpPr/>
          <p:nvPr userDrawn="1"/>
        </p:nvSpPr>
        <p:spPr>
          <a:xfrm rot="16200000">
            <a:off x="3329466" y="1255265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8" name="Google Shape;370;p72">
            <a:extLst>
              <a:ext uri="{FF2B5EF4-FFF2-40B4-BE49-F238E27FC236}">
                <a16:creationId xmlns:a16="http://schemas.microsoft.com/office/drawing/2014/main" id="{7165C882-7D22-4C1C-83FA-8FBBBE7E7046}"/>
              </a:ext>
            </a:extLst>
          </p:cNvPr>
          <p:cNvSpPr txBox="1"/>
          <p:nvPr userDrawn="1"/>
        </p:nvSpPr>
        <p:spPr>
          <a:xfrm>
            <a:off x="4110798" y="1074947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371;p72">
            <a:extLst>
              <a:ext uri="{FF2B5EF4-FFF2-40B4-BE49-F238E27FC236}">
                <a16:creationId xmlns:a16="http://schemas.microsoft.com/office/drawing/2014/main" id="{FB7F6816-0D3C-48C2-9888-25782A8B3ADC}"/>
              </a:ext>
            </a:extLst>
          </p:cNvPr>
          <p:cNvSpPr/>
          <p:nvPr userDrawn="1"/>
        </p:nvSpPr>
        <p:spPr>
          <a:xfrm>
            <a:off x="467927" y="1703734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0" name="Google Shape;372;p72">
            <a:extLst>
              <a:ext uri="{FF2B5EF4-FFF2-40B4-BE49-F238E27FC236}">
                <a16:creationId xmlns:a16="http://schemas.microsoft.com/office/drawing/2014/main" id="{2C7B233C-DF35-4030-9D8C-5FFF06097665}"/>
              </a:ext>
            </a:extLst>
          </p:cNvPr>
          <p:cNvSpPr txBox="1"/>
          <p:nvPr userDrawn="1"/>
        </p:nvSpPr>
        <p:spPr>
          <a:xfrm>
            <a:off x="970248" y="1802434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373;p72">
            <a:extLst>
              <a:ext uri="{FF2B5EF4-FFF2-40B4-BE49-F238E27FC236}">
                <a16:creationId xmlns:a16="http://schemas.microsoft.com/office/drawing/2014/main" id="{CB6A650E-7984-429C-88C6-3CC306270830}"/>
              </a:ext>
            </a:extLst>
          </p:cNvPr>
          <p:cNvSpPr/>
          <p:nvPr userDrawn="1"/>
        </p:nvSpPr>
        <p:spPr>
          <a:xfrm>
            <a:off x="3608477" y="1702496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2" name="Google Shape;374;p72">
            <a:extLst>
              <a:ext uri="{FF2B5EF4-FFF2-40B4-BE49-F238E27FC236}">
                <a16:creationId xmlns:a16="http://schemas.microsoft.com/office/drawing/2014/main" id="{9071D5F8-8460-4D21-8D58-F95872FE4A8B}"/>
              </a:ext>
            </a:extLst>
          </p:cNvPr>
          <p:cNvSpPr/>
          <p:nvPr userDrawn="1"/>
        </p:nvSpPr>
        <p:spPr>
          <a:xfrm rot="16200000">
            <a:off x="3329466" y="1981516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3" name="Google Shape;375;p72">
            <a:extLst>
              <a:ext uri="{FF2B5EF4-FFF2-40B4-BE49-F238E27FC236}">
                <a16:creationId xmlns:a16="http://schemas.microsoft.com/office/drawing/2014/main" id="{1D945A53-6B15-4F97-8772-AB7BEAA9C813}"/>
              </a:ext>
            </a:extLst>
          </p:cNvPr>
          <p:cNvSpPr txBox="1"/>
          <p:nvPr userDrawn="1"/>
        </p:nvSpPr>
        <p:spPr>
          <a:xfrm>
            <a:off x="4110801" y="1801208"/>
            <a:ext cx="2344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376;p72">
            <a:extLst>
              <a:ext uri="{FF2B5EF4-FFF2-40B4-BE49-F238E27FC236}">
                <a16:creationId xmlns:a16="http://schemas.microsoft.com/office/drawing/2014/main" id="{E19BF021-EFE3-4250-BD5E-35FC167591D8}"/>
              </a:ext>
            </a:extLst>
          </p:cNvPr>
          <p:cNvSpPr/>
          <p:nvPr userDrawn="1"/>
        </p:nvSpPr>
        <p:spPr>
          <a:xfrm>
            <a:off x="467927" y="2431234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5" name="Google Shape;377;p72">
            <a:extLst>
              <a:ext uri="{FF2B5EF4-FFF2-40B4-BE49-F238E27FC236}">
                <a16:creationId xmlns:a16="http://schemas.microsoft.com/office/drawing/2014/main" id="{75FB1BC7-18BE-4E9B-B508-0F6EE43EAD69}"/>
              </a:ext>
            </a:extLst>
          </p:cNvPr>
          <p:cNvSpPr txBox="1"/>
          <p:nvPr userDrawn="1"/>
        </p:nvSpPr>
        <p:spPr>
          <a:xfrm>
            <a:off x="970248" y="2529934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378;p72">
            <a:extLst>
              <a:ext uri="{FF2B5EF4-FFF2-40B4-BE49-F238E27FC236}">
                <a16:creationId xmlns:a16="http://schemas.microsoft.com/office/drawing/2014/main" id="{97CF2BA3-7AD1-4E9C-A8E2-BC5751E49C38}"/>
              </a:ext>
            </a:extLst>
          </p:cNvPr>
          <p:cNvSpPr/>
          <p:nvPr userDrawn="1"/>
        </p:nvSpPr>
        <p:spPr>
          <a:xfrm>
            <a:off x="3608477" y="2429996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7" name="Google Shape;379;p72">
            <a:extLst>
              <a:ext uri="{FF2B5EF4-FFF2-40B4-BE49-F238E27FC236}">
                <a16:creationId xmlns:a16="http://schemas.microsoft.com/office/drawing/2014/main" id="{18A428D4-FA51-4708-91C8-019CEBF48B7D}"/>
              </a:ext>
            </a:extLst>
          </p:cNvPr>
          <p:cNvSpPr/>
          <p:nvPr userDrawn="1"/>
        </p:nvSpPr>
        <p:spPr>
          <a:xfrm rot="16200000">
            <a:off x="3329466" y="2709016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8" name="Google Shape;380;p72">
            <a:extLst>
              <a:ext uri="{FF2B5EF4-FFF2-40B4-BE49-F238E27FC236}">
                <a16:creationId xmlns:a16="http://schemas.microsoft.com/office/drawing/2014/main" id="{02AEAAA3-2908-4B4B-8BF2-D5FBBD20F636}"/>
              </a:ext>
            </a:extLst>
          </p:cNvPr>
          <p:cNvSpPr txBox="1"/>
          <p:nvPr userDrawn="1"/>
        </p:nvSpPr>
        <p:spPr>
          <a:xfrm>
            <a:off x="4110798" y="2528696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381;p72">
            <a:extLst>
              <a:ext uri="{FF2B5EF4-FFF2-40B4-BE49-F238E27FC236}">
                <a16:creationId xmlns:a16="http://schemas.microsoft.com/office/drawing/2014/main" id="{4BB94949-A6C7-49A8-AC54-9BCABC8726E8}"/>
              </a:ext>
            </a:extLst>
          </p:cNvPr>
          <p:cNvSpPr/>
          <p:nvPr userDrawn="1"/>
        </p:nvSpPr>
        <p:spPr>
          <a:xfrm>
            <a:off x="467927" y="3159983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0" name="Google Shape;382;p72">
            <a:extLst>
              <a:ext uri="{FF2B5EF4-FFF2-40B4-BE49-F238E27FC236}">
                <a16:creationId xmlns:a16="http://schemas.microsoft.com/office/drawing/2014/main" id="{CDD73E36-FB95-4FA7-A694-0BAB66E748AB}"/>
              </a:ext>
            </a:extLst>
          </p:cNvPr>
          <p:cNvSpPr txBox="1"/>
          <p:nvPr userDrawn="1"/>
        </p:nvSpPr>
        <p:spPr>
          <a:xfrm>
            <a:off x="970248" y="3258683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383;p72">
            <a:extLst>
              <a:ext uri="{FF2B5EF4-FFF2-40B4-BE49-F238E27FC236}">
                <a16:creationId xmlns:a16="http://schemas.microsoft.com/office/drawing/2014/main" id="{C2DCBB92-0C5E-49CB-8C43-0B916BD8D155}"/>
              </a:ext>
            </a:extLst>
          </p:cNvPr>
          <p:cNvSpPr/>
          <p:nvPr userDrawn="1"/>
        </p:nvSpPr>
        <p:spPr>
          <a:xfrm>
            <a:off x="3608477" y="3158747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2" name="Google Shape;384;p72">
            <a:extLst>
              <a:ext uri="{FF2B5EF4-FFF2-40B4-BE49-F238E27FC236}">
                <a16:creationId xmlns:a16="http://schemas.microsoft.com/office/drawing/2014/main" id="{42494558-9EF1-4488-ABCA-B9E5C326A624}"/>
              </a:ext>
            </a:extLst>
          </p:cNvPr>
          <p:cNvSpPr/>
          <p:nvPr userDrawn="1"/>
        </p:nvSpPr>
        <p:spPr>
          <a:xfrm rot="16200000">
            <a:off x="3329466" y="3437765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3" name="Google Shape;385;p72">
            <a:extLst>
              <a:ext uri="{FF2B5EF4-FFF2-40B4-BE49-F238E27FC236}">
                <a16:creationId xmlns:a16="http://schemas.microsoft.com/office/drawing/2014/main" id="{CAEF88C3-EE11-449C-9966-EC929BEF6711}"/>
              </a:ext>
            </a:extLst>
          </p:cNvPr>
          <p:cNvSpPr txBox="1"/>
          <p:nvPr userDrawn="1"/>
        </p:nvSpPr>
        <p:spPr>
          <a:xfrm>
            <a:off x="4110798" y="3257447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386;p72">
            <a:extLst>
              <a:ext uri="{FF2B5EF4-FFF2-40B4-BE49-F238E27FC236}">
                <a16:creationId xmlns:a16="http://schemas.microsoft.com/office/drawing/2014/main" id="{516C2514-4FF3-4411-8FE8-56737F9DEC37}"/>
              </a:ext>
            </a:extLst>
          </p:cNvPr>
          <p:cNvSpPr/>
          <p:nvPr userDrawn="1"/>
        </p:nvSpPr>
        <p:spPr>
          <a:xfrm>
            <a:off x="467927" y="3889984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5" name="Google Shape;387;p72">
            <a:extLst>
              <a:ext uri="{FF2B5EF4-FFF2-40B4-BE49-F238E27FC236}">
                <a16:creationId xmlns:a16="http://schemas.microsoft.com/office/drawing/2014/main" id="{3DD04288-E84C-4F5E-B128-C51EC9CFB1FD}"/>
              </a:ext>
            </a:extLst>
          </p:cNvPr>
          <p:cNvSpPr txBox="1"/>
          <p:nvPr userDrawn="1"/>
        </p:nvSpPr>
        <p:spPr>
          <a:xfrm>
            <a:off x="970248" y="3988684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388;p72">
            <a:extLst>
              <a:ext uri="{FF2B5EF4-FFF2-40B4-BE49-F238E27FC236}">
                <a16:creationId xmlns:a16="http://schemas.microsoft.com/office/drawing/2014/main" id="{4A40C1AB-D634-4344-8C7F-98DCB90C8096}"/>
              </a:ext>
            </a:extLst>
          </p:cNvPr>
          <p:cNvSpPr/>
          <p:nvPr userDrawn="1"/>
        </p:nvSpPr>
        <p:spPr>
          <a:xfrm>
            <a:off x="3608477" y="3888746"/>
            <a:ext cx="2915700" cy="592200"/>
          </a:xfrm>
          <a:prstGeom prst="roundRect">
            <a:avLst>
              <a:gd name="adj" fmla="val 6982"/>
            </a:avLst>
          </a:prstGeom>
          <a:solidFill>
            <a:srgbClr val="FFFFFF"/>
          </a:solidFill>
          <a:ln>
            <a:noFill/>
          </a:ln>
          <a:effectLst>
            <a:outerShdw blurRad="71438" dist="19050" dir="30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7" name="Google Shape;389;p72">
            <a:extLst>
              <a:ext uri="{FF2B5EF4-FFF2-40B4-BE49-F238E27FC236}">
                <a16:creationId xmlns:a16="http://schemas.microsoft.com/office/drawing/2014/main" id="{2159C848-B0A2-416D-BE16-2E3647C0E156}"/>
              </a:ext>
            </a:extLst>
          </p:cNvPr>
          <p:cNvSpPr/>
          <p:nvPr userDrawn="1"/>
        </p:nvSpPr>
        <p:spPr>
          <a:xfrm rot="16200000">
            <a:off x="3329466" y="4167766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8" name="Google Shape;390;p72">
            <a:extLst>
              <a:ext uri="{FF2B5EF4-FFF2-40B4-BE49-F238E27FC236}">
                <a16:creationId xmlns:a16="http://schemas.microsoft.com/office/drawing/2014/main" id="{4B7EB73D-B60C-4101-86FD-F392A32AB7D5}"/>
              </a:ext>
            </a:extLst>
          </p:cNvPr>
          <p:cNvSpPr txBox="1"/>
          <p:nvPr userDrawn="1"/>
        </p:nvSpPr>
        <p:spPr>
          <a:xfrm>
            <a:off x="4110798" y="3987446"/>
            <a:ext cx="22593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800" kern="0">
              <a:solidFill>
                <a:srgbClr val="99999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grpSp>
        <p:nvGrpSpPr>
          <p:cNvPr id="139" name="Google Shape;391;p72">
            <a:extLst>
              <a:ext uri="{FF2B5EF4-FFF2-40B4-BE49-F238E27FC236}">
                <a16:creationId xmlns:a16="http://schemas.microsoft.com/office/drawing/2014/main" id="{B3755F9D-9D00-4BAA-B4B5-060DF05D2EEE}"/>
              </a:ext>
            </a:extLst>
          </p:cNvPr>
          <p:cNvGrpSpPr/>
          <p:nvPr userDrawn="1"/>
        </p:nvGrpSpPr>
        <p:grpSpPr>
          <a:xfrm>
            <a:off x="636357" y="1904483"/>
            <a:ext cx="199278" cy="178428"/>
            <a:chOff x="2110" y="4320"/>
            <a:chExt cx="184" cy="165"/>
          </a:xfrm>
          <a:solidFill>
            <a:schemeClr val="accent2"/>
          </a:solidFill>
        </p:grpSpPr>
        <p:sp>
          <p:nvSpPr>
            <p:cNvPr id="140" name="Google Shape;392;p72">
              <a:extLst>
                <a:ext uri="{FF2B5EF4-FFF2-40B4-BE49-F238E27FC236}">
                  <a16:creationId xmlns:a16="http://schemas.microsoft.com/office/drawing/2014/main" id="{9C7AF926-DF2B-472B-AAAA-06F7AF63AD96}"/>
                </a:ext>
              </a:extLst>
            </p:cNvPr>
            <p:cNvSpPr/>
            <p:nvPr/>
          </p:nvSpPr>
          <p:spPr>
            <a:xfrm>
              <a:off x="2110" y="4471"/>
              <a:ext cx="99" cy="14"/>
            </a:xfrm>
            <a:custGeom>
              <a:avLst/>
              <a:gdLst/>
              <a:ahLst/>
              <a:cxnLst/>
              <a:rect l="l" t="t" r="r" b="b"/>
              <a:pathLst>
                <a:path w="149" h="21" extrusionOk="0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6"/>
                    <a:pt x="149" y="10"/>
                  </a:cubicBezTo>
                  <a:cubicBezTo>
                    <a:pt x="149" y="4"/>
                    <a:pt x="145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800" kern="0">
                <a:solidFill>
                  <a:srgbClr val="000000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1" name="Google Shape;393;p72">
              <a:extLst>
                <a:ext uri="{FF2B5EF4-FFF2-40B4-BE49-F238E27FC236}">
                  <a16:creationId xmlns:a16="http://schemas.microsoft.com/office/drawing/2014/main" id="{4424A8F3-4877-4996-8D6B-C251611B6131}"/>
                </a:ext>
              </a:extLst>
            </p:cNvPr>
            <p:cNvSpPr/>
            <p:nvPr/>
          </p:nvSpPr>
          <p:spPr>
            <a:xfrm>
              <a:off x="2130" y="4320"/>
              <a:ext cx="164" cy="165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244" y="230"/>
                  </a:moveTo>
                  <a:cubicBezTo>
                    <a:pt x="148" y="132"/>
                    <a:pt x="148" y="132"/>
                    <a:pt x="148" y="132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7" y="97"/>
                    <a:pt x="190" y="98"/>
                    <a:pt x="193" y="98"/>
                  </a:cubicBezTo>
                  <a:cubicBezTo>
                    <a:pt x="196" y="98"/>
                    <a:pt x="198" y="97"/>
                    <a:pt x="200" y="95"/>
                  </a:cubicBezTo>
                  <a:cubicBezTo>
                    <a:pt x="205" y="90"/>
                    <a:pt x="205" y="84"/>
                    <a:pt x="200" y="79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1" y="0"/>
                    <a:pt x="114" y="0"/>
                    <a:pt x="110" y="4"/>
                  </a:cubicBezTo>
                  <a:cubicBezTo>
                    <a:pt x="106" y="8"/>
                    <a:pt x="106" y="15"/>
                    <a:pt x="110" y="19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05"/>
                    <a:pt x="8" y="105"/>
                    <a:pt x="4" y="110"/>
                  </a:cubicBezTo>
                  <a:cubicBezTo>
                    <a:pt x="0" y="114"/>
                    <a:pt x="0" y="121"/>
                    <a:pt x="4" y="125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2" y="202"/>
                    <a:pt x="84" y="203"/>
                    <a:pt x="87" y="203"/>
                  </a:cubicBezTo>
                  <a:cubicBezTo>
                    <a:pt x="90" y="203"/>
                    <a:pt x="93" y="202"/>
                    <a:pt x="95" y="200"/>
                  </a:cubicBezTo>
                  <a:cubicBezTo>
                    <a:pt x="99" y="196"/>
                    <a:pt x="99" y="189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1" y="247"/>
                    <a:pt x="234" y="248"/>
                    <a:pt x="237" y="248"/>
                  </a:cubicBezTo>
                  <a:cubicBezTo>
                    <a:pt x="239" y="248"/>
                    <a:pt x="242" y="247"/>
                    <a:pt x="244" y="245"/>
                  </a:cubicBezTo>
                  <a:cubicBezTo>
                    <a:pt x="248" y="241"/>
                    <a:pt x="248" y="234"/>
                    <a:pt x="244" y="230"/>
                  </a:cubicBezTo>
                  <a:close/>
                  <a:moveTo>
                    <a:pt x="34" y="125"/>
                  </a:moveTo>
                  <a:cubicBezTo>
                    <a:pt x="125" y="34"/>
                    <a:pt x="125" y="34"/>
                    <a:pt x="125" y="34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80" y="170"/>
                    <a:pt x="80" y="170"/>
                    <a:pt x="80" y="170"/>
                  </a:cubicBezTo>
                  <a:lnTo>
                    <a:pt x="34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800" kern="0">
                <a:solidFill>
                  <a:srgbClr val="000000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42" name="Google Shape;394;p72">
            <a:extLst>
              <a:ext uri="{FF2B5EF4-FFF2-40B4-BE49-F238E27FC236}">
                <a16:creationId xmlns:a16="http://schemas.microsoft.com/office/drawing/2014/main" id="{BF14E4B1-E5F2-49E4-9F15-E736A200CD5C}"/>
              </a:ext>
            </a:extLst>
          </p:cNvPr>
          <p:cNvSpPr/>
          <p:nvPr userDrawn="1"/>
        </p:nvSpPr>
        <p:spPr>
          <a:xfrm>
            <a:off x="643525" y="2604393"/>
            <a:ext cx="184943" cy="199365"/>
          </a:xfrm>
          <a:custGeom>
            <a:avLst/>
            <a:gdLst/>
            <a:ahLst/>
            <a:cxnLst/>
            <a:rect l="l" t="t" r="r" b="b"/>
            <a:pathLst>
              <a:path w="256" h="277" extrusionOk="0">
                <a:moveTo>
                  <a:pt x="224" y="213"/>
                </a:moveTo>
                <a:cubicBezTo>
                  <a:pt x="224" y="267"/>
                  <a:pt x="224" y="267"/>
                  <a:pt x="224" y="267"/>
                </a:cubicBezTo>
                <a:cubicBezTo>
                  <a:pt x="224" y="273"/>
                  <a:pt x="219" y="277"/>
                  <a:pt x="213" y="277"/>
                </a:cubicBezTo>
                <a:cubicBezTo>
                  <a:pt x="207" y="277"/>
                  <a:pt x="202" y="273"/>
                  <a:pt x="202" y="267"/>
                </a:cubicBezTo>
                <a:cubicBezTo>
                  <a:pt x="202" y="242"/>
                  <a:pt x="202" y="242"/>
                  <a:pt x="202" y="242"/>
                </a:cubicBezTo>
                <a:cubicBezTo>
                  <a:pt x="181" y="258"/>
                  <a:pt x="155" y="267"/>
                  <a:pt x="128" y="267"/>
                </a:cubicBezTo>
                <a:cubicBezTo>
                  <a:pt x="57" y="267"/>
                  <a:pt x="0" y="209"/>
                  <a:pt x="0" y="139"/>
                </a:cubicBezTo>
                <a:cubicBezTo>
                  <a:pt x="0" y="133"/>
                  <a:pt x="4" y="128"/>
                  <a:pt x="10" y="128"/>
                </a:cubicBezTo>
                <a:cubicBezTo>
                  <a:pt x="16" y="128"/>
                  <a:pt x="21" y="133"/>
                  <a:pt x="21" y="139"/>
                </a:cubicBezTo>
                <a:cubicBezTo>
                  <a:pt x="21" y="197"/>
                  <a:pt x="69" y="245"/>
                  <a:pt x="128" y="245"/>
                </a:cubicBezTo>
                <a:cubicBezTo>
                  <a:pt x="151" y="245"/>
                  <a:pt x="173" y="238"/>
                  <a:pt x="192" y="224"/>
                </a:cubicBezTo>
                <a:cubicBezTo>
                  <a:pt x="160" y="224"/>
                  <a:pt x="160" y="224"/>
                  <a:pt x="160" y="224"/>
                </a:cubicBezTo>
                <a:cubicBezTo>
                  <a:pt x="154" y="224"/>
                  <a:pt x="149" y="219"/>
                  <a:pt x="149" y="213"/>
                </a:cubicBezTo>
                <a:cubicBezTo>
                  <a:pt x="149" y="207"/>
                  <a:pt x="154" y="203"/>
                  <a:pt x="160" y="203"/>
                </a:cubicBezTo>
                <a:cubicBezTo>
                  <a:pt x="213" y="203"/>
                  <a:pt x="213" y="203"/>
                  <a:pt x="213" y="203"/>
                </a:cubicBezTo>
                <a:cubicBezTo>
                  <a:pt x="219" y="203"/>
                  <a:pt x="224" y="207"/>
                  <a:pt x="224" y="213"/>
                </a:cubicBezTo>
                <a:close/>
                <a:moveTo>
                  <a:pt x="128" y="11"/>
                </a:moveTo>
                <a:cubicBezTo>
                  <a:pt x="101" y="11"/>
                  <a:pt x="75" y="19"/>
                  <a:pt x="53" y="35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5"/>
                  <a:pt x="48" y="0"/>
                  <a:pt x="42" y="0"/>
                </a:cubicBezTo>
                <a:cubicBezTo>
                  <a:pt x="36" y="0"/>
                  <a:pt x="32" y="5"/>
                  <a:pt x="32" y="11"/>
                </a:cubicBezTo>
                <a:cubicBezTo>
                  <a:pt x="32" y="64"/>
                  <a:pt x="32" y="64"/>
                  <a:pt x="32" y="64"/>
                </a:cubicBezTo>
                <a:cubicBezTo>
                  <a:pt x="32" y="70"/>
                  <a:pt x="36" y="75"/>
                  <a:pt x="42" y="75"/>
                </a:cubicBezTo>
                <a:cubicBezTo>
                  <a:pt x="96" y="75"/>
                  <a:pt x="96" y="75"/>
                  <a:pt x="96" y="75"/>
                </a:cubicBezTo>
                <a:cubicBezTo>
                  <a:pt x="102" y="75"/>
                  <a:pt x="106" y="70"/>
                  <a:pt x="106" y="64"/>
                </a:cubicBezTo>
                <a:cubicBezTo>
                  <a:pt x="106" y="58"/>
                  <a:pt x="102" y="53"/>
                  <a:pt x="96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82" y="40"/>
                  <a:pt x="104" y="32"/>
                  <a:pt x="128" y="32"/>
                </a:cubicBezTo>
                <a:cubicBezTo>
                  <a:pt x="186" y="32"/>
                  <a:pt x="234" y="80"/>
                  <a:pt x="234" y="139"/>
                </a:cubicBezTo>
                <a:cubicBezTo>
                  <a:pt x="234" y="145"/>
                  <a:pt x="239" y="149"/>
                  <a:pt x="245" y="149"/>
                </a:cubicBezTo>
                <a:cubicBezTo>
                  <a:pt x="251" y="149"/>
                  <a:pt x="256" y="145"/>
                  <a:pt x="256" y="139"/>
                </a:cubicBezTo>
                <a:cubicBezTo>
                  <a:pt x="256" y="68"/>
                  <a:pt x="198" y="11"/>
                  <a:pt x="128" y="11"/>
                </a:cubicBezTo>
                <a:close/>
                <a:moveTo>
                  <a:pt x="117" y="181"/>
                </a:moveTo>
                <a:cubicBezTo>
                  <a:pt x="120" y="181"/>
                  <a:pt x="122" y="180"/>
                  <a:pt x="125" y="178"/>
                </a:cubicBezTo>
                <a:cubicBezTo>
                  <a:pt x="189" y="114"/>
                  <a:pt x="189" y="114"/>
                  <a:pt x="189" y="114"/>
                </a:cubicBezTo>
                <a:cubicBezTo>
                  <a:pt x="193" y="110"/>
                  <a:pt x="193" y="103"/>
                  <a:pt x="189" y="99"/>
                </a:cubicBezTo>
                <a:cubicBezTo>
                  <a:pt x="184" y="95"/>
                  <a:pt x="178" y="95"/>
                  <a:pt x="173" y="99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88" y="127"/>
                  <a:pt x="82" y="127"/>
                  <a:pt x="77" y="131"/>
                </a:cubicBezTo>
                <a:cubicBezTo>
                  <a:pt x="73" y="135"/>
                  <a:pt x="73" y="142"/>
                  <a:pt x="77" y="146"/>
                </a:cubicBezTo>
                <a:cubicBezTo>
                  <a:pt x="109" y="178"/>
                  <a:pt x="109" y="178"/>
                  <a:pt x="109" y="178"/>
                </a:cubicBezTo>
                <a:cubicBezTo>
                  <a:pt x="112" y="180"/>
                  <a:pt x="114" y="181"/>
                  <a:pt x="117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395;p72">
            <a:extLst>
              <a:ext uri="{FF2B5EF4-FFF2-40B4-BE49-F238E27FC236}">
                <a16:creationId xmlns:a16="http://schemas.microsoft.com/office/drawing/2014/main" id="{0600E358-9822-4202-865D-A3045DA70977}"/>
              </a:ext>
            </a:extLst>
          </p:cNvPr>
          <p:cNvSpPr/>
          <p:nvPr userDrawn="1"/>
        </p:nvSpPr>
        <p:spPr>
          <a:xfrm>
            <a:off x="3761901" y="2642161"/>
            <a:ext cx="229447" cy="169137"/>
          </a:xfrm>
          <a:custGeom>
            <a:avLst/>
            <a:gdLst/>
            <a:ahLst/>
            <a:cxnLst/>
            <a:rect l="l" t="t" r="r" b="b"/>
            <a:pathLst>
              <a:path w="320" h="235" extrusionOk="0">
                <a:moveTo>
                  <a:pt x="192" y="11"/>
                </a:moveTo>
                <a:cubicBezTo>
                  <a:pt x="192" y="224"/>
                  <a:pt x="192" y="224"/>
                  <a:pt x="192" y="224"/>
                </a:cubicBezTo>
                <a:cubicBezTo>
                  <a:pt x="192" y="230"/>
                  <a:pt x="187" y="235"/>
                  <a:pt x="181" y="235"/>
                </a:cubicBezTo>
                <a:cubicBezTo>
                  <a:pt x="175" y="235"/>
                  <a:pt x="170" y="230"/>
                  <a:pt x="170" y="224"/>
                </a:cubicBezTo>
                <a:cubicBezTo>
                  <a:pt x="170" y="11"/>
                  <a:pt x="170" y="11"/>
                  <a:pt x="170" y="11"/>
                </a:cubicBezTo>
                <a:cubicBezTo>
                  <a:pt x="170" y="5"/>
                  <a:pt x="175" y="0"/>
                  <a:pt x="181" y="0"/>
                </a:cubicBezTo>
                <a:cubicBezTo>
                  <a:pt x="187" y="0"/>
                  <a:pt x="192" y="5"/>
                  <a:pt x="192" y="11"/>
                </a:cubicBezTo>
                <a:close/>
                <a:moveTo>
                  <a:pt x="138" y="54"/>
                </a:moveTo>
                <a:cubicBezTo>
                  <a:pt x="132" y="54"/>
                  <a:pt x="128" y="58"/>
                  <a:pt x="128" y="64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7"/>
                  <a:pt x="132" y="182"/>
                  <a:pt x="138" y="182"/>
                </a:cubicBezTo>
                <a:cubicBezTo>
                  <a:pt x="144" y="182"/>
                  <a:pt x="149" y="177"/>
                  <a:pt x="149" y="171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49" y="58"/>
                  <a:pt x="144" y="54"/>
                  <a:pt x="138" y="54"/>
                </a:cubicBezTo>
                <a:close/>
                <a:moveTo>
                  <a:pt x="96" y="11"/>
                </a:moveTo>
                <a:cubicBezTo>
                  <a:pt x="90" y="11"/>
                  <a:pt x="85" y="16"/>
                  <a:pt x="85" y="22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20"/>
                  <a:pt x="90" y="224"/>
                  <a:pt x="96" y="224"/>
                </a:cubicBezTo>
                <a:cubicBezTo>
                  <a:pt x="102" y="224"/>
                  <a:pt x="106" y="220"/>
                  <a:pt x="106" y="214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16"/>
                  <a:pt x="102" y="11"/>
                  <a:pt x="96" y="11"/>
                </a:cubicBezTo>
                <a:close/>
                <a:moveTo>
                  <a:pt x="53" y="43"/>
                </a:moveTo>
                <a:cubicBezTo>
                  <a:pt x="47" y="43"/>
                  <a:pt x="42" y="48"/>
                  <a:pt x="42" y="54"/>
                </a:cubicBezTo>
                <a:cubicBezTo>
                  <a:pt x="42" y="182"/>
                  <a:pt x="42" y="182"/>
                  <a:pt x="42" y="182"/>
                </a:cubicBezTo>
                <a:cubicBezTo>
                  <a:pt x="42" y="188"/>
                  <a:pt x="47" y="192"/>
                  <a:pt x="53" y="192"/>
                </a:cubicBezTo>
                <a:cubicBezTo>
                  <a:pt x="59" y="192"/>
                  <a:pt x="64" y="188"/>
                  <a:pt x="64" y="182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48"/>
                  <a:pt x="59" y="43"/>
                  <a:pt x="53" y="43"/>
                </a:cubicBezTo>
                <a:close/>
                <a:moveTo>
                  <a:pt x="10" y="86"/>
                </a:moveTo>
                <a:cubicBezTo>
                  <a:pt x="4" y="86"/>
                  <a:pt x="0" y="90"/>
                  <a:pt x="0" y="96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5"/>
                  <a:pt x="4" y="150"/>
                  <a:pt x="10" y="150"/>
                </a:cubicBezTo>
                <a:cubicBezTo>
                  <a:pt x="16" y="150"/>
                  <a:pt x="21" y="145"/>
                  <a:pt x="21" y="139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0"/>
                  <a:pt x="16" y="86"/>
                  <a:pt x="10" y="86"/>
                </a:cubicBezTo>
                <a:close/>
                <a:moveTo>
                  <a:pt x="309" y="96"/>
                </a:moveTo>
                <a:cubicBezTo>
                  <a:pt x="303" y="96"/>
                  <a:pt x="298" y="101"/>
                  <a:pt x="298" y="107"/>
                </a:cubicBezTo>
                <a:cubicBezTo>
                  <a:pt x="298" y="128"/>
                  <a:pt x="298" y="128"/>
                  <a:pt x="298" y="128"/>
                </a:cubicBezTo>
                <a:cubicBezTo>
                  <a:pt x="298" y="134"/>
                  <a:pt x="303" y="139"/>
                  <a:pt x="309" y="139"/>
                </a:cubicBezTo>
                <a:cubicBezTo>
                  <a:pt x="315" y="139"/>
                  <a:pt x="320" y="134"/>
                  <a:pt x="320" y="128"/>
                </a:cubicBezTo>
                <a:cubicBezTo>
                  <a:pt x="320" y="107"/>
                  <a:pt x="320" y="107"/>
                  <a:pt x="320" y="107"/>
                </a:cubicBezTo>
                <a:cubicBezTo>
                  <a:pt x="320" y="101"/>
                  <a:pt x="315" y="96"/>
                  <a:pt x="309" y="96"/>
                </a:cubicBezTo>
                <a:close/>
                <a:moveTo>
                  <a:pt x="266" y="64"/>
                </a:moveTo>
                <a:cubicBezTo>
                  <a:pt x="260" y="64"/>
                  <a:pt x="256" y="69"/>
                  <a:pt x="256" y="75"/>
                </a:cubicBezTo>
                <a:cubicBezTo>
                  <a:pt x="256" y="160"/>
                  <a:pt x="256" y="160"/>
                  <a:pt x="256" y="160"/>
                </a:cubicBezTo>
                <a:cubicBezTo>
                  <a:pt x="256" y="166"/>
                  <a:pt x="260" y="171"/>
                  <a:pt x="266" y="171"/>
                </a:cubicBezTo>
                <a:cubicBezTo>
                  <a:pt x="272" y="171"/>
                  <a:pt x="277" y="166"/>
                  <a:pt x="277" y="160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69"/>
                  <a:pt x="272" y="64"/>
                  <a:pt x="266" y="64"/>
                </a:cubicBezTo>
                <a:close/>
                <a:moveTo>
                  <a:pt x="224" y="43"/>
                </a:moveTo>
                <a:cubicBezTo>
                  <a:pt x="218" y="43"/>
                  <a:pt x="213" y="48"/>
                  <a:pt x="213" y="54"/>
                </a:cubicBezTo>
                <a:cubicBezTo>
                  <a:pt x="213" y="182"/>
                  <a:pt x="213" y="182"/>
                  <a:pt x="213" y="182"/>
                </a:cubicBezTo>
                <a:cubicBezTo>
                  <a:pt x="213" y="188"/>
                  <a:pt x="218" y="192"/>
                  <a:pt x="224" y="192"/>
                </a:cubicBezTo>
                <a:cubicBezTo>
                  <a:pt x="230" y="192"/>
                  <a:pt x="234" y="188"/>
                  <a:pt x="234" y="182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34" y="48"/>
                  <a:pt x="230" y="43"/>
                  <a:pt x="224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396;p72">
            <a:extLst>
              <a:ext uri="{FF2B5EF4-FFF2-40B4-BE49-F238E27FC236}">
                <a16:creationId xmlns:a16="http://schemas.microsoft.com/office/drawing/2014/main" id="{CA733489-D0E8-492D-B58E-35CAF1BCFF6D}"/>
              </a:ext>
            </a:extLst>
          </p:cNvPr>
          <p:cNvSpPr/>
          <p:nvPr userDrawn="1"/>
        </p:nvSpPr>
        <p:spPr>
          <a:xfrm>
            <a:off x="3761216" y="3354440"/>
            <a:ext cx="230814" cy="202093"/>
          </a:xfrm>
          <a:custGeom>
            <a:avLst/>
            <a:gdLst/>
            <a:ahLst/>
            <a:cxnLst/>
            <a:rect l="l" t="t" r="r" b="b"/>
            <a:pathLst>
              <a:path w="321" h="280" extrusionOk="0">
                <a:moveTo>
                  <a:pt x="320" y="27"/>
                </a:moveTo>
                <a:cubicBezTo>
                  <a:pt x="319" y="23"/>
                  <a:pt x="316" y="20"/>
                  <a:pt x="312" y="19"/>
                </a:cubicBezTo>
                <a:cubicBezTo>
                  <a:pt x="229" y="0"/>
                  <a:pt x="173" y="4"/>
                  <a:pt x="147" y="32"/>
                </a:cubicBezTo>
                <a:cubicBezTo>
                  <a:pt x="140" y="40"/>
                  <a:pt x="136" y="48"/>
                  <a:pt x="133" y="56"/>
                </a:cubicBezTo>
                <a:cubicBezTo>
                  <a:pt x="110" y="41"/>
                  <a:pt x="68" y="41"/>
                  <a:pt x="9" y="55"/>
                </a:cubicBezTo>
                <a:cubicBezTo>
                  <a:pt x="5" y="56"/>
                  <a:pt x="2" y="59"/>
                  <a:pt x="1" y="63"/>
                </a:cubicBezTo>
                <a:cubicBezTo>
                  <a:pt x="0" y="66"/>
                  <a:pt x="1" y="70"/>
                  <a:pt x="4" y="73"/>
                </a:cubicBezTo>
                <a:cubicBezTo>
                  <a:pt x="11" y="81"/>
                  <a:pt x="71" y="140"/>
                  <a:pt x="114" y="140"/>
                </a:cubicBezTo>
                <a:cubicBezTo>
                  <a:pt x="118" y="140"/>
                  <a:pt x="122" y="140"/>
                  <a:pt x="125" y="139"/>
                </a:cubicBezTo>
                <a:cubicBezTo>
                  <a:pt x="126" y="139"/>
                  <a:pt x="127" y="138"/>
                  <a:pt x="129" y="138"/>
                </a:cubicBezTo>
                <a:cubicBezTo>
                  <a:pt x="129" y="269"/>
                  <a:pt x="129" y="269"/>
                  <a:pt x="129" y="269"/>
                </a:cubicBezTo>
                <a:cubicBezTo>
                  <a:pt x="129" y="275"/>
                  <a:pt x="133" y="280"/>
                  <a:pt x="139" y="280"/>
                </a:cubicBezTo>
                <a:cubicBezTo>
                  <a:pt x="145" y="280"/>
                  <a:pt x="150" y="275"/>
                  <a:pt x="150" y="269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4" y="129"/>
                  <a:pt x="160" y="132"/>
                  <a:pt x="165" y="133"/>
                </a:cubicBezTo>
                <a:cubicBezTo>
                  <a:pt x="169" y="134"/>
                  <a:pt x="173" y="134"/>
                  <a:pt x="176" y="134"/>
                </a:cubicBezTo>
                <a:cubicBezTo>
                  <a:pt x="230" y="134"/>
                  <a:pt x="309" y="47"/>
                  <a:pt x="318" y="37"/>
                </a:cubicBezTo>
                <a:cubicBezTo>
                  <a:pt x="320" y="34"/>
                  <a:pt x="321" y="30"/>
                  <a:pt x="320" y="27"/>
                </a:cubicBezTo>
                <a:close/>
                <a:moveTo>
                  <a:pt x="119" y="118"/>
                </a:moveTo>
                <a:cubicBezTo>
                  <a:pt x="100" y="124"/>
                  <a:pt x="61" y="97"/>
                  <a:pt x="33" y="72"/>
                </a:cubicBezTo>
                <a:cubicBezTo>
                  <a:pt x="92" y="60"/>
                  <a:pt x="116" y="68"/>
                  <a:pt x="124" y="75"/>
                </a:cubicBezTo>
                <a:cubicBezTo>
                  <a:pt x="127" y="77"/>
                  <a:pt x="129" y="80"/>
                  <a:pt x="131" y="82"/>
                </a:cubicBezTo>
                <a:cubicBezTo>
                  <a:pt x="131" y="87"/>
                  <a:pt x="132" y="91"/>
                  <a:pt x="132" y="92"/>
                </a:cubicBezTo>
                <a:cubicBezTo>
                  <a:pt x="133" y="94"/>
                  <a:pt x="133" y="95"/>
                  <a:pt x="134" y="96"/>
                </a:cubicBezTo>
                <a:cubicBezTo>
                  <a:pt x="133" y="97"/>
                  <a:pt x="133" y="98"/>
                  <a:pt x="132" y="99"/>
                </a:cubicBezTo>
                <a:cubicBezTo>
                  <a:pt x="129" y="116"/>
                  <a:pt x="122" y="118"/>
                  <a:pt x="119" y="118"/>
                </a:cubicBezTo>
                <a:close/>
                <a:moveTo>
                  <a:pt x="171" y="112"/>
                </a:moveTo>
                <a:cubicBezTo>
                  <a:pt x="168" y="112"/>
                  <a:pt x="158" y="109"/>
                  <a:pt x="153" y="87"/>
                </a:cubicBezTo>
                <a:cubicBezTo>
                  <a:pt x="153" y="87"/>
                  <a:pt x="153" y="87"/>
                  <a:pt x="153" y="87"/>
                </a:cubicBezTo>
                <a:cubicBezTo>
                  <a:pt x="153" y="86"/>
                  <a:pt x="147" y="63"/>
                  <a:pt x="162" y="47"/>
                </a:cubicBezTo>
                <a:cubicBezTo>
                  <a:pt x="171" y="38"/>
                  <a:pt x="189" y="29"/>
                  <a:pt x="224" y="29"/>
                </a:cubicBezTo>
                <a:cubicBezTo>
                  <a:pt x="241" y="29"/>
                  <a:pt x="263" y="31"/>
                  <a:pt x="290" y="36"/>
                </a:cubicBezTo>
                <a:cubicBezTo>
                  <a:pt x="253" y="74"/>
                  <a:pt x="198" y="119"/>
                  <a:pt x="171" y="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397;p72">
            <a:extLst>
              <a:ext uri="{FF2B5EF4-FFF2-40B4-BE49-F238E27FC236}">
                <a16:creationId xmlns:a16="http://schemas.microsoft.com/office/drawing/2014/main" id="{7B22A9F1-67E0-4447-9DB0-EE6C449531E5}"/>
              </a:ext>
            </a:extLst>
          </p:cNvPr>
          <p:cNvSpPr/>
          <p:nvPr userDrawn="1"/>
        </p:nvSpPr>
        <p:spPr>
          <a:xfrm>
            <a:off x="3760140" y="1883715"/>
            <a:ext cx="232969" cy="224143"/>
          </a:xfrm>
          <a:custGeom>
            <a:avLst/>
            <a:gdLst/>
            <a:ahLst/>
            <a:cxnLst/>
            <a:rect l="l" t="t" r="r" b="b"/>
            <a:pathLst>
              <a:path w="321" h="310" extrusionOk="0">
                <a:moveTo>
                  <a:pt x="257" y="309"/>
                </a:moveTo>
                <a:cubicBezTo>
                  <a:pt x="255" y="309"/>
                  <a:pt x="253" y="309"/>
                  <a:pt x="251" y="308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70" y="308"/>
                  <a:pt x="70" y="308"/>
                  <a:pt x="70" y="308"/>
                </a:cubicBezTo>
                <a:cubicBezTo>
                  <a:pt x="66" y="310"/>
                  <a:pt x="62" y="309"/>
                  <a:pt x="58" y="307"/>
                </a:cubicBezTo>
                <a:cubicBezTo>
                  <a:pt x="55" y="305"/>
                  <a:pt x="53" y="300"/>
                  <a:pt x="54" y="296"/>
                </a:cubicBezTo>
                <a:cubicBezTo>
                  <a:pt x="74" y="195"/>
                  <a:pt x="74" y="195"/>
                  <a:pt x="74" y="195"/>
                </a:cubicBezTo>
                <a:cubicBezTo>
                  <a:pt x="4" y="125"/>
                  <a:pt x="4" y="125"/>
                  <a:pt x="4" y="125"/>
                </a:cubicBezTo>
                <a:cubicBezTo>
                  <a:pt x="1" y="122"/>
                  <a:pt x="0" y="117"/>
                  <a:pt x="1" y="113"/>
                </a:cubicBezTo>
                <a:cubicBezTo>
                  <a:pt x="3" y="110"/>
                  <a:pt x="6" y="107"/>
                  <a:pt x="10" y="10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3" y="2"/>
                  <a:pt x="156" y="0"/>
                  <a:pt x="161" y="0"/>
                </a:cubicBezTo>
                <a:cubicBezTo>
                  <a:pt x="165" y="0"/>
                  <a:pt x="169" y="2"/>
                  <a:pt x="170" y="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311" y="106"/>
                  <a:pt x="311" y="106"/>
                  <a:pt x="311" y="106"/>
                </a:cubicBezTo>
                <a:cubicBezTo>
                  <a:pt x="315" y="107"/>
                  <a:pt x="319" y="110"/>
                  <a:pt x="320" y="113"/>
                </a:cubicBezTo>
                <a:cubicBezTo>
                  <a:pt x="321" y="117"/>
                  <a:pt x="320" y="122"/>
                  <a:pt x="318" y="125"/>
                </a:cubicBezTo>
                <a:cubicBezTo>
                  <a:pt x="247" y="195"/>
                  <a:pt x="247" y="195"/>
                  <a:pt x="247" y="195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268" y="300"/>
                  <a:pt x="266" y="305"/>
                  <a:pt x="263" y="307"/>
                </a:cubicBezTo>
                <a:cubicBezTo>
                  <a:pt x="261" y="308"/>
                  <a:pt x="259" y="309"/>
                  <a:pt x="257" y="309"/>
                </a:cubicBezTo>
                <a:close/>
                <a:moveTo>
                  <a:pt x="161" y="234"/>
                </a:moveTo>
                <a:cubicBezTo>
                  <a:pt x="162" y="234"/>
                  <a:pt x="164" y="235"/>
                  <a:pt x="166" y="236"/>
                </a:cubicBezTo>
                <a:cubicBezTo>
                  <a:pt x="242" y="278"/>
                  <a:pt x="242" y="278"/>
                  <a:pt x="242" y="278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4" y="190"/>
                  <a:pt x="225" y="187"/>
                  <a:pt x="228" y="184"/>
                </a:cubicBezTo>
                <a:cubicBezTo>
                  <a:pt x="287" y="125"/>
                  <a:pt x="287" y="125"/>
                  <a:pt x="287" y="125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98" y="117"/>
                  <a:pt x="195" y="114"/>
                  <a:pt x="194" y="111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6" y="114"/>
                  <a:pt x="123" y="117"/>
                  <a:pt x="119" y="117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6" y="187"/>
                  <a:pt x="97" y="190"/>
                  <a:pt x="96" y="194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155" y="236"/>
                  <a:pt x="155" y="236"/>
                  <a:pt x="155" y="236"/>
                </a:cubicBezTo>
                <a:cubicBezTo>
                  <a:pt x="157" y="235"/>
                  <a:pt x="159" y="234"/>
                  <a:pt x="161" y="2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398;p72">
            <a:extLst>
              <a:ext uri="{FF2B5EF4-FFF2-40B4-BE49-F238E27FC236}">
                <a16:creationId xmlns:a16="http://schemas.microsoft.com/office/drawing/2014/main" id="{3C13BB2A-7CE1-4778-B974-2718D789745A}"/>
              </a:ext>
            </a:extLst>
          </p:cNvPr>
          <p:cNvSpPr/>
          <p:nvPr userDrawn="1"/>
        </p:nvSpPr>
        <p:spPr>
          <a:xfrm>
            <a:off x="3769345" y="1164832"/>
            <a:ext cx="214557" cy="214557"/>
          </a:xfrm>
          <a:custGeom>
            <a:avLst/>
            <a:gdLst/>
            <a:ahLst/>
            <a:cxnLst/>
            <a:rect l="l" t="t" r="r" b="b"/>
            <a:pathLst>
              <a:path w="300" h="300" extrusionOk="0">
                <a:moveTo>
                  <a:pt x="150" y="300"/>
                </a:moveTo>
                <a:cubicBezTo>
                  <a:pt x="150" y="300"/>
                  <a:pt x="150" y="300"/>
                  <a:pt x="149" y="300"/>
                </a:cubicBezTo>
                <a:cubicBezTo>
                  <a:pt x="145" y="299"/>
                  <a:pt x="141" y="297"/>
                  <a:pt x="140" y="293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8" y="160"/>
                  <a:pt x="8" y="160"/>
                  <a:pt x="8" y="160"/>
                </a:cubicBezTo>
                <a:cubicBezTo>
                  <a:pt x="4" y="159"/>
                  <a:pt x="1" y="155"/>
                  <a:pt x="1" y="151"/>
                </a:cubicBezTo>
                <a:cubicBezTo>
                  <a:pt x="0" y="147"/>
                  <a:pt x="3" y="143"/>
                  <a:pt x="7" y="141"/>
                </a:cubicBezTo>
                <a:cubicBezTo>
                  <a:pt x="284" y="2"/>
                  <a:pt x="284" y="2"/>
                  <a:pt x="284" y="2"/>
                </a:cubicBezTo>
                <a:cubicBezTo>
                  <a:pt x="288" y="0"/>
                  <a:pt x="293" y="1"/>
                  <a:pt x="296" y="4"/>
                </a:cubicBezTo>
                <a:cubicBezTo>
                  <a:pt x="299" y="7"/>
                  <a:pt x="300" y="12"/>
                  <a:pt x="298" y="16"/>
                </a:cubicBezTo>
                <a:cubicBezTo>
                  <a:pt x="160" y="294"/>
                  <a:pt x="160" y="294"/>
                  <a:pt x="160" y="294"/>
                </a:cubicBezTo>
                <a:cubicBezTo>
                  <a:pt x="158" y="297"/>
                  <a:pt x="154" y="300"/>
                  <a:pt x="150" y="300"/>
                </a:cubicBezTo>
                <a:close/>
                <a:moveTo>
                  <a:pt x="38" y="149"/>
                </a:moveTo>
                <a:cubicBezTo>
                  <a:pt x="117" y="178"/>
                  <a:pt x="117" y="178"/>
                  <a:pt x="117" y="178"/>
                </a:cubicBezTo>
                <a:cubicBezTo>
                  <a:pt x="120" y="179"/>
                  <a:pt x="122" y="181"/>
                  <a:pt x="123" y="184"/>
                </a:cubicBezTo>
                <a:cubicBezTo>
                  <a:pt x="152" y="262"/>
                  <a:pt x="152" y="262"/>
                  <a:pt x="152" y="262"/>
                </a:cubicBezTo>
                <a:cubicBezTo>
                  <a:pt x="265" y="36"/>
                  <a:pt x="265" y="36"/>
                  <a:pt x="265" y="36"/>
                </a:cubicBezTo>
                <a:lnTo>
                  <a:pt x="38" y="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399;p72">
            <a:extLst>
              <a:ext uri="{FF2B5EF4-FFF2-40B4-BE49-F238E27FC236}">
                <a16:creationId xmlns:a16="http://schemas.microsoft.com/office/drawing/2014/main" id="{3DB15E3C-502E-4CB9-BF1F-591736DAF1AB}"/>
              </a:ext>
            </a:extLst>
          </p:cNvPr>
          <p:cNvSpPr/>
          <p:nvPr userDrawn="1"/>
        </p:nvSpPr>
        <p:spPr>
          <a:xfrm>
            <a:off x="619587" y="4070595"/>
            <a:ext cx="232820" cy="230504"/>
          </a:xfrm>
          <a:custGeom>
            <a:avLst/>
            <a:gdLst/>
            <a:ahLst/>
            <a:cxnLst/>
            <a:rect l="l" t="t" r="r" b="b"/>
            <a:pathLst>
              <a:path w="322" h="320" extrusionOk="0">
                <a:moveTo>
                  <a:pt x="298" y="67"/>
                </a:moveTo>
                <a:cubicBezTo>
                  <a:pt x="286" y="54"/>
                  <a:pt x="268" y="50"/>
                  <a:pt x="246" y="55"/>
                </a:cubicBezTo>
                <a:cubicBezTo>
                  <a:pt x="247" y="30"/>
                  <a:pt x="246" y="12"/>
                  <a:pt x="246" y="10"/>
                </a:cubicBezTo>
                <a:cubicBezTo>
                  <a:pt x="246" y="4"/>
                  <a:pt x="241" y="0"/>
                  <a:pt x="23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0" y="0"/>
                  <a:pt x="76" y="4"/>
                  <a:pt x="75" y="10"/>
                </a:cubicBezTo>
                <a:cubicBezTo>
                  <a:pt x="75" y="12"/>
                  <a:pt x="75" y="30"/>
                  <a:pt x="76" y="55"/>
                </a:cubicBezTo>
                <a:cubicBezTo>
                  <a:pt x="54" y="50"/>
                  <a:pt x="35" y="54"/>
                  <a:pt x="23" y="67"/>
                </a:cubicBezTo>
                <a:cubicBezTo>
                  <a:pt x="0" y="92"/>
                  <a:pt x="12" y="140"/>
                  <a:pt x="52" y="177"/>
                </a:cubicBezTo>
                <a:cubicBezTo>
                  <a:pt x="67" y="191"/>
                  <a:pt x="85" y="207"/>
                  <a:pt x="104" y="213"/>
                </a:cubicBezTo>
                <a:cubicBezTo>
                  <a:pt x="105" y="213"/>
                  <a:pt x="106" y="213"/>
                  <a:pt x="107" y="213"/>
                </a:cubicBezTo>
                <a:cubicBezTo>
                  <a:pt x="108" y="213"/>
                  <a:pt x="109" y="213"/>
                  <a:pt x="109" y="213"/>
                </a:cubicBezTo>
                <a:cubicBezTo>
                  <a:pt x="113" y="218"/>
                  <a:pt x="117" y="223"/>
                  <a:pt x="121" y="227"/>
                </a:cubicBezTo>
                <a:cubicBezTo>
                  <a:pt x="128" y="235"/>
                  <a:pt x="136" y="240"/>
                  <a:pt x="146" y="243"/>
                </a:cubicBezTo>
                <a:cubicBezTo>
                  <a:pt x="119" y="305"/>
                  <a:pt x="119" y="305"/>
                  <a:pt x="119" y="305"/>
                </a:cubicBezTo>
                <a:cubicBezTo>
                  <a:pt x="117" y="308"/>
                  <a:pt x="118" y="312"/>
                  <a:pt x="120" y="315"/>
                </a:cubicBezTo>
                <a:cubicBezTo>
                  <a:pt x="122" y="318"/>
                  <a:pt x="125" y="320"/>
                  <a:pt x="129" y="320"/>
                </a:cubicBezTo>
                <a:cubicBezTo>
                  <a:pt x="193" y="320"/>
                  <a:pt x="193" y="320"/>
                  <a:pt x="193" y="320"/>
                </a:cubicBezTo>
                <a:cubicBezTo>
                  <a:pt x="196" y="320"/>
                  <a:pt x="200" y="318"/>
                  <a:pt x="202" y="315"/>
                </a:cubicBezTo>
                <a:cubicBezTo>
                  <a:pt x="204" y="312"/>
                  <a:pt x="204" y="308"/>
                  <a:pt x="202" y="305"/>
                </a:cubicBezTo>
                <a:cubicBezTo>
                  <a:pt x="176" y="243"/>
                  <a:pt x="176" y="243"/>
                  <a:pt x="176" y="243"/>
                </a:cubicBezTo>
                <a:cubicBezTo>
                  <a:pt x="185" y="240"/>
                  <a:pt x="193" y="235"/>
                  <a:pt x="201" y="227"/>
                </a:cubicBezTo>
                <a:cubicBezTo>
                  <a:pt x="205" y="223"/>
                  <a:pt x="209" y="218"/>
                  <a:pt x="212" y="213"/>
                </a:cubicBezTo>
                <a:cubicBezTo>
                  <a:pt x="213" y="213"/>
                  <a:pt x="213" y="213"/>
                  <a:pt x="214" y="213"/>
                </a:cubicBezTo>
                <a:cubicBezTo>
                  <a:pt x="215" y="213"/>
                  <a:pt x="216" y="213"/>
                  <a:pt x="217" y="213"/>
                </a:cubicBezTo>
                <a:cubicBezTo>
                  <a:pt x="236" y="207"/>
                  <a:pt x="254" y="191"/>
                  <a:pt x="270" y="177"/>
                </a:cubicBezTo>
                <a:cubicBezTo>
                  <a:pt x="309" y="140"/>
                  <a:pt x="322" y="92"/>
                  <a:pt x="298" y="67"/>
                </a:cubicBezTo>
                <a:close/>
                <a:moveTo>
                  <a:pt x="66" y="161"/>
                </a:moveTo>
                <a:cubicBezTo>
                  <a:pt x="37" y="134"/>
                  <a:pt x="24" y="97"/>
                  <a:pt x="39" y="81"/>
                </a:cubicBezTo>
                <a:cubicBezTo>
                  <a:pt x="46" y="74"/>
                  <a:pt x="60" y="72"/>
                  <a:pt x="77" y="77"/>
                </a:cubicBezTo>
                <a:cubicBezTo>
                  <a:pt x="79" y="112"/>
                  <a:pt x="85" y="153"/>
                  <a:pt x="97" y="186"/>
                </a:cubicBezTo>
                <a:cubicBezTo>
                  <a:pt x="86" y="179"/>
                  <a:pt x="76" y="170"/>
                  <a:pt x="66" y="161"/>
                </a:cubicBezTo>
                <a:close/>
                <a:moveTo>
                  <a:pt x="145" y="298"/>
                </a:moveTo>
                <a:cubicBezTo>
                  <a:pt x="161" y="262"/>
                  <a:pt x="161" y="262"/>
                  <a:pt x="161" y="262"/>
                </a:cubicBezTo>
                <a:cubicBezTo>
                  <a:pt x="176" y="298"/>
                  <a:pt x="176" y="298"/>
                  <a:pt x="176" y="298"/>
                </a:cubicBezTo>
                <a:lnTo>
                  <a:pt x="145" y="298"/>
                </a:lnTo>
                <a:close/>
                <a:moveTo>
                  <a:pt x="185" y="213"/>
                </a:moveTo>
                <a:cubicBezTo>
                  <a:pt x="178" y="220"/>
                  <a:pt x="170" y="224"/>
                  <a:pt x="161" y="224"/>
                </a:cubicBezTo>
                <a:cubicBezTo>
                  <a:pt x="151" y="224"/>
                  <a:pt x="143" y="220"/>
                  <a:pt x="136" y="213"/>
                </a:cubicBezTo>
                <a:cubicBezTo>
                  <a:pt x="102" y="177"/>
                  <a:pt x="96" y="70"/>
                  <a:pt x="96" y="21"/>
                </a:cubicBezTo>
                <a:cubicBezTo>
                  <a:pt x="225" y="21"/>
                  <a:pt x="225" y="21"/>
                  <a:pt x="225" y="21"/>
                </a:cubicBezTo>
                <a:cubicBezTo>
                  <a:pt x="225" y="70"/>
                  <a:pt x="220" y="177"/>
                  <a:pt x="185" y="213"/>
                </a:cubicBezTo>
                <a:close/>
                <a:moveTo>
                  <a:pt x="255" y="161"/>
                </a:moveTo>
                <a:cubicBezTo>
                  <a:pt x="246" y="170"/>
                  <a:pt x="235" y="179"/>
                  <a:pt x="225" y="186"/>
                </a:cubicBezTo>
                <a:cubicBezTo>
                  <a:pt x="237" y="153"/>
                  <a:pt x="242" y="112"/>
                  <a:pt x="245" y="77"/>
                </a:cubicBezTo>
                <a:cubicBezTo>
                  <a:pt x="261" y="72"/>
                  <a:pt x="275" y="74"/>
                  <a:pt x="283" y="81"/>
                </a:cubicBezTo>
                <a:cubicBezTo>
                  <a:pt x="297" y="97"/>
                  <a:pt x="284" y="134"/>
                  <a:pt x="255" y="1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400;p72">
            <a:extLst>
              <a:ext uri="{FF2B5EF4-FFF2-40B4-BE49-F238E27FC236}">
                <a16:creationId xmlns:a16="http://schemas.microsoft.com/office/drawing/2014/main" id="{FD660934-F81D-4517-87B3-538DF55208D7}"/>
              </a:ext>
            </a:extLst>
          </p:cNvPr>
          <p:cNvSpPr/>
          <p:nvPr userDrawn="1"/>
        </p:nvSpPr>
        <p:spPr>
          <a:xfrm>
            <a:off x="620589" y="3355507"/>
            <a:ext cx="230814" cy="215714"/>
          </a:xfrm>
          <a:custGeom>
            <a:avLst/>
            <a:gdLst/>
            <a:ahLst/>
            <a:cxnLst/>
            <a:rect l="l" t="t" r="r" b="b"/>
            <a:pathLst>
              <a:path w="321" h="300" extrusionOk="0">
                <a:moveTo>
                  <a:pt x="299" y="32"/>
                </a:moveTo>
                <a:cubicBezTo>
                  <a:pt x="299" y="28"/>
                  <a:pt x="297" y="25"/>
                  <a:pt x="293" y="23"/>
                </a:cubicBezTo>
                <a:cubicBezTo>
                  <a:pt x="290" y="22"/>
                  <a:pt x="286" y="22"/>
                  <a:pt x="283" y="24"/>
                </a:cubicBezTo>
                <a:cubicBezTo>
                  <a:pt x="283" y="24"/>
                  <a:pt x="222" y="58"/>
                  <a:pt x="168" y="4"/>
                </a:cubicBezTo>
                <a:cubicBezTo>
                  <a:pt x="164" y="0"/>
                  <a:pt x="157" y="0"/>
                  <a:pt x="153" y="4"/>
                </a:cubicBezTo>
                <a:cubicBezTo>
                  <a:pt x="100" y="58"/>
                  <a:pt x="40" y="25"/>
                  <a:pt x="38" y="24"/>
                </a:cubicBezTo>
                <a:cubicBezTo>
                  <a:pt x="35" y="22"/>
                  <a:pt x="31" y="22"/>
                  <a:pt x="28" y="23"/>
                </a:cubicBezTo>
                <a:cubicBezTo>
                  <a:pt x="25" y="25"/>
                  <a:pt x="22" y="28"/>
                  <a:pt x="22" y="32"/>
                </a:cubicBezTo>
                <a:cubicBezTo>
                  <a:pt x="0" y="216"/>
                  <a:pt x="154" y="298"/>
                  <a:pt x="156" y="298"/>
                </a:cubicBezTo>
                <a:cubicBezTo>
                  <a:pt x="156" y="299"/>
                  <a:pt x="157" y="299"/>
                  <a:pt x="157" y="299"/>
                </a:cubicBezTo>
                <a:cubicBezTo>
                  <a:pt x="157" y="299"/>
                  <a:pt x="158" y="299"/>
                  <a:pt x="158" y="299"/>
                </a:cubicBezTo>
                <a:cubicBezTo>
                  <a:pt x="159" y="300"/>
                  <a:pt x="160" y="300"/>
                  <a:pt x="161" y="300"/>
                </a:cubicBezTo>
                <a:cubicBezTo>
                  <a:pt x="161" y="300"/>
                  <a:pt x="161" y="300"/>
                  <a:pt x="161" y="300"/>
                </a:cubicBezTo>
                <a:cubicBezTo>
                  <a:pt x="161" y="300"/>
                  <a:pt x="161" y="300"/>
                  <a:pt x="161" y="300"/>
                </a:cubicBezTo>
                <a:cubicBezTo>
                  <a:pt x="162" y="300"/>
                  <a:pt x="162" y="300"/>
                  <a:pt x="163" y="299"/>
                </a:cubicBezTo>
                <a:cubicBezTo>
                  <a:pt x="164" y="299"/>
                  <a:pt x="164" y="299"/>
                  <a:pt x="164" y="299"/>
                </a:cubicBezTo>
                <a:cubicBezTo>
                  <a:pt x="165" y="299"/>
                  <a:pt x="165" y="299"/>
                  <a:pt x="166" y="298"/>
                </a:cubicBezTo>
                <a:cubicBezTo>
                  <a:pt x="167" y="298"/>
                  <a:pt x="321" y="216"/>
                  <a:pt x="299" y="32"/>
                </a:cubicBezTo>
                <a:close/>
                <a:moveTo>
                  <a:pt x="252" y="55"/>
                </a:moveTo>
                <a:cubicBezTo>
                  <a:pt x="92" y="215"/>
                  <a:pt x="92" y="215"/>
                  <a:pt x="92" y="215"/>
                </a:cubicBezTo>
                <a:cubicBezTo>
                  <a:pt x="89" y="210"/>
                  <a:pt x="85" y="206"/>
                  <a:pt x="82" y="201"/>
                </a:cubicBezTo>
                <a:cubicBezTo>
                  <a:pt x="228" y="55"/>
                  <a:pt x="228" y="55"/>
                  <a:pt x="228" y="55"/>
                </a:cubicBezTo>
                <a:cubicBezTo>
                  <a:pt x="236" y="56"/>
                  <a:pt x="244" y="56"/>
                  <a:pt x="252" y="55"/>
                </a:cubicBezTo>
                <a:close/>
                <a:moveTo>
                  <a:pt x="42" y="49"/>
                </a:moveTo>
                <a:cubicBezTo>
                  <a:pt x="66" y="57"/>
                  <a:pt x="115" y="66"/>
                  <a:pt x="161" y="26"/>
                </a:cubicBezTo>
                <a:cubicBezTo>
                  <a:pt x="175" y="38"/>
                  <a:pt x="189" y="46"/>
                  <a:pt x="203" y="50"/>
                </a:cubicBezTo>
                <a:cubicBezTo>
                  <a:pt x="71" y="183"/>
                  <a:pt x="71" y="183"/>
                  <a:pt x="71" y="183"/>
                </a:cubicBezTo>
                <a:cubicBezTo>
                  <a:pt x="51" y="148"/>
                  <a:pt x="38" y="104"/>
                  <a:pt x="42" y="49"/>
                </a:cubicBezTo>
                <a:close/>
                <a:moveTo>
                  <a:pt x="161" y="277"/>
                </a:moveTo>
                <a:cubicBezTo>
                  <a:pt x="151" y="271"/>
                  <a:pt x="129" y="256"/>
                  <a:pt x="106" y="231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5" y="195"/>
                  <a:pt x="185" y="263"/>
                  <a:pt x="161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401;p72">
            <a:extLst>
              <a:ext uri="{FF2B5EF4-FFF2-40B4-BE49-F238E27FC236}">
                <a16:creationId xmlns:a16="http://schemas.microsoft.com/office/drawing/2014/main" id="{53AB5A26-7E67-4CDD-8D76-207629E03CE0}"/>
              </a:ext>
            </a:extLst>
          </p:cNvPr>
          <p:cNvSpPr/>
          <p:nvPr userDrawn="1"/>
        </p:nvSpPr>
        <p:spPr>
          <a:xfrm>
            <a:off x="3761216" y="4070802"/>
            <a:ext cx="230814" cy="230095"/>
          </a:xfrm>
          <a:custGeom>
            <a:avLst/>
            <a:gdLst/>
            <a:ahLst/>
            <a:cxnLst/>
            <a:rect l="l" t="t" r="r" b="b"/>
            <a:pathLst>
              <a:path w="321" h="320" extrusionOk="0">
                <a:moveTo>
                  <a:pt x="320" y="221"/>
                </a:moveTo>
                <a:cubicBezTo>
                  <a:pt x="278" y="50"/>
                  <a:pt x="278" y="50"/>
                  <a:pt x="278" y="50"/>
                </a:cubicBezTo>
                <a:cubicBezTo>
                  <a:pt x="278" y="50"/>
                  <a:pt x="277" y="50"/>
                  <a:pt x="277" y="50"/>
                </a:cubicBezTo>
                <a:cubicBezTo>
                  <a:pt x="277" y="49"/>
                  <a:pt x="277" y="49"/>
                  <a:pt x="277" y="48"/>
                </a:cubicBezTo>
                <a:cubicBezTo>
                  <a:pt x="276" y="47"/>
                  <a:pt x="276" y="47"/>
                  <a:pt x="275" y="46"/>
                </a:cubicBezTo>
                <a:cubicBezTo>
                  <a:pt x="275" y="46"/>
                  <a:pt x="275" y="45"/>
                  <a:pt x="274" y="45"/>
                </a:cubicBezTo>
                <a:cubicBezTo>
                  <a:pt x="274" y="45"/>
                  <a:pt x="273" y="44"/>
                  <a:pt x="272" y="44"/>
                </a:cubicBezTo>
                <a:cubicBezTo>
                  <a:pt x="272" y="43"/>
                  <a:pt x="272" y="43"/>
                  <a:pt x="271" y="43"/>
                </a:cubicBezTo>
                <a:cubicBezTo>
                  <a:pt x="270" y="43"/>
                  <a:pt x="269" y="42"/>
                  <a:pt x="268" y="42"/>
                </a:cubicBezTo>
                <a:cubicBezTo>
                  <a:pt x="268" y="42"/>
                  <a:pt x="268" y="42"/>
                  <a:pt x="267" y="42"/>
                </a:cubicBezTo>
                <a:cubicBezTo>
                  <a:pt x="267" y="42"/>
                  <a:pt x="267" y="42"/>
                  <a:pt x="267" y="42"/>
                </a:cubicBezTo>
                <a:cubicBezTo>
                  <a:pt x="171" y="42"/>
                  <a:pt x="171" y="42"/>
                  <a:pt x="171" y="42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1" y="4"/>
                  <a:pt x="167" y="0"/>
                  <a:pt x="161" y="0"/>
                </a:cubicBezTo>
                <a:cubicBezTo>
                  <a:pt x="155" y="0"/>
                  <a:pt x="150" y="4"/>
                  <a:pt x="150" y="10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4" y="42"/>
                  <a:pt x="64" y="42"/>
                  <a:pt x="64" y="42"/>
                </a:cubicBezTo>
                <a:cubicBezTo>
                  <a:pt x="63" y="43"/>
                  <a:pt x="62" y="43"/>
                  <a:pt x="61" y="43"/>
                </a:cubicBezTo>
                <a:cubicBezTo>
                  <a:pt x="61" y="43"/>
                  <a:pt x="60" y="43"/>
                  <a:pt x="60" y="44"/>
                </a:cubicBezTo>
                <a:cubicBezTo>
                  <a:pt x="59" y="44"/>
                  <a:pt x="58" y="45"/>
                  <a:pt x="58" y="45"/>
                </a:cubicBezTo>
                <a:cubicBezTo>
                  <a:pt x="57" y="45"/>
                  <a:pt x="57" y="46"/>
                  <a:pt x="57" y="46"/>
                </a:cubicBezTo>
                <a:cubicBezTo>
                  <a:pt x="56" y="47"/>
                  <a:pt x="56" y="47"/>
                  <a:pt x="55" y="48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50"/>
                  <a:pt x="54" y="50"/>
                </a:cubicBezTo>
                <a:cubicBezTo>
                  <a:pt x="1" y="220"/>
                  <a:pt x="1" y="220"/>
                  <a:pt x="1" y="220"/>
                </a:cubicBezTo>
                <a:cubicBezTo>
                  <a:pt x="0" y="224"/>
                  <a:pt x="1" y="227"/>
                  <a:pt x="3" y="230"/>
                </a:cubicBezTo>
                <a:cubicBezTo>
                  <a:pt x="5" y="233"/>
                  <a:pt x="8" y="234"/>
                  <a:pt x="11" y="234"/>
                </a:cubicBezTo>
                <a:cubicBezTo>
                  <a:pt x="107" y="234"/>
                  <a:pt x="107" y="234"/>
                  <a:pt x="107" y="234"/>
                </a:cubicBezTo>
                <a:cubicBezTo>
                  <a:pt x="111" y="234"/>
                  <a:pt x="114" y="233"/>
                  <a:pt x="116" y="230"/>
                </a:cubicBezTo>
                <a:cubicBezTo>
                  <a:pt x="118" y="228"/>
                  <a:pt x="118" y="224"/>
                  <a:pt x="118" y="221"/>
                </a:cubicBezTo>
                <a:cubicBezTo>
                  <a:pt x="78" y="64"/>
                  <a:pt x="78" y="64"/>
                  <a:pt x="78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0" y="298"/>
                  <a:pt x="150" y="298"/>
                  <a:pt x="150" y="298"/>
                </a:cubicBezTo>
                <a:cubicBezTo>
                  <a:pt x="97" y="298"/>
                  <a:pt x="97" y="298"/>
                  <a:pt x="97" y="298"/>
                </a:cubicBezTo>
                <a:cubicBezTo>
                  <a:pt x="91" y="298"/>
                  <a:pt x="86" y="303"/>
                  <a:pt x="86" y="309"/>
                </a:cubicBezTo>
                <a:cubicBezTo>
                  <a:pt x="86" y="315"/>
                  <a:pt x="91" y="320"/>
                  <a:pt x="97" y="320"/>
                </a:cubicBezTo>
                <a:cubicBezTo>
                  <a:pt x="225" y="320"/>
                  <a:pt x="225" y="320"/>
                  <a:pt x="225" y="320"/>
                </a:cubicBezTo>
                <a:cubicBezTo>
                  <a:pt x="231" y="320"/>
                  <a:pt x="235" y="315"/>
                  <a:pt x="235" y="309"/>
                </a:cubicBezTo>
                <a:cubicBezTo>
                  <a:pt x="235" y="303"/>
                  <a:pt x="231" y="298"/>
                  <a:pt x="225" y="298"/>
                </a:cubicBezTo>
                <a:cubicBezTo>
                  <a:pt x="171" y="298"/>
                  <a:pt x="171" y="298"/>
                  <a:pt x="171" y="298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253" y="64"/>
                  <a:pt x="253" y="64"/>
                  <a:pt x="253" y="64"/>
                </a:cubicBezTo>
                <a:cubicBezTo>
                  <a:pt x="204" y="220"/>
                  <a:pt x="204" y="220"/>
                  <a:pt x="204" y="220"/>
                </a:cubicBezTo>
                <a:cubicBezTo>
                  <a:pt x="203" y="224"/>
                  <a:pt x="203" y="227"/>
                  <a:pt x="205" y="230"/>
                </a:cubicBezTo>
                <a:cubicBezTo>
                  <a:pt x="207" y="233"/>
                  <a:pt x="211" y="234"/>
                  <a:pt x="214" y="234"/>
                </a:cubicBezTo>
                <a:cubicBezTo>
                  <a:pt x="310" y="234"/>
                  <a:pt x="310" y="234"/>
                  <a:pt x="310" y="234"/>
                </a:cubicBezTo>
                <a:cubicBezTo>
                  <a:pt x="313" y="234"/>
                  <a:pt x="316" y="233"/>
                  <a:pt x="318" y="230"/>
                </a:cubicBezTo>
                <a:cubicBezTo>
                  <a:pt x="320" y="228"/>
                  <a:pt x="321" y="224"/>
                  <a:pt x="320" y="221"/>
                </a:cubicBezTo>
                <a:close/>
                <a:moveTo>
                  <a:pt x="26" y="213"/>
                </a:moveTo>
                <a:cubicBezTo>
                  <a:pt x="64" y="92"/>
                  <a:pt x="64" y="92"/>
                  <a:pt x="64" y="92"/>
                </a:cubicBezTo>
                <a:cubicBezTo>
                  <a:pt x="94" y="213"/>
                  <a:pt x="94" y="213"/>
                  <a:pt x="94" y="213"/>
                </a:cubicBezTo>
                <a:lnTo>
                  <a:pt x="26" y="213"/>
                </a:lnTo>
                <a:close/>
                <a:moveTo>
                  <a:pt x="229" y="213"/>
                </a:moveTo>
                <a:cubicBezTo>
                  <a:pt x="266" y="92"/>
                  <a:pt x="266" y="92"/>
                  <a:pt x="266" y="92"/>
                </a:cubicBezTo>
                <a:cubicBezTo>
                  <a:pt x="296" y="213"/>
                  <a:pt x="296" y="213"/>
                  <a:pt x="296" y="213"/>
                </a:cubicBezTo>
                <a:lnTo>
                  <a:pt x="229" y="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403;p72">
            <a:extLst>
              <a:ext uri="{FF2B5EF4-FFF2-40B4-BE49-F238E27FC236}">
                <a16:creationId xmlns:a16="http://schemas.microsoft.com/office/drawing/2014/main" id="{F2C03B6B-B5D5-478A-ADC4-5C52ACAE313E}"/>
              </a:ext>
            </a:extLst>
          </p:cNvPr>
          <p:cNvSpPr/>
          <p:nvPr userDrawn="1"/>
        </p:nvSpPr>
        <p:spPr>
          <a:xfrm rot="16200000">
            <a:off x="188916" y="1256503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1" name="Google Shape;404;p72">
            <a:extLst>
              <a:ext uri="{FF2B5EF4-FFF2-40B4-BE49-F238E27FC236}">
                <a16:creationId xmlns:a16="http://schemas.microsoft.com/office/drawing/2014/main" id="{37933550-6566-4C07-A893-3CB3A935E910}"/>
              </a:ext>
            </a:extLst>
          </p:cNvPr>
          <p:cNvSpPr/>
          <p:nvPr userDrawn="1"/>
        </p:nvSpPr>
        <p:spPr>
          <a:xfrm rot="16200000">
            <a:off x="188916" y="1982753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2" name="Google Shape;405;p72">
            <a:extLst>
              <a:ext uri="{FF2B5EF4-FFF2-40B4-BE49-F238E27FC236}">
                <a16:creationId xmlns:a16="http://schemas.microsoft.com/office/drawing/2014/main" id="{AFD81F4D-14AE-4307-9D68-157107CAB41D}"/>
              </a:ext>
            </a:extLst>
          </p:cNvPr>
          <p:cNvSpPr/>
          <p:nvPr userDrawn="1"/>
        </p:nvSpPr>
        <p:spPr>
          <a:xfrm rot="16200000">
            <a:off x="188916" y="2710253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3" name="Google Shape;406;p72">
            <a:extLst>
              <a:ext uri="{FF2B5EF4-FFF2-40B4-BE49-F238E27FC236}">
                <a16:creationId xmlns:a16="http://schemas.microsoft.com/office/drawing/2014/main" id="{61507250-27C5-4FDB-A8C8-22D95938A2E9}"/>
              </a:ext>
            </a:extLst>
          </p:cNvPr>
          <p:cNvSpPr/>
          <p:nvPr userDrawn="1"/>
        </p:nvSpPr>
        <p:spPr>
          <a:xfrm rot="16200000">
            <a:off x="188916" y="3439003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4" name="Google Shape;407;p72">
            <a:extLst>
              <a:ext uri="{FF2B5EF4-FFF2-40B4-BE49-F238E27FC236}">
                <a16:creationId xmlns:a16="http://schemas.microsoft.com/office/drawing/2014/main" id="{200281BC-9107-45D1-8407-EBA76F5871E9}"/>
              </a:ext>
            </a:extLst>
          </p:cNvPr>
          <p:cNvSpPr/>
          <p:nvPr userDrawn="1"/>
        </p:nvSpPr>
        <p:spPr>
          <a:xfrm rot="16200000">
            <a:off x="188916" y="4169003"/>
            <a:ext cx="592200" cy="3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6BD68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5" name="Google Shape;402;p72">
            <a:extLst>
              <a:ext uri="{FF2B5EF4-FFF2-40B4-BE49-F238E27FC236}">
                <a16:creationId xmlns:a16="http://schemas.microsoft.com/office/drawing/2014/main" id="{6FF75FEB-91AF-42D9-8008-D2DBE404B346}"/>
              </a:ext>
            </a:extLst>
          </p:cNvPr>
          <p:cNvSpPr txBox="1"/>
          <p:nvPr userDrawn="1"/>
        </p:nvSpPr>
        <p:spPr>
          <a:xfrm>
            <a:off x="474475" y="4578396"/>
            <a:ext cx="6051600" cy="1551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endParaRPr lang="en-US" sz="90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87598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C3A7C0-26D0-4079-B9CE-8E3EDA086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687994"/>
            <a:ext cx="8208168" cy="230600"/>
          </a:xfrm>
          <a:prstGeom prst="rect">
            <a:avLst/>
          </a:prstGeom>
        </p:spPr>
        <p:txBody>
          <a:bodyPr anchor="t"/>
          <a:lstStyle>
            <a:lvl1pPr>
              <a:buFontTx/>
              <a:buNone/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4EB6C-3D5C-4105-8C49-7F9DE26BA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916" y="1221581"/>
            <a:ext cx="8208169" cy="31575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lnSpc>
                <a:spcPct val="130000"/>
              </a:lnSpc>
              <a:spcAft>
                <a:spcPts val="225"/>
              </a:spcAft>
              <a:defRPr>
                <a:latin typeface="+mn-lt"/>
              </a:defRPr>
            </a:lvl4pPr>
            <a:lvl5pPr>
              <a:lnSpc>
                <a:spcPct val="130000"/>
              </a:lnSpc>
              <a:spcAft>
                <a:spcPts val="225"/>
              </a:spcAft>
              <a:buClr>
                <a:schemeClr val="bg1">
                  <a:lumMod val="50000"/>
                </a:schemeClr>
              </a:buClr>
              <a:buSzPct val="60000"/>
              <a:defRPr sz="9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5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C3A7C0-26D0-4079-B9CE-8E3EDA086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687994"/>
            <a:ext cx="8208168" cy="230600"/>
          </a:xfrm>
          <a:prstGeom prst="rect">
            <a:avLst/>
          </a:prstGeom>
        </p:spPr>
        <p:txBody>
          <a:bodyPr anchor="t"/>
          <a:lstStyle>
            <a:lvl1pPr>
              <a:buFontTx/>
              <a:buNone/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5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973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68" y="0"/>
            <a:ext cx="3943520" cy="4711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80798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40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746686DF-2914-4540-BF29-C4FE9DF5A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07935" y="2571750"/>
            <a:ext cx="3528439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60000"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11135A-2B18-427F-B8AB-D2BB86E15A9E}"/>
              </a:ext>
            </a:extLst>
          </p:cNvPr>
          <p:cNvGrpSpPr/>
          <p:nvPr/>
        </p:nvGrpSpPr>
        <p:grpSpPr>
          <a:xfrm>
            <a:off x="413767" y="4711500"/>
            <a:ext cx="3942209" cy="432000"/>
            <a:chOff x="4823842" y="4300338"/>
            <a:chExt cx="3942209" cy="432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023FE9-1A53-426F-B4CF-9001BF787AE3}"/>
                </a:ext>
              </a:extLst>
            </p:cNvPr>
            <p:cNvSpPr/>
            <p:nvPr/>
          </p:nvSpPr>
          <p:spPr>
            <a:xfrm>
              <a:off x="4823842" y="4300338"/>
              <a:ext cx="3942209" cy="432000"/>
            </a:xfrm>
            <a:prstGeom prst="rect">
              <a:avLst/>
            </a:prstGeom>
            <a:solidFill>
              <a:srgbClr val="C004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hlinkClick r:id="rId3"/>
              <a:extLst>
                <a:ext uri="{FF2B5EF4-FFF2-40B4-BE49-F238E27FC236}">
                  <a16:creationId xmlns:a16="http://schemas.microsoft.com/office/drawing/2014/main" id="{CA9817AA-890F-48F4-8950-9085DF9CFF92}"/>
                </a:ext>
              </a:extLst>
            </p:cNvPr>
            <p:cNvSpPr txBox="1"/>
            <p:nvPr/>
          </p:nvSpPr>
          <p:spPr>
            <a:xfrm>
              <a:off x="6243867" y="4401446"/>
              <a:ext cx="1823802" cy="215444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fr-FR" sz="1400" b="1" dirty="0">
                  <a:solidFill>
                    <a:schemeClr val="bg1"/>
                  </a:solidFill>
                </a:rPr>
                <a:t>Manifeste en images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26118A5A-96B9-4780-99D8-B90FF2FCAEA5}"/>
                </a:ext>
              </a:extLst>
            </p:cNvPr>
            <p:cNvCxnSpPr>
              <a:cxnSpLocks/>
            </p:cNvCxnSpPr>
            <p:nvPr/>
          </p:nvCxnSpPr>
          <p:spPr>
            <a:xfrm>
              <a:off x="8175403" y="4523457"/>
              <a:ext cx="219341" cy="0"/>
            </a:xfrm>
            <a:prstGeom prst="straightConnector1">
              <a:avLst/>
            </a:prstGeom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78" y="594787"/>
            <a:ext cx="3944679" cy="38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116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43C35DA-9C3E-458F-A1A5-C7796DC5FB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000" y="2175716"/>
            <a:ext cx="3923977" cy="296778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77916" y="663538"/>
            <a:ext cx="208823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746686DF-2914-4540-BF29-C4FE9DF5A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7977" y="2571750"/>
            <a:ext cx="3528439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60000"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6088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77916" y="663538"/>
            <a:ext cx="208823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474CC80-7735-4511-AC70-2F4C0D8D3A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7917" y="2571750"/>
            <a:ext cx="2466500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60000"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F0F0C2-2C50-4210-B823-BE64CA389432}"/>
              </a:ext>
            </a:extLst>
          </p:cNvPr>
          <p:cNvSpPr/>
          <p:nvPr userDrawn="1"/>
        </p:nvSpPr>
        <p:spPr>
          <a:xfrm>
            <a:off x="4572000" y="4241991"/>
            <a:ext cx="4572000" cy="9015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746686DF-2914-4540-BF29-C4FE9DF5A3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7977" y="4536376"/>
            <a:ext cx="4006773" cy="312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60000"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E762B-DFCA-4E67-B538-9FA90B33B63A}"/>
              </a:ext>
            </a:extLst>
          </p:cNvPr>
          <p:cNvSpPr/>
          <p:nvPr userDrawn="1"/>
        </p:nvSpPr>
        <p:spPr>
          <a:xfrm>
            <a:off x="4572001" y="2"/>
            <a:ext cx="4572000" cy="4241990"/>
          </a:xfrm>
          <a:prstGeom prst="rect">
            <a:avLst/>
          </a:prstGeom>
          <a:gradFill flip="none" rotWithShape="1">
            <a:gsLst>
              <a:gs pos="0">
                <a:srgbClr val="E6E6E6">
                  <a:lumMod val="85000"/>
                  <a:lumOff val="15000"/>
                </a:srgbClr>
              </a:gs>
              <a:gs pos="100000">
                <a:srgbClr val="E6E6E6">
                  <a:lumMod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B663B56-4507-4F27-A94B-5D90C46B728D}"/>
              </a:ext>
            </a:extLst>
          </p:cNvPr>
          <p:cNvGrpSpPr/>
          <p:nvPr userDrawn="1"/>
        </p:nvGrpSpPr>
        <p:grpSpPr>
          <a:xfrm>
            <a:off x="4732339" y="256912"/>
            <a:ext cx="4238482" cy="3839207"/>
            <a:chOff x="4918891" y="403829"/>
            <a:chExt cx="3976204" cy="3601647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708D3C6-36A4-41CD-A90C-67EDCE37C87A}"/>
                </a:ext>
              </a:extLst>
            </p:cNvPr>
            <p:cNvGrpSpPr/>
            <p:nvPr/>
          </p:nvGrpSpPr>
          <p:grpSpPr>
            <a:xfrm>
              <a:off x="4918891" y="880377"/>
              <a:ext cx="3976204" cy="2537582"/>
              <a:chOff x="1699154" y="770765"/>
              <a:chExt cx="5699126" cy="3637130"/>
            </a:xfrm>
            <a:solidFill>
              <a:schemeClr val="bg1"/>
            </a:solidFill>
            <a:effectLst/>
          </p:grpSpPr>
          <p:sp>
            <p:nvSpPr>
              <p:cNvPr id="40" name="Freeform 190">
                <a:extLst>
                  <a:ext uri="{FF2B5EF4-FFF2-40B4-BE49-F238E27FC236}">
                    <a16:creationId xmlns:a16="http://schemas.microsoft.com/office/drawing/2014/main" id="{1706660E-BBF3-4170-B78F-3DC4522B36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4599" y="1366452"/>
                <a:ext cx="3263681" cy="2590096"/>
              </a:xfrm>
              <a:custGeom>
                <a:avLst/>
                <a:gdLst>
                  <a:gd name="T0" fmla="*/ 1084 w 1206"/>
                  <a:gd name="T1" fmla="*/ 183 h 957"/>
                  <a:gd name="T2" fmla="*/ 972 w 1206"/>
                  <a:gd name="T3" fmla="*/ 128 h 957"/>
                  <a:gd name="T4" fmla="*/ 905 w 1206"/>
                  <a:gd name="T5" fmla="*/ 133 h 957"/>
                  <a:gd name="T6" fmla="*/ 815 w 1206"/>
                  <a:gd name="T7" fmla="*/ 111 h 957"/>
                  <a:gd name="T8" fmla="*/ 762 w 1206"/>
                  <a:gd name="T9" fmla="*/ 39 h 957"/>
                  <a:gd name="T10" fmla="*/ 674 w 1206"/>
                  <a:gd name="T11" fmla="*/ 39 h 957"/>
                  <a:gd name="T12" fmla="*/ 568 w 1206"/>
                  <a:gd name="T13" fmla="*/ 99 h 957"/>
                  <a:gd name="T14" fmla="*/ 554 w 1206"/>
                  <a:gd name="T15" fmla="*/ 130 h 957"/>
                  <a:gd name="T16" fmla="*/ 530 w 1206"/>
                  <a:gd name="T17" fmla="*/ 177 h 957"/>
                  <a:gd name="T18" fmla="*/ 517 w 1206"/>
                  <a:gd name="T19" fmla="*/ 211 h 957"/>
                  <a:gd name="T20" fmla="*/ 488 w 1206"/>
                  <a:gd name="T21" fmla="*/ 168 h 957"/>
                  <a:gd name="T22" fmla="*/ 419 w 1206"/>
                  <a:gd name="T23" fmla="*/ 192 h 957"/>
                  <a:gd name="T24" fmla="*/ 355 w 1206"/>
                  <a:gd name="T25" fmla="*/ 206 h 957"/>
                  <a:gd name="T26" fmla="*/ 291 w 1206"/>
                  <a:gd name="T27" fmla="*/ 211 h 957"/>
                  <a:gd name="T28" fmla="*/ 269 w 1206"/>
                  <a:gd name="T29" fmla="*/ 146 h 957"/>
                  <a:gd name="T30" fmla="*/ 225 w 1206"/>
                  <a:gd name="T31" fmla="*/ 161 h 957"/>
                  <a:gd name="T32" fmla="*/ 181 w 1206"/>
                  <a:gd name="T33" fmla="*/ 211 h 957"/>
                  <a:gd name="T34" fmla="*/ 131 w 1206"/>
                  <a:gd name="T35" fmla="*/ 280 h 957"/>
                  <a:gd name="T36" fmla="*/ 166 w 1206"/>
                  <a:gd name="T37" fmla="*/ 354 h 957"/>
                  <a:gd name="T38" fmla="*/ 227 w 1206"/>
                  <a:gd name="T39" fmla="*/ 247 h 957"/>
                  <a:gd name="T40" fmla="*/ 235 w 1206"/>
                  <a:gd name="T41" fmla="*/ 300 h 957"/>
                  <a:gd name="T42" fmla="*/ 239 w 1206"/>
                  <a:gd name="T43" fmla="*/ 336 h 957"/>
                  <a:gd name="T44" fmla="*/ 166 w 1206"/>
                  <a:gd name="T45" fmla="*/ 341 h 957"/>
                  <a:gd name="T46" fmla="*/ 109 w 1206"/>
                  <a:gd name="T47" fmla="*/ 403 h 957"/>
                  <a:gd name="T48" fmla="*/ 56 w 1206"/>
                  <a:gd name="T49" fmla="*/ 456 h 957"/>
                  <a:gd name="T50" fmla="*/ 101 w 1206"/>
                  <a:gd name="T51" fmla="*/ 490 h 957"/>
                  <a:gd name="T52" fmla="*/ 203 w 1206"/>
                  <a:gd name="T53" fmla="*/ 493 h 957"/>
                  <a:gd name="T54" fmla="*/ 183 w 1206"/>
                  <a:gd name="T55" fmla="*/ 449 h 957"/>
                  <a:gd name="T56" fmla="*/ 245 w 1206"/>
                  <a:gd name="T57" fmla="*/ 485 h 957"/>
                  <a:gd name="T58" fmla="*/ 279 w 1206"/>
                  <a:gd name="T59" fmla="*/ 516 h 957"/>
                  <a:gd name="T60" fmla="*/ 212 w 1206"/>
                  <a:gd name="T61" fmla="*/ 555 h 957"/>
                  <a:gd name="T62" fmla="*/ 133 w 1206"/>
                  <a:gd name="T63" fmla="*/ 510 h 957"/>
                  <a:gd name="T64" fmla="*/ 5 w 1206"/>
                  <a:gd name="T65" fmla="*/ 616 h 957"/>
                  <a:gd name="T66" fmla="*/ 125 w 1206"/>
                  <a:gd name="T67" fmla="*/ 702 h 957"/>
                  <a:gd name="T68" fmla="*/ 153 w 1206"/>
                  <a:gd name="T69" fmla="*/ 746 h 957"/>
                  <a:gd name="T70" fmla="*/ 207 w 1206"/>
                  <a:gd name="T71" fmla="*/ 940 h 957"/>
                  <a:gd name="T72" fmla="*/ 304 w 1206"/>
                  <a:gd name="T73" fmla="*/ 860 h 957"/>
                  <a:gd name="T74" fmla="*/ 371 w 1206"/>
                  <a:gd name="T75" fmla="*/ 726 h 957"/>
                  <a:gd name="T76" fmla="*/ 310 w 1206"/>
                  <a:gd name="T77" fmla="*/ 596 h 957"/>
                  <a:gd name="T78" fmla="*/ 369 w 1206"/>
                  <a:gd name="T79" fmla="*/ 662 h 957"/>
                  <a:gd name="T80" fmla="*/ 393 w 1206"/>
                  <a:gd name="T81" fmla="*/ 582 h 957"/>
                  <a:gd name="T82" fmla="*/ 500 w 1206"/>
                  <a:gd name="T83" fmla="*/ 607 h 957"/>
                  <a:gd name="T84" fmla="*/ 580 w 1206"/>
                  <a:gd name="T85" fmla="*/ 643 h 957"/>
                  <a:gd name="T86" fmla="*/ 656 w 1206"/>
                  <a:gd name="T87" fmla="*/ 648 h 957"/>
                  <a:gd name="T88" fmla="*/ 687 w 1206"/>
                  <a:gd name="T89" fmla="*/ 661 h 957"/>
                  <a:gd name="T90" fmla="*/ 715 w 1206"/>
                  <a:gd name="T91" fmla="*/ 627 h 957"/>
                  <a:gd name="T92" fmla="*/ 808 w 1206"/>
                  <a:gd name="T93" fmla="*/ 545 h 957"/>
                  <a:gd name="T94" fmla="*/ 806 w 1206"/>
                  <a:gd name="T95" fmla="*/ 480 h 957"/>
                  <a:gd name="T96" fmla="*/ 854 w 1206"/>
                  <a:gd name="T97" fmla="*/ 516 h 957"/>
                  <a:gd name="T98" fmla="*/ 934 w 1206"/>
                  <a:gd name="T99" fmla="*/ 441 h 957"/>
                  <a:gd name="T100" fmla="*/ 894 w 1206"/>
                  <a:gd name="T101" fmla="*/ 368 h 957"/>
                  <a:gd name="T102" fmla="*/ 978 w 1206"/>
                  <a:gd name="T103" fmla="*/ 317 h 957"/>
                  <a:gd name="T104" fmla="*/ 1050 w 1206"/>
                  <a:gd name="T105" fmla="*/ 293 h 957"/>
                  <a:gd name="T106" fmla="*/ 1048 w 1206"/>
                  <a:gd name="T107" fmla="*/ 347 h 957"/>
                  <a:gd name="T108" fmla="*/ 1088 w 1206"/>
                  <a:gd name="T109" fmla="*/ 305 h 957"/>
                  <a:gd name="T110" fmla="*/ 1154 w 1206"/>
                  <a:gd name="T111" fmla="*/ 225 h 957"/>
                  <a:gd name="T112" fmla="*/ 1193 w 1206"/>
                  <a:gd name="T113" fmla="*/ 210 h 957"/>
                  <a:gd name="T114" fmla="*/ 268 w 1206"/>
                  <a:gd name="T115" fmla="*/ 460 h 957"/>
                  <a:gd name="T116" fmla="*/ 314 w 1206"/>
                  <a:gd name="T117" fmla="*/ 443 h 957"/>
                  <a:gd name="T118" fmla="*/ 415 w 1206"/>
                  <a:gd name="T119" fmla="*/ 510 h 957"/>
                  <a:gd name="T120" fmla="*/ 408 w 1206"/>
                  <a:gd name="T121" fmla="*/ 442 h 957"/>
                  <a:gd name="T122" fmla="*/ 411 w 1206"/>
                  <a:gd name="T123" fmla="*/ 479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6" h="957">
                    <a:moveTo>
                      <a:pt x="1193" y="210"/>
                    </a:moveTo>
                    <a:cubicBezTo>
                      <a:pt x="1188" y="213"/>
                      <a:pt x="1185" y="207"/>
                      <a:pt x="1180" y="209"/>
                    </a:cubicBezTo>
                    <a:cubicBezTo>
                      <a:pt x="1178" y="214"/>
                      <a:pt x="1183" y="217"/>
                      <a:pt x="1181" y="220"/>
                    </a:cubicBezTo>
                    <a:cubicBezTo>
                      <a:pt x="1175" y="215"/>
                      <a:pt x="1179" y="207"/>
                      <a:pt x="1175" y="201"/>
                    </a:cubicBezTo>
                    <a:cubicBezTo>
                      <a:pt x="1173" y="197"/>
                      <a:pt x="1165" y="194"/>
                      <a:pt x="1159" y="190"/>
                    </a:cubicBezTo>
                    <a:cubicBezTo>
                      <a:pt x="1145" y="180"/>
                      <a:pt x="1132" y="161"/>
                      <a:pt x="1107" y="166"/>
                    </a:cubicBezTo>
                    <a:cubicBezTo>
                      <a:pt x="1104" y="162"/>
                      <a:pt x="1097" y="162"/>
                      <a:pt x="1091" y="161"/>
                    </a:cubicBezTo>
                    <a:cubicBezTo>
                      <a:pt x="1090" y="164"/>
                      <a:pt x="1089" y="166"/>
                      <a:pt x="1088" y="169"/>
                    </a:cubicBezTo>
                    <a:cubicBezTo>
                      <a:pt x="1092" y="170"/>
                      <a:pt x="1092" y="175"/>
                      <a:pt x="1093" y="178"/>
                    </a:cubicBezTo>
                    <a:cubicBezTo>
                      <a:pt x="1092" y="181"/>
                      <a:pt x="1089" y="183"/>
                      <a:pt x="1084" y="183"/>
                    </a:cubicBezTo>
                    <a:cubicBezTo>
                      <a:pt x="1083" y="175"/>
                      <a:pt x="1076" y="174"/>
                      <a:pt x="1074" y="168"/>
                    </a:cubicBezTo>
                    <a:cubicBezTo>
                      <a:pt x="1069" y="174"/>
                      <a:pt x="1056" y="172"/>
                      <a:pt x="1052" y="167"/>
                    </a:cubicBezTo>
                    <a:cubicBezTo>
                      <a:pt x="1050" y="168"/>
                      <a:pt x="1046" y="171"/>
                      <a:pt x="1042" y="169"/>
                    </a:cubicBezTo>
                    <a:cubicBezTo>
                      <a:pt x="1039" y="170"/>
                      <a:pt x="1038" y="174"/>
                      <a:pt x="1036" y="176"/>
                    </a:cubicBezTo>
                    <a:cubicBezTo>
                      <a:pt x="1036" y="173"/>
                      <a:pt x="1036" y="170"/>
                      <a:pt x="1035" y="169"/>
                    </a:cubicBezTo>
                    <a:cubicBezTo>
                      <a:pt x="1034" y="167"/>
                      <a:pt x="1028" y="169"/>
                      <a:pt x="1028" y="166"/>
                    </a:cubicBezTo>
                    <a:cubicBezTo>
                      <a:pt x="1029" y="163"/>
                      <a:pt x="1029" y="160"/>
                      <a:pt x="1029" y="158"/>
                    </a:cubicBezTo>
                    <a:cubicBezTo>
                      <a:pt x="1026" y="139"/>
                      <a:pt x="1000" y="146"/>
                      <a:pt x="985" y="150"/>
                    </a:cubicBezTo>
                    <a:cubicBezTo>
                      <a:pt x="983" y="140"/>
                      <a:pt x="974" y="138"/>
                      <a:pt x="967" y="133"/>
                    </a:cubicBezTo>
                    <a:cubicBezTo>
                      <a:pt x="969" y="131"/>
                      <a:pt x="971" y="130"/>
                      <a:pt x="972" y="128"/>
                    </a:cubicBezTo>
                    <a:cubicBezTo>
                      <a:pt x="969" y="123"/>
                      <a:pt x="962" y="122"/>
                      <a:pt x="954" y="122"/>
                    </a:cubicBezTo>
                    <a:cubicBezTo>
                      <a:pt x="951" y="126"/>
                      <a:pt x="950" y="132"/>
                      <a:pt x="943" y="133"/>
                    </a:cubicBezTo>
                    <a:cubicBezTo>
                      <a:pt x="945" y="130"/>
                      <a:pt x="950" y="130"/>
                      <a:pt x="949" y="123"/>
                    </a:cubicBezTo>
                    <a:cubicBezTo>
                      <a:pt x="948" y="121"/>
                      <a:pt x="946" y="125"/>
                      <a:pt x="945" y="122"/>
                    </a:cubicBezTo>
                    <a:cubicBezTo>
                      <a:pt x="946" y="121"/>
                      <a:pt x="948" y="120"/>
                      <a:pt x="948" y="117"/>
                    </a:cubicBezTo>
                    <a:cubicBezTo>
                      <a:pt x="937" y="118"/>
                      <a:pt x="931" y="113"/>
                      <a:pt x="922" y="111"/>
                    </a:cubicBezTo>
                    <a:cubicBezTo>
                      <a:pt x="921" y="119"/>
                      <a:pt x="908" y="115"/>
                      <a:pt x="908" y="124"/>
                    </a:cubicBezTo>
                    <a:cubicBezTo>
                      <a:pt x="909" y="126"/>
                      <a:pt x="912" y="123"/>
                      <a:pt x="913" y="125"/>
                    </a:cubicBezTo>
                    <a:cubicBezTo>
                      <a:pt x="911" y="129"/>
                      <a:pt x="915" y="134"/>
                      <a:pt x="911" y="136"/>
                    </a:cubicBezTo>
                    <a:cubicBezTo>
                      <a:pt x="908" y="137"/>
                      <a:pt x="910" y="132"/>
                      <a:pt x="905" y="133"/>
                    </a:cubicBezTo>
                    <a:cubicBezTo>
                      <a:pt x="901" y="148"/>
                      <a:pt x="900" y="137"/>
                      <a:pt x="890" y="134"/>
                    </a:cubicBezTo>
                    <a:cubicBezTo>
                      <a:pt x="886" y="135"/>
                      <a:pt x="886" y="139"/>
                      <a:pt x="882" y="139"/>
                    </a:cubicBezTo>
                    <a:cubicBezTo>
                      <a:pt x="876" y="139"/>
                      <a:pt x="875" y="133"/>
                      <a:pt x="871" y="129"/>
                    </a:cubicBezTo>
                    <a:cubicBezTo>
                      <a:pt x="867" y="135"/>
                      <a:pt x="867" y="146"/>
                      <a:pt x="861" y="150"/>
                    </a:cubicBezTo>
                    <a:cubicBezTo>
                      <a:pt x="850" y="143"/>
                      <a:pt x="851" y="124"/>
                      <a:pt x="835" y="121"/>
                    </a:cubicBezTo>
                    <a:cubicBezTo>
                      <a:pt x="839" y="116"/>
                      <a:pt x="843" y="111"/>
                      <a:pt x="849" y="109"/>
                    </a:cubicBezTo>
                    <a:cubicBezTo>
                      <a:pt x="849" y="104"/>
                      <a:pt x="846" y="102"/>
                      <a:pt x="844" y="99"/>
                    </a:cubicBezTo>
                    <a:cubicBezTo>
                      <a:pt x="834" y="100"/>
                      <a:pt x="829" y="96"/>
                      <a:pt x="825" y="92"/>
                    </a:cubicBezTo>
                    <a:cubicBezTo>
                      <a:pt x="821" y="93"/>
                      <a:pt x="820" y="96"/>
                      <a:pt x="817" y="98"/>
                    </a:cubicBezTo>
                    <a:cubicBezTo>
                      <a:pt x="819" y="102"/>
                      <a:pt x="817" y="108"/>
                      <a:pt x="815" y="111"/>
                    </a:cubicBezTo>
                    <a:cubicBezTo>
                      <a:pt x="807" y="106"/>
                      <a:pt x="785" y="114"/>
                      <a:pt x="790" y="96"/>
                    </a:cubicBezTo>
                    <a:cubicBezTo>
                      <a:pt x="781" y="95"/>
                      <a:pt x="774" y="93"/>
                      <a:pt x="765" y="95"/>
                    </a:cubicBezTo>
                    <a:cubicBezTo>
                      <a:pt x="763" y="97"/>
                      <a:pt x="763" y="100"/>
                      <a:pt x="760" y="101"/>
                    </a:cubicBezTo>
                    <a:cubicBezTo>
                      <a:pt x="760" y="97"/>
                      <a:pt x="761" y="94"/>
                      <a:pt x="760" y="91"/>
                    </a:cubicBezTo>
                    <a:cubicBezTo>
                      <a:pt x="756" y="89"/>
                      <a:pt x="757" y="94"/>
                      <a:pt x="752" y="94"/>
                    </a:cubicBezTo>
                    <a:cubicBezTo>
                      <a:pt x="748" y="92"/>
                      <a:pt x="747" y="87"/>
                      <a:pt x="743" y="85"/>
                    </a:cubicBezTo>
                    <a:cubicBezTo>
                      <a:pt x="740" y="88"/>
                      <a:pt x="741" y="92"/>
                      <a:pt x="742" y="96"/>
                    </a:cubicBezTo>
                    <a:cubicBezTo>
                      <a:pt x="736" y="102"/>
                      <a:pt x="721" y="104"/>
                      <a:pt x="716" y="109"/>
                    </a:cubicBezTo>
                    <a:cubicBezTo>
                      <a:pt x="730" y="91"/>
                      <a:pt x="749" y="78"/>
                      <a:pt x="762" y="59"/>
                    </a:cubicBezTo>
                    <a:cubicBezTo>
                      <a:pt x="756" y="53"/>
                      <a:pt x="765" y="48"/>
                      <a:pt x="762" y="39"/>
                    </a:cubicBezTo>
                    <a:cubicBezTo>
                      <a:pt x="760" y="39"/>
                      <a:pt x="760" y="41"/>
                      <a:pt x="757" y="40"/>
                    </a:cubicBezTo>
                    <a:cubicBezTo>
                      <a:pt x="755" y="27"/>
                      <a:pt x="743" y="23"/>
                      <a:pt x="729" y="25"/>
                    </a:cubicBezTo>
                    <a:cubicBezTo>
                      <a:pt x="729" y="29"/>
                      <a:pt x="725" y="33"/>
                      <a:pt x="721" y="30"/>
                    </a:cubicBezTo>
                    <a:cubicBezTo>
                      <a:pt x="721" y="25"/>
                      <a:pt x="727" y="22"/>
                      <a:pt x="725" y="18"/>
                    </a:cubicBezTo>
                    <a:cubicBezTo>
                      <a:pt x="719" y="20"/>
                      <a:pt x="716" y="16"/>
                      <a:pt x="709" y="18"/>
                    </a:cubicBezTo>
                    <a:cubicBezTo>
                      <a:pt x="711" y="13"/>
                      <a:pt x="719" y="7"/>
                      <a:pt x="713" y="1"/>
                    </a:cubicBezTo>
                    <a:cubicBezTo>
                      <a:pt x="696" y="0"/>
                      <a:pt x="686" y="13"/>
                      <a:pt x="690" y="27"/>
                    </a:cubicBezTo>
                    <a:cubicBezTo>
                      <a:pt x="688" y="30"/>
                      <a:pt x="685" y="30"/>
                      <a:pt x="681" y="31"/>
                    </a:cubicBezTo>
                    <a:cubicBezTo>
                      <a:pt x="680" y="34"/>
                      <a:pt x="682" y="40"/>
                      <a:pt x="679" y="42"/>
                    </a:cubicBezTo>
                    <a:cubicBezTo>
                      <a:pt x="677" y="41"/>
                      <a:pt x="676" y="39"/>
                      <a:pt x="674" y="39"/>
                    </a:cubicBezTo>
                    <a:cubicBezTo>
                      <a:pt x="670" y="41"/>
                      <a:pt x="668" y="45"/>
                      <a:pt x="661" y="44"/>
                    </a:cubicBezTo>
                    <a:cubicBezTo>
                      <a:pt x="661" y="42"/>
                      <a:pt x="661" y="40"/>
                      <a:pt x="661" y="38"/>
                    </a:cubicBezTo>
                    <a:cubicBezTo>
                      <a:pt x="658" y="37"/>
                      <a:pt x="655" y="36"/>
                      <a:pt x="652" y="37"/>
                    </a:cubicBezTo>
                    <a:cubicBezTo>
                      <a:pt x="647" y="49"/>
                      <a:pt x="630" y="47"/>
                      <a:pt x="620" y="53"/>
                    </a:cubicBezTo>
                    <a:cubicBezTo>
                      <a:pt x="617" y="55"/>
                      <a:pt x="606" y="67"/>
                      <a:pt x="605" y="70"/>
                    </a:cubicBezTo>
                    <a:cubicBezTo>
                      <a:pt x="602" y="82"/>
                      <a:pt x="618" y="90"/>
                      <a:pt x="604" y="96"/>
                    </a:cubicBezTo>
                    <a:cubicBezTo>
                      <a:pt x="603" y="93"/>
                      <a:pt x="609" y="93"/>
                      <a:pt x="606" y="90"/>
                    </a:cubicBezTo>
                    <a:cubicBezTo>
                      <a:pt x="602" y="86"/>
                      <a:pt x="598" y="92"/>
                      <a:pt x="595" y="94"/>
                    </a:cubicBezTo>
                    <a:cubicBezTo>
                      <a:pt x="595" y="93"/>
                      <a:pt x="595" y="91"/>
                      <a:pt x="593" y="91"/>
                    </a:cubicBezTo>
                    <a:cubicBezTo>
                      <a:pt x="588" y="96"/>
                      <a:pt x="572" y="92"/>
                      <a:pt x="568" y="99"/>
                    </a:cubicBezTo>
                    <a:cubicBezTo>
                      <a:pt x="569" y="105"/>
                      <a:pt x="572" y="109"/>
                      <a:pt x="571" y="117"/>
                    </a:cubicBezTo>
                    <a:cubicBezTo>
                      <a:pt x="575" y="122"/>
                      <a:pt x="584" y="126"/>
                      <a:pt x="586" y="134"/>
                    </a:cubicBezTo>
                    <a:cubicBezTo>
                      <a:pt x="586" y="136"/>
                      <a:pt x="584" y="139"/>
                      <a:pt x="584" y="141"/>
                    </a:cubicBezTo>
                    <a:cubicBezTo>
                      <a:pt x="584" y="146"/>
                      <a:pt x="590" y="153"/>
                      <a:pt x="585" y="156"/>
                    </a:cubicBezTo>
                    <a:cubicBezTo>
                      <a:pt x="585" y="153"/>
                      <a:pt x="584" y="150"/>
                      <a:pt x="584" y="147"/>
                    </a:cubicBezTo>
                    <a:cubicBezTo>
                      <a:pt x="581" y="145"/>
                      <a:pt x="581" y="151"/>
                      <a:pt x="580" y="149"/>
                    </a:cubicBezTo>
                    <a:cubicBezTo>
                      <a:pt x="578" y="140"/>
                      <a:pt x="585" y="140"/>
                      <a:pt x="584" y="132"/>
                    </a:cubicBezTo>
                    <a:cubicBezTo>
                      <a:pt x="581" y="133"/>
                      <a:pt x="580" y="135"/>
                      <a:pt x="577" y="134"/>
                    </a:cubicBezTo>
                    <a:cubicBezTo>
                      <a:pt x="570" y="130"/>
                      <a:pt x="565" y="115"/>
                      <a:pt x="554" y="123"/>
                    </a:cubicBezTo>
                    <a:cubicBezTo>
                      <a:pt x="553" y="127"/>
                      <a:pt x="557" y="129"/>
                      <a:pt x="554" y="130"/>
                    </a:cubicBezTo>
                    <a:cubicBezTo>
                      <a:pt x="550" y="128"/>
                      <a:pt x="550" y="127"/>
                      <a:pt x="545" y="128"/>
                    </a:cubicBezTo>
                    <a:cubicBezTo>
                      <a:pt x="543" y="132"/>
                      <a:pt x="546" y="136"/>
                      <a:pt x="548" y="138"/>
                    </a:cubicBezTo>
                    <a:cubicBezTo>
                      <a:pt x="551" y="137"/>
                      <a:pt x="552" y="139"/>
                      <a:pt x="555" y="139"/>
                    </a:cubicBezTo>
                    <a:cubicBezTo>
                      <a:pt x="556" y="141"/>
                      <a:pt x="558" y="146"/>
                      <a:pt x="557" y="147"/>
                    </a:cubicBezTo>
                    <a:cubicBezTo>
                      <a:pt x="555" y="143"/>
                      <a:pt x="548" y="142"/>
                      <a:pt x="543" y="141"/>
                    </a:cubicBezTo>
                    <a:cubicBezTo>
                      <a:pt x="535" y="134"/>
                      <a:pt x="544" y="125"/>
                      <a:pt x="542" y="114"/>
                    </a:cubicBezTo>
                    <a:cubicBezTo>
                      <a:pt x="540" y="113"/>
                      <a:pt x="539" y="112"/>
                      <a:pt x="536" y="112"/>
                    </a:cubicBezTo>
                    <a:cubicBezTo>
                      <a:pt x="537" y="121"/>
                      <a:pt x="537" y="131"/>
                      <a:pt x="528" y="131"/>
                    </a:cubicBezTo>
                    <a:cubicBezTo>
                      <a:pt x="523" y="139"/>
                      <a:pt x="532" y="146"/>
                      <a:pt x="532" y="154"/>
                    </a:cubicBezTo>
                    <a:cubicBezTo>
                      <a:pt x="532" y="162"/>
                      <a:pt x="525" y="168"/>
                      <a:pt x="530" y="177"/>
                    </a:cubicBezTo>
                    <a:cubicBezTo>
                      <a:pt x="534" y="178"/>
                      <a:pt x="537" y="178"/>
                      <a:pt x="543" y="177"/>
                    </a:cubicBezTo>
                    <a:cubicBezTo>
                      <a:pt x="553" y="178"/>
                      <a:pt x="555" y="190"/>
                      <a:pt x="551" y="199"/>
                    </a:cubicBezTo>
                    <a:cubicBezTo>
                      <a:pt x="552" y="201"/>
                      <a:pt x="557" y="199"/>
                      <a:pt x="557" y="202"/>
                    </a:cubicBezTo>
                    <a:cubicBezTo>
                      <a:pt x="545" y="206"/>
                      <a:pt x="555" y="184"/>
                      <a:pt x="544" y="182"/>
                    </a:cubicBezTo>
                    <a:cubicBezTo>
                      <a:pt x="540" y="181"/>
                      <a:pt x="537" y="183"/>
                      <a:pt x="533" y="185"/>
                    </a:cubicBezTo>
                    <a:cubicBezTo>
                      <a:pt x="538" y="202"/>
                      <a:pt x="528" y="212"/>
                      <a:pt x="520" y="221"/>
                    </a:cubicBezTo>
                    <a:cubicBezTo>
                      <a:pt x="514" y="220"/>
                      <a:pt x="505" y="222"/>
                      <a:pt x="504" y="215"/>
                    </a:cubicBezTo>
                    <a:cubicBezTo>
                      <a:pt x="508" y="215"/>
                      <a:pt x="510" y="216"/>
                      <a:pt x="512" y="218"/>
                    </a:cubicBezTo>
                    <a:cubicBezTo>
                      <a:pt x="515" y="218"/>
                      <a:pt x="515" y="215"/>
                      <a:pt x="518" y="216"/>
                    </a:cubicBezTo>
                    <a:cubicBezTo>
                      <a:pt x="519" y="213"/>
                      <a:pt x="517" y="213"/>
                      <a:pt x="517" y="211"/>
                    </a:cubicBezTo>
                    <a:cubicBezTo>
                      <a:pt x="524" y="206"/>
                      <a:pt x="527" y="197"/>
                      <a:pt x="529" y="188"/>
                    </a:cubicBezTo>
                    <a:cubicBezTo>
                      <a:pt x="521" y="182"/>
                      <a:pt x="524" y="162"/>
                      <a:pt x="525" y="155"/>
                    </a:cubicBezTo>
                    <a:cubicBezTo>
                      <a:pt x="526" y="146"/>
                      <a:pt x="520" y="142"/>
                      <a:pt x="520" y="136"/>
                    </a:cubicBezTo>
                    <a:cubicBezTo>
                      <a:pt x="520" y="128"/>
                      <a:pt x="530" y="120"/>
                      <a:pt x="525" y="111"/>
                    </a:cubicBezTo>
                    <a:cubicBezTo>
                      <a:pt x="517" y="108"/>
                      <a:pt x="510" y="114"/>
                      <a:pt x="503" y="110"/>
                    </a:cubicBezTo>
                    <a:cubicBezTo>
                      <a:pt x="501" y="125"/>
                      <a:pt x="499" y="133"/>
                      <a:pt x="489" y="141"/>
                    </a:cubicBezTo>
                    <a:cubicBezTo>
                      <a:pt x="488" y="142"/>
                      <a:pt x="489" y="146"/>
                      <a:pt x="488" y="148"/>
                    </a:cubicBezTo>
                    <a:cubicBezTo>
                      <a:pt x="489" y="148"/>
                      <a:pt x="488" y="149"/>
                      <a:pt x="488" y="150"/>
                    </a:cubicBezTo>
                    <a:cubicBezTo>
                      <a:pt x="490" y="151"/>
                      <a:pt x="492" y="151"/>
                      <a:pt x="493" y="153"/>
                    </a:cubicBezTo>
                    <a:cubicBezTo>
                      <a:pt x="494" y="161"/>
                      <a:pt x="489" y="162"/>
                      <a:pt x="488" y="168"/>
                    </a:cubicBezTo>
                    <a:cubicBezTo>
                      <a:pt x="489" y="171"/>
                      <a:pt x="496" y="169"/>
                      <a:pt x="497" y="173"/>
                    </a:cubicBezTo>
                    <a:cubicBezTo>
                      <a:pt x="494" y="177"/>
                      <a:pt x="498" y="182"/>
                      <a:pt x="502" y="183"/>
                    </a:cubicBezTo>
                    <a:cubicBezTo>
                      <a:pt x="501" y="186"/>
                      <a:pt x="500" y="189"/>
                      <a:pt x="498" y="191"/>
                    </a:cubicBezTo>
                    <a:cubicBezTo>
                      <a:pt x="488" y="179"/>
                      <a:pt x="476" y="167"/>
                      <a:pt x="455" y="166"/>
                    </a:cubicBezTo>
                    <a:cubicBezTo>
                      <a:pt x="454" y="168"/>
                      <a:pt x="452" y="169"/>
                      <a:pt x="451" y="172"/>
                    </a:cubicBezTo>
                    <a:cubicBezTo>
                      <a:pt x="453" y="175"/>
                      <a:pt x="456" y="180"/>
                      <a:pt x="454" y="185"/>
                    </a:cubicBezTo>
                    <a:cubicBezTo>
                      <a:pt x="448" y="183"/>
                      <a:pt x="450" y="189"/>
                      <a:pt x="447" y="190"/>
                    </a:cubicBezTo>
                    <a:cubicBezTo>
                      <a:pt x="445" y="187"/>
                      <a:pt x="449" y="181"/>
                      <a:pt x="442" y="180"/>
                    </a:cubicBezTo>
                    <a:cubicBezTo>
                      <a:pt x="438" y="181"/>
                      <a:pt x="438" y="186"/>
                      <a:pt x="434" y="187"/>
                    </a:cubicBezTo>
                    <a:cubicBezTo>
                      <a:pt x="427" y="184"/>
                      <a:pt x="421" y="186"/>
                      <a:pt x="419" y="192"/>
                    </a:cubicBezTo>
                    <a:cubicBezTo>
                      <a:pt x="418" y="189"/>
                      <a:pt x="414" y="196"/>
                      <a:pt x="413" y="192"/>
                    </a:cubicBezTo>
                    <a:cubicBezTo>
                      <a:pt x="415" y="191"/>
                      <a:pt x="415" y="187"/>
                      <a:pt x="415" y="182"/>
                    </a:cubicBezTo>
                    <a:cubicBezTo>
                      <a:pt x="410" y="179"/>
                      <a:pt x="409" y="186"/>
                      <a:pt x="407" y="189"/>
                    </a:cubicBezTo>
                    <a:cubicBezTo>
                      <a:pt x="406" y="188"/>
                      <a:pt x="406" y="186"/>
                      <a:pt x="405" y="185"/>
                    </a:cubicBezTo>
                    <a:cubicBezTo>
                      <a:pt x="398" y="192"/>
                      <a:pt x="389" y="196"/>
                      <a:pt x="380" y="201"/>
                    </a:cubicBezTo>
                    <a:cubicBezTo>
                      <a:pt x="379" y="204"/>
                      <a:pt x="379" y="209"/>
                      <a:pt x="378" y="212"/>
                    </a:cubicBezTo>
                    <a:cubicBezTo>
                      <a:pt x="370" y="216"/>
                      <a:pt x="366" y="211"/>
                      <a:pt x="364" y="204"/>
                    </a:cubicBezTo>
                    <a:cubicBezTo>
                      <a:pt x="365" y="201"/>
                      <a:pt x="369" y="201"/>
                      <a:pt x="374" y="201"/>
                    </a:cubicBezTo>
                    <a:cubicBezTo>
                      <a:pt x="372" y="191"/>
                      <a:pt x="366" y="186"/>
                      <a:pt x="357" y="187"/>
                    </a:cubicBezTo>
                    <a:cubicBezTo>
                      <a:pt x="356" y="193"/>
                      <a:pt x="360" y="201"/>
                      <a:pt x="355" y="206"/>
                    </a:cubicBezTo>
                    <a:cubicBezTo>
                      <a:pt x="360" y="210"/>
                      <a:pt x="359" y="217"/>
                      <a:pt x="357" y="224"/>
                    </a:cubicBezTo>
                    <a:cubicBezTo>
                      <a:pt x="354" y="221"/>
                      <a:pt x="351" y="218"/>
                      <a:pt x="346" y="218"/>
                    </a:cubicBezTo>
                    <a:cubicBezTo>
                      <a:pt x="344" y="225"/>
                      <a:pt x="337" y="226"/>
                      <a:pt x="333" y="231"/>
                    </a:cubicBezTo>
                    <a:cubicBezTo>
                      <a:pt x="331" y="238"/>
                      <a:pt x="336" y="239"/>
                      <a:pt x="336" y="244"/>
                    </a:cubicBezTo>
                    <a:cubicBezTo>
                      <a:pt x="327" y="246"/>
                      <a:pt x="322" y="240"/>
                      <a:pt x="316" y="237"/>
                    </a:cubicBezTo>
                    <a:cubicBezTo>
                      <a:pt x="310" y="242"/>
                      <a:pt x="318" y="250"/>
                      <a:pt x="322" y="250"/>
                    </a:cubicBezTo>
                    <a:cubicBezTo>
                      <a:pt x="322" y="251"/>
                      <a:pt x="322" y="252"/>
                      <a:pt x="322" y="253"/>
                    </a:cubicBezTo>
                    <a:cubicBezTo>
                      <a:pt x="314" y="256"/>
                      <a:pt x="312" y="248"/>
                      <a:pt x="305" y="247"/>
                    </a:cubicBezTo>
                    <a:cubicBezTo>
                      <a:pt x="306" y="242"/>
                      <a:pt x="303" y="239"/>
                      <a:pt x="302" y="235"/>
                    </a:cubicBezTo>
                    <a:cubicBezTo>
                      <a:pt x="311" y="223"/>
                      <a:pt x="290" y="219"/>
                      <a:pt x="291" y="211"/>
                    </a:cubicBezTo>
                    <a:cubicBezTo>
                      <a:pt x="294" y="211"/>
                      <a:pt x="294" y="214"/>
                      <a:pt x="296" y="216"/>
                    </a:cubicBezTo>
                    <a:cubicBezTo>
                      <a:pt x="308" y="223"/>
                      <a:pt x="341" y="234"/>
                      <a:pt x="343" y="211"/>
                    </a:cubicBezTo>
                    <a:cubicBezTo>
                      <a:pt x="343" y="208"/>
                      <a:pt x="339" y="205"/>
                      <a:pt x="341" y="201"/>
                    </a:cubicBezTo>
                    <a:cubicBezTo>
                      <a:pt x="324" y="194"/>
                      <a:pt x="319" y="172"/>
                      <a:pt x="296" y="175"/>
                    </a:cubicBezTo>
                    <a:cubicBezTo>
                      <a:pt x="295" y="170"/>
                      <a:pt x="288" y="172"/>
                      <a:pt x="290" y="164"/>
                    </a:cubicBezTo>
                    <a:cubicBezTo>
                      <a:pt x="286" y="163"/>
                      <a:pt x="287" y="167"/>
                      <a:pt x="283" y="167"/>
                    </a:cubicBezTo>
                    <a:cubicBezTo>
                      <a:pt x="281" y="164"/>
                      <a:pt x="278" y="166"/>
                      <a:pt x="275" y="166"/>
                    </a:cubicBezTo>
                    <a:cubicBezTo>
                      <a:pt x="276" y="163"/>
                      <a:pt x="269" y="163"/>
                      <a:pt x="272" y="161"/>
                    </a:cubicBezTo>
                    <a:cubicBezTo>
                      <a:pt x="277" y="162"/>
                      <a:pt x="279" y="159"/>
                      <a:pt x="282" y="158"/>
                    </a:cubicBezTo>
                    <a:cubicBezTo>
                      <a:pt x="281" y="151"/>
                      <a:pt x="273" y="151"/>
                      <a:pt x="269" y="146"/>
                    </a:cubicBezTo>
                    <a:cubicBezTo>
                      <a:pt x="267" y="148"/>
                      <a:pt x="268" y="151"/>
                      <a:pt x="265" y="151"/>
                    </a:cubicBezTo>
                    <a:cubicBezTo>
                      <a:pt x="265" y="148"/>
                      <a:pt x="267" y="147"/>
                      <a:pt x="267" y="144"/>
                    </a:cubicBezTo>
                    <a:cubicBezTo>
                      <a:pt x="259" y="142"/>
                      <a:pt x="260" y="149"/>
                      <a:pt x="258" y="153"/>
                    </a:cubicBezTo>
                    <a:cubicBezTo>
                      <a:pt x="258" y="149"/>
                      <a:pt x="257" y="149"/>
                      <a:pt x="258" y="145"/>
                    </a:cubicBezTo>
                    <a:cubicBezTo>
                      <a:pt x="252" y="147"/>
                      <a:pt x="252" y="153"/>
                      <a:pt x="249" y="157"/>
                    </a:cubicBezTo>
                    <a:cubicBezTo>
                      <a:pt x="248" y="151"/>
                      <a:pt x="252" y="150"/>
                      <a:pt x="253" y="145"/>
                    </a:cubicBezTo>
                    <a:cubicBezTo>
                      <a:pt x="243" y="146"/>
                      <a:pt x="240" y="154"/>
                      <a:pt x="236" y="160"/>
                    </a:cubicBezTo>
                    <a:cubicBezTo>
                      <a:pt x="234" y="159"/>
                      <a:pt x="234" y="157"/>
                      <a:pt x="230" y="158"/>
                    </a:cubicBezTo>
                    <a:cubicBezTo>
                      <a:pt x="230" y="159"/>
                      <a:pt x="230" y="162"/>
                      <a:pt x="229" y="163"/>
                    </a:cubicBezTo>
                    <a:cubicBezTo>
                      <a:pt x="228" y="162"/>
                      <a:pt x="227" y="162"/>
                      <a:pt x="225" y="161"/>
                    </a:cubicBezTo>
                    <a:cubicBezTo>
                      <a:pt x="225" y="164"/>
                      <a:pt x="222" y="165"/>
                      <a:pt x="221" y="167"/>
                    </a:cubicBezTo>
                    <a:cubicBezTo>
                      <a:pt x="221" y="165"/>
                      <a:pt x="220" y="165"/>
                      <a:pt x="218" y="165"/>
                    </a:cubicBezTo>
                    <a:cubicBezTo>
                      <a:pt x="217" y="168"/>
                      <a:pt x="217" y="172"/>
                      <a:pt x="215" y="174"/>
                    </a:cubicBezTo>
                    <a:cubicBezTo>
                      <a:pt x="212" y="172"/>
                      <a:pt x="209" y="175"/>
                      <a:pt x="207" y="171"/>
                    </a:cubicBezTo>
                    <a:cubicBezTo>
                      <a:pt x="207" y="179"/>
                      <a:pt x="198" y="183"/>
                      <a:pt x="199" y="189"/>
                    </a:cubicBezTo>
                    <a:cubicBezTo>
                      <a:pt x="198" y="189"/>
                      <a:pt x="197" y="189"/>
                      <a:pt x="197" y="190"/>
                    </a:cubicBezTo>
                    <a:cubicBezTo>
                      <a:pt x="198" y="190"/>
                      <a:pt x="198" y="195"/>
                      <a:pt x="197" y="195"/>
                    </a:cubicBezTo>
                    <a:cubicBezTo>
                      <a:pt x="195" y="195"/>
                      <a:pt x="196" y="192"/>
                      <a:pt x="193" y="193"/>
                    </a:cubicBezTo>
                    <a:cubicBezTo>
                      <a:pt x="193" y="197"/>
                      <a:pt x="192" y="199"/>
                      <a:pt x="192" y="202"/>
                    </a:cubicBezTo>
                    <a:cubicBezTo>
                      <a:pt x="186" y="200"/>
                      <a:pt x="187" y="210"/>
                      <a:pt x="181" y="211"/>
                    </a:cubicBezTo>
                    <a:cubicBezTo>
                      <a:pt x="180" y="213"/>
                      <a:pt x="182" y="213"/>
                      <a:pt x="182" y="215"/>
                    </a:cubicBezTo>
                    <a:cubicBezTo>
                      <a:pt x="179" y="214"/>
                      <a:pt x="180" y="214"/>
                      <a:pt x="178" y="216"/>
                    </a:cubicBezTo>
                    <a:cubicBezTo>
                      <a:pt x="176" y="220"/>
                      <a:pt x="179" y="219"/>
                      <a:pt x="179" y="222"/>
                    </a:cubicBezTo>
                    <a:cubicBezTo>
                      <a:pt x="175" y="225"/>
                      <a:pt x="171" y="232"/>
                      <a:pt x="174" y="237"/>
                    </a:cubicBezTo>
                    <a:cubicBezTo>
                      <a:pt x="170" y="236"/>
                      <a:pt x="167" y="243"/>
                      <a:pt x="168" y="246"/>
                    </a:cubicBezTo>
                    <a:cubicBezTo>
                      <a:pt x="158" y="243"/>
                      <a:pt x="160" y="262"/>
                      <a:pt x="151" y="260"/>
                    </a:cubicBezTo>
                    <a:cubicBezTo>
                      <a:pt x="150" y="261"/>
                      <a:pt x="150" y="264"/>
                      <a:pt x="149" y="265"/>
                    </a:cubicBezTo>
                    <a:cubicBezTo>
                      <a:pt x="147" y="265"/>
                      <a:pt x="145" y="266"/>
                      <a:pt x="142" y="266"/>
                    </a:cubicBezTo>
                    <a:cubicBezTo>
                      <a:pt x="142" y="272"/>
                      <a:pt x="137" y="273"/>
                      <a:pt x="132" y="277"/>
                    </a:cubicBezTo>
                    <a:cubicBezTo>
                      <a:pt x="133" y="279"/>
                      <a:pt x="136" y="280"/>
                      <a:pt x="131" y="280"/>
                    </a:cubicBezTo>
                    <a:cubicBezTo>
                      <a:pt x="130" y="290"/>
                      <a:pt x="132" y="294"/>
                      <a:pt x="131" y="300"/>
                    </a:cubicBezTo>
                    <a:cubicBezTo>
                      <a:pt x="132" y="302"/>
                      <a:pt x="133" y="300"/>
                      <a:pt x="135" y="301"/>
                    </a:cubicBezTo>
                    <a:cubicBezTo>
                      <a:pt x="133" y="304"/>
                      <a:pt x="131" y="305"/>
                      <a:pt x="131" y="310"/>
                    </a:cubicBezTo>
                    <a:cubicBezTo>
                      <a:pt x="132" y="312"/>
                      <a:pt x="133" y="311"/>
                      <a:pt x="135" y="312"/>
                    </a:cubicBezTo>
                    <a:cubicBezTo>
                      <a:pt x="132" y="314"/>
                      <a:pt x="133" y="316"/>
                      <a:pt x="133" y="319"/>
                    </a:cubicBezTo>
                    <a:cubicBezTo>
                      <a:pt x="137" y="320"/>
                      <a:pt x="138" y="324"/>
                      <a:pt x="141" y="325"/>
                    </a:cubicBezTo>
                    <a:cubicBezTo>
                      <a:pt x="154" y="326"/>
                      <a:pt x="155" y="315"/>
                      <a:pt x="164" y="312"/>
                    </a:cubicBezTo>
                    <a:cubicBezTo>
                      <a:pt x="166" y="325"/>
                      <a:pt x="179" y="340"/>
                      <a:pt x="170" y="348"/>
                    </a:cubicBezTo>
                    <a:cubicBezTo>
                      <a:pt x="170" y="347"/>
                      <a:pt x="170" y="345"/>
                      <a:pt x="169" y="345"/>
                    </a:cubicBezTo>
                    <a:cubicBezTo>
                      <a:pt x="167" y="348"/>
                      <a:pt x="165" y="349"/>
                      <a:pt x="166" y="354"/>
                    </a:cubicBezTo>
                    <a:cubicBezTo>
                      <a:pt x="168" y="355"/>
                      <a:pt x="170" y="356"/>
                      <a:pt x="172" y="356"/>
                    </a:cubicBezTo>
                    <a:cubicBezTo>
                      <a:pt x="174" y="352"/>
                      <a:pt x="182" y="353"/>
                      <a:pt x="185" y="352"/>
                    </a:cubicBezTo>
                    <a:cubicBezTo>
                      <a:pt x="187" y="351"/>
                      <a:pt x="184" y="350"/>
                      <a:pt x="185" y="347"/>
                    </a:cubicBezTo>
                    <a:cubicBezTo>
                      <a:pt x="189" y="347"/>
                      <a:pt x="191" y="344"/>
                      <a:pt x="194" y="346"/>
                    </a:cubicBezTo>
                    <a:cubicBezTo>
                      <a:pt x="198" y="339"/>
                      <a:pt x="202" y="326"/>
                      <a:pt x="198" y="318"/>
                    </a:cubicBezTo>
                    <a:cubicBezTo>
                      <a:pt x="207" y="318"/>
                      <a:pt x="210" y="310"/>
                      <a:pt x="213" y="305"/>
                    </a:cubicBezTo>
                    <a:cubicBezTo>
                      <a:pt x="212" y="296"/>
                      <a:pt x="197" y="293"/>
                      <a:pt x="204" y="281"/>
                    </a:cubicBezTo>
                    <a:cubicBezTo>
                      <a:pt x="204" y="279"/>
                      <a:pt x="205" y="275"/>
                      <a:pt x="203" y="274"/>
                    </a:cubicBezTo>
                    <a:cubicBezTo>
                      <a:pt x="205" y="274"/>
                      <a:pt x="206" y="274"/>
                      <a:pt x="207" y="273"/>
                    </a:cubicBezTo>
                    <a:cubicBezTo>
                      <a:pt x="209" y="262"/>
                      <a:pt x="224" y="259"/>
                      <a:pt x="227" y="247"/>
                    </a:cubicBezTo>
                    <a:cubicBezTo>
                      <a:pt x="226" y="246"/>
                      <a:pt x="225" y="245"/>
                      <a:pt x="225" y="243"/>
                    </a:cubicBezTo>
                    <a:cubicBezTo>
                      <a:pt x="229" y="237"/>
                      <a:pt x="228" y="229"/>
                      <a:pt x="234" y="227"/>
                    </a:cubicBezTo>
                    <a:cubicBezTo>
                      <a:pt x="234" y="227"/>
                      <a:pt x="241" y="232"/>
                      <a:pt x="242" y="228"/>
                    </a:cubicBezTo>
                    <a:cubicBezTo>
                      <a:pt x="242" y="232"/>
                      <a:pt x="247" y="230"/>
                      <a:pt x="248" y="233"/>
                    </a:cubicBezTo>
                    <a:cubicBezTo>
                      <a:pt x="247" y="237"/>
                      <a:pt x="247" y="238"/>
                      <a:pt x="249" y="241"/>
                    </a:cubicBezTo>
                    <a:cubicBezTo>
                      <a:pt x="239" y="242"/>
                      <a:pt x="240" y="257"/>
                      <a:pt x="232" y="256"/>
                    </a:cubicBezTo>
                    <a:cubicBezTo>
                      <a:pt x="232" y="259"/>
                      <a:pt x="231" y="261"/>
                      <a:pt x="230" y="263"/>
                    </a:cubicBezTo>
                    <a:cubicBezTo>
                      <a:pt x="229" y="264"/>
                      <a:pt x="229" y="262"/>
                      <a:pt x="227" y="263"/>
                    </a:cubicBezTo>
                    <a:cubicBezTo>
                      <a:pt x="222" y="269"/>
                      <a:pt x="226" y="277"/>
                      <a:pt x="226" y="286"/>
                    </a:cubicBezTo>
                    <a:cubicBezTo>
                      <a:pt x="227" y="294"/>
                      <a:pt x="226" y="302"/>
                      <a:pt x="235" y="300"/>
                    </a:cubicBezTo>
                    <a:cubicBezTo>
                      <a:pt x="234" y="302"/>
                      <a:pt x="235" y="303"/>
                      <a:pt x="236" y="305"/>
                    </a:cubicBezTo>
                    <a:cubicBezTo>
                      <a:pt x="248" y="302"/>
                      <a:pt x="256" y="299"/>
                      <a:pt x="267" y="295"/>
                    </a:cubicBezTo>
                    <a:cubicBezTo>
                      <a:pt x="265" y="297"/>
                      <a:pt x="266" y="299"/>
                      <a:pt x="267" y="300"/>
                    </a:cubicBezTo>
                    <a:cubicBezTo>
                      <a:pt x="269" y="302"/>
                      <a:pt x="276" y="300"/>
                      <a:pt x="276" y="304"/>
                    </a:cubicBezTo>
                    <a:cubicBezTo>
                      <a:pt x="273" y="304"/>
                      <a:pt x="273" y="302"/>
                      <a:pt x="270" y="302"/>
                    </a:cubicBezTo>
                    <a:cubicBezTo>
                      <a:pt x="269" y="306"/>
                      <a:pt x="267" y="304"/>
                      <a:pt x="263" y="305"/>
                    </a:cubicBezTo>
                    <a:cubicBezTo>
                      <a:pt x="262" y="307"/>
                      <a:pt x="264" y="308"/>
                      <a:pt x="263" y="310"/>
                    </a:cubicBezTo>
                    <a:cubicBezTo>
                      <a:pt x="253" y="307"/>
                      <a:pt x="243" y="307"/>
                      <a:pt x="237" y="312"/>
                    </a:cubicBezTo>
                    <a:cubicBezTo>
                      <a:pt x="237" y="318"/>
                      <a:pt x="239" y="324"/>
                      <a:pt x="243" y="324"/>
                    </a:cubicBezTo>
                    <a:cubicBezTo>
                      <a:pt x="240" y="328"/>
                      <a:pt x="246" y="335"/>
                      <a:pt x="239" y="336"/>
                    </a:cubicBezTo>
                    <a:cubicBezTo>
                      <a:pt x="235" y="334"/>
                      <a:pt x="236" y="329"/>
                      <a:pt x="232" y="328"/>
                    </a:cubicBezTo>
                    <a:cubicBezTo>
                      <a:pt x="221" y="327"/>
                      <a:pt x="223" y="351"/>
                      <a:pt x="224" y="356"/>
                    </a:cubicBezTo>
                    <a:cubicBezTo>
                      <a:pt x="222" y="356"/>
                      <a:pt x="219" y="356"/>
                      <a:pt x="217" y="356"/>
                    </a:cubicBezTo>
                    <a:cubicBezTo>
                      <a:pt x="216" y="360"/>
                      <a:pt x="215" y="364"/>
                      <a:pt x="211" y="363"/>
                    </a:cubicBezTo>
                    <a:cubicBezTo>
                      <a:pt x="209" y="361"/>
                      <a:pt x="211" y="360"/>
                      <a:pt x="209" y="358"/>
                    </a:cubicBezTo>
                    <a:cubicBezTo>
                      <a:pt x="197" y="359"/>
                      <a:pt x="185" y="373"/>
                      <a:pt x="178" y="361"/>
                    </a:cubicBezTo>
                    <a:cubicBezTo>
                      <a:pt x="173" y="362"/>
                      <a:pt x="171" y="365"/>
                      <a:pt x="167" y="366"/>
                    </a:cubicBezTo>
                    <a:cubicBezTo>
                      <a:pt x="166" y="364"/>
                      <a:pt x="168" y="361"/>
                      <a:pt x="166" y="361"/>
                    </a:cubicBezTo>
                    <a:cubicBezTo>
                      <a:pt x="161" y="364"/>
                      <a:pt x="159" y="358"/>
                      <a:pt x="158" y="354"/>
                    </a:cubicBezTo>
                    <a:cubicBezTo>
                      <a:pt x="159" y="348"/>
                      <a:pt x="165" y="347"/>
                      <a:pt x="166" y="341"/>
                    </a:cubicBezTo>
                    <a:cubicBezTo>
                      <a:pt x="166" y="339"/>
                      <a:pt x="162" y="341"/>
                      <a:pt x="162" y="339"/>
                    </a:cubicBezTo>
                    <a:cubicBezTo>
                      <a:pt x="162" y="334"/>
                      <a:pt x="164" y="331"/>
                      <a:pt x="164" y="326"/>
                    </a:cubicBezTo>
                    <a:cubicBezTo>
                      <a:pt x="157" y="325"/>
                      <a:pt x="159" y="334"/>
                      <a:pt x="151" y="333"/>
                    </a:cubicBezTo>
                    <a:cubicBezTo>
                      <a:pt x="146" y="341"/>
                      <a:pt x="149" y="353"/>
                      <a:pt x="153" y="362"/>
                    </a:cubicBezTo>
                    <a:cubicBezTo>
                      <a:pt x="152" y="362"/>
                      <a:pt x="151" y="362"/>
                      <a:pt x="150" y="362"/>
                    </a:cubicBezTo>
                    <a:cubicBezTo>
                      <a:pt x="150" y="365"/>
                      <a:pt x="153" y="364"/>
                      <a:pt x="152" y="367"/>
                    </a:cubicBezTo>
                    <a:cubicBezTo>
                      <a:pt x="149" y="366"/>
                      <a:pt x="152" y="370"/>
                      <a:pt x="150" y="370"/>
                    </a:cubicBezTo>
                    <a:cubicBezTo>
                      <a:pt x="137" y="368"/>
                      <a:pt x="125" y="380"/>
                      <a:pt x="122" y="391"/>
                    </a:cubicBezTo>
                    <a:cubicBezTo>
                      <a:pt x="119" y="389"/>
                      <a:pt x="115" y="394"/>
                      <a:pt x="111" y="395"/>
                    </a:cubicBezTo>
                    <a:cubicBezTo>
                      <a:pt x="111" y="398"/>
                      <a:pt x="110" y="401"/>
                      <a:pt x="109" y="403"/>
                    </a:cubicBezTo>
                    <a:cubicBezTo>
                      <a:pt x="104" y="403"/>
                      <a:pt x="102" y="407"/>
                      <a:pt x="102" y="409"/>
                    </a:cubicBezTo>
                    <a:cubicBezTo>
                      <a:pt x="98" y="409"/>
                      <a:pt x="95" y="409"/>
                      <a:pt x="94" y="405"/>
                    </a:cubicBezTo>
                    <a:cubicBezTo>
                      <a:pt x="94" y="407"/>
                      <a:pt x="91" y="406"/>
                      <a:pt x="90" y="405"/>
                    </a:cubicBezTo>
                    <a:cubicBezTo>
                      <a:pt x="89" y="410"/>
                      <a:pt x="94" y="410"/>
                      <a:pt x="93" y="415"/>
                    </a:cubicBezTo>
                    <a:cubicBezTo>
                      <a:pt x="85" y="416"/>
                      <a:pt x="80" y="411"/>
                      <a:pt x="74" y="417"/>
                    </a:cubicBezTo>
                    <a:cubicBezTo>
                      <a:pt x="74" y="420"/>
                      <a:pt x="78" y="419"/>
                      <a:pt x="74" y="421"/>
                    </a:cubicBezTo>
                    <a:cubicBezTo>
                      <a:pt x="80" y="424"/>
                      <a:pt x="90" y="425"/>
                      <a:pt x="91" y="435"/>
                    </a:cubicBezTo>
                    <a:cubicBezTo>
                      <a:pt x="94" y="435"/>
                      <a:pt x="95" y="436"/>
                      <a:pt x="95" y="438"/>
                    </a:cubicBezTo>
                    <a:cubicBezTo>
                      <a:pt x="93" y="444"/>
                      <a:pt x="95" y="455"/>
                      <a:pt x="91" y="460"/>
                    </a:cubicBezTo>
                    <a:cubicBezTo>
                      <a:pt x="81" y="457"/>
                      <a:pt x="67" y="459"/>
                      <a:pt x="56" y="456"/>
                    </a:cubicBezTo>
                    <a:cubicBezTo>
                      <a:pt x="54" y="460"/>
                      <a:pt x="47" y="458"/>
                      <a:pt x="47" y="464"/>
                    </a:cubicBezTo>
                    <a:cubicBezTo>
                      <a:pt x="54" y="472"/>
                      <a:pt x="49" y="486"/>
                      <a:pt x="46" y="497"/>
                    </a:cubicBezTo>
                    <a:cubicBezTo>
                      <a:pt x="47" y="498"/>
                      <a:pt x="48" y="499"/>
                      <a:pt x="50" y="500"/>
                    </a:cubicBezTo>
                    <a:cubicBezTo>
                      <a:pt x="50" y="502"/>
                      <a:pt x="48" y="507"/>
                      <a:pt x="50" y="510"/>
                    </a:cubicBezTo>
                    <a:cubicBezTo>
                      <a:pt x="55" y="509"/>
                      <a:pt x="56" y="509"/>
                      <a:pt x="62" y="508"/>
                    </a:cubicBezTo>
                    <a:cubicBezTo>
                      <a:pt x="65" y="511"/>
                      <a:pt x="65" y="517"/>
                      <a:pt x="71" y="516"/>
                    </a:cubicBezTo>
                    <a:cubicBezTo>
                      <a:pt x="74" y="510"/>
                      <a:pt x="83" y="512"/>
                      <a:pt x="90" y="511"/>
                    </a:cubicBezTo>
                    <a:cubicBezTo>
                      <a:pt x="92" y="508"/>
                      <a:pt x="94" y="505"/>
                      <a:pt x="99" y="505"/>
                    </a:cubicBezTo>
                    <a:cubicBezTo>
                      <a:pt x="98" y="500"/>
                      <a:pt x="101" y="498"/>
                      <a:pt x="104" y="497"/>
                    </a:cubicBezTo>
                    <a:cubicBezTo>
                      <a:pt x="104" y="493"/>
                      <a:pt x="101" y="493"/>
                      <a:pt x="101" y="490"/>
                    </a:cubicBezTo>
                    <a:cubicBezTo>
                      <a:pt x="106" y="481"/>
                      <a:pt x="112" y="478"/>
                      <a:pt x="122" y="473"/>
                    </a:cubicBezTo>
                    <a:cubicBezTo>
                      <a:pt x="122" y="469"/>
                      <a:pt x="120" y="467"/>
                      <a:pt x="120" y="464"/>
                    </a:cubicBezTo>
                    <a:cubicBezTo>
                      <a:pt x="123" y="456"/>
                      <a:pt x="131" y="464"/>
                      <a:pt x="136" y="464"/>
                    </a:cubicBezTo>
                    <a:cubicBezTo>
                      <a:pt x="144" y="463"/>
                      <a:pt x="146" y="455"/>
                      <a:pt x="155" y="452"/>
                    </a:cubicBezTo>
                    <a:cubicBezTo>
                      <a:pt x="164" y="460"/>
                      <a:pt x="166" y="475"/>
                      <a:pt x="181" y="478"/>
                    </a:cubicBezTo>
                    <a:cubicBezTo>
                      <a:pt x="182" y="480"/>
                      <a:pt x="183" y="482"/>
                      <a:pt x="185" y="483"/>
                    </a:cubicBezTo>
                    <a:cubicBezTo>
                      <a:pt x="185" y="482"/>
                      <a:pt x="186" y="483"/>
                      <a:pt x="188" y="483"/>
                    </a:cubicBezTo>
                    <a:cubicBezTo>
                      <a:pt x="188" y="484"/>
                      <a:pt x="187" y="484"/>
                      <a:pt x="187" y="486"/>
                    </a:cubicBezTo>
                    <a:cubicBezTo>
                      <a:pt x="198" y="487"/>
                      <a:pt x="192" y="496"/>
                      <a:pt x="193" y="503"/>
                    </a:cubicBezTo>
                    <a:cubicBezTo>
                      <a:pt x="199" y="503"/>
                      <a:pt x="198" y="495"/>
                      <a:pt x="203" y="493"/>
                    </a:cubicBezTo>
                    <a:cubicBezTo>
                      <a:pt x="201" y="493"/>
                      <a:pt x="203" y="491"/>
                      <a:pt x="203" y="490"/>
                    </a:cubicBezTo>
                    <a:cubicBezTo>
                      <a:pt x="202" y="489"/>
                      <a:pt x="199" y="489"/>
                      <a:pt x="199" y="487"/>
                    </a:cubicBezTo>
                    <a:cubicBezTo>
                      <a:pt x="200" y="486"/>
                      <a:pt x="200" y="485"/>
                      <a:pt x="202" y="484"/>
                    </a:cubicBezTo>
                    <a:cubicBezTo>
                      <a:pt x="205" y="485"/>
                      <a:pt x="206" y="489"/>
                      <a:pt x="209" y="490"/>
                    </a:cubicBezTo>
                    <a:cubicBezTo>
                      <a:pt x="213" y="482"/>
                      <a:pt x="203" y="477"/>
                      <a:pt x="196" y="475"/>
                    </a:cubicBezTo>
                    <a:cubicBezTo>
                      <a:pt x="197" y="474"/>
                      <a:pt x="198" y="473"/>
                      <a:pt x="197" y="471"/>
                    </a:cubicBezTo>
                    <a:cubicBezTo>
                      <a:pt x="186" y="474"/>
                      <a:pt x="186" y="463"/>
                      <a:pt x="183" y="459"/>
                    </a:cubicBezTo>
                    <a:cubicBezTo>
                      <a:pt x="179" y="453"/>
                      <a:pt x="172" y="453"/>
                      <a:pt x="174" y="444"/>
                    </a:cubicBezTo>
                    <a:cubicBezTo>
                      <a:pt x="176" y="444"/>
                      <a:pt x="177" y="443"/>
                      <a:pt x="180" y="443"/>
                    </a:cubicBezTo>
                    <a:cubicBezTo>
                      <a:pt x="180" y="446"/>
                      <a:pt x="181" y="449"/>
                      <a:pt x="183" y="449"/>
                    </a:cubicBezTo>
                    <a:cubicBezTo>
                      <a:pt x="185" y="449"/>
                      <a:pt x="184" y="445"/>
                      <a:pt x="187" y="446"/>
                    </a:cubicBezTo>
                    <a:cubicBezTo>
                      <a:pt x="186" y="465"/>
                      <a:pt x="219" y="462"/>
                      <a:pt x="213" y="483"/>
                    </a:cubicBezTo>
                    <a:cubicBezTo>
                      <a:pt x="217" y="490"/>
                      <a:pt x="224" y="496"/>
                      <a:pt x="225" y="504"/>
                    </a:cubicBezTo>
                    <a:cubicBezTo>
                      <a:pt x="229" y="504"/>
                      <a:pt x="230" y="501"/>
                      <a:pt x="233" y="501"/>
                    </a:cubicBezTo>
                    <a:cubicBezTo>
                      <a:pt x="235" y="502"/>
                      <a:pt x="238" y="504"/>
                      <a:pt x="241" y="505"/>
                    </a:cubicBezTo>
                    <a:cubicBezTo>
                      <a:pt x="245" y="499"/>
                      <a:pt x="238" y="496"/>
                      <a:pt x="235" y="494"/>
                    </a:cubicBezTo>
                    <a:cubicBezTo>
                      <a:pt x="237" y="494"/>
                      <a:pt x="238" y="493"/>
                      <a:pt x="238" y="492"/>
                    </a:cubicBezTo>
                    <a:cubicBezTo>
                      <a:pt x="236" y="489"/>
                      <a:pt x="234" y="488"/>
                      <a:pt x="234" y="484"/>
                    </a:cubicBezTo>
                    <a:cubicBezTo>
                      <a:pt x="236" y="485"/>
                      <a:pt x="236" y="489"/>
                      <a:pt x="239" y="488"/>
                    </a:cubicBezTo>
                    <a:cubicBezTo>
                      <a:pt x="241" y="487"/>
                      <a:pt x="243" y="486"/>
                      <a:pt x="245" y="485"/>
                    </a:cubicBezTo>
                    <a:cubicBezTo>
                      <a:pt x="244" y="484"/>
                      <a:pt x="242" y="483"/>
                      <a:pt x="242" y="481"/>
                    </a:cubicBezTo>
                    <a:cubicBezTo>
                      <a:pt x="247" y="481"/>
                      <a:pt x="251" y="480"/>
                      <a:pt x="253" y="483"/>
                    </a:cubicBezTo>
                    <a:cubicBezTo>
                      <a:pt x="253" y="487"/>
                      <a:pt x="252" y="488"/>
                      <a:pt x="252" y="491"/>
                    </a:cubicBezTo>
                    <a:cubicBezTo>
                      <a:pt x="254" y="492"/>
                      <a:pt x="256" y="492"/>
                      <a:pt x="256" y="495"/>
                    </a:cubicBezTo>
                    <a:cubicBezTo>
                      <a:pt x="255" y="497"/>
                      <a:pt x="253" y="498"/>
                      <a:pt x="253" y="501"/>
                    </a:cubicBezTo>
                    <a:cubicBezTo>
                      <a:pt x="258" y="502"/>
                      <a:pt x="259" y="507"/>
                      <a:pt x="259" y="510"/>
                    </a:cubicBezTo>
                    <a:cubicBezTo>
                      <a:pt x="263" y="509"/>
                      <a:pt x="263" y="512"/>
                      <a:pt x="263" y="513"/>
                    </a:cubicBezTo>
                    <a:cubicBezTo>
                      <a:pt x="266" y="514"/>
                      <a:pt x="265" y="511"/>
                      <a:pt x="268" y="511"/>
                    </a:cubicBezTo>
                    <a:cubicBezTo>
                      <a:pt x="269" y="513"/>
                      <a:pt x="272" y="514"/>
                      <a:pt x="272" y="516"/>
                    </a:cubicBezTo>
                    <a:cubicBezTo>
                      <a:pt x="276" y="517"/>
                      <a:pt x="276" y="515"/>
                      <a:pt x="279" y="516"/>
                    </a:cubicBezTo>
                    <a:cubicBezTo>
                      <a:pt x="281" y="515"/>
                      <a:pt x="280" y="511"/>
                      <a:pt x="282" y="511"/>
                    </a:cubicBezTo>
                    <a:cubicBezTo>
                      <a:pt x="288" y="516"/>
                      <a:pt x="298" y="520"/>
                      <a:pt x="303" y="512"/>
                    </a:cubicBezTo>
                    <a:cubicBezTo>
                      <a:pt x="304" y="513"/>
                      <a:pt x="307" y="513"/>
                      <a:pt x="308" y="515"/>
                    </a:cubicBezTo>
                    <a:cubicBezTo>
                      <a:pt x="312" y="526"/>
                      <a:pt x="304" y="539"/>
                      <a:pt x="299" y="549"/>
                    </a:cubicBezTo>
                    <a:cubicBezTo>
                      <a:pt x="294" y="549"/>
                      <a:pt x="290" y="551"/>
                      <a:pt x="286" y="547"/>
                    </a:cubicBezTo>
                    <a:cubicBezTo>
                      <a:pt x="278" y="546"/>
                      <a:pt x="275" y="549"/>
                      <a:pt x="271" y="551"/>
                    </a:cubicBezTo>
                    <a:cubicBezTo>
                      <a:pt x="263" y="549"/>
                      <a:pt x="258" y="546"/>
                      <a:pt x="248" y="547"/>
                    </a:cubicBezTo>
                    <a:cubicBezTo>
                      <a:pt x="248" y="545"/>
                      <a:pt x="248" y="544"/>
                      <a:pt x="247" y="544"/>
                    </a:cubicBezTo>
                    <a:cubicBezTo>
                      <a:pt x="235" y="542"/>
                      <a:pt x="226" y="532"/>
                      <a:pt x="217" y="543"/>
                    </a:cubicBezTo>
                    <a:cubicBezTo>
                      <a:pt x="218" y="550"/>
                      <a:pt x="218" y="553"/>
                      <a:pt x="212" y="555"/>
                    </a:cubicBezTo>
                    <a:cubicBezTo>
                      <a:pt x="207" y="548"/>
                      <a:pt x="191" y="551"/>
                      <a:pt x="190" y="540"/>
                    </a:cubicBezTo>
                    <a:cubicBezTo>
                      <a:pt x="183" y="537"/>
                      <a:pt x="170" y="540"/>
                      <a:pt x="167" y="532"/>
                    </a:cubicBezTo>
                    <a:cubicBezTo>
                      <a:pt x="163" y="533"/>
                      <a:pt x="163" y="532"/>
                      <a:pt x="161" y="530"/>
                    </a:cubicBezTo>
                    <a:cubicBezTo>
                      <a:pt x="162" y="525"/>
                      <a:pt x="168" y="525"/>
                      <a:pt x="167" y="519"/>
                    </a:cubicBezTo>
                    <a:cubicBezTo>
                      <a:pt x="167" y="517"/>
                      <a:pt x="163" y="518"/>
                      <a:pt x="164" y="515"/>
                    </a:cubicBezTo>
                    <a:cubicBezTo>
                      <a:pt x="164" y="512"/>
                      <a:pt x="167" y="511"/>
                      <a:pt x="167" y="508"/>
                    </a:cubicBezTo>
                    <a:cubicBezTo>
                      <a:pt x="165" y="506"/>
                      <a:pt x="164" y="509"/>
                      <a:pt x="162" y="510"/>
                    </a:cubicBezTo>
                    <a:cubicBezTo>
                      <a:pt x="162" y="507"/>
                      <a:pt x="160" y="506"/>
                      <a:pt x="158" y="506"/>
                    </a:cubicBezTo>
                    <a:cubicBezTo>
                      <a:pt x="151" y="509"/>
                      <a:pt x="145" y="509"/>
                      <a:pt x="138" y="507"/>
                    </a:cubicBezTo>
                    <a:cubicBezTo>
                      <a:pt x="137" y="508"/>
                      <a:pt x="136" y="510"/>
                      <a:pt x="133" y="510"/>
                    </a:cubicBezTo>
                    <a:cubicBezTo>
                      <a:pt x="123" y="508"/>
                      <a:pt x="109" y="509"/>
                      <a:pt x="101" y="516"/>
                    </a:cubicBezTo>
                    <a:cubicBezTo>
                      <a:pt x="97" y="514"/>
                      <a:pt x="93" y="520"/>
                      <a:pt x="90" y="521"/>
                    </a:cubicBezTo>
                    <a:cubicBezTo>
                      <a:pt x="82" y="519"/>
                      <a:pt x="75" y="523"/>
                      <a:pt x="69" y="517"/>
                    </a:cubicBezTo>
                    <a:cubicBezTo>
                      <a:pt x="64" y="520"/>
                      <a:pt x="65" y="529"/>
                      <a:pt x="60" y="531"/>
                    </a:cubicBezTo>
                    <a:cubicBezTo>
                      <a:pt x="50" y="533"/>
                      <a:pt x="47" y="542"/>
                      <a:pt x="44" y="550"/>
                    </a:cubicBezTo>
                    <a:cubicBezTo>
                      <a:pt x="44" y="553"/>
                      <a:pt x="46" y="554"/>
                      <a:pt x="46" y="557"/>
                    </a:cubicBezTo>
                    <a:cubicBezTo>
                      <a:pt x="41" y="563"/>
                      <a:pt x="36" y="569"/>
                      <a:pt x="27" y="571"/>
                    </a:cubicBezTo>
                    <a:cubicBezTo>
                      <a:pt x="25" y="580"/>
                      <a:pt x="15" y="582"/>
                      <a:pt x="15" y="593"/>
                    </a:cubicBezTo>
                    <a:cubicBezTo>
                      <a:pt x="9" y="599"/>
                      <a:pt x="2" y="608"/>
                      <a:pt x="4" y="618"/>
                    </a:cubicBezTo>
                    <a:cubicBezTo>
                      <a:pt x="4" y="617"/>
                      <a:pt x="4" y="616"/>
                      <a:pt x="5" y="616"/>
                    </a:cubicBezTo>
                    <a:cubicBezTo>
                      <a:pt x="10" y="627"/>
                      <a:pt x="10" y="645"/>
                      <a:pt x="0" y="653"/>
                    </a:cubicBezTo>
                    <a:cubicBezTo>
                      <a:pt x="4" y="654"/>
                      <a:pt x="5" y="658"/>
                      <a:pt x="6" y="661"/>
                    </a:cubicBezTo>
                    <a:cubicBezTo>
                      <a:pt x="3" y="660"/>
                      <a:pt x="5" y="666"/>
                      <a:pt x="5" y="668"/>
                    </a:cubicBezTo>
                    <a:cubicBezTo>
                      <a:pt x="8" y="669"/>
                      <a:pt x="9" y="672"/>
                      <a:pt x="14" y="671"/>
                    </a:cubicBezTo>
                    <a:cubicBezTo>
                      <a:pt x="13" y="672"/>
                      <a:pt x="11" y="672"/>
                      <a:pt x="12" y="675"/>
                    </a:cubicBezTo>
                    <a:cubicBezTo>
                      <a:pt x="17" y="678"/>
                      <a:pt x="21" y="682"/>
                      <a:pt x="25" y="687"/>
                    </a:cubicBezTo>
                    <a:cubicBezTo>
                      <a:pt x="26" y="691"/>
                      <a:pt x="25" y="690"/>
                      <a:pt x="26" y="694"/>
                    </a:cubicBezTo>
                    <a:cubicBezTo>
                      <a:pt x="37" y="700"/>
                      <a:pt x="46" y="710"/>
                      <a:pt x="59" y="715"/>
                    </a:cubicBezTo>
                    <a:cubicBezTo>
                      <a:pt x="66" y="710"/>
                      <a:pt x="81" y="707"/>
                      <a:pt x="90" y="713"/>
                    </a:cubicBezTo>
                    <a:cubicBezTo>
                      <a:pt x="100" y="708"/>
                      <a:pt x="112" y="704"/>
                      <a:pt x="125" y="702"/>
                    </a:cubicBezTo>
                    <a:cubicBezTo>
                      <a:pt x="129" y="705"/>
                      <a:pt x="134" y="706"/>
                      <a:pt x="133" y="713"/>
                    </a:cubicBezTo>
                    <a:cubicBezTo>
                      <a:pt x="138" y="716"/>
                      <a:pt x="147" y="715"/>
                      <a:pt x="151" y="713"/>
                    </a:cubicBezTo>
                    <a:cubicBezTo>
                      <a:pt x="153" y="715"/>
                      <a:pt x="155" y="717"/>
                      <a:pt x="158" y="718"/>
                    </a:cubicBezTo>
                    <a:cubicBezTo>
                      <a:pt x="157" y="719"/>
                      <a:pt x="160" y="724"/>
                      <a:pt x="159" y="728"/>
                    </a:cubicBezTo>
                    <a:cubicBezTo>
                      <a:pt x="161" y="728"/>
                      <a:pt x="164" y="728"/>
                      <a:pt x="166" y="728"/>
                    </a:cubicBezTo>
                    <a:cubicBezTo>
                      <a:pt x="167" y="729"/>
                      <a:pt x="167" y="732"/>
                      <a:pt x="167" y="734"/>
                    </a:cubicBezTo>
                    <a:cubicBezTo>
                      <a:pt x="164" y="734"/>
                      <a:pt x="159" y="733"/>
                      <a:pt x="157" y="735"/>
                    </a:cubicBezTo>
                    <a:cubicBezTo>
                      <a:pt x="157" y="736"/>
                      <a:pt x="156" y="736"/>
                      <a:pt x="155" y="737"/>
                    </a:cubicBezTo>
                    <a:cubicBezTo>
                      <a:pt x="156" y="738"/>
                      <a:pt x="157" y="738"/>
                      <a:pt x="158" y="739"/>
                    </a:cubicBezTo>
                    <a:cubicBezTo>
                      <a:pt x="155" y="740"/>
                      <a:pt x="155" y="744"/>
                      <a:pt x="153" y="746"/>
                    </a:cubicBezTo>
                    <a:cubicBezTo>
                      <a:pt x="157" y="748"/>
                      <a:pt x="154" y="750"/>
                      <a:pt x="155" y="752"/>
                    </a:cubicBezTo>
                    <a:cubicBezTo>
                      <a:pt x="156" y="754"/>
                      <a:pt x="158" y="754"/>
                      <a:pt x="160" y="755"/>
                    </a:cubicBezTo>
                    <a:cubicBezTo>
                      <a:pt x="163" y="758"/>
                      <a:pt x="167" y="763"/>
                      <a:pt x="169" y="766"/>
                    </a:cubicBezTo>
                    <a:cubicBezTo>
                      <a:pt x="172" y="770"/>
                      <a:pt x="171" y="773"/>
                      <a:pt x="173" y="776"/>
                    </a:cubicBezTo>
                    <a:cubicBezTo>
                      <a:pt x="175" y="781"/>
                      <a:pt x="179" y="784"/>
                      <a:pt x="179" y="790"/>
                    </a:cubicBezTo>
                    <a:cubicBezTo>
                      <a:pt x="180" y="793"/>
                      <a:pt x="177" y="792"/>
                      <a:pt x="178" y="795"/>
                    </a:cubicBezTo>
                    <a:cubicBezTo>
                      <a:pt x="189" y="808"/>
                      <a:pt x="172" y="814"/>
                      <a:pt x="173" y="829"/>
                    </a:cubicBezTo>
                    <a:cubicBezTo>
                      <a:pt x="171" y="831"/>
                      <a:pt x="170" y="832"/>
                      <a:pt x="169" y="835"/>
                    </a:cubicBezTo>
                    <a:cubicBezTo>
                      <a:pt x="169" y="854"/>
                      <a:pt x="180" y="862"/>
                      <a:pt x="186" y="875"/>
                    </a:cubicBezTo>
                    <a:cubicBezTo>
                      <a:pt x="183" y="901"/>
                      <a:pt x="201" y="917"/>
                      <a:pt x="207" y="940"/>
                    </a:cubicBezTo>
                    <a:cubicBezTo>
                      <a:pt x="208" y="942"/>
                      <a:pt x="204" y="941"/>
                      <a:pt x="205" y="943"/>
                    </a:cubicBezTo>
                    <a:cubicBezTo>
                      <a:pt x="207" y="946"/>
                      <a:pt x="209" y="948"/>
                      <a:pt x="207" y="952"/>
                    </a:cubicBezTo>
                    <a:cubicBezTo>
                      <a:pt x="212" y="954"/>
                      <a:pt x="213" y="954"/>
                      <a:pt x="216" y="957"/>
                    </a:cubicBezTo>
                    <a:cubicBezTo>
                      <a:pt x="225" y="954"/>
                      <a:pt x="237" y="949"/>
                      <a:pt x="244" y="953"/>
                    </a:cubicBezTo>
                    <a:cubicBezTo>
                      <a:pt x="248" y="950"/>
                      <a:pt x="252" y="952"/>
                      <a:pt x="257" y="950"/>
                    </a:cubicBezTo>
                    <a:cubicBezTo>
                      <a:pt x="272" y="944"/>
                      <a:pt x="278" y="924"/>
                      <a:pt x="291" y="915"/>
                    </a:cubicBezTo>
                    <a:cubicBezTo>
                      <a:pt x="291" y="910"/>
                      <a:pt x="294" y="904"/>
                      <a:pt x="294" y="899"/>
                    </a:cubicBezTo>
                    <a:cubicBezTo>
                      <a:pt x="294" y="897"/>
                      <a:pt x="291" y="898"/>
                      <a:pt x="291" y="896"/>
                    </a:cubicBezTo>
                    <a:cubicBezTo>
                      <a:pt x="296" y="891"/>
                      <a:pt x="305" y="890"/>
                      <a:pt x="309" y="885"/>
                    </a:cubicBezTo>
                    <a:cubicBezTo>
                      <a:pt x="309" y="875"/>
                      <a:pt x="307" y="867"/>
                      <a:pt x="304" y="860"/>
                    </a:cubicBezTo>
                    <a:cubicBezTo>
                      <a:pt x="308" y="856"/>
                      <a:pt x="312" y="849"/>
                      <a:pt x="319" y="844"/>
                    </a:cubicBezTo>
                    <a:cubicBezTo>
                      <a:pt x="327" y="840"/>
                      <a:pt x="335" y="838"/>
                      <a:pt x="338" y="831"/>
                    </a:cubicBezTo>
                    <a:cubicBezTo>
                      <a:pt x="342" y="823"/>
                      <a:pt x="335" y="816"/>
                      <a:pt x="337" y="807"/>
                    </a:cubicBezTo>
                    <a:cubicBezTo>
                      <a:pt x="337" y="805"/>
                      <a:pt x="339" y="804"/>
                      <a:pt x="338" y="802"/>
                    </a:cubicBezTo>
                    <a:cubicBezTo>
                      <a:pt x="334" y="799"/>
                      <a:pt x="331" y="796"/>
                      <a:pt x="331" y="789"/>
                    </a:cubicBezTo>
                    <a:cubicBezTo>
                      <a:pt x="331" y="787"/>
                      <a:pt x="333" y="782"/>
                      <a:pt x="333" y="781"/>
                    </a:cubicBezTo>
                    <a:cubicBezTo>
                      <a:pt x="332" y="778"/>
                      <a:pt x="329" y="778"/>
                      <a:pt x="329" y="775"/>
                    </a:cubicBezTo>
                    <a:cubicBezTo>
                      <a:pt x="328" y="770"/>
                      <a:pt x="331" y="769"/>
                      <a:pt x="333" y="767"/>
                    </a:cubicBezTo>
                    <a:cubicBezTo>
                      <a:pt x="338" y="759"/>
                      <a:pt x="337" y="754"/>
                      <a:pt x="344" y="752"/>
                    </a:cubicBezTo>
                    <a:cubicBezTo>
                      <a:pt x="347" y="738"/>
                      <a:pt x="362" y="735"/>
                      <a:pt x="371" y="726"/>
                    </a:cubicBezTo>
                    <a:cubicBezTo>
                      <a:pt x="380" y="718"/>
                      <a:pt x="386" y="704"/>
                      <a:pt x="392" y="693"/>
                    </a:cubicBezTo>
                    <a:cubicBezTo>
                      <a:pt x="396" y="686"/>
                      <a:pt x="402" y="678"/>
                      <a:pt x="399" y="670"/>
                    </a:cubicBezTo>
                    <a:cubicBezTo>
                      <a:pt x="385" y="675"/>
                      <a:pt x="374" y="675"/>
                      <a:pt x="359" y="679"/>
                    </a:cubicBezTo>
                    <a:cubicBezTo>
                      <a:pt x="357" y="675"/>
                      <a:pt x="355" y="673"/>
                      <a:pt x="351" y="671"/>
                    </a:cubicBezTo>
                    <a:cubicBezTo>
                      <a:pt x="352" y="670"/>
                      <a:pt x="355" y="671"/>
                      <a:pt x="355" y="668"/>
                    </a:cubicBezTo>
                    <a:cubicBezTo>
                      <a:pt x="353" y="664"/>
                      <a:pt x="348" y="664"/>
                      <a:pt x="347" y="658"/>
                    </a:cubicBezTo>
                    <a:cubicBezTo>
                      <a:pt x="341" y="658"/>
                      <a:pt x="337" y="647"/>
                      <a:pt x="333" y="650"/>
                    </a:cubicBezTo>
                    <a:cubicBezTo>
                      <a:pt x="329" y="641"/>
                      <a:pt x="328" y="631"/>
                      <a:pt x="319" y="627"/>
                    </a:cubicBezTo>
                    <a:cubicBezTo>
                      <a:pt x="319" y="616"/>
                      <a:pt x="317" y="606"/>
                      <a:pt x="310" y="602"/>
                    </a:cubicBezTo>
                    <a:cubicBezTo>
                      <a:pt x="308" y="600"/>
                      <a:pt x="309" y="598"/>
                      <a:pt x="310" y="596"/>
                    </a:cubicBezTo>
                    <a:cubicBezTo>
                      <a:pt x="301" y="587"/>
                      <a:pt x="297" y="572"/>
                      <a:pt x="291" y="559"/>
                    </a:cubicBezTo>
                    <a:cubicBezTo>
                      <a:pt x="295" y="563"/>
                      <a:pt x="295" y="571"/>
                      <a:pt x="301" y="572"/>
                    </a:cubicBezTo>
                    <a:cubicBezTo>
                      <a:pt x="302" y="572"/>
                      <a:pt x="301" y="569"/>
                      <a:pt x="303" y="569"/>
                    </a:cubicBezTo>
                    <a:cubicBezTo>
                      <a:pt x="309" y="576"/>
                      <a:pt x="317" y="583"/>
                      <a:pt x="317" y="593"/>
                    </a:cubicBezTo>
                    <a:cubicBezTo>
                      <a:pt x="328" y="596"/>
                      <a:pt x="325" y="605"/>
                      <a:pt x="329" y="614"/>
                    </a:cubicBezTo>
                    <a:cubicBezTo>
                      <a:pt x="330" y="619"/>
                      <a:pt x="335" y="620"/>
                      <a:pt x="338" y="624"/>
                    </a:cubicBezTo>
                    <a:cubicBezTo>
                      <a:pt x="340" y="626"/>
                      <a:pt x="340" y="630"/>
                      <a:pt x="342" y="633"/>
                    </a:cubicBezTo>
                    <a:cubicBezTo>
                      <a:pt x="345" y="638"/>
                      <a:pt x="349" y="640"/>
                      <a:pt x="350" y="644"/>
                    </a:cubicBezTo>
                    <a:cubicBezTo>
                      <a:pt x="352" y="651"/>
                      <a:pt x="351" y="658"/>
                      <a:pt x="353" y="665"/>
                    </a:cubicBezTo>
                    <a:cubicBezTo>
                      <a:pt x="358" y="669"/>
                      <a:pt x="364" y="665"/>
                      <a:pt x="369" y="662"/>
                    </a:cubicBezTo>
                    <a:cubicBezTo>
                      <a:pt x="377" y="663"/>
                      <a:pt x="378" y="657"/>
                      <a:pt x="385" y="658"/>
                    </a:cubicBezTo>
                    <a:cubicBezTo>
                      <a:pt x="389" y="653"/>
                      <a:pt x="397" y="653"/>
                      <a:pt x="404" y="650"/>
                    </a:cubicBezTo>
                    <a:cubicBezTo>
                      <a:pt x="406" y="642"/>
                      <a:pt x="416" y="640"/>
                      <a:pt x="423" y="639"/>
                    </a:cubicBezTo>
                    <a:cubicBezTo>
                      <a:pt x="424" y="638"/>
                      <a:pt x="422" y="635"/>
                      <a:pt x="424" y="635"/>
                    </a:cubicBezTo>
                    <a:cubicBezTo>
                      <a:pt x="430" y="636"/>
                      <a:pt x="430" y="627"/>
                      <a:pt x="438" y="628"/>
                    </a:cubicBezTo>
                    <a:cubicBezTo>
                      <a:pt x="437" y="625"/>
                      <a:pt x="438" y="623"/>
                      <a:pt x="438" y="619"/>
                    </a:cubicBezTo>
                    <a:cubicBezTo>
                      <a:pt x="445" y="618"/>
                      <a:pt x="447" y="612"/>
                      <a:pt x="450" y="606"/>
                    </a:cubicBezTo>
                    <a:cubicBezTo>
                      <a:pt x="443" y="598"/>
                      <a:pt x="426" y="597"/>
                      <a:pt x="429" y="582"/>
                    </a:cubicBezTo>
                    <a:cubicBezTo>
                      <a:pt x="422" y="588"/>
                      <a:pt x="419" y="599"/>
                      <a:pt x="402" y="596"/>
                    </a:cubicBezTo>
                    <a:cubicBezTo>
                      <a:pt x="397" y="593"/>
                      <a:pt x="395" y="588"/>
                      <a:pt x="393" y="582"/>
                    </a:cubicBezTo>
                    <a:cubicBezTo>
                      <a:pt x="394" y="581"/>
                      <a:pt x="394" y="579"/>
                      <a:pt x="394" y="577"/>
                    </a:cubicBezTo>
                    <a:cubicBezTo>
                      <a:pt x="386" y="574"/>
                      <a:pt x="383" y="566"/>
                      <a:pt x="381" y="558"/>
                    </a:cubicBezTo>
                    <a:cubicBezTo>
                      <a:pt x="385" y="558"/>
                      <a:pt x="386" y="557"/>
                      <a:pt x="387" y="555"/>
                    </a:cubicBezTo>
                    <a:cubicBezTo>
                      <a:pt x="395" y="558"/>
                      <a:pt x="397" y="566"/>
                      <a:pt x="401" y="572"/>
                    </a:cubicBezTo>
                    <a:cubicBezTo>
                      <a:pt x="408" y="574"/>
                      <a:pt x="412" y="580"/>
                      <a:pt x="420" y="582"/>
                    </a:cubicBezTo>
                    <a:cubicBezTo>
                      <a:pt x="422" y="579"/>
                      <a:pt x="427" y="575"/>
                      <a:pt x="432" y="577"/>
                    </a:cubicBezTo>
                    <a:cubicBezTo>
                      <a:pt x="430" y="587"/>
                      <a:pt x="440" y="585"/>
                      <a:pt x="444" y="589"/>
                    </a:cubicBezTo>
                    <a:cubicBezTo>
                      <a:pt x="458" y="589"/>
                      <a:pt x="474" y="591"/>
                      <a:pt x="488" y="587"/>
                    </a:cubicBezTo>
                    <a:cubicBezTo>
                      <a:pt x="492" y="596"/>
                      <a:pt x="497" y="604"/>
                      <a:pt x="509" y="605"/>
                    </a:cubicBezTo>
                    <a:cubicBezTo>
                      <a:pt x="507" y="607"/>
                      <a:pt x="502" y="605"/>
                      <a:pt x="500" y="607"/>
                    </a:cubicBezTo>
                    <a:cubicBezTo>
                      <a:pt x="503" y="617"/>
                      <a:pt x="522" y="623"/>
                      <a:pt x="523" y="609"/>
                    </a:cubicBezTo>
                    <a:cubicBezTo>
                      <a:pt x="523" y="613"/>
                      <a:pt x="523" y="616"/>
                      <a:pt x="526" y="617"/>
                    </a:cubicBezTo>
                    <a:cubicBezTo>
                      <a:pt x="524" y="618"/>
                      <a:pt x="523" y="620"/>
                      <a:pt x="523" y="622"/>
                    </a:cubicBezTo>
                    <a:cubicBezTo>
                      <a:pt x="524" y="642"/>
                      <a:pt x="533" y="653"/>
                      <a:pt x="537" y="670"/>
                    </a:cubicBezTo>
                    <a:cubicBezTo>
                      <a:pt x="546" y="674"/>
                      <a:pt x="542" y="691"/>
                      <a:pt x="553" y="694"/>
                    </a:cubicBezTo>
                    <a:cubicBezTo>
                      <a:pt x="557" y="691"/>
                      <a:pt x="558" y="686"/>
                      <a:pt x="563" y="685"/>
                    </a:cubicBezTo>
                    <a:cubicBezTo>
                      <a:pt x="560" y="684"/>
                      <a:pt x="563" y="679"/>
                      <a:pt x="567" y="680"/>
                    </a:cubicBezTo>
                    <a:cubicBezTo>
                      <a:pt x="563" y="675"/>
                      <a:pt x="569" y="668"/>
                      <a:pt x="569" y="662"/>
                    </a:cubicBezTo>
                    <a:cubicBezTo>
                      <a:pt x="570" y="657"/>
                      <a:pt x="564" y="646"/>
                      <a:pt x="573" y="648"/>
                    </a:cubicBezTo>
                    <a:cubicBezTo>
                      <a:pt x="573" y="644"/>
                      <a:pt x="578" y="645"/>
                      <a:pt x="580" y="643"/>
                    </a:cubicBezTo>
                    <a:cubicBezTo>
                      <a:pt x="584" y="635"/>
                      <a:pt x="594" y="632"/>
                      <a:pt x="598" y="624"/>
                    </a:cubicBezTo>
                    <a:cubicBezTo>
                      <a:pt x="604" y="624"/>
                      <a:pt x="608" y="619"/>
                      <a:pt x="607" y="614"/>
                    </a:cubicBezTo>
                    <a:cubicBezTo>
                      <a:pt x="612" y="611"/>
                      <a:pt x="614" y="612"/>
                      <a:pt x="619" y="613"/>
                    </a:cubicBezTo>
                    <a:cubicBezTo>
                      <a:pt x="622" y="611"/>
                      <a:pt x="624" y="609"/>
                      <a:pt x="626" y="611"/>
                    </a:cubicBezTo>
                    <a:cubicBezTo>
                      <a:pt x="628" y="609"/>
                      <a:pt x="629" y="608"/>
                      <a:pt x="629" y="605"/>
                    </a:cubicBezTo>
                    <a:cubicBezTo>
                      <a:pt x="636" y="605"/>
                      <a:pt x="634" y="613"/>
                      <a:pt x="637" y="617"/>
                    </a:cubicBezTo>
                    <a:cubicBezTo>
                      <a:pt x="639" y="621"/>
                      <a:pt x="643" y="621"/>
                      <a:pt x="646" y="624"/>
                    </a:cubicBezTo>
                    <a:cubicBezTo>
                      <a:pt x="646" y="626"/>
                      <a:pt x="644" y="626"/>
                      <a:pt x="644" y="627"/>
                    </a:cubicBezTo>
                    <a:cubicBezTo>
                      <a:pt x="652" y="628"/>
                      <a:pt x="650" y="640"/>
                      <a:pt x="648" y="647"/>
                    </a:cubicBezTo>
                    <a:cubicBezTo>
                      <a:pt x="652" y="644"/>
                      <a:pt x="652" y="647"/>
                      <a:pt x="656" y="648"/>
                    </a:cubicBezTo>
                    <a:cubicBezTo>
                      <a:pt x="658" y="644"/>
                      <a:pt x="664" y="644"/>
                      <a:pt x="665" y="638"/>
                    </a:cubicBezTo>
                    <a:cubicBezTo>
                      <a:pt x="667" y="647"/>
                      <a:pt x="672" y="656"/>
                      <a:pt x="674" y="665"/>
                    </a:cubicBezTo>
                    <a:cubicBezTo>
                      <a:pt x="676" y="675"/>
                      <a:pt x="671" y="683"/>
                      <a:pt x="671" y="693"/>
                    </a:cubicBezTo>
                    <a:cubicBezTo>
                      <a:pt x="682" y="696"/>
                      <a:pt x="685" y="713"/>
                      <a:pt x="690" y="725"/>
                    </a:cubicBezTo>
                    <a:cubicBezTo>
                      <a:pt x="696" y="727"/>
                      <a:pt x="698" y="733"/>
                      <a:pt x="707" y="732"/>
                    </a:cubicBezTo>
                    <a:cubicBezTo>
                      <a:pt x="700" y="720"/>
                      <a:pt x="704" y="701"/>
                      <a:pt x="686" y="699"/>
                    </a:cubicBezTo>
                    <a:cubicBezTo>
                      <a:pt x="685" y="694"/>
                      <a:pt x="684" y="690"/>
                      <a:pt x="682" y="685"/>
                    </a:cubicBezTo>
                    <a:cubicBezTo>
                      <a:pt x="681" y="683"/>
                      <a:pt x="679" y="687"/>
                      <a:pt x="678" y="685"/>
                    </a:cubicBezTo>
                    <a:cubicBezTo>
                      <a:pt x="678" y="678"/>
                      <a:pt x="680" y="674"/>
                      <a:pt x="683" y="670"/>
                    </a:cubicBezTo>
                    <a:cubicBezTo>
                      <a:pt x="683" y="666"/>
                      <a:pt x="681" y="661"/>
                      <a:pt x="687" y="661"/>
                    </a:cubicBezTo>
                    <a:cubicBezTo>
                      <a:pt x="687" y="663"/>
                      <a:pt x="686" y="664"/>
                      <a:pt x="686" y="666"/>
                    </a:cubicBezTo>
                    <a:cubicBezTo>
                      <a:pt x="693" y="667"/>
                      <a:pt x="699" y="668"/>
                      <a:pt x="699" y="676"/>
                    </a:cubicBezTo>
                    <a:cubicBezTo>
                      <a:pt x="702" y="676"/>
                      <a:pt x="703" y="675"/>
                      <a:pt x="703" y="679"/>
                    </a:cubicBezTo>
                    <a:cubicBezTo>
                      <a:pt x="706" y="679"/>
                      <a:pt x="707" y="679"/>
                      <a:pt x="710" y="681"/>
                    </a:cubicBezTo>
                    <a:cubicBezTo>
                      <a:pt x="711" y="683"/>
                      <a:pt x="710" y="688"/>
                      <a:pt x="709" y="691"/>
                    </a:cubicBezTo>
                    <a:cubicBezTo>
                      <a:pt x="715" y="688"/>
                      <a:pt x="721" y="685"/>
                      <a:pt x="722" y="679"/>
                    </a:cubicBezTo>
                    <a:cubicBezTo>
                      <a:pt x="724" y="679"/>
                      <a:pt x="724" y="680"/>
                      <a:pt x="726" y="680"/>
                    </a:cubicBezTo>
                    <a:cubicBezTo>
                      <a:pt x="728" y="676"/>
                      <a:pt x="733" y="676"/>
                      <a:pt x="736" y="672"/>
                    </a:cubicBezTo>
                    <a:cubicBezTo>
                      <a:pt x="735" y="668"/>
                      <a:pt x="736" y="666"/>
                      <a:pt x="737" y="663"/>
                    </a:cubicBezTo>
                    <a:cubicBezTo>
                      <a:pt x="736" y="645"/>
                      <a:pt x="721" y="641"/>
                      <a:pt x="715" y="627"/>
                    </a:cubicBezTo>
                    <a:cubicBezTo>
                      <a:pt x="720" y="619"/>
                      <a:pt x="729" y="609"/>
                      <a:pt x="738" y="613"/>
                    </a:cubicBezTo>
                    <a:cubicBezTo>
                      <a:pt x="737" y="616"/>
                      <a:pt x="737" y="621"/>
                      <a:pt x="742" y="620"/>
                    </a:cubicBezTo>
                    <a:cubicBezTo>
                      <a:pt x="744" y="618"/>
                      <a:pt x="740" y="616"/>
                      <a:pt x="742" y="614"/>
                    </a:cubicBezTo>
                    <a:cubicBezTo>
                      <a:pt x="749" y="612"/>
                      <a:pt x="759" y="613"/>
                      <a:pt x="761" y="605"/>
                    </a:cubicBezTo>
                    <a:cubicBezTo>
                      <a:pt x="771" y="607"/>
                      <a:pt x="782" y="603"/>
                      <a:pt x="787" y="593"/>
                    </a:cubicBezTo>
                    <a:cubicBezTo>
                      <a:pt x="798" y="591"/>
                      <a:pt x="796" y="574"/>
                      <a:pt x="807" y="569"/>
                    </a:cubicBezTo>
                    <a:cubicBezTo>
                      <a:pt x="807" y="563"/>
                      <a:pt x="808" y="562"/>
                      <a:pt x="809" y="558"/>
                    </a:cubicBezTo>
                    <a:cubicBezTo>
                      <a:pt x="806" y="558"/>
                      <a:pt x="805" y="555"/>
                      <a:pt x="803" y="554"/>
                    </a:cubicBezTo>
                    <a:cubicBezTo>
                      <a:pt x="805" y="554"/>
                      <a:pt x="806" y="553"/>
                      <a:pt x="808" y="553"/>
                    </a:cubicBezTo>
                    <a:cubicBezTo>
                      <a:pt x="808" y="548"/>
                      <a:pt x="806" y="548"/>
                      <a:pt x="808" y="545"/>
                    </a:cubicBezTo>
                    <a:cubicBezTo>
                      <a:pt x="802" y="539"/>
                      <a:pt x="800" y="529"/>
                      <a:pt x="793" y="523"/>
                    </a:cubicBezTo>
                    <a:cubicBezTo>
                      <a:pt x="795" y="520"/>
                      <a:pt x="798" y="519"/>
                      <a:pt x="799" y="515"/>
                    </a:cubicBezTo>
                    <a:cubicBezTo>
                      <a:pt x="799" y="516"/>
                      <a:pt x="799" y="517"/>
                      <a:pt x="801" y="516"/>
                    </a:cubicBezTo>
                    <a:cubicBezTo>
                      <a:pt x="802" y="511"/>
                      <a:pt x="807" y="509"/>
                      <a:pt x="812" y="511"/>
                    </a:cubicBezTo>
                    <a:cubicBezTo>
                      <a:pt x="812" y="508"/>
                      <a:pt x="813" y="508"/>
                      <a:pt x="813" y="506"/>
                    </a:cubicBezTo>
                    <a:cubicBezTo>
                      <a:pt x="807" y="507"/>
                      <a:pt x="805" y="504"/>
                      <a:pt x="802" y="502"/>
                    </a:cubicBezTo>
                    <a:cubicBezTo>
                      <a:pt x="798" y="504"/>
                      <a:pt x="797" y="508"/>
                      <a:pt x="793" y="507"/>
                    </a:cubicBezTo>
                    <a:cubicBezTo>
                      <a:pt x="790" y="505"/>
                      <a:pt x="794" y="503"/>
                      <a:pt x="792" y="501"/>
                    </a:cubicBezTo>
                    <a:cubicBezTo>
                      <a:pt x="787" y="501"/>
                      <a:pt x="782" y="497"/>
                      <a:pt x="786" y="493"/>
                    </a:cubicBezTo>
                    <a:cubicBezTo>
                      <a:pt x="794" y="496"/>
                      <a:pt x="799" y="483"/>
                      <a:pt x="806" y="480"/>
                    </a:cubicBezTo>
                    <a:cubicBezTo>
                      <a:pt x="808" y="481"/>
                      <a:pt x="810" y="482"/>
                      <a:pt x="811" y="483"/>
                    </a:cubicBezTo>
                    <a:cubicBezTo>
                      <a:pt x="805" y="487"/>
                      <a:pt x="804" y="493"/>
                      <a:pt x="806" y="497"/>
                    </a:cubicBezTo>
                    <a:cubicBezTo>
                      <a:pt x="810" y="491"/>
                      <a:pt x="822" y="485"/>
                      <a:pt x="829" y="492"/>
                    </a:cubicBezTo>
                    <a:cubicBezTo>
                      <a:pt x="829" y="497"/>
                      <a:pt x="827" y="496"/>
                      <a:pt x="826" y="501"/>
                    </a:cubicBezTo>
                    <a:cubicBezTo>
                      <a:pt x="826" y="503"/>
                      <a:pt x="829" y="504"/>
                      <a:pt x="830" y="506"/>
                    </a:cubicBezTo>
                    <a:cubicBezTo>
                      <a:pt x="831" y="505"/>
                      <a:pt x="830" y="503"/>
                      <a:pt x="832" y="503"/>
                    </a:cubicBezTo>
                    <a:cubicBezTo>
                      <a:pt x="833" y="507"/>
                      <a:pt x="837" y="503"/>
                      <a:pt x="838" y="509"/>
                    </a:cubicBezTo>
                    <a:cubicBezTo>
                      <a:pt x="835" y="508"/>
                      <a:pt x="834" y="508"/>
                      <a:pt x="833" y="511"/>
                    </a:cubicBezTo>
                    <a:cubicBezTo>
                      <a:pt x="840" y="514"/>
                      <a:pt x="831" y="523"/>
                      <a:pt x="836" y="529"/>
                    </a:cubicBezTo>
                    <a:cubicBezTo>
                      <a:pt x="841" y="522"/>
                      <a:pt x="853" y="527"/>
                      <a:pt x="854" y="516"/>
                    </a:cubicBezTo>
                    <a:cubicBezTo>
                      <a:pt x="851" y="515"/>
                      <a:pt x="854" y="509"/>
                      <a:pt x="853" y="507"/>
                    </a:cubicBezTo>
                    <a:cubicBezTo>
                      <a:pt x="850" y="501"/>
                      <a:pt x="845" y="497"/>
                      <a:pt x="842" y="491"/>
                    </a:cubicBezTo>
                    <a:cubicBezTo>
                      <a:pt x="845" y="484"/>
                      <a:pt x="857" y="485"/>
                      <a:pt x="855" y="473"/>
                    </a:cubicBezTo>
                    <a:cubicBezTo>
                      <a:pt x="860" y="470"/>
                      <a:pt x="863" y="464"/>
                      <a:pt x="869" y="463"/>
                    </a:cubicBezTo>
                    <a:cubicBezTo>
                      <a:pt x="871" y="464"/>
                      <a:pt x="872" y="466"/>
                      <a:pt x="874" y="467"/>
                    </a:cubicBezTo>
                    <a:cubicBezTo>
                      <a:pt x="895" y="457"/>
                      <a:pt x="902" y="434"/>
                      <a:pt x="916" y="417"/>
                    </a:cubicBezTo>
                    <a:cubicBezTo>
                      <a:pt x="919" y="405"/>
                      <a:pt x="916" y="393"/>
                      <a:pt x="923" y="385"/>
                    </a:cubicBezTo>
                    <a:cubicBezTo>
                      <a:pt x="932" y="403"/>
                      <a:pt x="919" y="425"/>
                      <a:pt x="926" y="441"/>
                    </a:cubicBezTo>
                    <a:cubicBezTo>
                      <a:pt x="928" y="438"/>
                      <a:pt x="928" y="435"/>
                      <a:pt x="930" y="433"/>
                    </a:cubicBezTo>
                    <a:cubicBezTo>
                      <a:pt x="933" y="434"/>
                      <a:pt x="932" y="439"/>
                      <a:pt x="934" y="441"/>
                    </a:cubicBezTo>
                    <a:cubicBezTo>
                      <a:pt x="939" y="431"/>
                      <a:pt x="924" y="421"/>
                      <a:pt x="934" y="411"/>
                    </a:cubicBezTo>
                    <a:cubicBezTo>
                      <a:pt x="937" y="411"/>
                      <a:pt x="939" y="416"/>
                      <a:pt x="942" y="414"/>
                    </a:cubicBezTo>
                    <a:cubicBezTo>
                      <a:pt x="934" y="402"/>
                      <a:pt x="934" y="385"/>
                      <a:pt x="931" y="370"/>
                    </a:cubicBezTo>
                    <a:cubicBezTo>
                      <a:pt x="928" y="371"/>
                      <a:pt x="927" y="373"/>
                      <a:pt x="924" y="373"/>
                    </a:cubicBezTo>
                    <a:cubicBezTo>
                      <a:pt x="924" y="376"/>
                      <a:pt x="925" y="381"/>
                      <a:pt x="922" y="383"/>
                    </a:cubicBezTo>
                    <a:cubicBezTo>
                      <a:pt x="921" y="380"/>
                      <a:pt x="921" y="378"/>
                      <a:pt x="922" y="375"/>
                    </a:cubicBezTo>
                    <a:cubicBezTo>
                      <a:pt x="916" y="371"/>
                      <a:pt x="916" y="362"/>
                      <a:pt x="905" y="364"/>
                    </a:cubicBezTo>
                    <a:cubicBezTo>
                      <a:pt x="905" y="368"/>
                      <a:pt x="904" y="371"/>
                      <a:pt x="899" y="371"/>
                    </a:cubicBezTo>
                    <a:cubicBezTo>
                      <a:pt x="899" y="369"/>
                      <a:pt x="901" y="369"/>
                      <a:pt x="901" y="367"/>
                    </a:cubicBezTo>
                    <a:cubicBezTo>
                      <a:pt x="897" y="365"/>
                      <a:pt x="897" y="368"/>
                      <a:pt x="894" y="368"/>
                    </a:cubicBezTo>
                    <a:cubicBezTo>
                      <a:pt x="895" y="366"/>
                      <a:pt x="895" y="364"/>
                      <a:pt x="895" y="361"/>
                    </a:cubicBezTo>
                    <a:cubicBezTo>
                      <a:pt x="893" y="359"/>
                      <a:pt x="888" y="362"/>
                      <a:pt x="886" y="360"/>
                    </a:cubicBezTo>
                    <a:cubicBezTo>
                      <a:pt x="893" y="350"/>
                      <a:pt x="907" y="339"/>
                      <a:pt x="916" y="328"/>
                    </a:cubicBezTo>
                    <a:cubicBezTo>
                      <a:pt x="921" y="323"/>
                      <a:pt x="924" y="313"/>
                      <a:pt x="932" y="311"/>
                    </a:cubicBezTo>
                    <a:cubicBezTo>
                      <a:pt x="937" y="310"/>
                      <a:pt x="941" y="312"/>
                      <a:pt x="946" y="310"/>
                    </a:cubicBezTo>
                    <a:cubicBezTo>
                      <a:pt x="946" y="313"/>
                      <a:pt x="946" y="315"/>
                      <a:pt x="949" y="314"/>
                    </a:cubicBezTo>
                    <a:cubicBezTo>
                      <a:pt x="951" y="309"/>
                      <a:pt x="960" y="312"/>
                      <a:pt x="965" y="313"/>
                    </a:cubicBezTo>
                    <a:cubicBezTo>
                      <a:pt x="966" y="311"/>
                      <a:pt x="965" y="307"/>
                      <a:pt x="969" y="307"/>
                    </a:cubicBezTo>
                    <a:cubicBezTo>
                      <a:pt x="972" y="312"/>
                      <a:pt x="981" y="306"/>
                      <a:pt x="981" y="312"/>
                    </a:cubicBezTo>
                    <a:cubicBezTo>
                      <a:pt x="980" y="313"/>
                      <a:pt x="977" y="313"/>
                      <a:pt x="978" y="317"/>
                    </a:cubicBezTo>
                    <a:cubicBezTo>
                      <a:pt x="986" y="316"/>
                      <a:pt x="994" y="317"/>
                      <a:pt x="1002" y="311"/>
                    </a:cubicBezTo>
                    <a:cubicBezTo>
                      <a:pt x="1002" y="308"/>
                      <a:pt x="998" y="309"/>
                      <a:pt x="996" y="308"/>
                    </a:cubicBezTo>
                    <a:cubicBezTo>
                      <a:pt x="998" y="297"/>
                      <a:pt x="1010" y="296"/>
                      <a:pt x="1011" y="285"/>
                    </a:cubicBezTo>
                    <a:cubicBezTo>
                      <a:pt x="1015" y="283"/>
                      <a:pt x="1025" y="279"/>
                      <a:pt x="1027" y="285"/>
                    </a:cubicBezTo>
                    <a:cubicBezTo>
                      <a:pt x="1027" y="284"/>
                      <a:pt x="1030" y="281"/>
                      <a:pt x="1030" y="283"/>
                    </a:cubicBezTo>
                    <a:cubicBezTo>
                      <a:pt x="1027" y="289"/>
                      <a:pt x="1030" y="293"/>
                      <a:pt x="1032" y="296"/>
                    </a:cubicBezTo>
                    <a:cubicBezTo>
                      <a:pt x="1037" y="293"/>
                      <a:pt x="1039" y="285"/>
                      <a:pt x="1047" y="284"/>
                    </a:cubicBezTo>
                    <a:cubicBezTo>
                      <a:pt x="1046" y="276"/>
                      <a:pt x="1052" y="269"/>
                      <a:pt x="1059" y="274"/>
                    </a:cubicBezTo>
                    <a:cubicBezTo>
                      <a:pt x="1057" y="274"/>
                      <a:pt x="1055" y="274"/>
                      <a:pt x="1054" y="275"/>
                    </a:cubicBezTo>
                    <a:cubicBezTo>
                      <a:pt x="1051" y="281"/>
                      <a:pt x="1051" y="287"/>
                      <a:pt x="1050" y="293"/>
                    </a:cubicBezTo>
                    <a:cubicBezTo>
                      <a:pt x="1038" y="296"/>
                      <a:pt x="1037" y="309"/>
                      <a:pt x="1027" y="313"/>
                    </a:cubicBezTo>
                    <a:cubicBezTo>
                      <a:pt x="1026" y="322"/>
                      <a:pt x="1018" y="325"/>
                      <a:pt x="1011" y="328"/>
                    </a:cubicBezTo>
                    <a:cubicBezTo>
                      <a:pt x="1014" y="335"/>
                      <a:pt x="1006" y="337"/>
                      <a:pt x="1004" y="342"/>
                    </a:cubicBezTo>
                    <a:cubicBezTo>
                      <a:pt x="998" y="359"/>
                      <a:pt x="1009" y="382"/>
                      <a:pt x="1012" y="396"/>
                    </a:cubicBezTo>
                    <a:cubicBezTo>
                      <a:pt x="1016" y="390"/>
                      <a:pt x="1023" y="388"/>
                      <a:pt x="1023" y="378"/>
                    </a:cubicBezTo>
                    <a:cubicBezTo>
                      <a:pt x="1025" y="376"/>
                      <a:pt x="1028" y="375"/>
                      <a:pt x="1031" y="374"/>
                    </a:cubicBezTo>
                    <a:cubicBezTo>
                      <a:pt x="1025" y="359"/>
                      <a:pt x="1042" y="367"/>
                      <a:pt x="1043" y="357"/>
                    </a:cubicBezTo>
                    <a:cubicBezTo>
                      <a:pt x="1041" y="356"/>
                      <a:pt x="1040" y="354"/>
                      <a:pt x="1040" y="352"/>
                    </a:cubicBezTo>
                    <a:cubicBezTo>
                      <a:pt x="1042" y="351"/>
                      <a:pt x="1042" y="348"/>
                      <a:pt x="1043" y="345"/>
                    </a:cubicBezTo>
                    <a:cubicBezTo>
                      <a:pt x="1045" y="345"/>
                      <a:pt x="1045" y="348"/>
                      <a:pt x="1048" y="347"/>
                    </a:cubicBezTo>
                    <a:cubicBezTo>
                      <a:pt x="1053" y="343"/>
                      <a:pt x="1047" y="339"/>
                      <a:pt x="1046" y="335"/>
                    </a:cubicBezTo>
                    <a:cubicBezTo>
                      <a:pt x="1047" y="332"/>
                      <a:pt x="1050" y="332"/>
                      <a:pt x="1050" y="328"/>
                    </a:cubicBezTo>
                    <a:cubicBezTo>
                      <a:pt x="1049" y="326"/>
                      <a:pt x="1044" y="328"/>
                      <a:pt x="1042" y="326"/>
                    </a:cubicBezTo>
                    <a:cubicBezTo>
                      <a:pt x="1042" y="316"/>
                      <a:pt x="1052" y="315"/>
                      <a:pt x="1050" y="305"/>
                    </a:cubicBezTo>
                    <a:cubicBezTo>
                      <a:pt x="1052" y="305"/>
                      <a:pt x="1054" y="304"/>
                      <a:pt x="1055" y="302"/>
                    </a:cubicBezTo>
                    <a:cubicBezTo>
                      <a:pt x="1055" y="304"/>
                      <a:pt x="1055" y="306"/>
                      <a:pt x="1058" y="306"/>
                    </a:cubicBezTo>
                    <a:cubicBezTo>
                      <a:pt x="1060" y="304"/>
                      <a:pt x="1062" y="298"/>
                      <a:pt x="1065" y="300"/>
                    </a:cubicBezTo>
                    <a:cubicBezTo>
                      <a:pt x="1064" y="302"/>
                      <a:pt x="1064" y="304"/>
                      <a:pt x="1065" y="306"/>
                    </a:cubicBezTo>
                    <a:cubicBezTo>
                      <a:pt x="1071" y="303"/>
                      <a:pt x="1073" y="296"/>
                      <a:pt x="1084" y="297"/>
                    </a:cubicBezTo>
                    <a:cubicBezTo>
                      <a:pt x="1085" y="299"/>
                      <a:pt x="1086" y="303"/>
                      <a:pt x="1088" y="305"/>
                    </a:cubicBezTo>
                    <a:cubicBezTo>
                      <a:pt x="1100" y="292"/>
                      <a:pt x="1111" y="281"/>
                      <a:pt x="1128" y="274"/>
                    </a:cubicBezTo>
                    <a:cubicBezTo>
                      <a:pt x="1128" y="272"/>
                      <a:pt x="1128" y="271"/>
                      <a:pt x="1130" y="270"/>
                    </a:cubicBezTo>
                    <a:cubicBezTo>
                      <a:pt x="1130" y="274"/>
                      <a:pt x="1136" y="274"/>
                      <a:pt x="1140" y="275"/>
                    </a:cubicBezTo>
                    <a:cubicBezTo>
                      <a:pt x="1149" y="267"/>
                      <a:pt x="1135" y="260"/>
                      <a:pt x="1137" y="249"/>
                    </a:cubicBezTo>
                    <a:cubicBezTo>
                      <a:pt x="1135" y="248"/>
                      <a:pt x="1134" y="250"/>
                      <a:pt x="1132" y="250"/>
                    </a:cubicBezTo>
                    <a:cubicBezTo>
                      <a:pt x="1131" y="249"/>
                      <a:pt x="1130" y="247"/>
                      <a:pt x="1130" y="244"/>
                    </a:cubicBezTo>
                    <a:cubicBezTo>
                      <a:pt x="1128" y="242"/>
                      <a:pt x="1126" y="246"/>
                      <a:pt x="1125" y="244"/>
                    </a:cubicBezTo>
                    <a:cubicBezTo>
                      <a:pt x="1126" y="243"/>
                      <a:pt x="1128" y="243"/>
                      <a:pt x="1130" y="242"/>
                    </a:cubicBezTo>
                    <a:cubicBezTo>
                      <a:pt x="1131" y="245"/>
                      <a:pt x="1133" y="246"/>
                      <a:pt x="1136" y="246"/>
                    </a:cubicBezTo>
                    <a:cubicBezTo>
                      <a:pt x="1147" y="244"/>
                      <a:pt x="1150" y="234"/>
                      <a:pt x="1154" y="225"/>
                    </a:cubicBezTo>
                    <a:cubicBezTo>
                      <a:pt x="1157" y="226"/>
                      <a:pt x="1155" y="230"/>
                      <a:pt x="1157" y="232"/>
                    </a:cubicBezTo>
                    <a:cubicBezTo>
                      <a:pt x="1162" y="233"/>
                      <a:pt x="1164" y="231"/>
                      <a:pt x="1168" y="230"/>
                    </a:cubicBezTo>
                    <a:cubicBezTo>
                      <a:pt x="1172" y="232"/>
                      <a:pt x="1170" y="242"/>
                      <a:pt x="1176" y="243"/>
                    </a:cubicBezTo>
                    <a:cubicBezTo>
                      <a:pt x="1178" y="240"/>
                      <a:pt x="1183" y="249"/>
                      <a:pt x="1188" y="247"/>
                    </a:cubicBezTo>
                    <a:cubicBezTo>
                      <a:pt x="1189" y="244"/>
                      <a:pt x="1188" y="242"/>
                      <a:pt x="1187" y="239"/>
                    </a:cubicBezTo>
                    <a:cubicBezTo>
                      <a:pt x="1189" y="239"/>
                      <a:pt x="1191" y="238"/>
                      <a:pt x="1192" y="238"/>
                    </a:cubicBezTo>
                    <a:cubicBezTo>
                      <a:pt x="1193" y="234"/>
                      <a:pt x="1191" y="233"/>
                      <a:pt x="1191" y="230"/>
                    </a:cubicBezTo>
                    <a:cubicBezTo>
                      <a:pt x="1193" y="232"/>
                      <a:pt x="1195" y="230"/>
                      <a:pt x="1199" y="231"/>
                    </a:cubicBezTo>
                    <a:cubicBezTo>
                      <a:pt x="1201" y="229"/>
                      <a:pt x="1201" y="222"/>
                      <a:pt x="1206" y="225"/>
                    </a:cubicBezTo>
                    <a:cubicBezTo>
                      <a:pt x="1204" y="218"/>
                      <a:pt x="1197" y="215"/>
                      <a:pt x="1193" y="210"/>
                    </a:cubicBezTo>
                    <a:close/>
                    <a:moveTo>
                      <a:pt x="261" y="482"/>
                    </a:moveTo>
                    <a:cubicBezTo>
                      <a:pt x="263" y="479"/>
                      <a:pt x="266" y="480"/>
                      <a:pt x="269" y="480"/>
                    </a:cubicBezTo>
                    <a:cubicBezTo>
                      <a:pt x="267" y="485"/>
                      <a:pt x="265" y="480"/>
                      <a:pt x="261" y="482"/>
                    </a:cubicBezTo>
                    <a:close/>
                    <a:moveTo>
                      <a:pt x="312" y="472"/>
                    </a:moveTo>
                    <a:cubicBezTo>
                      <a:pt x="309" y="471"/>
                      <a:pt x="310" y="473"/>
                      <a:pt x="307" y="473"/>
                    </a:cubicBezTo>
                    <a:cubicBezTo>
                      <a:pt x="308" y="470"/>
                      <a:pt x="306" y="471"/>
                      <a:pt x="306" y="469"/>
                    </a:cubicBezTo>
                    <a:cubicBezTo>
                      <a:pt x="299" y="472"/>
                      <a:pt x="288" y="469"/>
                      <a:pt x="282" y="477"/>
                    </a:cubicBezTo>
                    <a:cubicBezTo>
                      <a:pt x="277" y="476"/>
                      <a:pt x="272" y="476"/>
                      <a:pt x="267" y="474"/>
                    </a:cubicBezTo>
                    <a:cubicBezTo>
                      <a:pt x="265" y="472"/>
                      <a:pt x="265" y="468"/>
                      <a:pt x="263" y="467"/>
                    </a:cubicBezTo>
                    <a:cubicBezTo>
                      <a:pt x="266" y="467"/>
                      <a:pt x="263" y="459"/>
                      <a:pt x="268" y="460"/>
                    </a:cubicBezTo>
                    <a:cubicBezTo>
                      <a:pt x="268" y="455"/>
                      <a:pt x="270" y="453"/>
                      <a:pt x="271" y="449"/>
                    </a:cubicBezTo>
                    <a:cubicBezTo>
                      <a:pt x="273" y="449"/>
                      <a:pt x="274" y="449"/>
                      <a:pt x="275" y="448"/>
                    </a:cubicBezTo>
                    <a:cubicBezTo>
                      <a:pt x="275" y="446"/>
                      <a:pt x="277" y="443"/>
                      <a:pt x="274" y="442"/>
                    </a:cubicBezTo>
                    <a:cubicBezTo>
                      <a:pt x="279" y="439"/>
                      <a:pt x="280" y="433"/>
                      <a:pt x="287" y="432"/>
                    </a:cubicBezTo>
                    <a:cubicBezTo>
                      <a:pt x="285" y="437"/>
                      <a:pt x="291" y="438"/>
                      <a:pt x="296" y="438"/>
                    </a:cubicBezTo>
                    <a:cubicBezTo>
                      <a:pt x="295" y="440"/>
                      <a:pt x="289" y="441"/>
                      <a:pt x="291" y="444"/>
                    </a:cubicBezTo>
                    <a:cubicBezTo>
                      <a:pt x="291" y="444"/>
                      <a:pt x="295" y="444"/>
                      <a:pt x="296" y="446"/>
                    </a:cubicBezTo>
                    <a:cubicBezTo>
                      <a:pt x="296" y="447"/>
                      <a:pt x="296" y="449"/>
                      <a:pt x="295" y="450"/>
                    </a:cubicBezTo>
                    <a:cubicBezTo>
                      <a:pt x="299" y="455"/>
                      <a:pt x="301" y="448"/>
                      <a:pt x="308" y="446"/>
                    </a:cubicBezTo>
                    <a:cubicBezTo>
                      <a:pt x="310" y="446"/>
                      <a:pt x="315" y="448"/>
                      <a:pt x="314" y="443"/>
                    </a:cubicBezTo>
                    <a:cubicBezTo>
                      <a:pt x="313" y="441"/>
                      <a:pt x="308" y="443"/>
                      <a:pt x="306" y="443"/>
                    </a:cubicBezTo>
                    <a:cubicBezTo>
                      <a:pt x="306" y="439"/>
                      <a:pt x="302" y="439"/>
                      <a:pt x="300" y="437"/>
                    </a:cubicBezTo>
                    <a:cubicBezTo>
                      <a:pt x="310" y="435"/>
                      <a:pt x="317" y="430"/>
                      <a:pt x="327" y="429"/>
                    </a:cubicBezTo>
                    <a:cubicBezTo>
                      <a:pt x="325" y="431"/>
                      <a:pt x="322" y="432"/>
                      <a:pt x="319" y="432"/>
                    </a:cubicBezTo>
                    <a:cubicBezTo>
                      <a:pt x="320" y="434"/>
                      <a:pt x="322" y="435"/>
                      <a:pt x="324" y="436"/>
                    </a:cubicBezTo>
                    <a:cubicBezTo>
                      <a:pt x="321" y="437"/>
                      <a:pt x="321" y="440"/>
                      <a:pt x="320" y="442"/>
                    </a:cubicBezTo>
                    <a:cubicBezTo>
                      <a:pt x="318" y="442"/>
                      <a:pt x="317" y="443"/>
                      <a:pt x="315" y="444"/>
                    </a:cubicBezTo>
                    <a:cubicBezTo>
                      <a:pt x="322" y="452"/>
                      <a:pt x="331" y="459"/>
                      <a:pt x="342" y="464"/>
                    </a:cubicBezTo>
                    <a:cubicBezTo>
                      <a:pt x="351" y="482"/>
                      <a:pt x="317" y="481"/>
                      <a:pt x="312" y="472"/>
                    </a:cubicBezTo>
                    <a:close/>
                    <a:moveTo>
                      <a:pt x="415" y="510"/>
                    </a:moveTo>
                    <a:cubicBezTo>
                      <a:pt x="406" y="511"/>
                      <a:pt x="396" y="515"/>
                      <a:pt x="393" y="506"/>
                    </a:cubicBezTo>
                    <a:cubicBezTo>
                      <a:pt x="390" y="506"/>
                      <a:pt x="388" y="505"/>
                      <a:pt x="386" y="505"/>
                    </a:cubicBezTo>
                    <a:cubicBezTo>
                      <a:pt x="385" y="495"/>
                      <a:pt x="391" y="494"/>
                      <a:pt x="390" y="485"/>
                    </a:cubicBezTo>
                    <a:cubicBezTo>
                      <a:pt x="393" y="484"/>
                      <a:pt x="393" y="484"/>
                      <a:pt x="395" y="485"/>
                    </a:cubicBezTo>
                    <a:cubicBezTo>
                      <a:pt x="396" y="482"/>
                      <a:pt x="394" y="480"/>
                      <a:pt x="390" y="481"/>
                    </a:cubicBezTo>
                    <a:cubicBezTo>
                      <a:pt x="389" y="472"/>
                      <a:pt x="377" y="468"/>
                      <a:pt x="380" y="456"/>
                    </a:cubicBezTo>
                    <a:cubicBezTo>
                      <a:pt x="378" y="455"/>
                      <a:pt x="378" y="451"/>
                      <a:pt x="375" y="450"/>
                    </a:cubicBezTo>
                    <a:cubicBezTo>
                      <a:pt x="381" y="441"/>
                      <a:pt x="389" y="436"/>
                      <a:pt x="400" y="430"/>
                    </a:cubicBezTo>
                    <a:cubicBezTo>
                      <a:pt x="404" y="433"/>
                      <a:pt x="406" y="431"/>
                      <a:pt x="410" y="432"/>
                    </a:cubicBezTo>
                    <a:cubicBezTo>
                      <a:pt x="410" y="435"/>
                      <a:pt x="410" y="439"/>
                      <a:pt x="408" y="442"/>
                    </a:cubicBezTo>
                    <a:cubicBezTo>
                      <a:pt x="401" y="441"/>
                      <a:pt x="397" y="445"/>
                      <a:pt x="399" y="449"/>
                    </a:cubicBezTo>
                    <a:cubicBezTo>
                      <a:pt x="398" y="449"/>
                      <a:pt x="392" y="448"/>
                      <a:pt x="394" y="453"/>
                    </a:cubicBezTo>
                    <a:cubicBezTo>
                      <a:pt x="401" y="456"/>
                      <a:pt x="397" y="465"/>
                      <a:pt x="408" y="465"/>
                    </a:cubicBezTo>
                    <a:cubicBezTo>
                      <a:pt x="404" y="473"/>
                      <a:pt x="410" y="476"/>
                      <a:pt x="408" y="485"/>
                    </a:cubicBezTo>
                    <a:cubicBezTo>
                      <a:pt x="408" y="487"/>
                      <a:pt x="409" y="488"/>
                      <a:pt x="412" y="488"/>
                    </a:cubicBezTo>
                    <a:cubicBezTo>
                      <a:pt x="412" y="490"/>
                      <a:pt x="409" y="489"/>
                      <a:pt x="410" y="492"/>
                    </a:cubicBezTo>
                    <a:cubicBezTo>
                      <a:pt x="412" y="492"/>
                      <a:pt x="413" y="492"/>
                      <a:pt x="415" y="494"/>
                    </a:cubicBezTo>
                    <a:cubicBezTo>
                      <a:pt x="413" y="499"/>
                      <a:pt x="415" y="505"/>
                      <a:pt x="415" y="510"/>
                    </a:cubicBezTo>
                    <a:close/>
                    <a:moveTo>
                      <a:pt x="417" y="480"/>
                    </a:moveTo>
                    <a:cubicBezTo>
                      <a:pt x="414" y="480"/>
                      <a:pt x="414" y="478"/>
                      <a:pt x="411" y="479"/>
                    </a:cubicBezTo>
                    <a:cubicBezTo>
                      <a:pt x="410" y="477"/>
                      <a:pt x="410" y="475"/>
                      <a:pt x="410" y="472"/>
                    </a:cubicBezTo>
                    <a:cubicBezTo>
                      <a:pt x="411" y="471"/>
                      <a:pt x="413" y="471"/>
                      <a:pt x="415" y="471"/>
                    </a:cubicBezTo>
                    <a:cubicBezTo>
                      <a:pt x="415" y="475"/>
                      <a:pt x="417" y="476"/>
                      <a:pt x="419" y="478"/>
                    </a:cubicBezTo>
                    <a:cubicBezTo>
                      <a:pt x="419" y="480"/>
                      <a:pt x="415" y="477"/>
                      <a:pt x="417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" name="Freeform 101">
                <a:extLst>
                  <a:ext uri="{FF2B5EF4-FFF2-40B4-BE49-F238E27FC236}">
                    <a16:creationId xmlns:a16="http://schemas.microsoft.com/office/drawing/2014/main" id="{BFEA7EAC-7D50-4B07-9C0C-7CE3644E0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882" y="1288555"/>
                <a:ext cx="16038" cy="12601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4 h 5"/>
                  <a:gd name="T4" fmla="*/ 6 w 6"/>
                  <a:gd name="T5" fmla="*/ 3 h 5"/>
                  <a:gd name="T6" fmla="*/ 3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2"/>
                      <a:pt x="0" y="2"/>
                      <a:pt x="1" y="4"/>
                    </a:cubicBezTo>
                    <a:cubicBezTo>
                      <a:pt x="2" y="5"/>
                      <a:pt x="5" y="5"/>
                      <a:pt x="6" y="3"/>
                    </a:cubicBezTo>
                    <a:cubicBezTo>
                      <a:pt x="4" y="3"/>
                      <a:pt x="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106">
                <a:extLst>
                  <a:ext uri="{FF2B5EF4-FFF2-40B4-BE49-F238E27FC236}">
                    <a16:creationId xmlns:a16="http://schemas.microsoft.com/office/drawing/2014/main" id="{588A8E38-5810-4532-84CB-B01D3BE4F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524" y="770765"/>
                <a:ext cx="961119" cy="1421632"/>
              </a:xfrm>
              <a:custGeom>
                <a:avLst/>
                <a:gdLst>
                  <a:gd name="T0" fmla="*/ 264 w 355"/>
                  <a:gd name="T1" fmla="*/ 374 h 525"/>
                  <a:gd name="T2" fmla="*/ 289 w 355"/>
                  <a:gd name="T3" fmla="*/ 373 h 525"/>
                  <a:gd name="T4" fmla="*/ 298 w 355"/>
                  <a:gd name="T5" fmla="*/ 356 h 525"/>
                  <a:gd name="T6" fmla="*/ 271 w 355"/>
                  <a:gd name="T7" fmla="*/ 320 h 525"/>
                  <a:gd name="T8" fmla="*/ 310 w 355"/>
                  <a:gd name="T9" fmla="*/ 319 h 525"/>
                  <a:gd name="T10" fmla="*/ 303 w 355"/>
                  <a:gd name="T11" fmla="*/ 301 h 525"/>
                  <a:gd name="T12" fmla="*/ 315 w 355"/>
                  <a:gd name="T13" fmla="*/ 281 h 525"/>
                  <a:gd name="T14" fmla="*/ 306 w 355"/>
                  <a:gd name="T15" fmla="*/ 245 h 525"/>
                  <a:gd name="T16" fmla="*/ 322 w 355"/>
                  <a:gd name="T17" fmla="*/ 229 h 525"/>
                  <a:gd name="T18" fmla="*/ 307 w 355"/>
                  <a:gd name="T19" fmla="*/ 211 h 525"/>
                  <a:gd name="T20" fmla="*/ 312 w 355"/>
                  <a:gd name="T21" fmla="*/ 187 h 525"/>
                  <a:gd name="T22" fmla="*/ 311 w 355"/>
                  <a:gd name="T23" fmla="*/ 152 h 525"/>
                  <a:gd name="T24" fmla="*/ 332 w 355"/>
                  <a:gd name="T25" fmla="*/ 78 h 525"/>
                  <a:gd name="T26" fmla="*/ 289 w 355"/>
                  <a:gd name="T27" fmla="*/ 129 h 525"/>
                  <a:gd name="T28" fmla="*/ 275 w 355"/>
                  <a:gd name="T29" fmla="*/ 79 h 525"/>
                  <a:gd name="T30" fmla="*/ 280 w 355"/>
                  <a:gd name="T31" fmla="*/ 65 h 525"/>
                  <a:gd name="T32" fmla="*/ 275 w 355"/>
                  <a:gd name="T33" fmla="*/ 13 h 525"/>
                  <a:gd name="T34" fmla="*/ 255 w 355"/>
                  <a:gd name="T35" fmla="*/ 4 h 525"/>
                  <a:gd name="T36" fmla="*/ 228 w 355"/>
                  <a:gd name="T37" fmla="*/ 9 h 525"/>
                  <a:gd name="T38" fmla="*/ 184 w 355"/>
                  <a:gd name="T39" fmla="*/ 17 h 525"/>
                  <a:gd name="T40" fmla="*/ 168 w 355"/>
                  <a:gd name="T41" fmla="*/ 84 h 525"/>
                  <a:gd name="T42" fmla="*/ 137 w 355"/>
                  <a:gd name="T43" fmla="*/ 86 h 525"/>
                  <a:gd name="T44" fmla="*/ 111 w 355"/>
                  <a:gd name="T45" fmla="*/ 60 h 525"/>
                  <a:gd name="T46" fmla="*/ 74 w 355"/>
                  <a:gd name="T47" fmla="*/ 79 h 525"/>
                  <a:gd name="T48" fmla="*/ 41 w 355"/>
                  <a:gd name="T49" fmla="*/ 150 h 525"/>
                  <a:gd name="T50" fmla="*/ 24 w 355"/>
                  <a:gd name="T51" fmla="*/ 187 h 525"/>
                  <a:gd name="T52" fmla="*/ 22 w 355"/>
                  <a:gd name="T53" fmla="*/ 223 h 525"/>
                  <a:gd name="T54" fmla="*/ 12 w 355"/>
                  <a:gd name="T55" fmla="*/ 233 h 525"/>
                  <a:gd name="T56" fmla="*/ 42 w 355"/>
                  <a:gd name="T57" fmla="*/ 264 h 525"/>
                  <a:gd name="T58" fmla="*/ 87 w 355"/>
                  <a:gd name="T59" fmla="*/ 267 h 525"/>
                  <a:gd name="T60" fmla="*/ 111 w 355"/>
                  <a:gd name="T61" fmla="*/ 333 h 525"/>
                  <a:gd name="T62" fmla="*/ 120 w 355"/>
                  <a:gd name="T63" fmla="*/ 350 h 525"/>
                  <a:gd name="T64" fmla="*/ 133 w 355"/>
                  <a:gd name="T65" fmla="*/ 377 h 525"/>
                  <a:gd name="T66" fmla="*/ 135 w 355"/>
                  <a:gd name="T67" fmla="*/ 398 h 525"/>
                  <a:gd name="T68" fmla="*/ 135 w 355"/>
                  <a:gd name="T69" fmla="*/ 417 h 525"/>
                  <a:gd name="T70" fmla="*/ 118 w 355"/>
                  <a:gd name="T71" fmla="*/ 431 h 525"/>
                  <a:gd name="T72" fmla="*/ 121 w 355"/>
                  <a:gd name="T73" fmla="*/ 441 h 525"/>
                  <a:gd name="T74" fmla="*/ 137 w 355"/>
                  <a:gd name="T75" fmla="*/ 464 h 525"/>
                  <a:gd name="T76" fmla="*/ 137 w 355"/>
                  <a:gd name="T77" fmla="*/ 494 h 525"/>
                  <a:gd name="T78" fmla="*/ 163 w 355"/>
                  <a:gd name="T79" fmla="*/ 510 h 525"/>
                  <a:gd name="T80" fmla="*/ 172 w 355"/>
                  <a:gd name="T81" fmla="*/ 521 h 525"/>
                  <a:gd name="T82" fmla="*/ 181 w 355"/>
                  <a:gd name="T83" fmla="*/ 516 h 525"/>
                  <a:gd name="T84" fmla="*/ 186 w 355"/>
                  <a:gd name="T85" fmla="*/ 490 h 525"/>
                  <a:gd name="T86" fmla="*/ 189 w 355"/>
                  <a:gd name="T87" fmla="*/ 478 h 525"/>
                  <a:gd name="T88" fmla="*/ 194 w 355"/>
                  <a:gd name="T89" fmla="*/ 469 h 525"/>
                  <a:gd name="T90" fmla="*/ 197 w 355"/>
                  <a:gd name="T91" fmla="*/ 452 h 525"/>
                  <a:gd name="T92" fmla="*/ 209 w 355"/>
                  <a:gd name="T93" fmla="*/ 451 h 525"/>
                  <a:gd name="T94" fmla="*/ 242 w 355"/>
                  <a:gd name="T95" fmla="*/ 416 h 525"/>
                  <a:gd name="T96" fmla="*/ 255 w 355"/>
                  <a:gd name="T97" fmla="*/ 41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5" h="525">
                    <a:moveTo>
                      <a:pt x="299" y="380"/>
                    </a:moveTo>
                    <a:cubicBezTo>
                      <a:pt x="292" y="382"/>
                      <a:pt x="289" y="379"/>
                      <a:pt x="285" y="377"/>
                    </a:cubicBezTo>
                    <a:cubicBezTo>
                      <a:pt x="276" y="378"/>
                      <a:pt x="266" y="382"/>
                      <a:pt x="264" y="374"/>
                    </a:cubicBezTo>
                    <a:cubicBezTo>
                      <a:pt x="262" y="364"/>
                      <a:pt x="274" y="365"/>
                      <a:pt x="279" y="360"/>
                    </a:cubicBezTo>
                    <a:cubicBezTo>
                      <a:pt x="279" y="357"/>
                      <a:pt x="277" y="356"/>
                      <a:pt x="275" y="355"/>
                    </a:cubicBezTo>
                    <a:cubicBezTo>
                      <a:pt x="283" y="351"/>
                      <a:pt x="287" y="365"/>
                      <a:pt x="289" y="373"/>
                    </a:cubicBezTo>
                    <a:cubicBezTo>
                      <a:pt x="293" y="375"/>
                      <a:pt x="299" y="374"/>
                      <a:pt x="303" y="376"/>
                    </a:cubicBezTo>
                    <a:cubicBezTo>
                      <a:pt x="304" y="370"/>
                      <a:pt x="304" y="361"/>
                      <a:pt x="302" y="356"/>
                    </a:cubicBezTo>
                    <a:cubicBezTo>
                      <a:pt x="300" y="355"/>
                      <a:pt x="299" y="359"/>
                      <a:pt x="298" y="356"/>
                    </a:cubicBezTo>
                    <a:cubicBezTo>
                      <a:pt x="297" y="345"/>
                      <a:pt x="286" y="343"/>
                      <a:pt x="283" y="334"/>
                    </a:cubicBezTo>
                    <a:cubicBezTo>
                      <a:pt x="277" y="335"/>
                      <a:pt x="275" y="331"/>
                      <a:pt x="270" y="331"/>
                    </a:cubicBezTo>
                    <a:cubicBezTo>
                      <a:pt x="269" y="328"/>
                      <a:pt x="267" y="321"/>
                      <a:pt x="271" y="320"/>
                    </a:cubicBezTo>
                    <a:cubicBezTo>
                      <a:pt x="280" y="323"/>
                      <a:pt x="283" y="316"/>
                      <a:pt x="289" y="313"/>
                    </a:cubicBezTo>
                    <a:cubicBezTo>
                      <a:pt x="291" y="318"/>
                      <a:pt x="294" y="323"/>
                      <a:pt x="302" y="323"/>
                    </a:cubicBezTo>
                    <a:cubicBezTo>
                      <a:pt x="304" y="320"/>
                      <a:pt x="306" y="318"/>
                      <a:pt x="310" y="319"/>
                    </a:cubicBezTo>
                    <a:cubicBezTo>
                      <a:pt x="311" y="314"/>
                      <a:pt x="310" y="312"/>
                      <a:pt x="308" y="308"/>
                    </a:cubicBezTo>
                    <a:cubicBezTo>
                      <a:pt x="306" y="307"/>
                      <a:pt x="303" y="307"/>
                      <a:pt x="301" y="305"/>
                    </a:cubicBezTo>
                    <a:cubicBezTo>
                      <a:pt x="301" y="303"/>
                      <a:pt x="301" y="301"/>
                      <a:pt x="303" y="301"/>
                    </a:cubicBezTo>
                    <a:cubicBezTo>
                      <a:pt x="308" y="303"/>
                      <a:pt x="314" y="304"/>
                      <a:pt x="318" y="300"/>
                    </a:cubicBezTo>
                    <a:cubicBezTo>
                      <a:pt x="320" y="289"/>
                      <a:pt x="304" y="291"/>
                      <a:pt x="309" y="278"/>
                    </a:cubicBezTo>
                    <a:cubicBezTo>
                      <a:pt x="311" y="279"/>
                      <a:pt x="312" y="280"/>
                      <a:pt x="315" y="281"/>
                    </a:cubicBezTo>
                    <a:cubicBezTo>
                      <a:pt x="318" y="274"/>
                      <a:pt x="317" y="261"/>
                      <a:pt x="312" y="257"/>
                    </a:cubicBezTo>
                    <a:cubicBezTo>
                      <a:pt x="303" y="258"/>
                      <a:pt x="297" y="248"/>
                      <a:pt x="300" y="242"/>
                    </a:cubicBezTo>
                    <a:cubicBezTo>
                      <a:pt x="302" y="243"/>
                      <a:pt x="303" y="245"/>
                      <a:pt x="306" y="245"/>
                    </a:cubicBezTo>
                    <a:cubicBezTo>
                      <a:pt x="307" y="242"/>
                      <a:pt x="308" y="241"/>
                      <a:pt x="311" y="239"/>
                    </a:cubicBezTo>
                    <a:cubicBezTo>
                      <a:pt x="316" y="240"/>
                      <a:pt x="319" y="242"/>
                      <a:pt x="324" y="243"/>
                    </a:cubicBezTo>
                    <a:cubicBezTo>
                      <a:pt x="326" y="238"/>
                      <a:pt x="325" y="231"/>
                      <a:pt x="322" y="229"/>
                    </a:cubicBezTo>
                    <a:cubicBezTo>
                      <a:pt x="317" y="232"/>
                      <a:pt x="310" y="228"/>
                      <a:pt x="311" y="221"/>
                    </a:cubicBezTo>
                    <a:cubicBezTo>
                      <a:pt x="313" y="220"/>
                      <a:pt x="315" y="221"/>
                      <a:pt x="317" y="222"/>
                    </a:cubicBezTo>
                    <a:cubicBezTo>
                      <a:pt x="319" y="213"/>
                      <a:pt x="314" y="211"/>
                      <a:pt x="307" y="211"/>
                    </a:cubicBezTo>
                    <a:cubicBezTo>
                      <a:pt x="305" y="214"/>
                      <a:pt x="305" y="218"/>
                      <a:pt x="303" y="220"/>
                    </a:cubicBezTo>
                    <a:cubicBezTo>
                      <a:pt x="301" y="209"/>
                      <a:pt x="306" y="198"/>
                      <a:pt x="307" y="187"/>
                    </a:cubicBezTo>
                    <a:cubicBezTo>
                      <a:pt x="309" y="187"/>
                      <a:pt x="310" y="188"/>
                      <a:pt x="312" y="187"/>
                    </a:cubicBezTo>
                    <a:cubicBezTo>
                      <a:pt x="316" y="181"/>
                      <a:pt x="313" y="167"/>
                      <a:pt x="317" y="162"/>
                    </a:cubicBezTo>
                    <a:cubicBezTo>
                      <a:pt x="324" y="162"/>
                      <a:pt x="327" y="157"/>
                      <a:pt x="326" y="150"/>
                    </a:cubicBezTo>
                    <a:cubicBezTo>
                      <a:pt x="319" y="147"/>
                      <a:pt x="312" y="151"/>
                      <a:pt x="311" y="152"/>
                    </a:cubicBezTo>
                    <a:cubicBezTo>
                      <a:pt x="308" y="136"/>
                      <a:pt x="320" y="135"/>
                      <a:pt x="333" y="135"/>
                    </a:cubicBezTo>
                    <a:cubicBezTo>
                      <a:pt x="340" y="122"/>
                      <a:pt x="343" y="106"/>
                      <a:pt x="355" y="99"/>
                    </a:cubicBezTo>
                    <a:cubicBezTo>
                      <a:pt x="355" y="84"/>
                      <a:pt x="347" y="78"/>
                      <a:pt x="332" y="78"/>
                    </a:cubicBezTo>
                    <a:cubicBezTo>
                      <a:pt x="328" y="82"/>
                      <a:pt x="328" y="91"/>
                      <a:pt x="322" y="93"/>
                    </a:cubicBezTo>
                    <a:cubicBezTo>
                      <a:pt x="320" y="92"/>
                      <a:pt x="318" y="91"/>
                      <a:pt x="315" y="90"/>
                    </a:cubicBezTo>
                    <a:cubicBezTo>
                      <a:pt x="303" y="100"/>
                      <a:pt x="299" y="117"/>
                      <a:pt x="289" y="129"/>
                    </a:cubicBezTo>
                    <a:cubicBezTo>
                      <a:pt x="285" y="108"/>
                      <a:pt x="308" y="96"/>
                      <a:pt x="299" y="75"/>
                    </a:cubicBezTo>
                    <a:cubicBezTo>
                      <a:pt x="292" y="79"/>
                      <a:pt x="289" y="86"/>
                      <a:pt x="283" y="90"/>
                    </a:cubicBezTo>
                    <a:cubicBezTo>
                      <a:pt x="280" y="87"/>
                      <a:pt x="279" y="82"/>
                      <a:pt x="275" y="79"/>
                    </a:cubicBezTo>
                    <a:cubicBezTo>
                      <a:pt x="264" y="82"/>
                      <a:pt x="246" y="80"/>
                      <a:pt x="240" y="88"/>
                    </a:cubicBezTo>
                    <a:cubicBezTo>
                      <a:pt x="233" y="68"/>
                      <a:pt x="252" y="66"/>
                      <a:pt x="264" y="62"/>
                    </a:cubicBezTo>
                    <a:cubicBezTo>
                      <a:pt x="269" y="63"/>
                      <a:pt x="275" y="64"/>
                      <a:pt x="280" y="65"/>
                    </a:cubicBezTo>
                    <a:cubicBezTo>
                      <a:pt x="290" y="61"/>
                      <a:pt x="303" y="58"/>
                      <a:pt x="298" y="42"/>
                    </a:cubicBezTo>
                    <a:cubicBezTo>
                      <a:pt x="293" y="40"/>
                      <a:pt x="291" y="32"/>
                      <a:pt x="284" y="34"/>
                    </a:cubicBezTo>
                    <a:cubicBezTo>
                      <a:pt x="280" y="28"/>
                      <a:pt x="278" y="20"/>
                      <a:pt x="275" y="13"/>
                    </a:cubicBezTo>
                    <a:cubicBezTo>
                      <a:pt x="270" y="12"/>
                      <a:pt x="266" y="8"/>
                      <a:pt x="261" y="6"/>
                    </a:cubicBezTo>
                    <a:cubicBezTo>
                      <a:pt x="260" y="6"/>
                      <a:pt x="260" y="8"/>
                      <a:pt x="259" y="8"/>
                    </a:cubicBezTo>
                    <a:cubicBezTo>
                      <a:pt x="258" y="8"/>
                      <a:pt x="255" y="5"/>
                      <a:pt x="255" y="4"/>
                    </a:cubicBezTo>
                    <a:cubicBezTo>
                      <a:pt x="253" y="4"/>
                      <a:pt x="251" y="6"/>
                      <a:pt x="250" y="5"/>
                    </a:cubicBezTo>
                    <a:cubicBezTo>
                      <a:pt x="247" y="4"/>
                      <a:pt x="246" y="1"/>
                      <a:pt x="243" y="0"/>
                    </a:cubicBezTo>
                    <a:cubicBezTo>
                      <a:pt x="236" y="0"/>
                      <a:pt x="234" y="6"/>
                      <a:pt x="228" y="9"/>
                    </a:cubicBezTo>
                    <a:cubicBezTo>
                      <a:pt x="222" y="2"/>
                      <a:pt x="209" y="4"/>
                      <a:pt x="204" y="10"/>
                    </a:cubicBezTo>
                    <a:cubicBezTo>
                      <a:pt x="204" y="20"/>
                      <a:pt x="205" y="28"/>
                      <a:pt x="203" y="37"/>
                    </a:cubicBezTo>
                    <a:cubicBezTo>
                      <a:pt x="193" y="34"/>
                      <a:pt x="194" y="20"/>
                      <a:pt x="184" y="17"/>
                    </a:cubicBezTo>
                    <a:cubicBezTo>
                      <a:pt x="178" y="20"/>
                      <a:pt x="176" y="26"/>
                      <a:pt x="167" y="26"/>
                    </a:cubicBezTo>
                    <a:cubicBezTo>
                      <a:pt x="162" y="35"/>
                      <a:pt x="171" y="42"/>
                      <a:pt x="172" y="53"/>
                    </a:cubicBezTo>
                    <a:cubicBezTo>
                      <a:pt x="173" y="63"/>
                      <a:pt x="170" y="79"/>
                      <a:pt x="168" y="84"/>
                    </a:cubicBezTo>
                    <a:cubicBezTo>
                      <a:pt x="156" y="77"/>
                      <a:pt x="150" y="63"/>
                      <a:pt x="140" y="53"/>
                    </a:cubicBezTo>
                    <a:cubicBezTo>
                      <a:pt x="137" y="53"/>
                      <a:pt x="135" y="53"/>
                      <a:pt x="133" y="52"/>
                    </a:cubicBezTo>
                    <a:cubicBezTo>
                      <a:pt x="130" y="64"/>
                      <a:pt x="140" y="76"/>
                      <a:pt x="137" y="86"/>
                    </a:cubicBezTo>
                    <a:cubicBezTo>
                      <a:pt x="132" y="80"/>
                      <a:pt x="130" y="71"/>
                      <a:pt x="121" y="69"/>
                    </a:cubicBezTo>
                    <a:cubicBezTo>
                      <a:pt x="119" y="76"/>
                      <a:pt x="123" y="90"/>
                      <a:pt x="117" y="94"/>
                    </a:cubicBezTo>
                    <a:cubicBezTo>
                      <a:pt x="116" y="82"/>
                      <a:pt x="121" y="63"/>
                      <a:pt x="111" y="60"/>
                    </a:cubicBezTo>
                    <a:cubicBezTo>
                      <a:pt x="104" y="64"/>
                      <a:pt x="98" y="70"/>
                      <a:pt x="90" y="74"/>
                    </a:cubicBezTo>
                    <a:cubicBezTo>
                      <a:pt x="89" y="83"/>
                      <a:pt x="99" y="90"/>
                      <a:pt x="94" y="96"/>
                    </a:cubicBezTo>
                    <a:cubicBezTo>
                      <a:pt x="88" y="90"/>
                      <a:pt x="86" y="77"/>
                      <a:pt x="74" y="79"/>
                    </a:cubicBezTo>
                    <a:cubicBezTo>
                      <a:pt x="72" y="88"/>
                      <a:pt x="75" y="99"/>
                      <a:pt x="73" y="107"/>
                    </a:cubicBezTo>
                    <a:cubicBezTo>
                      <a:pt x="70" y="107"/>
                      <a:pt x="67" y="109"/>
                      <a:pt x="63" y="108"/>
                    </a:cubicBezTo>
                    <a:cubicBezTo>
                      <a:pt x="49" y="114"/>
                      <a:pt x="26" y="133"/>
                      <a:pt x="41" y="150"/>
                    </a:cubicBezTo>
                    <a:cubicBezTo>
                      <a:pt x="44" y="150"/>
                      <a:pt x="44" y="147"/>
                      <a:pt x="49" y="148"/>
                    </a:cubicBezTo>
                    <a:cubicBezTo>
                      <a:pt x="55" y="153"/>
                      <a:pt x="50" y="170"/>
                      <a:pt x="47" y="176"/>
                    </a:cubicBezTo>
                    <a:cubicBezTo>
                      <a:pt x="37" y="174"/>
                      <a:pt x="27" y="179"/>
                      <a:pt x="24" y="187"/>
                    </a:cubicBezTo>
                    <a:cubicBezTo>
                      <a:pt x="11" y="188"/>
                      <a:pt x="0" y="202"/>
                      <a:pt x="11" y="213"/>
                    </a:cubicBezTo>
                    <a:cubicBezTo>
                      <a:pt x="12" y="213"/>
                      <a:pt x="14" y="213"/>
                      <a:pt x="16" y="213"/>
                    </a:cubicBezTo>
                    <a:cubicBezTo>
                      <a:pt x="18" y="217"/>
                      <a:pt x="19" y="221"/>
                      <a:pt x="22" y="223"/>
                    </a:cubicBezTo>
                    <a:cubicBezTo>
                      <a:pt x="29" y="221"/>
                      <a:pt x="36" y="223"/>
                      <a:pt x="40" y="217"/>
                    </a:cubicBezTo>
                    <a:cubicBezTo>
                      <a:pt x="43" y="219"/>
                      <a:pt x="43" y="223"/>
                      <a:pt x="43" y="228"/>
                    </a:cubicBezTo>
                    <a:cubicBezTo>
                      <a:pt x="36" y="237"/>
                      <a:pt x="19" y="225"/>
                      <a:pt x="12" y="233"/>
                    </a:cubicBezTo>
                    <a:cubicBezTo>
                      <a:pt x="14" y="242"/>
                      <a:pt x="24" y="243"/>
                      <a:pt x="31" y="245"/>
                    </a:cubicBezTo>
                    <a:cubicBezTo>
                      <a:pt x="31" y="250"/>
                      <a:pt x="28" y="251"/>
                      <a:pt x="26" y="255"/>
                    </a:cubicBezTo>
                    <a:cubicBezTo>
                      <a:pt x="32" y="258"/>
                      <a:pt x="34" y="264"/>
                      <a:pt x="42" y="264"/>
                    </a:cubicBezTo>
                    <a:cubicBezTo>
                      <a:pt x="43" y="261"/>
                      <a:pt x="40" y="258"/>
                      <a:pt x="42" y="257"/>
                    </a:cubicBezTo>
                    <a:cubicBezTo>
                      <a:pt x="44" y="258"/>
                      <a:pt x="45" y="260"/>
                      <a:pt x="49" y="260"/>
                    </a:cubicBezTo>
                    <a:cubicBezTo>
                      <a:pt x="61" y="246"/>
                      <a:pt x="76" y="261"/>
                      <a:pt x="87" y="267"/>
                    </a:cubicBezTo>
                    <a:cubicBezTo>
                      <a:pt x="90" y="270"/>
                      <a:pt x="90" y="275"/>
                      <a:pt x="90" y="281"/>
                    </a:cubicBezTo>
                    <a:cubicBezTo>
                      <a:pt x="92" y="283"/>
                      <a:pt x="95" y="285"/>
                      <a:pt x="97" y="288"/>
                    </a:cubicBezTo>
                    <a:cubicBezTo>
                      <a:pt x="101" y="304"/>
                      <a:pt x="106" y="318"/>
                      <a:pt x="111" y="333"/>
                    </a:cubicBezTo>
                    <a:cubicBezTo>
                      <a:pt x="109" y="333"/>
                      <a:pt x="109" y="331"/>
                      <a:pt x="106" y="332"/>
                    </a:cubicBezTo>
                    <a:cubicBezTo>
                      <a:pt x="108" y="343"/>
                      <a:pt x="100" y="362"/>
                      <a:pt x="112" y="360"/>
                    </a:cubicBezTo>
                    <a:cubicBezTo>
                      <a:pt x="117" y="359"/>
                      <a:pt x="115" y="352"/>
                      <a:pt x="120" y="350"/>
                    </a:cubicBezTo>
                    <a:cubicBezTo>
                      <a:pt x="120" y="353"/>
                      <a:pt x="126" y="352"/>
                      <a:pt x="127" y="355"/>
                    </a:cubicBezTo>
                    <a:cubicBezTo>
                      <a:pt x="126" y="356"/>
                      <a:pt x="125" y="357"/>
                      <a:pt x="125" y="359"/>
                    </a:cubicBezTo>
                    <a:cubicBezTo>
                      <a:pt x="130" y="362"/>
                      <a:pt x="131" y="371"/>
                      <a:pt x="133" y="377"/>
                    </a:cubicBezTo>
                    <a:cubicBezTo>
                      <a:pt x="128" y="373"/>
                      <a:pt x="120" y="366"/>
                      <a:pt x="112" y="369"/>
                    </a:cubicBezTo>
                    <a:cubicBezTo>
                      <a:pt x="115" y="379"/>
                      <a:pt x="126" y="381"/>
                      <a:pt x="134" y="386"/>
                    </a:cubicBezTo>
                    <a:cubicBezTo>
                      <a:pt x="132" y="392"/>
                      <a:pt x="134" y="393"/>
                      <a:pt x="135" y="398"/>
                    </a:cubicBezTo>
                    <a:cubicBezTo>
                      <a:pt x="131" y="398"/>
                      <a:pt x="133" y="404"/>
                      <a:pt x="131" y="407"/>
                    </a:cubicBezTo>
                    <a:cubicBezTo>
                      <a:pt x="126" y="408"/>
                      <a:pt x="125" y="402"/>
                      <a:pt x="121" y="405"/>
                    </a:cubicBezTo>
                    <a:cubicBezTo>
                      <a:pt x="123" y="412"/>
                      <a:pt x="132" y="412"/>
                      <a:pt x="135" y="417"/>
                    </a:cubicBezTo>
                    <a:cubicBezTo>
                      <a:pt x="134" y="418"/>
                      <a:pt x="135" y="422"/>
                      <a:pt x="134" y="422"/>
                    </a:cubicBezTo>
                    <a:cubicBezTo>
                      <a:pt x="129" y="420"/>
                      <a:pt x="122" y="416"/>
                      <a:pt x="117" y="421"/>
                    </a:cubicBezTo>
                    <a:cubicBezTo>
                      <a:pt x="119" y="426"/>
                      <a:pt x="117" y="427"/>
                      <a:pt x="118" y="431"/>
                    </a:cubicBezTo>
                    <a:cubicBezTo>
                      <a:pt x="119" y="433"/>
                      <a:pt x="124" y="430"/>
                      <a:pt x="124" y="434"/>
                    </a:cubicBezTo>
                    <a:cubicBezTo>
                      <a:pt x="124" y="438"/>
                      <a:pt x="118" y="435"/>
                      <a:pt x="118" y="439"/>
                    </a:cubicBezTo>
                    <a:cubicBezTo>
                      <a:pt x="117" y="442"/>
                      <a:pt x="122" y="439"/>
                      <a:pt x="121" y="441"/>
                    </a:cubicBezTo>
                    <a:cubicBezTo>
                      <a:pt x="117" y="445"/>
                      <a:pt x="121" y="453"/>
                      <a:pt x="125" y="454"/>
                    </a:cubicBezTo>
                    <a:cubicBezTo>
                      <a:pt x="126" y="458"/>
                      <a:pt x="127" y="463"/>
                      <a:pt x="126" y="469"/>
                    </a:cubicBezTo>
                    <a:cubicBezTo>
                      <a:pt x="130" y="471"/>
                      <a:pt x="132" y="461"/>
                      <a:pt x="137" y="464"/>
                    </a:cubicBezTo>
                    <a:cubicBezTo>
                      <a:pt x="136" y="470"/>
                      <a:pt x="129" y="470"/>
                      <a:pt x="129" y="478"/>
                    </a:cubicBezTo>
                    <a:cubicBezTo>
                      <a:pt x="134" y="479"/>
                      <a:pt x="133" y="485"/>
                      <a:pt x="138" y="487"/>
                    </a:cubicBezTo>
                    <a:cubicBezTo>
                      <a:pt x="137" y="489"/>
                      <a:pt x="137" y="491"/>
                      <a:pt x="137" y="494"/>
                    </a:cubicBezTo>
                    <a:cubicBezTo>
                      <a:pt x="138" y="496"/>
                      <a:pt x="142" y="495"/>
                      <a:pt x="143" y="497"/>
                    </a:cubicBezTo>
                    <a:cubicBezTo>
                      <a:pt x="139" y="506"/>
                      <a:pt x="150" y="507"/>
                      <a:pt x="151" y="515"/>
                    </a:cubicBezTo>
                    <a:cubicBezTo>
                      <a:pt x="154" y="512"/>
                      <a:pt x="160" y="512"/>
                      <a:pt x="163" y="510"/>
                    </a:cubicBezTo>
                    <a:cubicBezTo>
                      <a:pt x="164" y="513"/>
                      <a:pt x="162" y="514"/>
                      <a:pt x="163" y="516"/>
                    </a:cubicBezTo>
                    <a:cubicBezTo>
                      <a:pt x="167" y="517"/>
                      <a:pt x="169" y="520"/>
                      <a:pt x="169" y="525"/>
                    </a:cubicBezTo>
                    <a:cubicBezTo>
                      <a:pt x="172" y="525"/>
                      <a:pt x="170" y="522"/>
                      <a:pt x="172" y="521"/>
                    </a:cubicBezTo>
                    <a:cubicBezTo>
                      <a:pt x="175" y="521"/>
                      <a:pt x="175" y="525"/>
                      <a:pt x="179" y="525"/>
                    </a:cubicBezTo>
                    <a:cubicBezTo>
                      <a:pt x="180" y="521"/>
                      <a:pt x="178" y="519"/>
                      <a:pt x="177" y="516"/>
                    </a:cubicBezTo>
                    <a:cubicBezTo>
                      <a:pt x="179" y="516"/>
                      <a:pt x="180" y="516"/>
                      <a:pt x="181" y="516"/>
                    </a:cubicBezTo>
                    <a:cubicBezTo>
                      <a:pt x="180" y="513"/>
                      <a:pt x="180" y="509"/>
                      <a:pt x="179" y="507"/>
                    </a:cubicBezTo>
                    <a:cubicBezTo>
                      <a:pt x="188" y="505"/>
                      <a:pt x="181" y="491"/>
                      <a:pt x="179" y="490"/>
                    </a:cubicBezTo>
                    <a:cubicBezTo>
                      <a:pt x="182" y="489"/>
                      <a:pt x="182" y="489"/>
                      <a:pt x="186" y="490"/>
                    </a:cubicBezTo>
                    <a:cubicBezTo>
                      <a:pt x="186" y="488"/>
                      <a:pt x="186" y="486"/>
                      <a:pt x="186" y="484"/>
                    </a:cubicBezTo>
                    <a:cubicBezTo>
                      <a:pt x="187" y="485"/>
                      <a:pt x="188" y="485"/>
                      <a:pt x="189" y="484"/>
                    </a:cubicBezTo>
                    <a:cubicBezTo>
                      <a:pt x="189" y="482"/>
                      <a:pt x="189" y="480"/>
                      <a:pt x="189" y="478"/>
                    </a:cubicBezTo>
                    <a:cubicBezTo>
                      <a:pt x="191" y="479"/>
                      <a:pt x="192" y="478"/>
                      <a:pt x="193" y="477"/>
                    </a:cubicBezTo>
                    <a:cubicBezTo>
                      <a:pt x="194" y="472"/>
                      <a:pt x="189" y="472"/>
                      <a:pt x="189" y="469"/>
                    </a:cubicBezTo>
                    <a:cubicBezTo>
                      <a:pt x="190" y="469"/>
                      <a:pt x="192" y="469"/>
                      <a:pt x="194" y="469"/>
                    </a:cubicBezTo>
                    <a:cubicBezTo>
                      <a:pt x="195" y="464"/>
                      <a:pt x="191" y="461"/>
                      <a:pt x="192" y="459"/>
                    </a:cubicBezTo>
                    <a:cubicBezTo>
                      <a:pt x="195" y="460"/>
                      <a:pt x="196" y="460"/>
                      <a:pt x="198" y="459"/>
                    </a:cubicBezTo>
                    <a:cubicBezTo>
                      <a:pt x="198" y="456"/>
                      <a:pt x="197" y="455"/>
                      <a:pt x="197" y="452"/>
                    </a:cubicBezTo>
                    <a:cubicBezTo>
                      <a:pt x="199" y="451"/>
                      <a:pt x="203" y="451"/>
                      <a:pt x="205" y="450"/>
                    </a:cubicBezTo>
                    <a:cubicBezTo>
                      <a:pt x="208" y="448"/>
                      <a:pt x="209" y="443"/>
                      <a:pt x="209" y="441"/>
                    </a:cubicBezTo>
                    <a:cubicBezTo>
                      <a:pt x="214" y="441"/>
                      <a:pt x="208" y="448"/>
                      <a:pt x="209" y="451"/>
                    </a:cubicBezTo>
                    <a:cubicBezTo>
                      <a:pt x="211" y="452"/>
                      <a:pt x="214" y="446"/>
                      <a:pt x="218" y="450"/>
                    </a:cubicBezTo>
                    <a:cubicBezTo>
                      <a:pt x="219" y="447"/>
                      <a:pt x="221" y="445"/>
                      <a:pt x="221" y="441"/>
                    </a:cubicBezTo>
                    <a:cubicBezTo>
                      <a:pt x="234" y="444"/>
                      <a:pt x="232" y="420"/>
                      <a:pt x="242" y="416"/>
                    </a:cubicBezTo>
                    <a:cubicBezTo>
                      <a:pt x="243" y="413"/>
                      <a:pt x="239" y="409"/>
                      <a:pt x="242" y="408"/>
                    </a:cubicBezTo>
                    <a:cubicBezTo>
                      <a:pt x="244" y="411"/>
                      <a:pt x="245" y="417"/>
                      <a:pt x="251" y="417"/>
                    </a:cubicBezTo>
                    <a:cubicBezTo>
                      <a:pt x="254" y="416"/>
                      <a:pt x="253" y="412"/>
                      <a:pt x="255" y="410"/>
                    </a:cubicBezTo>
                    <a:cubicBezTo>
                      <a:pt x="266" y="412"/>
                      <a:pt x="280" y="404"/>
                      <a:pt x="284" y="394"/>
                    </a:cubicBezTo>
                    <a:cubicBezTo>
                      <a:pt x="292" y="392"/>
                      <a:pt x="297" y="387"/>
                      <a:pt x="299" y="3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107">
                <a:extLst>
                  <a:ext uri="{FF2B5EF4-FFF2-40B4-BE49-F238E27FC236}">
                    <a16:creationId xmlns:a16="http://schemas.microsoft.com/office/drawing/2014/main" id="{6D134C99-4719-4B5E-A98D-07BB0505B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63" y="822315"/>
                <a:ext cx="478841" cy="647238"/>
              </a:xfrm>
              <a:custGeom>
                <a:avLst/>
                <a:gdLst>
                  <a:gd name="T0" fmla="*/ 13 w 177"/>
                  <a:gd name="T1" fmla="*/ 90 h 239"/>
                  <a:gd name="T2" fmla="*/ 14 w 177"/>
                  <a:gd name="T3" fmla="*/ 101 h 239"/>
                  <a:gd name="T4" fmla="*/ 38 w 177"/>
                  <a:gd name="T5" fmla="*/ 89 h 239"/>
                  <a:gd name="T6" fmla="*/ 48 w 177"/>
                  <a:gd name="T7" fmla="*/ 103 h 239"/>
                  <a:gd name="T8" fmla="*/ 80 w 177"/>
                  <a:gd name="T9" fmla="*/ 103 h 239"/>
                  <a:gd name="T10" fmla="*/ 59 w 177"/>
                  <a:gd name="T11" fmla="*/ 140 h 239"/>
                  <a:gd name="T12" fmla="*/ 34 w 177"/>
                  <a:gd name="T13" fmla="*/ 142 h 239"/>
                  <a:gd name="T14" fmla="*/ 55 w 177"/>
                  <a:gd name="T15" fmla="*/ 169 h 239"/>
                  <a:gd name="T16" fmla="*/ 31 w 177"/>
                  <a:gd name="T17" fmla="*/ 164 h 239"/>
                  <a:gd name="T18" fmla="*/ 31 w 177"/>
                  <a:gd name="T19" fmla="*/ 184 h 239"/>
                  <a:gd name="T20" fmla="*/ 38 w 177"/>
                  <a:gd name="T21" fmla="*/ 201 h 239"/>
                  <a:gd name="T22" fmla="*/ 46 w 177"/>
                  <a:gd name="T23" fmla="*/ 209 h 239"/>
                  <a:gd name="T24" fmla="*/ 21 w 177"/>
                  <a:gd name="T25" fmla="*/ 193 h 239"/>
                  <a:gd name="T26" fmla="*/ 15 w 177"/>
                  <a:gd name="T27" fmla="*/ 217 h 239"/>
                  <a:gd name="T28" fmla="*/ 11 w 177"/>
                  <a:gd name="T29" fmla="*/ 229 h 239"/>
                  <a:gd name="T30" fmla="*/ 22 w 177"/>
                  <a:gd name="T31" fmla="*/ 229 h 239"/>
                  <a:gd name="T32" fmla="*/ 55 w 177"/>
                  <a:gd name="T33" fmla="*/ 233 h 239"/>
                  <a:gd name="T34" fmla="*/ 59 w 177"/>
                  <a:gd name="T35" fmla="*/ 229 h 239"/>
                  <a:gd name="T36" fmla="*/ 79 w 177"/>
                  <a:gd name="T37" fmla="*/ 215 h 239"/>
                  <a:gd name="T38" fmla="*/ 60 w 177"/>
                  <a:gd name="T39" fmla="*/ 205 h 239"/>
                  <a:gd name="T40" fmla="*/ 79 w 177"/>
                  <a:gd name="T41" fmla="*/ 192 h 239"/>
                  <a:gd name="T42" fmla="*/ 88 w 177"/>
                  <a:gd name="T43" fmla="*/ 182 h 239"/>
                  <a:gd name="T44" fmla="*/ 94 w 177"/>
                  <a:gd name="T45" fmla="*/ 173 h 239"/>
                  <a:gd name="T46" fmla="*/ 84 w 177"/>
                  <a:gd name="T47" fmla="*/ 149 h 239"/>
                  <a:gd name="T48" fmla="*/ 107 w 177"/>
                  <a:gd name="T49" fmla="*/ 145 h 239"/>
                  <a:gd name="T50" fmla="*/ 124 w 177"/>
                  <a:gd name="T51" fmla="*/ 113 h 239"/>
                  <a:gd name="T52" fmla="*/ 148 w 177"/>
                  <a:gd name="T53" fmla="*/ 85 h 239"/>
                  <a:gd name="T54" fmla="*/ 154 w 177"/>
                  <a:gd name="T55" fmla="*/ 76 h 239"/>
                  <a:gd name="T56" fmla="*/ 141 w 177"/>
                  <a:gd name="T57" fmla="*/ 71 h 239"/>
                  <a:gd name="T58" fmla="*/ 161 w 177"/>
                  <a:gd name="T59" fmla="*/ 56 h 239"/>
                  <a:gd name="T60" fmla="*/ 174 w 177"/>
                  <a:gd name="T61" fmla="*/ 42 h 239"/>
                  <a:gd name="T62" fmla="*/ 154 w 177"/>
                  <a:gd name="T63" fmla="*/ 14 h 239"/>
                  <a:gd name="T64" fmla="*/ 121 w 177"/>
                  <a:gd name="T65" fmla="*/ 0 h 239"/>
                  <a:gd name="T66" fmla="*/ 118 w 177"/>
                  <a:gd name="T67" fmla="*/ 13 h 239"/>
                  <a:gd name="T68" fmla="*/ 105 w 177"/>
                  <a:gd name="T69" fmla="*/ 17 h 239"/>
                  <a:gd name="T70" fmla="*/ 90 w 177"/>
                  <a:gd name="T71" fmla="*/ 28 h 239"/>
                  <a:gd name="T72" fmla="*/ 62 w 177"/>
                  <a:gd name="T73" fmla="*/ 18 h 239"/>
                  <a:gd name="T74" fmla="*/ 28 w 177"/>
                  <a:gd name="T75" fmla="*/ 53 h 239"/>
                  <a:gd name="T76" fmla="*/ 3 w 177"/>
                  <a:gd name="T77" fmla="*/ 55 h 239"/>
                  <a:gd name="T78" fmla="*/ 4 w 177"/>
                  <a:gd name="T79" fmla="*/ 7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7" h="239">
                    <a:moveTo>
                      <a:pt x="11" y="79"/>
                    </a:moveTo>
                    <a:cubicBezTo>
                      <a:pt x="12" y="83"/>
                      <a:pt x="12" y="87"/>
                      <a:pt x="13" y="90"/>
                    </a:cubicBezTo>
                    <a:cubicBezTo>
                      <a:pt x="11" y="89"/>
                      <a:pt x="12" y="92"/>
                      <a:pt x="10" y="93"/>
                    </a:cubicBezTo>
                    <a:cubicBezTo>
                      <a:pt x="12" y="95"/>
                      <a:pt x="10" y="101"/>
                      <a:pt x="14" y="101"/>
                    </a:cubicBezTo>
                    <a:cubicBezTo>
                      <a:pt x="18" y="92"/>
                      <a:pt x="24" y="85"/>
                      <a:pt x="32" y="81"/>
                    </a:cubicBezTo>
                    <a:cubicBezTo>
                      <a:pt x="35" y="81"/>
                      <a:pt x="38" y="85"/>
                      <a:pt x="38" y="89"/>
                    </a:cubicBezTo>
                    <a:cubicBezTo>
                      <a:pt x="34" y="93"/>
                      <a:pt x="34" y="105"/>
                      <a:pt x="35" y="112"/>
                    </a:cubicBezTo>
                    <a:cubicBezTo>
                      <a:pt x="36" y="106"/>
                      <a:pt x="44" y="103"/>
                      <a:pt x="48" y="103"/>
                    </a:cubicBezTo>
                    <a:cubicBezTo>
                      <a:pt x="48" y="105"/>
                      <a:pt x="51" y="104"/>
                      <a:pt x="50" y="107"/>
                    </a:cubicBezTo>
                    <a:cubicBezTo>
                      <a:pt x="62" y="105"/>
                      <a:pt x="73" y="84"/>
                      <a:pt x="80" y="103"/>
                    </a:cubicBezTo>
                    <a:cubicBezTo>
                      <a:pt x="66" y="107"/>
                      <a:pt x="54" y="112"/>
                      <a:pt x="53" y="129"/>
                    </a:cubicBezTo>
                    <a:cubicBezTo>
                      <a:pt x="55" y="132"/>
                      <a:pt x="63" y="136"/>
                      <a:pt x="59" y="140"/>
                    </a:cubicBezTo>
                    <a:cubicBezTo>
                      <a:pt x="53" y="129"/>
                      <a:pt x="48" y="119"/>
                      <a:pt x="31" y="120"/>
                    </a:cubicBezTo>
                    <a:cubicBezTo>
                      <a:pt x="28" y="130"/>
                      <a:pt x="32" y="133"/>
                      <a:pt x="34" y="142"/>
                    </a:cubicBezTo>
                    <a:cubicBezTo>
                      <a:pt x="36" y="142"/>
                      <a:pt x="36" y="141"/>
                      <a:pt x="36" y="140"/>
                    </a:cubicBezTo>
                    <a:cubicBezTo>
                      <a:pt x="39" y="154"/>
                      <a:pt x="49" y="158"/>
                      <a:pt x="55" y="169"/>
                    </a:cubicBezTo>
                    <a:cubicBezTo>
                      <a:pt x="54" y="169"/>
                      <a:pt x="54" y="170"/>
                      <a:pt x="53" y="171"/>
                    </a:cubicBezTo>
                    <a:cubicBezTo>
                      <a:pt x="48" y="165"/>
                      <a:pt x="38" y="162"/>
                      <a:pt x="31" y="164"/>
                    </a:cubicBezTo>
                    <a:cubicBezTo>
                      <a:pt x="28" y="171"/>
                      <a:pt x="25" y="178"/>
                      <a:pt x="27" y="187"/>
                    </a:cubicBezTo>
                    <a:cubicBezTo>
                      <a:pt x="29" y="187"/>
                      <a:pt x="29" y="184"/>
                      <a:pt x="31" y="184"/>
                    </a:cubicBezTo>
                    <a:cubicBezTo>
                      <a:pt x="33" y="186"/>
                      <a:pt x="36" y="186"/>
                      <a:pt x="38" y="188"/>
                    </a:cubicBezTo>
                    <a:cubicBezTo>
                      <a:pt x="38" y="194"/>
                      <a:pt x="37" y="195"/>
                      <a:pt x="38" y="201"/>
                    </a:cubicBezTo>
                    <a:cubicBezTo>
                      <a:pt x="41" y="203"/>
                      <a:pt x="45" y="203"/>
                      <a:pt x="48" y="202"/>
                    </a:cubicBezTo>
                    <a:cubicBezTo>
                      <a:pt x="46" y="205"/>
                      <a:pt x="48" y="208"/>
                      <a:pt x="46" y="209"/>
                    </a:cubicBezTo>
                    <a:cubicBezTo>
                      <a:pt x="35" y="210"/>
                      <a:pt x="36" y="199"/>
                      <a:pt x="30" y="194"/>
                    </a:cubicBezTo>
                    <a:cubicBezTo>
                      <a:pt x="27" y="195"/>
                      <a:pt x="25" y="193"/>
                      <a:pt x="21" y="193"/>
                    </a:cubicBezTo>
                    <a:cubicBezTo>
                      <a:pt x="17" y="199"/>
                      <a:pt x="22" y="206"/>
                      <a:pt x="25" y="211"/>
                    </a:cubicBezTo>
                    <a:cubicBezTo>
                      <a:pt x="20" y="211"/>
                      <a:pt x="16" y="216"/>
                      <a:pt x="15" y="217"/>
                    </a:cubicBezTo>
                    <a:cubicBezTo>
                      <a:pt x="15" y="217"/>
                      <a:pt x="14" y="216"/>
                      <a:pt x="13" y="217"/>
                    </a:cubicBezTo>
                    <a:cubicBezTo>
                      <a:pt x="12" y="219"/>
                      <a:pt x="13" y="223"/>
                      <a:pt x="11" y="229"/>
                    </a:cubicBezTo>
                    <a:cubicBezTo>
                      <a:pt x="14" y="230"/>
                      <a:pt x="15" y="232"/>
                      <a:pt x="19" y="233"/>
                    </a:cubicBezTo>
                    <a:cubicBezTo>
                      <a:pt x="21" y="232"/>
                      <a:pt x="20" y="229"/>
                      <a:pt x="22" y="229"/>
                    </a:cubicBezTo>
                    <a:cubicBezTo>
                      <a:pt x="26" y="235"/>
                      <a:pt x="45" y="236"/>
                      <a:pt x="43" y="228"/>
                    </a:cubicBezTo>
                    <a:cubicBezTo>
                      <a:pt x="44" y="232"/>
                      <a:pt x="49" y="233"/>
                      <a:pt x="55" y="233"/>
                    </a:cubicBezTo>
                    <a:cubicBezTo>
                      <a:pt x="56" y="230"/>
                      <a:pt x="52" y="228"/>
                      <a:pt x="55" y="227"/>
                    </a:cubicBezTo>
                    <a:cubicBezTo>
                      <a:pt x="56" y="228"/>
                      <a:pt x="58" y="228"/>
                      <a:pt x="59" y="229"/>
                    </a:cubicBezTo>
                    <a:cubicBezTo>
                      <a:pt x="60" y="232"/>
                      <a:pt x="61" y="235"/>
                      <a:pt x="61" y="239"/>
                    </a:cubicBezTo>
                    <a:cubicBezTo>
                      <a:pt x="71" y="236"/>
                      <a:pt x="86" y="230"/>
                      <a:pt x="79" y="215"/>
                    </a:cubicBezTo>
                    <a:cubicBezTo>
                      <a:pt x="70" y="215"/>
                      <a:pt x="65" y="212"/>
                      <a:pt x="58" y="210"/>
                    </a:cubicBezTo>
                    <a:cubicBezTo>
                      <a:pt x="58" y="207"/>
                      <a:pt x="59" y="206"/>
                      <a:pt x="60" y="205"/>
                    </a:cubicBezTo>
                    <a:cubicBezTo>
                      <a:pt x="64" y="208"/>
                      <a:pt x="70" y="208"/>
                      <a:pt x="75" y="210"/>
                    </a:cubicBezTo>
                    <a:cubicBezTo>
                      <a:pt x="80" y="206"/>
                      <a:pt x="78" y="197"/>
                      <a:pt x="79" y="192"/>
                    </a:cubicBezTo>
                    <a:cubicBezTo>
                      <a:pt x="80" y="194"/>
                      <a:pt x="86" y="193"/>
                      <a:pt x="90" y="192"/>
                    </a:cubicBezTo>
                    <a:cubicBezTo>
                      <a:pt x="92" y="189"/>
                      <a:pt x="89" y="186"/>
                      <a:pt x="88" y="182"/>
                    </a:cubicBezTo>
                    <a:cubicBezTo>
                      <a:pt x="90" y="182"/>
                      <a:pt x="92" y="182"/>
                      <a:pt x="93" y="182"/>
                    </a:cubicBezTo>
                    <a:cubicBezTo>
                      <a:pt x="93" y="179"/>
                      <a:pt x="95" y="177"/>
                      <a:pt x="94" y="173"/>
                    </a:cubicBezTo>
                    <a:cubicBezTo>
                      <a:pt x="102" y="169"/>
                      <a:pt x="99" y="155"/>
                      <a:pt x="92" y="151"/>
                    </a:cubicBezTo>
                    <a:cubicBezTo>
                      <a:pt x="88" y="150"/>
                      <a:pt x="87" y="153"/>
                      <a:pt x="84" y="149"/>
                    </a:cubicBezTo>
                    <a:cubicBezTo>
                      <a:pt x="85" y="148"/>
                      <a:pt x="85" y="145"/>
                      <a:pt x="86" y="145"/>
                    </a:cubicBezTo>
                    <a:cubicBezTo>
                      <a:pt x="92" y="145"/>
                      <a:pt x="101" y="150"/>
                      <a:pt x="107" y="145"/>
                    </a:cubicBezTo>
                    <a:cubicBezTo>
                      <a:pt x="107" y="140"/>
                      <a:pt x="99" y="137"/>
                      <a:pt x="102" y="131"/>
                    </a:cubicBezTo>
                    <a:cubicBezTo>
                      <a:pt x="114" y="143"/>
                      <a:pt x="132" y="131"/>
                      <a:pt x="124" y="113"/>
                    </a:cubicBezTo>
                    <a:cubicBezTo>
                      <a:pt x="125" y="112"/>
                      <a:pt x="127" y="112"/>
                      <a:pt x="130" y="112"/>
                    </a:cubicBezTo>
                    <a:cubicBezTo>
                      <a:pt x="133" y="104"/>
                      <a:pt x="143" y="88"/>
                      <a:pt x="148" y="85"/>
                    </a:cubicBezTo>
                    <a:cubicBezTo>
                      <a:pt x="148" y="85"/>
                      <a:pt x="148" y="82"/>
                      <a:pt x="149" y="82"/>
                    </a:cubicBezTo>
                    <a:cubicBezTo>
                      <a:pt x="151" y="80"/>
                      <a:pt x="154" y="79"/>
                      <a:pt x="154" y="76"/>
                    </a:cubicBezTo>
                    <a:cubicBezTo>
                      <a:pt x="155" y="73"/>
                      <a:pt x="152" y="69"/>
                      <a:pt x="151" y="65"/>
                    </a:cubicBezTo>
                    <a:cubicBezTo>
                      <a:pt x="147" y="64"/>
                      <a:pt x="146" y="71"/>
                      <a:pt x="141" y="71"/>
                    </a:cubicBezTo>
                    <a:cubicBezTo>
                      <a:pt x="137" y="62"/>
                      <a:pt x="141" y="55"/>
                      <a:pt x="149" y="52"/>
                    </a:cubicBezTo>
                    <a:cubicBezTo>
                      <a:pt x="153" y="52"/>
                      <a:pt x="156" y="55"/>
                      <a:pt x="161" y="56"/>
                    </a:cubicBezTo>
                    <a:cubicBezTo>
                      <a:pt x="166" y="57"/>
                      <a:pt x="167" y="49"/>
                      <a:pt x="170" y="45"/>
                    </a:cubicBezTo>
                    <a:cubicBezTo>
                      <a:pt x="171" y="43"/>
                      <a:pt x="173" y="44"/>
                      <a:pt x="174" y="42"/>
                    </a:cubicBezTo>
                    <a:cubicBezTo>
                      <a:pt x="177" y="35"/>
                      <a:pt x="173" y="30"/>
                      <a:pt x="169" y="26"/>
                    </a:cubicBezTo>
                    <a:cubicBezTo>
                      <a:pt x="163" y="24"/>
                      <a:pt x="160" y="19"/>
                      <a:pt x="154" y="14"/>
                    </a:cubicBezTo>
                    <a:cubicBezTo>
                      <a:pt x="149" y="14"/>
                      <a:pt x="143" y="14"/>
                      <a:pt x="139" y="15"/>
                    </a:cubicBezTo>
                    <a:cubicBezTo>
                      <a:pt x="133" y="10"/>
                      <a:pt x="127" y="5"/>
                      <a:pt x="121" y="0"/>
                    </a:cubicBezTo>
                    <a:cubicBezTo>
                      <a:pt x="121" y="1"/>
                      <a:pt x="120" y="2"/>
                      <a:pt x="119" y="2"/>
                    </a:cubicBezTo>
                    <a:cubicBezTo>
                      <a:pt x="116" y="4"/>
                      <a:pt x="120" y="11"/>
                      <a:pt x="118" y="13"/>
                    </a:cubicBezTo>
                    <a:cubicBezTo>
                      <a:pt x="116" y="7"/>
                      <a:pt x="114" y="3"/>
                      <a:pt x="105" y="4"/>
                    </a:cubicBezTo>
                    <a:cubicBezTo>
                      <a:pt x="103" y="9"/>
                      <a:pt x="107" y="13"/>
                      <a:pt x="105" y="17"/>
                    </a:cubicBezTo>
                    <a:cubicBezTo>
                      <a:pt x="103" y="8"/>
                      <a:pt x="94" y="6"/>
                      <a:pt x="88" y="2"/>
                    </a:cubicBezTo>
                    <a:cubicBezTo>
                      <a:pt x="82" y="11"/>
                      <a:pt x="92" y="19"/>
                      <a:pt x="90" y="28"/>
                    </a:cubicBezTo>
                    <a:cubicBezTo>
                      <a:pt x="88" y="19"/>
                      <a:pt x="83" y="12"/>
                      <a:pt x="74" y="9"/>
                    </a:cubicBezTo>
                    <a:cubicBezTo>
                      <a:pt x="71" y="13"/>
                      <a:pt x="66" y="14"/>
                      <a:pt x="62" y="18"/>
                    </a:cubicBezTo>
                    <a:cubicBezTo>
                      <a:pt x="53" y="29"/>
                      <a:pt x="60" y="42"/>
                      <a:pt x="67" y="55"/>
                    </a:cubicBezTo>
                    <a:cubicBezTo>
                      <a:pt x="56" y="48"/>
                      <a:pt x="31" y="25"/>
                      <a:pt x="28" y="53"/>
                    </a:cubicBezTo>
                    <a:cubicBezTo>
                      <a:pt x="28" y="50"/>
                      <a:pt x="26" y="49"/>
                      <a:pt x="23" y="48"/>
                    </a:cubicBezTo>
                    <a:cubicBezTo>
                      <a:pt x="18" y="50"/>
                      <a:pt x="11" y="52"/>
                      <a:pt x="3" y="55"/>
                    </a:cubicBezTo>
                    <a:cubicBezTo>
                      <a:pt x="4" y="58"/>
                      <a:pt x="2" y="60"/>
                      <a:pt x="0" y="61"/>
                    </a:cubicBezTo>
                    <a:cubicBezTo>
                      <a:pt x="3" y="66"/>
                      <a:pt x="1" y="75"/>
                      <a:pt x="4" y="79"/>
                    </a:cubicBezTo>
                    <a:cubicBezTo>
                      <a:pt x="7" y="78"/>
                      <a:pt x="8" y="80"/>
                      <a:pt x="11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Freeform 108">
                <a:extLst>
                  <a:ext uri="{FF2B5EF4-FFF2-40B4-BE49-F238E27FC236}">
                    <a16:creationId xmlns:a16="http://schemas.microsoft.com/office/drawing/2014/main" id="{9125CB97-19E3-41CC-90E9-3744AC51E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820" y="1030806"/>
                <a:ext cx="180997" cy="297844"/>
              </a:xfrm>
              <a:custGeom>
                <a:avLst/>
                <a:gdLst>
                  <a:gd name="T0" fmla="*/ 0 w 67"/>
                  <a:gd name="T1" fmla="*/ 49 h 110"/>
                  <a:gd name="T2" fmla="*/ 9 w 67"/>
                  <a:gd name="T3" fmla="*/ 73 h 110"/>
                  <a:gd name="T4" fmla="*/ 31 w 67"/>
                  <a:gd name="T5" fmla="*/ 79 h 110"/>
                  <a:gd name="T6" fmla="*/ 14 w 67"/>
                  <a:gd name="T7" fmla="*/ 80 h 110"/>
                  <a:gd name="T8" fmla="*/ 22 w 67"/>
                  <a:gd name="T9" fmla="*/ 103 h 110"/>
                  <a:gd name="T10" fmla="*/ 38 w 67"/>
                  <a:gd name="T11" fmla="*/ 107 h 110"/>
                  <a:gd name="T12" fmla="*/ 40 w 67"/>
                  <a:gd name="T13" fmla="*/ 100 h 110"/>
                  <a:gd name="T14" fmla="*/ 45 w 67"/>
                  <a:gd name="T15" fmla="*/ 105 h 110"/>
                  <a:gd name="T16" fmla="*/ 47 w 67"/>
                  <a:gd name="T17" fmla="*/ 91 h 110"/>
                  <a:gd name="T18" fmla="*/ 51 w 67"/>
                  <a:gd name="T19" fmla="*/ 95 h 110"/>
                  <a:gd name="T20" fmla="*/ 63 w 67"/>
                  <a:gd name="T21" fmla="*/ 76 h 110"/>
                  <a:gd name="T22" fmla="*/ 67 w 67"/>
                  <a:gd name="T23" fmla="*/ 77 h 110"/>
                  <a:gd name="T24" fmla="*/ 63 w 67"/>
                  <a:gd name="T25" fmla="*/ 69 h 110"/>
                  <a:gd name="T26" fmla="*/ 56 w 67"/>
                  <a:gd name="T27" fmla="*/ 70 h 110"/>
                  <a:gd name="T28" fmla="*/ 49 w 67"/>
                  <a:gd name="T29" fmla="*/ 36 h 110"/>
                  <a:gd name="T30" fmla="*/ 46 w 67"/>
                  <a:gd name="T31" fmla="*/ 48 h 110"/>
                  <a:gd name="T32" fmla="*/ 39 w 67"/>
                  <a:gd name="T33" fmla="*/ 27 h 110"/>
                  <a:gd name="T34" fmla="*/ 35 w 67"/>
                  <a:gd name="T35" fmla="*/ 30 h 110"/>
                  <a:gd name="T36" fmla="*/ 18 w 67"/>
                  <a:gd name="T37" fmla="*/ 0 h 110"/>
                  <a:gd name="T38" fmla="*/ 18 w 67"/>
                  <a:gd name="T39" fmla="*/ 12 h 110"/>
                  <a:gd name="T40" fmla="*/ 9 w 67"/>
                  <a:gd name="T41" fmla="*/ 17 h 110"/>
                  <a:gd name="T42" fmla="*/ 13 w 67"/>
                  <a:gd name="T43" fmla="*/ 32 h 110"/>
                  <a:gd name="T44" fmla="*/ 8 w 67"/>
                  <a:gd name="T45" fmla="*/ 32 h 110"/>
                  <a:gd name="T46" fmla="*/ 9 w 67"/>
                  <a:gd name="T47" fmla="*/ 49 h 110"/>
                  <a:gd name="T48" fmla="*/ 0 w 67"/>
                  <a:gd name="T49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" h="110">
                    <a:moveTo>
                      <a:pt x="0" y="49"/>
                    </a:moveTo>
                    <a:cubicBezTo>
                      <a:pt x="0" y="59"/>
                      <a:pt x="6" y="65"/>
                      <a:pt x="9" y="73"/>
                    </a:cubicBezTo>
                    <a:cubicBezTo>
                      <a:pt x="17" y="69"/>
                      <a:pt x="30" y="69"/>
                      <a:pt x="31" y="79"/>
                    </a:cubicBezTo>
                    <a:cubicBezTo>
                      <a:pt x="26" y="76"/>
                      <a:pt x="17" y="75"/>
                      <a:pt x="14" y="80"/>
                    </a:cubicBezTo>
                    <a:cubicBezTo>
                      <a:pt x="14" y="90"/>
                      <a:pt x="20" y="94"/>
                      <a:pt x="22" y="103"/>
                    </a:cubicBezTo>
                    <a:cubicBezTo>
                      <a:pt x="28" y="104"/>
                      <a:pt x="31" y="110"/>
                      <a:pt x="38" y="107"/>
                    </a:cubicBezTo>
                    <a:cubicBezTo>
                      <a:pt x="40" y="105"/>
                      <a:pt x="38" y="101"/>
                      <a:pt x="40" y="100"/>
                    </a:cubicBezTo>
                    <a:cubicBezTo>
                      <a:pt x="41" y="102"/>
                      <a:pt x="42" y="105"/>
                      <a:pt x="45" y="105"/>
                    </a:cubicBezTo>
                    <a:cubicBezTo>
                      <a:pt x="49" y="102"/>
                      <a:pt x="44" y="94"/>
                      <a:pt x="47" y="91"/>
                    </a:cubicBezTo>
                    <a:cubicBezTo>
                      <a:pt x="48" y="93"/>
                      <a:pt x="48" y="95"/>
                      <a:pt x="51" y="95"/>
                    </a:cubicBezTo>
                    <a:cubicBezTo>
                      <a:pt x="53" y="86"/>
                      <a:pt x="57" y="80"/>
                      <a:pt x="63" y="76"/>
                    </a:cubicBezTo>
                    <a:cubicBezTo>
                      <a:pt x="65" y="76"/>
                      <a:pt x="65" y="79"/>
                      <a:pt x="67" y="77"/>
                    </a:cubicBezTo>
                    <a:cubicBezTo>
                      <a:pt x="67" y="74"/>
                      <a:pt x="63" y="73"/>
                      <a:pt x="63" y="69"/>
                    </a:cubicBezTo>
                    <a:cubicBezTo>
                      <a:pt x="60" y="69"/>
                      <a:pt x="59" y="71"/>
                      <a:pt x="56" y="70"/>
                    </a:cubicBezTo>
                    <a:cubicBezTo>
                      <a:pt x="53" y="60"/>
                      <a:pt x="57" y="42"/>
                      <a:pt x="49" y="36"/>
                    </a:cubicBezTo>
                    <a:cubicBezTo>
                      <a:pt x="46" y="38"/>
                      <a:pt x="49" y="47"/>
                      <a:pt x="46" y="48"/>
                    </a:cubicBezTo>
                    <a:cubicBezTo>
                      <a:pt x="42" y="42"/>
                      <a:pt x="45" y="30"/>
                      <a:pt x="39" y="27"/>
                    </a:cubicBezTo>
                    <a:cubicBezTo>
                      <a:pt x="39" y="29"/>
                      <a:pt x="37" y="29"/>
                      <a:pt x="35" y="30"/>
                    </a:cubicBezTo>
                    <a:cubicBezTo>
                      <a:pt x="29" y="20"/>
                      <a:pt x="31" y="2"/>
                      <a:pt x="18" y="0"/>
                    </a:cubicBezTo>
                    <a:cubicBezTo>
                      <a:pt x="17" y="4"/>
                      <a:pt x="19" y="7"/>
                      <a:pt x="18" y="12"/>
                    </a:cubicBezTo>
                    <a:cubicBezTo>
                      <a:pt x="13" y="10"/>
                      <a:pt x="11" y="14"/>
                      <a:pt x="9" y="17"/>
                    </a:cubicBezTo>
                    <a:cubicBezTo>
                      <a:pt x="9" y="23"/>
                      <a:pt x="13" y="26"/>
                      <a:pt x="13" y="32"/>
                    </a:cubicBezTo>
                    <a:cubicBezTo>
                      <a:pt x="11" y="30"/>
                      <a:pt x="10" y="32"/>
                      <a:pt x="8" y="32"/>
                    </a:cubicBezTo>
                    <a:cubicBezTo>
                      <a:pt x="3" y="37"/>
                      <a:pt x="6" y="45"/>
                      <a:pt x="9" y="49"/>
                    </a:cubicBezTo>
                    <a:cubicBezTo>
                      <a:pt x="6" y="51"/>
                      <a:pt x="3" y="51"/>
                      <a:pt x="0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109">
                <a:extLst>
                  <a:ext uri="{FF2B5EF4-FFF2-40B4-BE49-F238E27FC236}">
                    <a16:creationId xmlns:a16="http://schemas.microsoft.com/office/drawing/2014/main" id="{FA884B3F-CD9E-4D1F-B4A8-8B7D4EBEC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774" y="1106412"/>
                <a:ext cx="146631" cy="146631"/>
              </a:xfrm>
              <a:custGeom>
                <a:avLst/>
                <a:gdLst>
                  <a:gd name="T0" fmla="*/ 21 w 54"/>
                  <a:gd name="T1" fmla="*/ 35 h 54"/>
                  <a:gd name="T2" fmla="*/ 15 w 54"/>
                  <a:gd name="T3" fmla="*/ 52 h 54"/>
                  <a:gd name="T4" fmla="*/ 34 w 54"/>
                  <a:gd name="T5" fmla="*/ 54 h 54"/>
                  <a:gd name="T6" fmla="*/ 54 w 54"/>
                  <a:gd name="T7" fmla="*/ 28 h 54"/>
                  <a:gd name="T8" fmla="*/ 41 w 54"/>
                  <a:gd name="T9" fmla="*/ 19 h 54"/>
                  <a:gd name="T10" fmla="*/ 37 w 54"/>
                  <a:gd name="T11" fmla="*/ 9 h 54"/>
                  <a:gd name="T12" fmla="*/ 30 w 54"/>
                  <a:gd name="T13" fmla="*/ 21 h 54"/>
                  <a:gd name="T14" fmla="*/ 29 w 54"/>
                  <a:gd name="T15" fmla="*/ 3 h 54"/>
                  <a:gd name="T16" fmla="*/ 23 w 54"/>
                  <a:gd name="T17" fmla="*/ 18 h 54"/>
                  <a:gd name="T18" fmla="*/ 15 w 54"/>
                  <a:gd name="T19" fmla="*/ 14 h 54"/>
                  <a:gd name="T20" fmla="*/ 9 w 54"/>
                  <a:gd name="T21" fmla="*/ 0 h 54"/>
                  <a:gd name="T22" fmla="*/ 0 w 54"/>
                  <a:gd name="T23" fmla="*/ 30 h 54"/>
                  <a:gd name="T24" fmla="*/ 21 w 54"/>
                  <a:gd name="T25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54">
                    <a:moveTo>
                      <a:pt x="21" y="35"/>
                    </a:moveTo>
                    <a:cubicBezTo>
                      <a:pt x="21" y="42"/>
                      <a:pt x="14" y="43"/>
                      <a:pt x="15" y="52"/>
                    </a:cubicBezTo>
                    <a:cubicBezTo>
                      <a:pt x="21" y="53"/>
                      <a:pt x="27" y="53"/>
                      <a:pt x="34" y="54"/>
                    </a:cubicBezTo>
                    <a:cubicBezTo>
                      <a:pt x="41" y="45"/>
                      <a:pt x="50" y="39"/>
                      <a:pt x="54" y="28"/>
                    </a:cubicBezTo>
                    <a:cubicBezTo>
                      <a:pt x="53" y="20"/>
                      <a:pt x="49" y="16"/>
                      <a:pt x="41" y="19"/>
                    </a:cubicBezTo>
                    <a:cubicBezTo>
                      <a:pt x="41" y="14"/>
                      <a:pt x="40" y="11"/>
                      <a:pt x="37" y="9"/>
                    </a:cubicBezTo>
                    <a:cubicBezTo>
                      <a:pt x="32" y="10"/>
                      <a:pt x="33" y="17"/>
                      <a:pt x="30" y="21"/>
                    </a:cubicBezTo>
                    <a:cubicBezTo>
                      <a:pt x="29" y="15"/>
                      <a:pt x="33" y="6"/>
                      <a:pt x="29" y="3"/>
                    </a:cubicBezTo>
                    <a:cubicBezTo>
                      <a:pt x="25" y="6"/>
                      <a:pt x="26" y="14"/>
                      <a:pt x="23" y="18"/>
                    </a:cubicBezTo>
                    <a:cubicBezTo>
                      <a:pt x="23" y="13"/>
                      <a:pt x="18" y="15"/>
                      <a:pt x="15" y="14"/>
                    </a:cubicBezTo>
                    <a:cubicBezTo>
                      <a:pt x="13" y="10"/>
                      <a:pt x="13" y="3"/>
                      <a:pt x="9" y="0"/>
                    </a:cubicBezTo>
                    <a:cubicBezTo>
                      <a:pt x="8" y="12"/>
                      <a:pt x="3" y="20"/>
                      <a:pt x="0" y="30"/>
                    </a:cubicBezTo>
                    <a:cubicBezTo>
                      <a:pt x="4" y="38"/>
                      <a:pt x="13" y="31"/>
                      <a:pt x="2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110">
                <a:extLst>
                  <a:ext uri="{FF2B5EF4-FFF2-40B4-BE49-F238E27FC236}">
                    <a16:creationId xmlns:a16="http://schemas.microsoft.com/office/drawing/2014/main" id="{6B020BA8-88D3-4798-B3D2-C03003A0A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055" y="1169417"/>
                <a:ext cx="172979" cy="264623"/>
              </a:xfrm>
              <a:custGeom>
                <a:avLst/>
                <a:gdLst>
                  <a:gd name="T0" fmla="*/ 12 w 64"/>
                  <a:gd name="T1" fmla="*/ 30 h 98"/>
                  <a:gd name="T2" fmla="*/ 20 w 64"/>
                  <a:gd name="T3" fmla="*/ 57 h 98"/>
                  <a:gd name="T4" fmla="*/ 29 w 64"/>
                  <a:gd name="T5" fmla="*/ 43 h 98"/>
                  <a:gd name="T6" fmla="*/ 36 w 64"/>
                  <a:gd name="T7" fmla="*/ 50 h 98"/>
                  <a:gd name="T8" fmla="*/ 21 w 64"/>
                  <a:gd name="T9" fmla="*/ 62 h 98"/>
                  <a:gd name="T10" fmla="*/ 22 w 64"/>
                  <a:gd name="T11" fmla="*/ 71 h 98"/>
                  <a:gd name="T12" fmla="*/ 36 w 64"/>
                  <a:gd name="T13" fmla="*/ 68 h 98"/>
                  <a:gd name="T14" fmla="*/ 26 w 64"/>
                  <a:gd name="T15" fmla="*/ 75 h 98"/>
                  <a:gd name="T16" fmla="*/ 41 w 64"/>
                  <a:gd name="T17" fmla="*/ 98 h 98"/>
                  <a:gd name="T18" fmla="*/ 49 w 64"/>
                  <a:gd name="T19" fmla="*/ 77 h 98"/>
                  <a:gd name="T20" fmla="*/ 54 w 64"/>
                  <a:gd name="T21" fmla="*/ 48 h 98"/>
                  <a:gd name="T22" fmla="*/ 64 w 64"/>
                  <a:gd name="T23" fmla="*/ 40 h 98"/>
                  <a:gd name="T24" fmla="*/ 50 w 64"/>
                  <a:gd name="T25" fmla="*/ 15 h 98"/>
                  <a:gd name="T26" fmla="*/ 45 w 64"/>
                  <a:gd name="T27" fmla="*/ 21 h 98"/>
                  <a:gd name="T28" fmla="*/ 45 w 64"/>
                  <a:gd name="T29" fmla="*/ 6 h 98"/>
                  <a:gd name="T30" fmla="*/ 35 w 64"/>
                  <a:gd name="T31" fmla="*/ 0 h 98"/>
                  <a:gd name="T32" fmla="*/ 34 w 64"/>
                  <a:gd name="T33" fmla="*/ 27 h 98"/>
                  <a:gd name="T34" fmla="*/ 26 w 64"/>
                  <a:gd name="T35" fmla="*/ 7 h 98"/>
                  <a:gd name="T36" fmla="*/ 22 w 64"/>
                  <a:gd name="T37" fmla="*/ 21 h 98"/>
                  <a:gd name="T38" fmla="*/ 18 w 64"/>
                  <a:gd name="T39" fmla="*/ 7 h 98"/>
                  <a:gd name="T40" fmla="*/ 6 w 64"/>
                  <a:gd name="T41" fmla="*/ 30 h 98"/>
                  <a:gd name="T42" fmla="*/ 12 w 64"/>
                  <a:gd name="T43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98">
                    <a:moveTo>
                      <a:pt x="12" y="30"/>
                    </a:moveTo>
                    <a:cubicBezTo>
                      <a:pt x="5" y="40"/>
                      <a:pt x="12" y="52"/>
                      <a:pt x="20" y="57"/>
                    </a:cubicBezTo>
                    <a:cubicBezTo>
                      <a:pt x="26" y="55"/>
                      <a:pt x="25" y="47"/>
                      <a:pt x="29" y="43"/>
                    </a:cubicBezTo>
                    <a:cubicBezTo>
                      <a:pt x="30" y="47"/>
                      <a:pt x="34" y="48"/>
                      <a:pt x="36" y="50"/>
                    </a:cubicBezTo>
                    <a:cubicBezTo>
                      <a:pt x="32" y="55"/>
                      <a:pt x="28" y="60"/>
                      <a:pt x="21" y="62"/>
                    </a:cubicBezTo>
                    <a:cubicBezTo>
                      <a:pt x="21" y="66"/>
                      <a:pt x="21" y="68"/>
                      <a:pt x="22" y="71"/>
                    </a:cubicBezTo>
                    <a:cubicBezTo>
                      <a:pt x="28" y="72"/>
                      <a:pt x="33" y="67"/>
                      <a:pt x="36" y="68"/>
                    </a:cubicBezTo>
                    <a:cubicBezTo>
                      <a:pt x="36" y="74"/>
                      <a:pt x="31" y="75"/>
                      <a:pt x="26" y="75"/>
                    </a:cubicBezTo>
                    <a:cubicBezTo>
                      <a:pt x="22" y="85"/>
                      <a:pt x="30" y="96"/>
                      <a:pt x="41" y="98"/>
                    </a:cubicBezTo>
                    <a:cubicBezTo>
                      <a:pt x="44" y="92"/>
                      <a:pt x="41" y="79"/>
                      <a:pt x="49" y="77"/>
                    </a:cubicBezTo>
                    <a:cubicBezTo>
                      <a:pt x="51" y="68"/>
                      <a:pt x="51" y="57"/>
                      <a:pt x="54" y="48"/>
                    </a:cubicBezTo>
                    <a:cubicBezTo>
                      <a:pt x="58" y="46"/>
                      <a:pt x="62" y="44"/>
                      <a:pt x="64" y="40"/>
                    </a:cubicBezTo>
                    <a:cubicBezTo>
                      <a:pt x="60" y="30"/>
                      <a:pt x="50" y="27"/>
                      <a:pt x="50" y="15"/>
                    </a:cubicBezTo>
                    <a:cubicBezTo>
                      <a:pt x="46" y="15"/>
                      <a:pt x="47" y="19"/>
                      <a:pt x="45" y="21"/>
                    </a:cubicBezTo>
                    <a:cubicBezTo>
                      <a:pt x="46" y="17"/>
                      <a:pt x="46" y="10"/>
                      <a:pt x="45" y="6"/>
                    </a:cubicBezTo>
                    <a:cubicBezTo>
                      <a:pt x="40" y="6"/>
                      <a:pt x="40" y="0"/>
                      <a:pt x="35" y="0"/>
                    </a:cubicBezTo>
                    <a:cubicBezTo>
                      <a:pt x="29" y="7"/>
                      <a:pt x="35" y="20"/>
                      <a:pt x="34" y="27"/>
                    </a:cubicBezTo>
                    <a:cubicBezTo>
                      <a:pt x="31" y="21"/>
                      <a:pt x="32" y="11"/>
                      <a:pt x="26" y="7"/>
                    </a:cubicBezTo>
                    <a:cubicBezTo>
                      <a:pt x="21" y="9"/>
                      <a:pt x="23" y="17"/>
                      <a:pt x="22" y="21"/>
                    </a:cubicBezTo>
                    <a:cubicBezTo>
                      <a:pt x="17" y="20"/>
                      <a:pt x="21" y="11"/>
                      <a:pt x="18" y="7"/>
                    </a:cubicBezTo>
                    <a:cubicBezTo>
                      <a:pt x="6" y="6"/>
                      <a:pt x="0" y="18"/>
                      <a:pt x="6" y="30"/>
                    </a:cubicBezTo>
                    <a:cubicBezTo>
                      <a:pt x="8" y="33"/>
                      <a:pt x="10" y="25"/>
                      <a:pt x="12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111">
                <a:extLst>
                  <a:ext uri="{FF2B5EF4-FFF2-40B4-BE49-F238E27FC236}">
                    <a16:creationId xmlns:a16="http://schemas.microsoft.com/office/drawing/2014/main" id="{8C2E01D8-6850-467A-A4C6-B98CBD0C2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335" y="1220968"/>
                <a:ext cx="127157" cy="139757"/>
              </a:xfrm>
              <a:custGeom>
                <a:avLst/>
                <a:gdLst>
                  <a:gd name="T0" fmla="*/ 14 w 47"/>
                  <a:gd name="T1" fmla="*/ 26 h 52"/>
                  <a:gd name="T2" fmla="*/ 6 w 47"/>
                  <a:gd name="T3" fmla="*/ 23 h 52"/>
                  <a:gd name="T4" fmla="*/ 29 w 47"/>
                  <a:gd name="T5" fmla="*/ 39 h 52"/>
                  <a:gd name="T6" fmla="*/ 36 w 47"/>
                  <a:gd name="T7" fmla="*/ 51 h 52"/>
                  <a:gd name="T8" fmla="*/ 32 w 47"/>
                  <a:gd name="T9" fmla="*/ 18 h 52"/>
                  <a:gd name="T10" fmla="*/ 16 w 47"/>
                  <a:gd name="T11" fmla="*/ 2 h 52"/>
                  <a:gd name="T12" fmla="*/ 2 w 47"/>
                  <a:gd name="T13" fmla="*/ 2 h 52"/>
                  <a:gd name="T14" fmla="*/ 14 w 47"/>
                  <a:gd name="T1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2">
                    <a:moveTo>
                      <a:pt x="14" y="26"/>
                    </a:moveTo>
                    <a:cubicBezTo>
                      <a:pt x="11" y="26"/>
                      <a:pt x="11" y="22"/>
                      <a:pt x="6" y="23"/>
                    </a:cubicBezTo>
                    <a:cubicBezTo>
                      <a:pt x="0" y="38"/>
                      <a:pt x="19" y="37"/>
                      <a:pt x="29" y="39"/>
                    </a:cubicBezTo>
                    <a:cubicBezTo>
                      <a:pt x="30" y="44"/>
                      <a:pt x="30" y="52"/>
                      <a:pt x="36" y="51"/>
                    </a:cubicBezTo>
                    <a:cubicBezTo>
                      <a:pt x="47" y="50"/>
                      <a:pt x="36" y="23"/>
                      <a:pt x="32" y="18"/>
                    </a:cubicBezTo>
                    <a:cubicBezTo>
                      <a:pt x="22" y="18"/>
                      <a:pt x="18" y="11"/>
                      <a:pt x="16" y="2"/>
                    </a:cubicBezTo>
                    <a:cubicBezTo>
                      <a:pt x="11" y="0"/>
                      <a:pt x="7" y="0"/>
                      <a:pt x="2" y="2"/>
                    </a:cubicBezTo>
                    <a:cubicBezTo>
                      <a:pt x="1" y="16"/>
                      <a:pt x="16" y="12"/>
                      <a:pt x="1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112">
                <a:extLst>
                  <a:ext uri="{FF2B5EF4-FFF2-40B4-BE49-F238E27FC236}">
                    <a16:creationId xmlns:a16="http://schemas.microsoft.com/office/drawing/2014/main" id="{CC12D3D7-21C8-48F8-A394-F0EAC4D79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707" y="1271372"/>
                <a:ext cx="75606" cy="73315"/>
              </a:xfrm>
              <a:custGeom>
                <a:avLst/>
                <a:gdLst>
                  <a:gd name="T0" fmla="*/ 16 w 28"/>
                  <a:gd name="T1" fmla="*/ 26 h 27"/>
                  <a:gd name="T2" fmla="*/ 27 w 28"/>
                  <a:gd name="T3" fmla="*/ 22 h 27"/>
                  <a:gd name="T4" fmla="*/ 28 w 28"/>
                  <a:gd name="T5" fmla="*/ 13 h 27"/>
                  <a:gd name="T6" fmla="*/ 13 w 28"/>
                  <a:gd name="T7" fmla="*/ 1 h 27"/>
                  <a:gd name="T8" fmla="*/ 16 w 28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6" y="26"/>
                    </a:moveTo>
                    <a:cubicBezTo>
                      <a:pt x="20" y="27"/>
                      <a:pt x="22" y="24"/>
                      <a:pt x="27" y="22"/>
                    </a:cubicBezTo>
                    <a:cubicBezTo>
                      <a:pt x="27" y="18"/>
                      <a:pt x="28" y="17"/>
                      <a:pt x="28" y="13"/>
                    </a:cubicBezTo>
                    <a:cubicBezTo>
                      <a:pt x="22" y="9"/>
                      <a:pt x="20" y="1"/>
                      <a:pt x="13" y="1"/>
                    </a:cubicBezTo>
                    <a:cubicBezTo>
                      <a:pt x="0" y="0"/>
                      <a:pt x="10" y="24"/>
                      <a:pt x="16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113">
                <a:extLst>
                  <a:ext uri="{FF2B5EF4-FFF2-40B4-BE49-F238E27FC236}">
                    <a16:creationId xmlns:a16="http://schemas.microsoft.com/office/drawing/2014/main" id="{9C88FC18-CAA5-4F11-BE18-2CEB83D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742" y="1330941"/>
                <a:ext cx="73315" cy="51550"/>
              </a:xfrm>
              <a:custGeom>
                <a:avLst/>
                <a:gdLst>
                  <a:gd name="T0" fmla="*/ 22 w 27"/>
                  <a:gd name="T1" fmla="*/ 17 h 19"/>
                  <a:gd name="T2" fmla="*/ 27 w 27"/>
                  <a:gd name="T3" fmla="*/ 4 h 19"/>
                  <a:gd name="T4" fmla="*/ 6 w 27"/>
                  <a:gd name="T5" fmla="*/ 15 h 19"/>
                  <a:gd name="T6" fmla="*/ 22 w 27"/>
                  <a:gd name="T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9">
                    <a:moveTo>
                      <a:pt x="22" y="17"/>
                    </a:moveTo>
                    <a:cubicBezTo>
                      <a:pt x="23" y="11"/>
                      <a:pt x="27" y="9"/>
                      <a:pt x="27" y="4"/>
                    </a:cubicBezTo>
                    <a:cubicBezTo>
                      <a:pt x="17" y="1"/>
                      <a:pt x="0" y="0"/>
                      <a:pt x="6" y="15"/>
                    </a:cubicBezTo>
                    <a:cubicBezTo>
                      <a:pt x="10" y="19"/>
                      <a:pt x="16" y="18"/>
                      <a:pt x="22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114">
                <a:extLst>
                  <a:ext uri="{FF2B5EF4-FFF2-40B4-BE49-F238E27FC236}">
                    <a16:creationId xmlns:a16="http://schemas.microsoft.com/office/drawing/2014/main" id="{4E107D42-DCC5-4979-9AF1-FFFB17915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275" y="1364160"/>
                <a:ext cx="119138" cy="121429"/>
              </a:xfrm>
              <a:custGeom>
                <a:avLst/>
                <a:gdLst>
                  <a:gd name="T0" fmla="*/ 10 w 44"/>
                  <a:gd name="T1" fmla="*/ 38 h 45"/>
                  <a:gd name="T2" fmla="*/ 15 w 44"/>
                  <a:gd name="T3" fmla="*/ 45 h 45"/>
                  <a:gd name="T4" fmla="*/ 26 w 44"/>
                  <a:gd name="T5" fmla="*/ 22 h 45"/>
                  <a:gd name="T6" fmla="*/ 29 w 44"/>
                  <a:gd name="T7" fmla="*/ 34 h 45"/>
                  <a:gd name="T8" fmla="*/ 40 w 44"/>
                  <a:gd name="T9" fmla="*/ 25 h 45"/>
                  <a:gd name="T10" fmla="*/ 39 w 44"/>
                  <a:gd name="T11" fmla="*/ 13 h 45"/>
                  <a:gd name="T12" fmla="*/ 44 w 44"/>
                  <a:gd name="T13" fmla="*/ 9 h 45"/>
                  <a:gd name="T14" fmla="*/ 32 w 44"/>
                  <a:gd name="T15" fmla="*/ 6 h 45"/>
                  <a:gd name="T16" fmla="*/ 0 w 44"/>
                  <a:gd name="T17" fmla="*/ 30 h 45"/>
                  <a:gd name="T18" fmla="*/ 3 w 44"/>
                  <a:gd name="T19" fmla="*/ 41 h 45"/>
                  <a:gd name="T20" fmla="*/ 10 w 44"/>
                  <a:gd name="T2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5">
                    <a:moveTo>
                      <a:pt x="10" y="38"/>
                    </a:moveTo>
                    <a:cubicBezTo>
                      <a:pt x="11" y="41"/>
                      <a:pt x="11" y="44"/>
                      <a:pt x="15" y="45"/>
                    </a:cubicBezTo>
                    <a:cubicBezTo>
                      <a:pt x="23" y="42"/>
                      <a:pt x="21" y="28"/>
                      <a:pt x="26" y="22"/>
                    </a:cubicBezTo>
                    <a:cubicBezTo>
                      <a:pt x="27" y="26"/>
                      <a:pt x="28" y="30"/>
                      <a:pt x="29" y="34"/>
                    </a:cubicBezTo>
                    <a:cubicBezTo>
                      <a:pt x="38" y="36"/>
                      <a:pt x="32" y="23"/>
                      <a:pt x="40" y="25"/>
                    </a:cubicBezTo>
                    <a:cubicBezTo>
                      <a:pt x="40" y="21"/>
                      <a:pt x="39" y="18"/>
                      <a:pt x="39" y="13"/>
                    </a:cubicBezTo>
                    <a:cubicBezTo>
                      <a:pt x="41" y="12"/>
                      <a:pt x="42" y="10"/>
                      <a:pt x="44" y="9"/>
                    </a:cubicBezTo>
                    <a:cubicBezTo>
                      <a:pt x="43" y="3"/>
                      <a:pt x="35" y="0"/>
                      <a:pt x="32" y="6"/>
                    </a:cubicBezTo>
                    <a:cubicBezTo>
                      <a:pt x="12" y="5"/>
                      <a:pt x="13" y="24"/>
                      <a:pt x="0" y="30"/>
                    </a:cubicBezTo>
                    <a:cubicBezTo>
                      <a:pt x="0" y="35"/>
                      <a:pt x="2" y="38"/>
                      <a:pt x="3" y="41"/>
                    </a:cubicBezTo>
                    <a:cubicBezTo>
                      <a:pt x="6" y="41"/>
                      <a:pt x="8" y="39"/>
                      <a:pt x="1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115">
                <a:extLst>
                  <a:ext uri="{FF2B5EF4-FFF2-40B4-BE49-F238E27FC236}">
                    <a16:creationId xmlns:a16="http://schemas.microsoft.com/office/drawing/2014/main" id="{B7A22625-D85B-4982-86C7-858209FED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801" y="1401964"/>
                <a:ext cx="59569" cy="53841"/>
              </a:xfrm>
              <a:custGeom>
                <a:avLst/>
                <a:gdLst>
                  <a:gd name="T0" fmla="*/ 19 w 22"/>
                  <a:gd name="T1" fmla="*/ 20 h 20"/>
                  <a:gd name="T2" fmla="*/ 18 w 22"/>
                  <a:gd name="T3" fmla="*/ 6 h 20"/>
                  <a:gd name="T4" fmla="*/ 2 w 22"/>
                  <a:gd name="T5" fmla="*/ 2 h 20"/>
                  <a:gd name="T6" fmla="*/ 7 w 22"/>
                  <a:gd name="T7" fmla="*/ 19 h 20"/>
                  <a:gd name="T8" fmla="*/ 19 w 2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9" y="20"/>
                    </a:moveTo>
                    <a:cubicBezTo>
                      <a:pt x="22" y="16"/>
                      <a:pt x="21" y="10"/>
                      <a:pt x="18" y="6"/>
                    </a:cubicBezTo>
                    <a:cubicBezTo>
                      <a:pt x="11" y="6"/>
                      <a:pt x="10" y="0"/>
                      <a:pt x="2" y="2"/>
                    </a:cubicBezTo>
                    <a:cubicBezTo>
                      <a:pt x="0" y="9"/>
                      <a:pt x="7" y="12"/>
                      <a:pt x="7" y="19"/>
                    </a:cubicBezTo>
                    <a:cubicBezTo>
                      <a:pt x="12" y="17"/>
                      <a:pt x="14" y="20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116">
                <a:extLst>
                  <a:ext uri="{FF2B5EF4-FFF2-40B4-BE49-F238E27FC236}">
                    <a16:creationId xmlns:a16="http://schemas.microsoft.com/office/drawing/2014/main" id="{6544CF50-46C5-4A08-BBF2-F31B1E11B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950" y="1401964"/>
                <a:ext cx="254313" cy="238275"/>
              </a:xfrm>
              <a:custGeom>
                <a:avLst/>
                <a:gdLst>
                  <a:gd name="T0" fmla="*/ 12 w 94"/>
                  <a:gd name="T1" fmla="*/ 84 h 88"/>
                  <a:gd name="T2" fmla="*/ 19 w 94"/>
                  <a:gd name="T3" fmla="*/ 88 h 88"/>
                  <a:gd name="T4" fmla="*/ 23 w 94"/>
                  <a:gd name="T5" fmla="*/ 71 h 88"/>
                  <a:gd name="T6" fmla="*/ 27 w 94"/>
                  <a:gd name="T7" fmla="*/ 73 h 88"/>
                  <a:gd name="T8" fmla="*/ 30 w 94"/>
                  <a:gd name="T9" fmla="*/ 61 h 88"/>
                  <a:gd name="T10" fmla="*/ 37 w 94"/>
                  <a:gd name="T11" fmla="*/ 61 h 88"/>
                  <a:gd name="T12" fmla="*/ 40 w 94"/>
                  <a:gd name="T13" fmla="*/ 49 h 88"/>
                  <a:gd name="T14" fmla="*/ 60 w 94"/>
                  <a:gd name="T15" fmla="*/ 38 h 88"/>
                  <a:gd name="T16" fmla="*/ 86 w 94"/>
                  <a:gd name="T17" fmla="*/ 22 h 88"/>
                  <a:gd name="T18" fmla="*/ 72 w 94"/>
                  <a:gd name="T19" fmla="*/ 8 h 88"/>
                  <a:gd name="T20" fmla="*/ 69 w 94"/>
                  <a:gd name="T21" fmla="*/ 16 h 88"/>
                  <a:gd name="T22" fmla="*/ 51 w 94"/>
                  <a:gd name="T23" fmla="*/ 24 h 88"/>
                  <a:gd name="T24" fmla="*/ 43 w 94"/>
                  <a:gd name="T25" fmla="*/ 21 h 88"/>
                  <a:gd name="T26" fmla="*/ 39 w 94"/>
                  <a:gd name="T27" fmla="*/ 30 h 88"/>
                  <a:gd name="T28" fmla="*/ 22 w 94"/>
                  <a:gd name="T29" fmla="*/ 44 h 88"/>
                  <a:gd name="T30" fmla="*/ 18 w 94"/>
                  <a:gd name="T31" fmla="*/ 44 h 88"/>
                  <a:gd name="T32" fmla="*/ 15 w 94"/>
                  <a:gd name="T33" fmla="*/ 59 h 88"/>
                  <a:gd name="T34" fmla="*/ 12 w 94"/>
                  <a:gd name="T35" fmla="*/ 71 h 88"/>
                  <a:gd name="T36" fmla="*/ 0 w 94"/>
                  <a:gd name="T37" fmla="*/ 80 h 88"/>
                  <a:gd name="T38" fmla="*/ 4 w 94"/>
                  <a:gd name="T39" fmla="*/ 86 h 88"/>
                  <a:gd name="T40" fmla="*/ 12 w 94"/>
                  <a:gd name="T41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88">
                    <a:moveTo>
                      <a:pt x="12" y="84"/>
                    </a:moveTo>
                    <a:cubicBezTo>
                      <a:pt x="15" y="85"/>
                      <a:pt x="15" y="88"/>
                      <a:pt x="19" y="88"/>
                    </a:cubicBezTo>
                    <a:cubicBezTo>
                      <a:pt x="24" y="85"/>
                      <a:pt x="26" y="75"/>
                      <a:pt x="23" y="71"/>
                    </a:cubicBezTo>
                    <a:cubicBezTo>
                      <a:pt x="25" y="72"/>
                      <a:pt x="24" y="74"/>
                      <a:pt x="27" y="73"/>
                    </a:cubicBezTo>
                    <a:cubicBezTo>
                      <a:pt x="30" y="70"/>
                      <a:pt x="30" y="65"/>
                      <a:pt x="30" y="61"/>
                    </a:cubicBezTo>
                    <a:cubicBezTo>
                      <a:pt x="32" y="61"/>
                      <a:pt x="35" y="61"/>
                      <a:pt x="37" y="61"/>
                    </a:cubicBezTo>
                    <a:cubicBezTo>
                      <a:pt x="39" y="58"/>
                      <a:pt x="42" y="54"/>
                      <a:pt x="40" y="49"/>
                    </a:cubicBezTo>
                    <a:cubicBezTo>
                      <a:pt x="48" y="45"/>
                      <a:pt x="52" y="42"/>
                      <a:pt x="60" y="38"/>
                    </a:cubicBezTo>
                    <a:cubicBezTo>
                      <a:pt x="69" y="33"/>
                      <a:pt x="82" y="28"/>
                      <a:pt x="86" y="22"/>
                    </a:cubicBezTo>
                    <a:cubicBezTo>
                      <a:pt x="94" y="10"/>
                      <a:pt x="85" y="0"/>
                      <a:pt x="72" y="8"/>
                    </a:cubicBezTo>
                    <a:cubicBezTo>
                      <a:pt x="71" y="10"/>
                      <a:pt x="70" y="13"/>
                      <a:pt x="69" y="16"/>
                    </a:cubicBezTo>
                    <a:cubicBezTo>
                      <a:pt x="62" y="18"/>
                      <a:pt x="57" y="21"/>
                      <a:pt x="51" y="24"/>
                    </a:cubicBezTo>
                    <a:cubicBezTo>
                      <a:pt x="49" y="21"/>
                      <a:pt x="45" y="22"/>
                      <a:pt x="43" y="21"/>
                    </a:cubicBezTo>
                    <a:cubicBezTo>
                      <a:pt x="42" y="24"/>
                      <a:pt x="42" y="29"/>
                      <a:pt x="39" y="30"/>
                    </a:cubicBezTo>
                    <a:cubicBezTo>
                      <a:pt x="30" y="29"/>
                      <a:pt x="25" y="38"/>
                      <a:pt x="22" y="44"/>
                    </a:cubicBezTo>
                    <a:cubicBezTo>
                      <a:pt x="20" y="43"/>
                      <a:pt x="20" y="43"/>
                      <a:pt x="18" y="44"/>
                    </a:cubicBezTo>
                    <a:cubicBezTo>
                      <a:pt x="17" y="49"/>
                      <a:pt x="12" y="54"/>
                      <a:pt x="15" y="59"/>
                    </a:cubicBezTo>
                    <a:cubicBezTo>
                      <a:pt x="9" y="60"/>
                      <a:pt x="9" y="66"/>
                      <a:pt x="12" y="71"/>
                    </a:cubicBezTo>
                    <a:cubicBezTo>
                      <a:pt x="4" y="70"/>
                      <a:pt x="3" y="75"/>
                      <a:pt x="0" y="80"/>
                    </a:cubicBezTo>
                    <a:cubicBezTo>
                      <a:pt x="1" y="82"/>
                      <a:pt x="3" y="84"/>
                      <a:pt x="4" y="86"/>
                    </a:cubicBezTo>
                    <a:cubicBezTo>
                      <a:pt x="6" y="85"/>
                      <a:pt x="9" y="85"/>
                      <a:pt x="12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117">
                <a:extLst>
                  <a:ext uri="{FF2B5EF4-FFF2-40B4-BE49-F238E27FC236}">
                    <a16:creationId xmlns:a16="http://schemas.microsoft.com/office/drawing/2014/main" id="{991CCA6E-766B-40FE-86D7-9CDBC2982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901" y="1418002"/>
                <a:ext cx="202763" cy="189017"/>
              </a:xfrm>
              <a:custGeom>
                <a:avLst/>
                <a:gdLst>
                  <a:gd name="T0" fmla="*/ 12 w 75"/>
                  <a:gd name="T1" fmla="*/ 29 h 70"/>
                  <a:gd name="T2" fmla="*/ 0 w 75"/>
                  <a:gd name="T3" fmla="*/ 37 h 70"/>
                  <a:gd name="T4" fmla="*/ 5 w 75"/>
                  <a:gd name="T5" fmla="*/ 42 h 70"/>
                  <a:gd name="T6" fmla="*/ 14 w 75"/>
                  <a:gd name="T7" fmla="*/ 44 h 70"/>
                  <a:gd name="T8" fmla="*/ 37 w 75"/>
                  <a:gd name="T9" fmla="*/ 40 h 70"/>
                  <a:gd name="T10" fmla="*/ 36 w 75"/>
                  <a:gd name="T11" fmla="*/ 43 h 70"/>
                  <a:gd name="T12" fmla="*/ 19 w 75"/>
                  <a:gd name="T13" fmla="*/ 49 h 70"/>
                  <a:gd name="T14" fmla="*/ 51 w 75"/>
                  <a:gd name="T15" fmla="*/ 44 h 70"/>
                  <a:gd name="T16" fmla="*/ 69 w 75"/>
                  <a:gd name="T17" fmla="*/ 45 h 70"/>
                  <a:gd name="T18" fmla="*/ 63 w 75"/>
                  <a:gd name="T19" fmla="*/ 19 h 70"/>
                  <a:gd name="T20" fmla="*/ 62 w 75"/>
                  <a:gd name="T21" fmla="*/ 26 h 70"/>
                  <a:gd name="T22" fmla="*/ 51 w 75"/>
                  <a:gd name="T23" fmla="*/ 0 h 70"/>
                  <a:gd name="T24" fmla="*/ 42 w 75"/>
                  <a:gd name="T25" fmla="*/ 12 h 70"/>
                  <a:gd name="T26" fmla="*/ 49 w 75"/>
                  <a:gd name="T27" fmla="*/ 29 h 70"/>
                  <a:gd name="T28" fmla="*/ 37 w 75"/>
                  <a:gd name="T29" fmla="*/ 30 h 70"/>
                  <a:gd name="T30" fmla="*/ 28 w 75"/>
                  <a:gd name="T31" fmla="*/ 17 h 70"/>
                  <a:gd name="T32" fmla="*/ 23 w 75"/>
                  <a:gd name="T33" fmla="*/ 19 h 70"/>
                  <a:gd name="T34" fmla="*/ 20 w 75"/>
                  <a:gd name="T35" fmla="*/ 11 h 70"/>
                  <a:gd name="T36" fmla="*/ 7 w 75"/>
                  <a:gd name="T37" fmla="*/ 16 h 70"/>
                  <a:gd name="T38" fmla="*/ 12 w 75"/>
                  <a:gd name="T39" fmla="*/ 2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70">
                    <a:moveTo>
                      <a:pt x="12" y="29"/>
                    </a:moveTo>
                    <a:cubicBezTo>
                      <a:pt x="5" y="29"/>
                      <a:pt x="1" y="32"/>
                      <a:pt x="0" y="37"/>
                    </a:cubicBezTo>
                    <a:cubicBezTo>
                      <a:pt x="2" y="39"/>
                      <a:pt x="3" y="41"/>
                      <a:pt x="5" y="42"/>
                    </a:cubicBezTo>
                    <a:cubicBezTo>
                      <a:pt x="9" y="39"/>
                      <a:pt x="10" y="44"/>
                      <a:pt x="14" y="44"/>
                    </a:cubicBezTo>
                    <a:cubicBezTo>
                      <a:pt x="22" y="44"/>
                      <a:pt x="29" y="34"/>
                      <a:pt x="37" y="40"/>
                    </a:cubicBezTo>
                    <a:cubicBezTo>
                      <a:pt x="35" y="40"/>
                      <a:pt x="36" y="42"/>
                      <a:pt x="36" y="43"/>
                    </a:cubicBezTo>
                    <a:cubicBezTo>
                      <a:pt x="31" y="45"/>
                      <a:pt x="25" y="46"/>
                      <a:pt x="19" y="49"/>
                    </a:cubicBezTo>
                    <a:cubicBezTo>
                      <a:pt x="22" y="70"/>
                      <a:pt x="46" y="49"/>
                      <a:pt x="51" y="44"/>
                    </a:cubicBezTo>
                    <a:cubicBezTo>
                      <a:pt x="57" y="48"/>
                      <a:pt x="62" y="47"/>
                      <a:pt x="69" y="45"/>
                    </a:cubicBezTo>
                    <a:cubicBezTo>
                      <a:pt x="72" y="36"/>
                      <a:pt x="75" y="20"/>
                      <a:pt x="63" y="19"/>
                    </a:cubicBezTo>
                    <a:cubicBezTo>
                      <a:pt x="62" y="21"/>
                      <a:pt x="62" y="24"/>
                      <a:pt x="62" y="26"/>
                    </a:cubicBezTo>
                    <a:cubicBezTo>
                      <a:pt x="51" y="24"/>
                      <a:pt x="57" y="6"/>
                      <a:pt x="51" y="0"/>
                    </a:cubicBezTo>
                    <a:cubicBezTo>
                      <a:pt x="45" y="2"/>
                      <a:pt x="44" y="8"/>
                      <a:pt x="42" y="12"/>
                    </a:cubicBezTo>
                    <a:cubicBezTo>
                      <a:pt x="44" y="17"/>
                      <a:pt x="49" y="21"/>
                      <a:pt x="49" y="29"/>
                    </a:cubicBezTo>
                    <a:cubicBezTo>
                      <a:pt x="46" y="32"/>
                      <a:pt x="40" y="30"/>
                      <a:pt x="37" y="30"/>
                    </a:cubicBezTo>
                    <a:cubicBezTo>
                      <a:pt x="34" y="26"/>
                      <a:pt x="32" y="21"/>
                      <a:pt x="28" y="17"/>
                    </a:cubicBezTo>
                    <a:cubicBezTo>
                      <a:pt x="26" y="17"/>
                      <a:pt x="26" y="19"/>
                      <a:pt x="23" y="19"/>
                    </a:cubicBezTo>
                    <a:cubicBezTo>
                      <a:pt x="22" y="16"/>
                      <a:pt x="22" y="13"/>
                      <a:pt x="20" y="11"/>
                    </a:cubicBezTo>
                    <a:cubicBezTo>
                      <a:pt x="13" y="10"/>
                      <a:pt x="12" y="15"/>
                      <a:pt x="7" y="16"/>
                    </a:cubicBezTo>
                    <a:cubicBezTo>
                      <a:pt x="5" y="24"/>
                      <a:pt x="11" y="27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118">
                <a:extLst>
                  <a:ext uri="{FF2B5EF4-FFF2-40B4-BE49-F238E27FC236}">
                    <a16:creationId xmlns:a16="http://schemas.microsoft.com/office/drawing/2014/main" id="{F65E4930-6D79-42A8-96FE-46FD233E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739" y="1428311"/>
                <a:ext cx="97372" cy="116846"/>
              </a:xfrm>
              <a:custGeom>
                <a:avLst/>
                <a:gdLst>
                  <a:gd name="T0" fmla="*/ 11 w 36"/>
                  <a:gd name="T1" fmla="*/ 3 h 43"/>
                  <a:gd name="T2" fmla="*/ 16 w 36"/>
                  <a:gd name="T3" fmla="*/ 17 h 43"/>
                  <a:gd name="T4" fmla="*/ 5 w 36"/>
                  <a:gd name="T5" fmla="*/ 5 h 43"/>
                  <a:gd name="T6" fmla="*/ 5 w 36"/>
                  <a:gd name="T7" fmla="*/ 16 h 43"/>
                  <a:gd name="T8" fmla="*/ 0 w 36"/>
                  <a:gd name="T9" fmla="*/ 22 h 43"/>
                  <a:gd name="T10" fmla="*/ 4 w 36"/>
                  <a:gd name="T11" fmla="*/ 29 h 43"/>
                  <a:gd name="T12" fmla="*/ 15 w 36"/>
                  <a:gd name="T13" fmla="*/ 25 h 43"/>
                  <a:gd name="T14" fmla="*/ 12 w 36"/>
                  <a:gd name="T15" fmla="*/ 38 h 43"/>
                  <a:gd name="T16" fmla="*/ 27 w 36"/>
                  <a:gd name="T17" fmla="*/ 41 h 43"/>
                  <a:gd name="T18" fmla="*/ 23 w 36"/>
                  <a:gd name="T19" fmla="*/ 1 h 43"/>
                  <a:gd name="T20" fmla="*/ 20 w 36"/>
                  <a:gd name="T21" fmla="*/ 7 h 43"/>
                  <a:gd name="T22" fmla="*/ 11 w 36"/>
                  <a:gd name="T23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3">
                    <a:moveTo>
                      <a:pt x="11" y="3"/>
                    </a:moveTo>
                    <a:cubicBezTo>
                      <a:pt x="11" y="9"/>
                      <a:pt x="14" y="12"/>
                      <a:pt x="16" y="17"/>
                    </a:cubicBezTo>
                    <a:cubicBezTo>
                      <a:pt x="11" y="14"/>
                      <a:pt x="11" y="6"/>
                      <a:pt x="5" y="5"/>
                    </a:cubicBezTo>
                    <a:cubicBezTo>
                      <a:pt x="4" y="8"/>
                      <a:pt x="4" y="13"/>
                      <a:pt x="5" y="16"/>
                    </a:cubicBezTo>
                    <a:cubicBezTo>
                      <a:pt x="4" y="19"/>
                      <a:pt x="1" y="19"/>
                      <a:pt x="0" y="22"/>
                    </a:cubicBezTo>
                    <a:cubicBezTo>
                      <a:pt x="0" y="26"/>
                      <a:pt x="2" y="27"/>
                      <a:pt x="4" y="29"/>
                    </a:cubicBezTo>
                    <a:cubicBezTo>
                      <a:pt x="8" y="28"/>
                      <a:pt x="10" y="25"/>
                      <a:pt x="15" y="25"/>
                    </a:cubicBezTo>
                    <a:cubicBezTo>
                      <a:pt x="17" y="31"/>
                      <a:pt x="11" y="32"/>
                      <a:pt x="12" y="38"/>
                    </a:cubicBezTo>
                    <a:cubicBezTo>
                      <a:pt x="15" y="43"/>
                      <a:pt x="22" y="39"/>
                      <a:pt x="27" y="41"/>
                    </a:cubicBezTo>
                    <a:cubicBezTo>
                      <a:pt x="26" y="30"/>
                      <a:pt x="36" y="7"/>
                      <a:pt x="23" y="1"/>
                    </a:cubicBezTo>
                    <a:cubicBezTo>
                      <a:pt x="22" y="3"/>
                      <a:pt x="22" y="6"/>
                      <a:pt x="20" y="7"/>
                    </a:cubicBezTo>
                    <a:cubicBezTo>
                      <a:pt x="19" y="3"/>
                      <a:pt x="15" y="0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119">
                <a:extLst>
                  <a:ext uri="{FF2B5EF4-FFF2-40B4-BE49-F238E27FC236}">
                    <a16:creationId xmlns:a16="http://schemas.microsoft.com/office/drawing/2014/main" id="{C5849E26-7DD2-4127-A23D-459DBAE6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370" y="1428311"/>
                <a:ext cx="240566" cy="148922"/>
              </a:xfrm>
              <a:custGeom>
                <a:avLst/>
                <a:gdLst>
                  <a:gd name="T0" fmla="*/ 27 w 89"/>
                  <a:gd name="T1" fmla="*/ 44 h 55"/>
                  <a:gd name="T2" fmla="*/ 29 w 89"/>
                  <a:gd name="T3" fmla="*/ 52 h 55"/>
                  <a:gd name="T4" fmla="*/ 43 w 89"/>
                  <a:gd name="T5" fmla="*/ 48 h 55"/>
                  <a:gd name="T6" fmla="*/ 58 w 89"/>
                  <a:gd name="T7" fmla="*/ 50 h 55"/>
                  <a:gd name="T8" fmla="*/ 58 w 89"/>
                  <a:gd name="T9" fmla="*/ 43 h 55"/>
                  <a:gd name="T10" fmla="*/ 60 w 89"/>
                  <a:gd name="T11" fmla="*/ 52 h 55"/>
                  <a:gd name="T12" fmla="*/ 76 w 89"/>
                  <a:gd name="T13" fmla="*/ 52 h 55"/>
                  <a:gd name="T14" fmla="*/ 75 w 89"/>
                  <a:gd name="T15" fmla="*/ 43 h 55"/>
                  <a:gd name="T16" fmla="*/ 69 w 89"/>
                  <a:gd name="T17" fmla="*/ 21 h 55"/>
                  <a:gd name="T18" fmla="*/ 41 w 89"/>
                  <a:gd name="T19" fmla="*/ 32 h 55"/>
                  <a:gd name="T20" fmla="*/ 35 w 89"/>
                  <a:gd name="T21" fmla="*/ 25 h 55"/>
                  <a:gd name="T22" fmla="*/ 26 w 89"/>
                  <a:gd name="T23" fmla="*/ 31 h 55"/>
                  <a:gd name="T24" fmla="*/ 14 w 89"/>
                  <a:gd name="T25" fmla="*/ 18 h 55"/>
                  <a:gd name="T26" fmla="*/ 21 w 89"/>
                  <a:gd name="T27" fmla="*/ 10 h 55"/>
                  <a:gd name="T28" fmla="*/ 1 w 89"/>
                  <a:gd name="T29" fmla="*/ 5 h 55"/>
                  <a:gd name="T30" fmla="*/ 6 w 89"/>
                  <a:gd name="T31" fmla="*/ 22 h 55"/>
                  <a:gd name="T32" fmla="*/ 9 w 89"/>
                  <a:gd name="T33" fmla="*/ 48 h 55"/>
                  <a:gd name="T34" fmla="*/ 14 w 89"/>
                  <a:gd name="T35" fmla="*/ 46 h 55"/>
                  <a:gd name="T36" fmla="*/ 22 w 89"/>
                  <a:gd name="T37" fmla="*/ 52 h 55"/>
                  <a:gd name="T38" fmla="*/ 27 w 89"/>
                  <a:gd name="T39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55">
                    <a:moveTo>
                      <a:pt x="27" y="44"/>
                    </a:moveTo>
                    <a:cubicBezTo>
                      <a:pt x="29" y="46"/>
                      <a:pt x="28" y="51"/>
                      <a:pt x="29" y="52"/>
                    </a:cubicBezTo>
                    <a:cubicBezTo>
                      <a:pt x="35" y="55"/>
                      <a:pt x="41" y="52"/>
                      <a:pt x="43" y="48"/>
                    </a:cubicBezTo>
                    <a:cubicBezTo>
                      <a:pt x="45" y="53"/>
                      <a:pt x="53" y="52"/>
                      <a:pt x="58" y="50"/>
                    </a:cubicBezTo>
                    <a:cubicBezTo>
                      <a:pt x="59" y="47"/>
                      <a:pt x="56" y="43"/>
                      <a:pt x="58" y="43"/>
                    </a:cubicBezTo>
                    <a:cubicBezTo>
                      <a:pt x="59" y="45"/>
                      <a:pt x="59" y="49"/>
                      <a:pt x="60" y="52"/>
                    </a:cubicBezTo>
                    <a:cubicBezTo>
                      <a:pt x="65" y="55"/>
                      <a:pt x="69" y="52"/>
                      <a:pt x="76" y="52"/>
                    </a:cubicBezTo>
                    <a:cubicBezTo>
                      <a:pt x="77" y="48"/>
                      <a:pt x="75" y="46"/>
                      <a:pt x="75" y="43"/>
                    </a:cubicBezTo>
                    <a:cubicBezTo>
                      <a:pt x="89" y="35"/>
                      <a:pt x="73" y="27"/>
                      <a:pt x="69" y="21"/>
                    </a:cubicBezTo>
                    <a:cubicBezTo>
                      <a:pt x="55" y="20"/>
                      <a:pt x="45" y="22"/>
                      <a:pt x="41" y="32"/>
                    </a:cubicBezTo>
                    <a:cubicBezTo>
                      <a:pt x="38" y="30"/>
                      <a:pt x="37" y="27"/>
                      <a:pt x="35" y="25"/>
                    </a:cubicBezTo>
                    <a:cubicBezTo>
                      <a:pt x="31" y="26"/>
                      <a:pt x="26" y="27"/>
                      <a:pt x="26" y="31"/>
                    </a:cubicBezTo>
                    <a:cubicBezTo>
                      <a:pt x="24" y="25"/>
                      <a:pt x="22" y="18"/>
                      <a:pt x="14" y="18"/>
                    </a:cubicBezTo>
                    <a:cubicBezTo>
                      <a:pt x="13" y="12"/>
                      <a:pt x="21" y="15"/>
                      <a:pt x="21" y="10"/>
                    </a:cubicBezTo>
                    <a:cubicBezTo>
                      <a:pt x="21" y="5"/>
                      <a:pt x="8" y="0"/>
                      <a:pt x="1" y="5"/>
                    </a:cubicBezTo>
                    <a:cubicBezTo>
                      <a:pt x="0" y="13"/>
                      <a:pt x="5" y="16"/>
                      <a:pt x="6" y="22"/>
                    </a:cubicBezTo>
                    <a:cubicBezTo>
                      <a:pt x="7" y="31"/>
                      <a:pt x="3" y="41"/>
                      <a:pt x="9" y="48"/>
                    </a:cubicBezTo>
                    <a:cubicBezTo>
                      <a:pt x="13" y="49"/>
                      <a:pt x="12" y="48"/>
                      <a:pt x="14" y="46"/>
                    </a:cubicBezTo>
                    <a:cubicBezTo>
                      <a:pt x="15" y="50"/>
                      <a:pt x="17" y="52"/>
                      <a:pt x="22" y="52"/>
                    </a:cubicBezTo>
                    <a:cubicBezTo>
                      <a:pt x="26" y="51"/>
                      <a:pt x="24" y="45"/>
                      <a:pt x="2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120">
                <a:extLst>
                  <a:ext uri="{FF2B5EF4-FFF2-40B4-BE49-F238E27FC236}">
                    <a16:creationId xmlns:a16="http://schemas.microsoft.com/office/drawing/2014/main" id="{066416F3-10E4-411C-BE7D-EC0806F22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017" y="1566924"/>
                <a:ext cx="168397" cy="189017"/>
              </a:xfrm>
              <a:custGeom>
                <a:avLst/>
                <a:gdLst>
                  <a:gd name="T0" fmla="*/ 14 w 62"/>
                  <a:gd name="T1" fmla="*/ 68 h 70"/>
                  <a:gd name="T2" fmla="*/ 20 w 62"/>
                  <a:gd name="T3" fmla="*/ 69 h 70"/>
                  <a:gd name="T4" fmla="*/ 32 w 62"/>
                  <a:gd name="T5" fmla="*/ 62 h 70"/>
                  <a:gd name="T6" fmla="*/ 34 w 62"/>
                  <a:gd name="T7" fmla="*/ 48 h 70"/>
                  <a:gd name="T8" fmla="*/ 62 w 62"/>
                  <a:gd name="T9" fmla="*/ 20 h 70"/>
                  <a:gd name="T10" fmla="*/ 39 w 62"/>
                  <a:gd name="T11" fmla="*/ 10 h 70"/>
                  <a:gd name="T12" fmla="*/ 27 w 62"/>
                  <a:gd name="T13" fmla="*/ 0 h 70"/>
                  <a:gd name="T14" fmla="*/ 6 w 62"/>
                  <a:gd name="T15" fmla="*/ 3 h 70"/>
                  <a:gd name="T16" fmla="*/ 4 w 62"/>
                  <a:gd name="T17" fmla="*/ 34 h 70"/>
                  <a:gd name="T18" fmla="*/ 5 w 62"/>
                  <a:gd name="T19" fmla="*/ 43 h 70"/>
                  <a:gd name="T20" fmla="*/ 0 w 62"/>
                  <a:gd name="T21" fmla="*/ 51 h 70"/>
                  <a:gd name="T22" fmla="*/ 14 w 62"/>
                  <a:gd name="T2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70">
                    <a:moveTo>
                      <a:pt x="14" y="68"/>
                    </a:moveTo>
                    <a:cubicBezTo>
                      <a:pt x="17" y="68"/>
                      <a:pt x="17" y="70"/>
                      <a:pt x="20" y="69"/>
                    </a:cubicBezTo>
                    <a:cubicBezTo>
                      <a:pt x="23" y="65"/>
                      <a:pt x="27" y="63"/>
                      <a:pt x="32" y="62"/>
                    </a:cubicBezTo>
                    <a:cubicBezTo>
                      <a:pt x="33" y="58"/>
                      <a:pt x="34" y="54"/>
                      <a:pt x="34" y="48"/>
                    </a:cubicBezTo>
                    <a:cubicBezTo>
                      <a:pt x="42" y="38"/>
                      <a:pt x="50" y="28"/>
                      <a:pt x="62" y="20"/>
                    </a:cubicBezTo>
                    <a:cubicBezTo>
                      <a:pt x="57" y="15"/>
                      <a:pt x="51" y="4"/>
                      <a:pt x="39" y="10"/>
                    </a:cubicBezTo>
                    <a:cubicBezTo>
                      <a:pt x="35" y="6"/>
                      <a:pt x="32" y="2"/>
                      <a:pt x="27" y="0"/>
                    </a:cubicBezTo>
                    <a:cubicBezTo>
                      <a:pt x="22" y="3"/>
                      <a:pt x="12" y="1"/>
                      <a:pt x="6" y="3"/>
                    </a:cubicBezTo>
                    <a:cubicBezTo>
                      <a:pt x="11" y="13"/>
                      <a:pt x="12" y="26"/>
                      <a:pt x="4" y="34"/>
                    </a:cubicBezTo>
                    <a:cubicBezTo>
                      <a:pt x="3" y="38"/>
                      <a:pt x="5" y="40"/>
                      <a:pt x="5" y="43"/>
                    </a:cubicBezTo>
                    <a:cubicBezTo>
                      <a:pt x="4" y="46"/>
                      <a:pt x="1" y="48"/>
                      <a:pt x="0" y="51"/>
                    </a:cubicBezTo>
                    <a:cubicBezTo>
                      <a:pt x="5" y="56"/>
                      <a:pt x="15" y="56"/>
                      <a:pt x="14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121">
                <a:extLst>
                  <a:ext uri="{FF2B5EF4-FFF2-40B4-BE49-F238E27FC236}">
                    <a16:creationId xmlns:a16="http://schemas.microsoft.com/office/drawing/2014/main" id="{2039F33E-EDAD-450B-B028-663E9C95E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11" y="1582961"/>
                <a:ext cx="97372" cy="124866"/>
              </a:xfrm>
              <a:custGeom>
                <a:avLst/>
                <a:gdLst>
                  <a:gd name="T0" fmla="*/ 27 w 36"/>
                  <a:gd name="T1" fmla="*/ 32 h 46"/>
                  <a:gd name="T2" fmla="*/ 36 w 36"/>
                  <a:gd name="T3" fmla="*/ 8 h 46"/>
                  <a:gd name="T4" fmla="*/ 23 w 36"/>
                  <a:gd name="T5" fmla="*/ 6 h 46"/>
                  <a:gd name="T6" fmla="*/ 8 w 36"/>
                  <a:gd name="T7" fmla="*/ 11 h 46"/>
                  <a:gd name="T8" fmla="*/ 8 w 36"/>
                  <a:gd name="T9" fmla="*/ 42 h 46"/>
                  <a:gd name="T10" fmla="*/ 17 w 36"/>
                  <a:gd name="T11" fmla="*/ 37 h 46"/>
                  <a:gd name="T12" fmla="*/ 15 w 36"/>
                  <a:gd name="T13" fmla="*/ 31 h 46"/>
                  <a:gd name="T14" fmla="*/ 27 w 36"/>
                  <a:gd name="T15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6">
                    <a:moveTo>
                      <a:pt x="27" y="32"/>
                    </a:moveTo>
                    <a:cubicBezTo>
                      <a:pt x="30" y="24"/>
                      <a:pt x="34" y="17"/>
                      <a:pt x="36" y="8"/>
                    </a:cubicBezTo>
                    <a:cubicBezTo>
                      <a:pt x="34" y="4"/>
                      <a:pt x="28" y="5"/>
                      <a:pt x="23" y="6"/>
                    </a:cubicBezTo>
                    <a:cubicBezTo>
                      <a:pt x="20" y="2"/>
                      <a:pt x="3" y="0"/>
                      <a:pt x="8" y="11"/>
                    </a:cubicBezTo>
                    <a:cubicBezTo>
                      <a:pt x="0" y="17"/>
                      <a:pt x="6" y="34"/>
                      <a:pt x="8" y="42"/>
                    </a:cubicBezTo>
                    <a:cubicBezTo>
                      <a:pt x="12" y="46"/>
                      <a:pt x="17" y="43"/>
                      <a:pt x="17" y="37"/>
                    </a:cubicBezTo>
                    <a:cubicBezTo>
                      <a:pt x="18" y="35"/>
                      <a:pt x="13" y="32"/>
                      <a:pt x="15" y="31"/>
                    </a:cubicBezTo>
                    <a:cubicBezTo>
                      <a:pt x="19" y="31"/>
                      <a:pt x="22" y="32"/>
                      <a:pt x="27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122">
                <a:extLst>
                  <a:ext uri="{FF2B5EF4-FFF2-40B4-BE49-F238E27FC236}">
                    <a16:creationId xmlns:a16="http://schemas.microsoft.com/office/drawing/2014/main" id="{BFBD2200-E8F2-4D13-8D19-1039143F1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448" y="1598999"/>
                <a:ext cx="111119" cy="146631"/>
              </a:xfrm>
              <a:custGeom>
                <a:avLst/>
                <a:gdLst>
                  <a:gd name="T0" fmla="*/ 27 w 41"/>
                  <a:gd name="T1" fmla="*/ 20 h 54"/>
                  <a:gd name="T2" fmla="*/ 26 w 41"/>
                  <a:gd name="T3" fmla="*/ 18 h 54"/>
                  <a:gd name="T4" fmla="*/ 35 w 41"/>
                  <a:gd name="T5" fmla="*/ 5 h 54"/>
                  <a:gd name="T6" fmla="*/ 32 w 41"/>
                  <a:gd name="T7" fmla="*/ 2 h 54"/>
                  <a:gd name="T8" fmla="*/ 22 w 41"/>
                  <a:gd name="T9" fmla="*/ 6 h 54"/>
                  <a:gd name="T10" fmla="*/ 10 w 41"/>
                  <a:gd name="T11" fmla="*/ 3 h 54"/>
                  <a:gd name="T12" fmla="*/ 16 w 41"/>
                  <a:gd name="T13" fmla="*/ 17 h 54"/>
                  <a:gd name="T14" fmla="*/ 11 w 41"/>
                  <a:gd name="T15" fmla="*/ 25 h 54"/>
                  <a:gd name="T16" fmla="*/ 3 w 41"/>
                  <a:gd name="T17" fmla="*/ 17 h 54"/>
                  <a:gd name="T18" fmla="*/ 0 w 41"/>
                  <a:gd name="T19" fmla="*/ 25 h 54"/>
                  <a:gd name="T20" fmla="*/ 15 w 41"/>
                  <a:gd name="T21" fmla="*/ 39 h 54"/>
                  <a:gd name="T22" fmla="*/ 25 w 41"/>
                  <a:gd name="T23" fmla="*/ 54 h 54"/>
                  <a:gd name="T24" fmla="*/ 29 w 41"/>
                  <a:gd name="T25" fmla="*/ 47 h 54"/>
                  <a:gd name="T26" fmla="*/ 33 w 41"/>
                  <a:gd name="T27" fmla="*/ 48 h 54"/>
                  <a:gd name="T28" fmla="*/ 27 w 41"/>
                  <a:gd name="T2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54">
                    <a:moveTo>
                      <a:pt x="27" y="20"/>
                    </a:moveTo>
                    <a:cubicBezTo>
                      <a:pt x="27" y="19"/>
                      <a:pt x="27" y="19"/>
                      <a:pt x="26" y="18"/>
                    </a:cubicBezTo>
                    <a:cubicBezTo>
                      <a:pt x="29" y="14"/>
                      <a:pt x="34" y="12"/>
                      <a:pt x="35" y="5"/>
                    </a:cubicBezTo>
                    <a:cubicBezTo>
                      <a:pt x="34" y="3"/>
                      <a:pt x="32" y="3"/>
                      <a:pt x="32" y="2"/>
                    </a:cubicBezTo>
                    <a:cubicBezTo>
                      <a:pt x="27" y="1"/>
                      <a:pt x="24" y="3"/>
                      <a:pt x="22" y="6"/>
                    </a:cubicBezTo>
                    <a:cubicBezTo>
                      <a:pt x="20" y="0"/>
                      <a:pt x="17" y="3"/>
                      <a:pt x="10" y="3"/>
                    </a:cubicBezTo>
                    <a:cubicBezTo>
                      <a:pt x="10" y="10"/>
                      <a:pt x="15" y="11"/>
                      <a:pt x="16" y="17"/>
                    </a:cubicBezTo>
                    <a:cubicBezTo>
                      <a:pt x="14" y="19"/>
                      <a:pt x="14" y="24"/>
                      <a:pt x="11" y="25"/>
                    </a:cubicBezTo>
                    <a:cubicBezTo>
                      <a:pt x="7" y="23"/>
                      <a:pt x="7" y="18"/>
                      <a:pt x="3" y="17"/>
                    </a:cubicBezTo>
                    <a:cubicBezTo>
                      <a:pt x="2" y="20"/>
                      <a:pt x="1" y="22"/>
                      <a:pt x="0" y="25"/>
                    </a:cubicBezTo>
                    <a:cubicBezTo>
                      <a:pt x="4" y="30"/>
                      <a:pt x="7" y="37"/>
                      <a:pt x="15" y="39"/>
                    </a:cubicBezTo>
                    <a:cubicBezTo>
                      <a:pt x="18" y="45"/>
                      <a:pt x="19" y="51"/>
                      <a:pt x="25" y="54"/>
                    </a:cubicBezTo>
                    <a:cubicBezTo>
                      <a:pt x="28" y="53"/>
                      <a:pt x="29" y="49"/>
                      <a:pt x="29" y="47"/>
                    </a:cubicBezTo>
                    <a:cubicBezTo>
                      <a:pt x="30" y="48"/>
                      <a:pt x="31" y="48"/>
                      <a:pt x="33" y="48"/>
                    </a:cubicBezTo>
                    <a:cubicBezTo>
                      <a:pt x="39" y="38"/>
                      <a:pt x="41" y="20"/>
                      <a:pt x="27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123">
                <a:extLst>
                  <a:ext uri="{FF2B5EF4-FFF2-40B4-BE49-F238E27FC236}">
                    <a16:creationId xmlns:a16="http://schemas.microsoft.com/office/drawing/2014/main" id="{54E7E11D-9938-448E-989E-F221154BC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844" y="1634511"/>
                <a:ext cx="292116" cy="246294"/>
              </a:xfrm>
              <a:custGeom>
                <a:avLst/>
                <a:gdLst>
                  <a:gd name="T0" fmla="*/ 99 w 108"/>
                  <a:gd name="T1" fmla="*/ 67 h 91"/>
                  <a:gd name="T2" fmla="*/ 107 w 108"/>
                  <a:gd name="T3" fmla="*/ 70 h 91"/>
                  <a:gd name="T4" fmla="*/ 85 w 108"/>
                  <a:gd name="T5" fmla="*/ 42 h 91"/>
                  <a:gd name="T6" fmla="*/ 87 w 108"/>
                  <a:gd name="T7" fmla="*/ 35 h 91"/>
                  <a:gd name="T8" fmla="*/ 64 w 108"/>
                  <a:gd name="T9" fmla="*/ 0 h 91"/>
                  <a:gd name="T10" fmla="*/ 65 w 108"/>
                  <a:gd name="T11" fmla="*/ 31 h 91"/>
                  <a:gd name="T12" fmla="*/ 61 w 108"/>
                  <a:gd name="T13" fmla="*/ 14 h 91"/>
                  <a:gd name="T14" fmla="*/ 50 w 108"/>
                  <a:gd name="T15" fmla="*/ 8 h 91"/>
                  <a:gd name="T16" fmla="*/ 52 w 108"/>
                  <a:gd name="T17" fmla="*/ 17 h 91"/>
                  <a:gd name="T18" fmla="*/ 44 w 108"/>
                  <a:gd name="T19" fmla="*/ 20 h 91"/>
                  <a:gd name="T20" fmla="*/ 34 w 108"/>
                  <a:gd name="T21" fmla="*/ 9 h 91"/>
                  <a:gd name="T22" fmla="*/ 28 w 108"/>
                  <a:gd name="T23" fmla="*/ 14 h 91"/>
                  <a:gd name="T24" fmla="*/ 30 w 108"/>
                  <a:gd name="T25" fmla="*/ 3 h 91"/>
                  <a:gd name="T26" fmla="*/ 27 w 108"/>
                  <a:gd name="T27" fmla="*/ 0 h 91"/>
                  <a:gd name="T28" fmla="*/ 0 w 108"/>
                  <a:gd name="T29" fmla="*/ 29 h 91"/>
                  <a:gd name="T30" fmla="*/ 11 w 108"/>
                  <a:gd name="T31" fmla="*/ 38 h 91"/>
                  <a:gd name="T32" fmla="*/ 20 w 108"/>
                  <a:gd name="T33" fmla="*/ 37 h 91"/>
                  <a:gd name="T34" fmla="*/ 3 w 108"/>
                  <a:gd name="T35" fmla="*/ 45 h 91"/>
                  <a:gd name="T36" fmla="*/ 43 w 108"/>
                  <a:gd name="T37" fmla="*/ 58 h 91"/>
                  <a:gd name="T38" fmla="*/ 9 w 108"/>
                  <a:gd name="T39" fmla="*/ 63 h 91"/>
                  <a:gd name="T40" fmla="*/ 30 w 108"/>
                  <a:gd name="T41" fmla="*/ 76 h 91"/>
                  <a:gd name="T42" fmla="*/ 32 w 108"/>
                  <a:gd name="T43" fmla="*/ 79 h 91"/>
                  <a:gd name="T44" fmla="*/ 32 w 108"/>
                  <a:gd name="T45" fmla="*/ 86 h 91"/>
                  <a:gd name="T46" fmla="*/ 74 w 108"/>
                  <a:gd name="T47" fmla="*/ 73 h 91"/>
                  <a:gd name="T48" fmla="*/ 100 w 108"/>
                  <a:gd name="T49" fmla="*/ 71 h 91"/>
                  <a:gd name="T50" fmla="*/ 93 w 108"/>
                  <a:gd name="T51" fmla="*/ 73 h 91"/>
                  <a:gd name="T52" fmla="*/ 93 w 108"/>
                  <a:gd name="T53" fmla="*/ 70 h 91"/>
                  <a:gd name="T54" fmla="*/ 99 w 108"/>
                  <a:gd name="T55" fmla="*/ 6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8" h="91">
                    <a:moveTo>
                      <a:pt x="99" y="67"/>
                    </a:moveTo>
                    <a:cubicBezTo>
                      <a:pt x="102" y="68"/>
                      <a:pt x="103" y="71"/>
                      <a:pt x="107" y="70"/>
                    </a:cubicBezTo>
                    <a:cubicBezTo>
                      <a:pt x="108" y="53"/>
                      <a:pt x="88" y="57"/>
                      <a:pt x="85" y="42"/>
                    </a:cubicBezTo>
                    <a:cubicBezTo>
                      <a:pt x="86" y="40"/>
                      <a:pt x="86" y="38"/>
                      <a:pt x="87" y="35"/>
                    </a:cubicBezTo>
                    <a:cubicBezTo>
                      <a:pt x="81" y="21"/>
                      <a:pt x="82" y="1"/>
                      <a:pt x="64" y="0"/>
                    </a:cubicBezTo>
                    <a:cubicBezTo>
                      <a:pt x="59" y="11"/>
                      <a:pt x="70" y="24"/>
                      <a:pt x="65" y="31"/>
                    </a:cubicBezTo>
                    <a:cubicBezTo>
                      <a:pt x="64" y="25"/>
                      <a:pt x="60" y="22"/>
                      <a:pt x="61" y="14"/>
                    </a:cubicBezTo>
                    <a:cubicBezTo>
                      <a:pt x="59" y="11"/>
                      <a:pt x="54" y="7"/>
                      <a:pt x="50" y="8"/>
                    </a:cubicBezTo>
                    <a:cubicBezTo>
                      <a:pt x="50" y="11"/>
                      <a:pt x="52" y="13"/>
                      <a:pt x="52" y="17"/>
                    </a:cubicBezTo>
                    <a:cubicBezTo>
                      <a:pt x="48" y="16"/>
                      <a:pt x="48" y="20"/>
                      <a:pt x="44" y="20"/>
                    </a:cubicBezTo>
                    <a:cubicBezTo>
                      <a:pt x="46" y="13"/>
                      <a:pt x="42" y="9"/>
                      <a:pt x="34" y="9"/>
                    </a:cubicBezTo>
                    <a:cubicBezTo>
                      <a:pt x="32" y="10"/>
                      <a:pt x="33" y="15"/>
                      <a:pt x="28" y="14"/>
                    </a:cubicBezTo>
                    <a:cubicBezTo>
                      <a:pt x="27" y="9"/>
                      <a:pt x="30" y="7"/>
                      <a:pt x="30" y="3"/>
                    </a:cubicBezTo>
                    <a:cubicBezTo>
                      <a:pt x="29" y="2"/>
                      <a:pt x="27" y="1"/>
                      <a:pt x="27" y="0"/>
                    </a:cubicBezTo>
                    <a:cubicBezTo>
                      <a:pt x="14" y="7"/>
                      <a:pt x="3" y="14"/>
                      <a:pt x="0" y="29"/>
                    </a:cubicBezTo>
                    <a:cubicBezTo>
                      <a:pt x="4" y="32"/>
                      <a:pt x="7" y="36"/>
                      <a:pt x="11" y="38"/>
                    </a:cubicBezTo>
                    <a:cubicBezTo>
                      <a:pt x="14" y="38"/>
                      <a:pt x="18" y="35"/>
                      <a:pt x="20" y="37"/>
                    </a:cubicBezTo>
                    <a:cubicBezTo>
                      <a:pt x="18" y="44"/>
                      <a:pt x="6" y="40"/>
                      <a:pt x="3" y="45"/>
                    </a:cubicBezTo>
                    <a:cubicBezTo>
                      <a:pt x="7" y="59"/>
                      <a:pt x="37" y="45"/>
                      <a:pt x="43" y="58"/>
                    </a:cubicBezTo>
                    <a:cubicBezTo>
                      <a:pt x="30" y="58"/>
                      <a:pt x="16" y="57"/>
                      <a:pt x="9" y="63"/>
                    </a:cubicBezTo>
                    <a:cubicBezTo>
                      <a:pt x="12" y="71"/>
                      <a:pt x="17" y="78"/>
                      <a:pt x="30" y="76"/>
                    </a:cubicBezTo>
                    <a:cubicBezTo>
                      <a:pt x="30" y="77"/>
                      <a:pt x="31" y="78"/>
                      <a:pt x="32" y="79"/>
                    </a:cubicBezTo>
                    <a:cubicBezTo>
                      <a:pt x="32" y="81"/>
                      <a:pt x="32" y="84"/>
                      <a:pt x="32" y="86"/>
                    </a:cubicBezTo>
                    <a:cubicBezTo>
                      <a:pt x="47" y="91"/>
                      <a:pt x="66" y="82"/>
                      <a:pt x="74" y="73"/>
                    </a:cubicBezTo>
                    <a:cubicBezTo>
                      <a:pt x="76" y="84"/>
                      <a:pt x="108" y="88"/>
                      <a:pt x="100" y="71"/>
                    </a:cubicBezTo>
                    <a:cubicBezTo>
                      <a:pt x="97" y="70"/>
                      <a:pt x="95" y="75"/>
                      <a:pt x="93" y="73"/>
                    </a:cubicBezTo>
                    <a:cubicBezTo>
                      <a:pt x="93" y="71"/>
                      <a:pt x="93" y="70"/>
                      <a:pt x="93" y="70"/>
                    </a:cubicBezTo>
                    <a:cubicBezTo>
                      <a:pt x="97" y="71"/>
                      <a:pt x="96" y="67"/>
                      <a:pt x="99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124">
                <a:extLst>
                  <a:ext uri="{FF2B5EF4-FFF2-40B4-BE49-F238E27FC236}">
                    <a16:creationId xmlns:a16="http://schemas.microsoft.com/office/drawing/2014/main" id="{96AE2503-B581-41DC-A238-A9EC662ED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4855" y="1628785"/>
                <a:ext cx="103100" cy="156941"/>
              </a:xfrm>
              <a:custGeom>
                <a:avLst/>
                <a:gdLst>
                  <a:gd name="T0" fmla="*/ 10 w 38"/>
                  <a:gd name="T1" fmla="*/ 39 h 58"/>
                  <a:gd name="T2" fmla="*/ 17 w 38"/>
                  <a:gd name="T3" fmla="*/ 46 h 58"/>
                  <a:gd name="T4" fmla="*/ 14 w 38"/>
                  <a:gd name="T5" fmla="*/ 53 h 58"/>
                  <a:gd name="T6" fmla="*/ 20 w 38"/>
                  <a:gd name="T7" fmla="*/ 53 h 58"/>
                  <a:gd name="T8" fmla="*/ 21 w 38"/>
                  <a:gd name="T9" fmla="*/ 58 h 58"/>
                  <a:gd name="T10" fmla="*/ 37 w 38"/>
                  <a:gd name="T11" fmla="*/ 54 h 58"/>
                  <a:gd name="T12" fmla="*/ 33 w 38"/>
                  <a:gd name="T13" fmla="*/ 47 h 58"/>
                  <a:gd name="T14" fmla="*/ 27 w 38"/>
                  <a:gd name="T15" fmla="*/ 17 h 58"/>
                  <a:gd name="T16" fmla="*/ 32 w 38"/>
                  <a:gd name="T17" fmla="*/ 6 h 58"/>
                  <a:gd name="T18" fmla="*/ 13 w 38"/>
                  <a:gd name="T19" fmla="*/ 6 h 58"/>
                  <a:gd name="T20" fmla="*/ 8 w 38"/>
                  <a:gd name="T21" fmla="*/ 16 h 58"/>
                  <a:gd name="T22" fmla="*/ 10 w 38"/>
                  <a:gd name="T23" fmla="*/ 20 h 58"/>
                  <a:gd name="T24" fmla="*/ 6 w 38"/>
                  <a:gd name="T25" fmla="*/ 28 h 58"/>
                  <a:gd name="T26" fmla="*/ 2 w 38"/>
                  <a:gd name="T27" fmla="*/ 28 h 58"/>
                  <a:gd name="T28" fmla="*/ 3 w 38"/>
                  <a:gd name="T29" fmla="*/ 40 h 58"/>
                  <a:gd name="T30" fmla="*/ 10 w 38"/>
                  <a:gd name="T31" fmla="*/ 3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58">
                    <a:moveTo>
                      <a:pt x="10" y="39"/>
                    </a:moveTo>
                    <a:cubicBezTo>
                      <a:pt x="13" y="41"/>
                      <a:pt x="16" y="42"/>
                      <a:pt x="17" y="46"/>
                    </a:cubicBezTo>
                    <a:cubicBezTo>
                      <a:pt x="15" y="48"/>
                      <a:pt x="13" y="48"/>
                      <a:pt x="14" y="53"/>
                    </a:cubicBezTo>
                    <a:cubicBezTo>
                      <a:pt x="16" y="54"/>
                      <a:pt x="16" y="54"/>
                      <a:pt x="20" y="53"/>
                    </a:cubicBezTo>
                    <a:cubicBezTo>
                      <a:pt x="19" y="56"/>
                      <a:pt x="21" y="56"/>
                      <a:pt x="21" y="58"/>
                    </a:cubicBezTo>
                    <a:cubicBezTo>
                      <a:pt x="25" y="56"/>
                      <a:pt x="29" y="53"/>
                      <a:pt x="37" y="54"/>
                    </a:cubicBezTo>
                    <a:cubicBezTo>
                      <a:pt x="38" y="49"/>
                      <a:pt x="34" y="50"/>
                      <a:pt x="33" y="47"/>
                    </a:cubicBezTo>
                    <a:cubicBezTo>
                      <a:pt x="28" y="40"/>
                      <a:pt x="25" y="28"/>
                      <a:pt x="27" y="17"/>
                    </a:cubicBezTo>
                    <a:cubicBezTo>
                      <a:pt x="31" y="15"/>
                      <a:pt x="32" y="11"/>
                      <a:pt x="32" y="6"/>
                    </a:cubicBezTo>
                    <a:cubicBezTo>
                      <a:pt x="26" y="0"/>
                      <a:pt x="20" y="6"/>
                      <a:pt x="13" y="6"/>
                    </a:cubicBezTo>
                    <a:cubicBezTo>
                      <a:pt x="12" y="11"/>
                      <a:pt x="8" y="12"/>
                      <a:pt x="8" y="16"/>
                    </a:cubicBezTo>
                    <a:cubicBezTo>
                      <a:pt x="8" y="19"/>
                      <a:pt x="11" y="17"/>
                      <a:pt x="10" y="20"/>
                    </a:cubicBezTo>
                    <a:cubicBezTo>
                      <a:pt x="9" y="22"/>
                      <a:pt x="8" y="26"/>
                      <a:pt x="6" y="28"/>
                    </a:cubicBezTo>
                    <a:cubicBezTo>
                      <a:pt x="5" y="27"/>
                      <a:pt x="3" y="27"/>
                      <a:pt x="2" y="28"/>
                    </a:cubicBezTo>
                    <a:cubicBezTo>
                      <a:pt x="0" y="32"/>
                      <a:pt x="1" y="37"/>
                      <a:pt x="3" y="40"/>
                    </a:cubicBezTo>
                    <a:cubicBezTo>
                      <a:pt x="7" y="41"/>
                      <a:pt x="8" y="39"/>
                      <a:pt x="1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125">
                <a:extLst>
                  <a:ext uri="{FF2B5EF4-FFF2-40B4-BE49-F238E27FC236}">
                    <a16:creationId xmlns:a16="http://schemas.microsoft.com/office/drawing/2014/main" id="{1CBC1893-79B2-4E9B-9D9F-EA90BDD39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936" y="1672315"/>
                <a:ext cx="40095" cy="37804"/>
              </a:xfrm>
              <a:custGeom>
                <a:avLst/>
                <a:gdLst>
                  <a:gd name="T0" fmla="*/ 12 w 15"/>
                  <a:gd name="T1" fmla="*/ 14 h 14"/>
                  <a:gd name="T2" fmla="*/ 0 w 15"/>
                  <a:gd name="T3" fmla="*/ 0 h 14"/>
                  <a:gd name="T4" fmla="*/ 12 w 1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4">
                    <a:moveTo>
                      <a:pt x="12" y="14"/>
                    </a:moveTo>
                    <a:cubicBezTo>
                      <a:pt x="15" y="6"/>
                      <a:pt x="9" y="0"/>
                      <a:pt x="0" y="0"/>
                    </a:cubicBezTo>
                    <a:cubicBezTo>
                      <a:pt x="1" y="8"/>
                      <a:pt x="7" y="11"/>
                      <a:pt x="12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126">
                <a:extLst>
                  <a:ext uri="{FF2B5EF4-FFF2-40B4-BE49-F238E27FC236}">
                    <a16:creationId xmlns:a16="http://schemas.microsoft.com/office/drawing/2014/main" id="{EE5C4AA3-745C-4BDB-9D38-7D1CE5EED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639" y="1793743"/>
                <a:ext cx="54987" cy="43531"/>
              </a:xfrm>
              <a:custGeom>
                <a:avLst/>
                <a:gdLst>
                  <a:gd name="T0" fmla="*/ 20 w 20"/>
                  <a:gd name="T1" fmla="*/ 12 h 16"/>
                  <a:gd name="T2" fmla="*/ 2 w 20"/>
                  <a:gd name="T3" fmla="*/ 0 h 16"/>
                  <a:gd name="T4" fmla="*/ 10 w 20"/>
                  <a:gd name="T5" fmla="*/ 16 h 16"/>
                  <a:gd name="T6" fmla="*/ 20 w 20"/>
                  <a:gd name="T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6">
                    <a:moveTo>
                      <a:pt x="20" y="12"/>
                    </a:moveTo>
                    <a:cubicBezTo>
                      <a:pt x="17" y="5"/>
                      <a:pt x="11" y="1"/>
                      <a:pt x="2" y="0"/>
                    </a:cubicBezTo>
                    <a:cubicBezTo>
                      <a:pt x="0" y="8"/>
                      <a:pt x="4" y="15"/>
                      <a:pt x="10" y="16"/>
                    </a:cubicBezTo>
                    <a:cubicBezTo>
                      <a:pt x="13" y="15"/>
                      <a:pt x="16" y="14"/>
                      <a:pt x="20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127">
                <a:extLst>
                  <a:ext uri="{FF2B5EF4-FFF2-40B4-BE49-F238E27FC236}">
                    <a16:creationId xmlns:a16="http://schemas.microsoft.com/office/drawing/2014/main" id="{8D19BEA4-6564-43AE-92CF-3C4202702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998" y="1810926"/>
                <a:ext cx="67588" cy="83626"/>
              </a:xfrm>
              <a:custGeom>
                <a:avLst/>
                <a:gdLst>
                  <a:gd name="T0" fmla="*/ 0 w 25"/>
                  <a:gd name="T1" fmla="*/ 16 h 31"/>
                  <a:gd name="T2" fmla="*/ 25 w 25"/>
                  <a:gd name="T3" fmla="*/ 18 h 31"/>
                  <a:gd name="T4" fmla="*/ 10 w 25"/>
                  <a:gd name="T5" fmla="*/ 0 h 31"/>
                  <a:gd name="T6" fmla="*/ 0 w 25"/>
                  <a:gd name="T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1">
                    <a:moveTo>
                      <a:pt x="0" y="16"/>
                    </a:moveTo>
                    <a:cubicBezTo>
                      <a:pt x="8" y="19"/>
                      <a:pt x="20" y="31"/>
                      <a:pt x="25" y="18"/>
                    </a:cubicBezTo>
                    <a:cubicBezTo>
                      <a:pt x="20" y="12"/>
                      <a:pt x="18" y="3"/>
                      <a:pt x="10" y="0"/>
                    </a:cubicBezTo>
                    <a:cubicBezTo>
                      <a:pt x="6" y="5"/>
                      <a:pt x="4" y="11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128">
                <a:extLst>
                  <a:ext uri="{FF2B5EF4-FFF2-40B4-BE49-F238E27FC236}">
                    <a16:creationId xmlns:a16="http://schemas.microsoft.com/office/drawing/2014/main" id="{DF1A40F7-D409-445B-A4C6-037E0780F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664" y="1853313"/>
                <a:ext cx="59569" cy="92790"/>
              </a:xfrm>
              <a:custGeom>
                <a:avLst/>
                <a:gdLst>
                  <a:gd name="T0" fmla="*/ 5 w 22"/>
                  <a:gd name="T1" fmla="*/ 11 h 34"/>
                  <a:gd name="T2" fmla="*/ 3 w 22"/>
                  <a:gd name="T3" fmla="*/ 27 h 34"/>
                  <a:gd name="T4" fmla="*/ 5 w 22"/>
                  <a:gd name="T5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4">
                    <a:moveTo>
                      <a:pt x="5" y="11"/>
                    </a:moveTo>
                    <a:cubicBezTo>
                      <a:pt x="1" y="14"/>
                      <a:pt x="0" y="22"/>
                      <a:pt x="3" y="27"/>
                    </a:cubicBezTo>
                    <a:cubicBezTo>
                      <a:pt x="22" y="34"/>
                      <a:pt x="18" y="0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129">
                <a:extLst>
                  <a:ext uri="{FF2B5EF4-FFF2-40B4-BE49-F238E27FC236}">
                    <a16:creationId xmlns:a16="http://schemas.microsoft.com/office/drawing/2014/main" id="{FDCEB1EC-8D21-4CE1-9A15-9A2944D93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917" y="1956412"/>
                <a:ext cx="180997" cy="119138"/>
              </a:xfrm>
              <a:custGeom>
                <a:avLst/>
                <a:gdLst>
                  <a:gd name="T0" fmla="*/ 64 w 67"/>
                  <a:gd name="T1" fmla="*/ 14 h 44"/>
                  <a:gd name="T2" fmla="*/ 57 w 67"/>
                  <a:gd name="T3" fmla="*/ 11 h 44"/>
                  <a:gd name="T4" fmla="*/ 58 w 67"/>
                  <a:gd name="T5" fmla="*/ 7 h 44"/>
                  <a:gd name="T6" fmla="*/ 50 w 67"/>
                  <a:gd name="T7" fmla="*/ 0 h 44"/>
                  <a:gd name="T8" fmla="*/ 46 w 67"/>
                  <a:gd name="T9" fmla="*/ 0 h 44"/>
                  <a:gd name="T10" fmla="*/ 45 w 67"/>
                  <a:gd name="T11" fmla="*/ 7 h 44"/>
                  <a:gd name="T12" fmla="*/ 37 w 67"/>
                  <a:gd name="T13" fmla="*/ 6 h 44"/>
                  <a:gd name="T14" fmla="*/ 38 w 67"/>
                  <a:gd name="T15" fmla="*/ 10 h 44"/>
                  <a:gd name="T16" fmla="*/ 32 w 67"/>
                  <a:gd name="T17" fmla="*/ 5 h 44"/>
                  <a:gd name="T18" fmla="*/ 29 w 67"/>
                  <a:gd name="T19" fmla="*/ 11 h 44"/>
                  <a:gd name="T20" fmla="*/ 26 w 67"/>
                  <a:gd name="T21" fmla="*/ 5 h 44"/>
                  <a:gd name="T22" fmla="*/ 24 w 67"/>
                  <a:gd name="T23" fmla="*/ 13 h 44"/>
                  <a:gd name="T24" fmla="*/ 19 w 67"/>
                  <a:gd name="T25" fmla="*/ 17 h 44"/>
                  <a:gd name="T26" fmla="*/ 10 w 67"/>
                  <a:gd name="T27" fmla="*/ 1 h 44"/>
                  <a:gd name="T28" fmla="*/ 10 w 67"/>
                  <a:gd name="T29" fmla="*/ 7 h 44"/>
                  <a:gd name="T30" fmla="*/ 5 w 67"/>
                  <a:gd name="T31" fmla="*/ 5 h 44"/>
                  <a:gd name="T32" fmla="*/ 6 w 67"/>
                  <a:gd name="T33" fmla="*/ 11 h 44"/>
                  <a:gd name="T34" fmla="*/ 1 w 67"/>
                  <a:gd name="T35" fmla="*/ 12 h 44"/>
                  <a:gd name="T36" fmla="*/ 3 w 67"/>
                  <a:gd name="T37" fmla="*/ 17 h 44"/>
                  <a:gd name="T38" fmla="*/ 15 w 67"/>
                  <a:gd name="T39" fmla="*/ 18 h 44"/>
                  <a:gd name="T40" fmla="*/ 15 w 67"/>
                  <a:gd name="T41" fmla="*/ 21 h 44"/>
                  <a:gd name="T42" fmla="*/ 4 w 67"/>
                  <a:gd name="T43" fmla="*/ 27 h 44"/>
                  <a:gd name="T44" fmla="*/ 12 w 67"/>
                  <a:gd name="T45" fmla="*/ 26 h 44"/>
                  <a:gd name="T46" fmla="*/ 17 w 67"/>
                  <a:gd name="T47" fmla="*/ 31 h 44"/>
                  <a:gd name="T48" fmla="*/ 11 w 67"/>
                  <a:gd name="T49" fmla="*/ 37 h 44"/>
                  <a:gd name="T50" fmla="*/ 35 w 67"/>
                  <a:gd name="T51" fmla="*/ 44 h 44"/>
                  <a:gd name="T52" fmla="*/ 57 w 67"/>
                  <a:gd name="T53" fmla="*/ 32 h 44"/>
                  <a:gd name="T54" fmla="*/ 64 w 67"/>
                  <a:gd name="T55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7" h="44">
                    <a:moveTo>
                      <a:pt x="64" y="14"/>
                    </a:moveTo>
                    <a:cubicBezTo>
                      <a:pt x="62" y="13"/>
                      <a:pt x="57" y="14"/>
                      <a:pt x="57" y="11"/>
                    </a:cubicBezTo>
                    <a:cubicBezTo>
                      <a:pt x="58" y="10"/>
                      <a:pt x="58" y="9"/>
                      <a:pt x="58" y="7"/>
                    </a:cubicBezTo>
                    <a:cubicBezTo>
                      <a:pt x="55" y="5"/>
                      <a:pt x="51" y="4"/>
                      <a:pt x="50" y="0"/>
                    </a:cubicBezTo>
                    <a:cubicBezTo>
                      <a:pt x="49" y="0"/>
                      <a:pt x="48" y="0"/>
                      <a:pt x="46" y="0"/>
                    </a:cubicBezTo>
                    <a:cubicBezTo>
                      <a:pt x="46" y="3"/>
                      <a:pt x="47" y="6"/>
                      <a:pt x="45" y="7"/>
                    </a:cubicBezTo>
                    <a:cubicBezTo>
                      <a:pt x="41" y="7"/>
                      <a:pt x="40" y="6"/>
                      <a:pt x="37" y="6"/>
                    </a:cubicBezTo>
                    <a:cubicBezTo>
                      <a:pt x="37" y="8"/>
                      <a:pt x="39" y="8"/>
                      <a:pt x="38" y="10"/>
                    </a:cubicBezTo>
                    <a:cubicBezTo>
                      <a:pt x="35" y="9"/>
                      <a:pt x="36" y="5"/>
                      <a:pt x="32" y="5"/>
                    </a:cubicBezTo>
                    <a:cubicBezTo>
                      <a:pt x="30" y="6"/>
                      <a:pt x="30" y="9"/>
                      <a:pt x="29" y="11"/>
                    </a:cubicBezTo>
                    <a:cubicBezTo>
                      <a:pt x="28" y="9"/>
                      <a:pt x="27" y="6"/>
                      <a:pt x="26" y="5"/>
                    </a:cubicBezTo>
                    <a:cubicBezTo>
                      <a:pt x="24" y="6"/>
                      <a:pt x="24" y="10"/>
                      <a:pt x="24" y="13"/>
                    </a:cubicBezTo>
                    <a:cubicBezTo>
                      <a:pt x="22" y="14"/>
                      <a:pt x="21" y="16"/>
                      <a:pt x="19" y="17"/>
                    </a:cubicBezTo>
                    <a:cubicBezTo>
                      <a:pt x="18" y="11"/>
                      <a:pt x="20" y="1"/>
                      <a:pt x="10" y="1"/>
                    </a:cubicBezTo>
                    <a:cubicBezTo>
                      <a:pt x="7" y="3"/>
                      <a:pt x="12" y="6"/>
                      <a:pt x="10" y="7"/>
                    </a:cubicBezTo>
                    <a:cubicBezTo>
                      <a:pt x="8" y="7"/>
                      <a:pt x="7" y="3"/>
                      <a:pt x="5" y="5"/>
                    </a:cubicBezTo>
                    <a:cubicBezTo>
                      <a:pt x="3" y="7"/>
                      <a:pt x="5" y="9"/>
                      <a:pt x="6" y="11"/>
                    </a:cubicBezTo>
                    <a:cubicBezTo>
                      <a:pt x="3" y="10"/>
                      <a:pt x="3" y="12"/>
                      <a:pt x="1" y="12"/>
                    </a:cubicBezTo>
                    <a:cubicBezTo>
                      <a:pt x="0" y="14"/>
                      <a:pt x="2" y="15"/>
                      <a:pt x="3" y="17"/>
                    </a:cubicBezTo>
                    <a:cubicBezTo>
                      <a:pt x="7" y="17"/>
                      <a:pt x="13" y="12"/>
                      <a:pt x="15" y="18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2" y="23"/>
                      <a:pt x="3" y="20"/>
                      <a:pt x="4" y="27"/>
                    </a:cubicBezTo>
                    <a:cubicBezTo>
                      <a:pt x="7" y="28"/>
                      <a:pt x="9" y="26"/>
                      <a:pt x="12" y="26"/>
                    </a:cubicBezTo>
                    <a:cubicBezTo>
                      <a:pt x="13" y="28"/>
                      <a:pt x="15" y="30"/>
                      <a:pt x="17" y="31"/>
                    </a:cubicBezTo>
                    <a:cubicBezTo>
                      <a:pt x="15" y="33"/>
                      <a:pt x="11" y="33"/>
                      <a:pt x="11" y="37"/>
                    </a:cubicBezTo>
                    <a:cubicBezTo>
                      <a:pt x="22" y="37"/>
                      <a:pt x="25" y="43"/>
                      <a:pt x="35" y="44"/>
                    </a:cubicBezTo>
                    <a:cubicBezTo>
                      <a:pt x="42" y="39"/>
                      <a:pt x="49" y="35"/>
                      <a:pt x="57" y="32"/>
                    </a:cubicBezTo>
                    <a:cubicBezTo>
                      <a:pt x="59" y="26"/>
                      <a:pt x="67" y="23"/>
                      <a:pt x="6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130">
                <a:extLst>
                  <a:ext uri="{FF2B5EF4-FFF2-40B4-BE49-F238E27FC236}">
                    <a16:creationId xmlns:a16="http://schemas.microsoft.com/office/drawing/2014/main" id="{66765678-0106-4CE4-9C9C-D5F7F1266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014" y="1975886"/>
                <a:ext cx="119138" cy="107682"/>
              </a:xfrm>
              <a:custGeom>
                <a:avLst/>
                <a:gdLst>
                  <a:gd name="T0" fmla="*/ 25 w 44"/>
                  <a:gd name="T1" fmla="*/ 27 h 40"/>
                  <a:gd name="T2" fmla="*/ 44 w 44"/>
                  <a:gd name="T3" fmla="*/ 32 h 40"/>
                  <a:gd name="T4" fmla="*/ 41 w 44"/>
                  <a:gd name="T5" fmla="*/ 27 h 40"/>
                  <a:gd name="T6" fmla="*/ 34 w 44"/>
                  <a:gd name="T7" fmla="*/ 26 h 40"/>
                  <a:gd name="T8" fmla="*/ 34 w 44"/>
                  <a:gd name="T9" fmla="*/ 19 h 40"/>
                  <a:gd name="T10" fmla="*/ 17 w 44"/>
                  <a:gd name="T11" fmla="*/ 7 h 40"/>
                  <a:gd name="T12" fmla="*/ 16 w 44"/>
                  <a:gd name="T13" fmla="*/ 10 h 40"/>
                  <a:gd name="T14" fmla="*/ 11 w 44"/>
                  <a:gd name="T15" fmla="*/ 0 h 40"/>
                  <a:gd name="T16" fmla="*/ 7 w 44"/>
                  <a:gd name="T17" fmla="*/ 24 h 40"/>
                  <a:gd name="T18" fmla="*/ 1 w 44"/>
                  <a:gd name="T19" fmla="*/ 35 h 40"/>
                  <a:gd name="T20" fmla="*/ 11 w 44"/>
                  <a:gd name="T21" fmla="*/ 33 h 40"/>
                  <a:gd name="T22" fmla="*/ 12 w 44"/>
                  <a:gd name="T23" fmla="*/ 39 h 40"/>
                  <a:gd name="T24" fmla="*/ 25 w 44"/>
                  <a:gd name="T25" fmla="*/ 32 h 40"/>
                  <a:gd name="T26" fmla="*/ 25 w 44"/>
                  <a:gd name="T27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0">
                    <a:moveTo>
                      <a:pt x="25" y="27"/>
                    </a:moveTo>
                    <a:cubicBezTo>
                      <a:pt x="27" y="29"/>
                      <a:pt x="38" y="40"/>
                      <a:pt x="44" y="32"/>
                    </a:cubicBezTo>
                    <a:cubicBezTo>
                      <a:pt x="43" y="30"/>
                      <a:pt x="42" y="28"/>
                      <a:pt x="41" y="27"/>
                    </a:cubicBezTo>
                    <a:cubicBezTo>
                      <a:pt x="40" y="28"/>
                      <a:pt x="34" y="26"/>
                      <a:pt x="34" y="26"/>
                    </a:cubicBezTo>
                    <a:cubicBezTo>
                      <a:pt x="34" y="24"/>
                      <a:pt x="34" y="22"/>
                      <a:pt x="34" y="19"/>
                    </a:cubicBezTo>
                    <a:cubicBezTo>
                      <a:pt x="27" y="17"/>
                      <a:pt x="24" y="9"/>
                      <a:pt x="17" y="7"/>
                    </a:cubicBezTo>
                    <a:cubicBezTo>
                      <a:pt x="15" y="8"/>
                      <a:pt x="18" y="9"/>
                      <a:pt x="16" y="10"/>
                    </a:cubicBezTo>
                    <a:cubicBezTo>
                      <a:pt x="15" y="6"/>
                      <a:pt x="15" y="2"/>
                      <a:pt x="11" y="0"/>
                    </a:cubicBezTo>
                    <a:cubicBezTo>
                      <a:pt x="8" y="9"/>
                      <a:pt x="5" y="15"/>
                      <a:pt x="7" y="24"/>
                    </a:cubicBezTo>
                    <a:cubicBezTo>
                      <a:pt x="4" y="28"/>
                      <a:pt x="0" y="29"/>
                      <a:pt x="1" y="35"/>
                    </a:cubicBezTo>
                    <a:cubicBezTo>
                      <a:pt x="4" y="34"/>
                      <a:pt x="7" y="33"/>
                      <a:pt x="11" y="33"/>
                    </a:cubicBezTo>
                    <a:cubicBezTo>
                      <a:pt x="10" y="35"/>
                      <a:pt x="10" y="36"/>
                      <a:pt x="12" y="39"/>
                    </a:cubicBezTo>
                    <a:cubicBezTo>
                      <a:pt x="19" y="39"/>
                      <a:pt x="19" y="31"/>
                      <a:pt x="25" y="32"/>
                    </a:cubicBezTo>
                    <a:cubicBezTo>
                      <a:pt x="26" y="29"/>
                      <a:pt x="23" y="28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131">
                <a:extLst>
                  <a:ext uri="{FF2B5EF4-FFF2-40B4-BE49-F238E27FC236}">
                    <a16:creationId xmlns:a16="http://schemas.microsoft.com/office/drawing/2014/main" id="{A371723E-0DEC-4B4F-A444-B7ADB3330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154" y="2057221"/>
                <a:ext cx="57278" cy="26348"/>
              </a:xfrm>
              <a:custGeom>
                <a:avLst/>
                <a:gdLst>
                  <a:gd name="T0" fmla="*/ 3 w 21"/>
                  <a:gd name="T1" fmla="*/ 0 h 10"/>
                  <a:gd name="T2" fmla="*/ 14 w 21"/>
                  <a:gd name="T3" fmla="*/ 10 h 10"/>
                  <a:gd name="T4" fmla="*/ 21 w 21"/>
                  <a:gd name="T5" fmla="*/ 8 h 10"/>
                  <a:gd name="T6" fmla="*/ 3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3" y="0"/>
                    </a:moveTo>
                    <a:cubicBezTo>
                      <a:pt x="0" y="7"/>
                      <a:pt x="14" y="4"/>
                      <a:pt x="14" y="10"/>
                    </a:cubicBezTo>
                    <a:cubicBezTo>
                      <a:pt x="17" y="10"/>
                      <a:pt x="17" y="7"/>
                      <a:pt x="21" y="8"/>
                    </a:cubicBezTo>
                    <a:cubicBezTo>
                      <a:pt x="20" y="1"/>
                      <a:pt x="1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132">
                <a:extLst>
                  <a:ext uri="{FF2B5EF4-FFF2-40B4-BE49-F238E27FC236}">
                    <a16:creationId xmlns:a16="http://schemas.microsoft.com/office/drawing/2014/main" id="{8FE9A480-66D3-443D-9A0C-B32801438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015" y="2222181"/>
                <a:ext cx="129448" cy="240566"/>
              </a:xfrm>
              <a:custGeom>
                <a:avLst/>
                <a:gdLst>
                  <a:gd name="T0" fmla="*/ 6 w 48"/>
                  <a:gd name="T1" fmla="*/ 26 h 89"/>
                  <a:gd name="T2" fmla="*/ 5 w 48"/>
                  <a:gd name="T3" fmla="*/ 37 h 89"/>
                  <a:gd name="T4" fmla="*/ 7 w 48"/>
                  <a:gd name="T5" fmla="*/ 31 h 89"/>
                  <a:gd name="T6" fmla="*/ 6 w 48"/>
                  <a:gd name="T7" fmla="*/ 43 h 89"/>
                  <a:gd name="T8" fmla="*/ 16 w 48"/>
                  <a:gd name="T9" fmla="*/ 43 h 89"/>
                  <a:gd name="T10" fmla="*/ 19 w 48"/>
                  <a:gd name="T11" fmla="*/ 50 h 89"/>
                  <a:gd name="T12" fmla="*/ 19 w 48"/>
                  <a:gd name="T13" fmla="*/ 56 h 89"/>
                  <a:gd name="T14" fmla="*/ 9 w 48"/>
                  <a:gd name="T15" fmla="*/ 62 h 89"/>
                  <a:gd name="T16" fmla="*/ 12 w 48"/>
                  <a:gd name="T17" fmla="*/ 64 h 89"/>
                  <a:gd name="T18" fmla="*/ 6 w 48"/>
                  <a:gd name="T19" fmla="*/ 71 h 89"/>
                  <a:gd name="T20" fmla="*/ 15 w 48"/>
                  <a:gd name="T21" fmla="*/ 75 h 89"/>
                  <a:gd name="T22" fmla="*/ 1 w 48"/>
                  <a:gd name="T23" fmla="*/ 87 h 89"/>
                  <a:gd name="T24" fmla="*/ 7 w 48"/>
                  <a:gd name="T25" fmla="*/ 89 h 89"/>
                  <a:gd name="T26" fmla="*/ 16 w 48"/>
                  <a:gd name="T27" fmla="*/ 87 h 89"/>
                  <a:gd name="T28" fmla="*/ 19 w 48"/>
                  <a:gd name="T29" fmla="*/ 83 h 89"/>
                  <a:gd name="T30" fmla="*/ 46 w 48"/>
                  <a:gd name="T31" fmla="*/ 74 h 89"/>
                  <a:gd name="T32" fmla="*/ 43 w 48"/>
                  <a:gd name="T33" fmla="*/ 73 h 89"/>
                  <a:gd name="T34" fmla="*/ 48 w 48"/>
                  <a:gd name="T35" fmla="*/ 69 h 89"/>
                  <a:gd name="T36" fmla="*/ 48 w 48"/>
                  <a:gd name="T37" fmla="*/ 62 h 89"/>
                  <a:gd name="T38" fmla="*/ 40 w 48"/>
                  <a:gd name="T39" fmla="*/ 59 h 89"/>
                  <a:gd name="T40" fmla="*/ 29 w 48"/>
                  <a:gd name="T41" fmla="*/ 35 h 89"/>
                  <a:gd name="T42" fmla="*/ 21 w 48"/>
                  <a:gd name="T43" fmla="*/ 26 h 89"/>
                  <a:gd name="T44" fmla="*/ 27 w 48"/>
                  <a:gd name="T45" fmla="*/ 14 h 89"/>
                  <a:gd name="T46" fmla="*/ 14 w 48"/>
                  <a:gd name="T47" fmla="*/ 12 h 89"/>
                  <a:gd name="T48" fmla="*/ 20 w 48"/>
                  <a:gd name="T49" fmla="*/ 3 h 89"/>
                  <a:gd name="T50" fmla="*/ 8 w 48"/>
                  <a:gd name="T51" fmla="*/ 1 h 89"/>
                  <a:gd name="T52" fmla="*/ 2 w 48"/>
                  <a:gd name="T53" fmla="*/ 12 h 89"/>
                  <a:gd name="T54" fmla="*/ 1 w 48"/>
                  <a:gd name="T55" fmla="*/ 26 h 89"/>
                  <a:gd name="T56" fmla="*/ 6 w 48"/>
                  <a:gd name="T57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89">
                    <a:moveTo>
                      <a:pt x="6" y="26"/>
                    </a:moveTo>
                    <a:cubicBezTo>
                      <a:pt x="4" y="28"/>
                      <a:pt x="0" y="36"/>
                      <a:pt x="5" y="37"/>
                    </a:cubicBezTo>
                    <a:cubicBezTo>
                      <a:pt x="7" y="37"/>
                      <a:pt x="5" y="32"/>
                      <a:pt x="7" y="31"/>
                    </a:cubicBezTo>
                    <a:cubicBezTo>
                      <a:pt x="10" y="36"/>
                      <a:pt x="7" y="38"/>
                      <a:pt x="6" y="43"/>
                    </a:cubicBezTo>
                    <a:cubicBezTo>
                      <a:pt x="9" y="45"/>
                      <a:pt x="15" y="42"/>
                      <a:pt x="16" y="43"/>
                    </a:cubicBezTo>
                    <a:cubicBezTo>
                      <a:pt x="14" y="46"/>
                      <a:pt x="17" y="49"/>
                      <a:pt x="19" y="50"/>
                    </a:cubicBezTo>
                    <a:cubicBezTo>
                      <a:pt x="19" y="54"/>
                      <a:pt x="18" y="54"/>
                      <a:pt x="19" y="56"/>
                    </a:cubicBezTo>
                    <a:cubicBezTo>
                      <a:pt x="14" y="56"/>
                      <a:pt x="10" y="58"/>
                      <a:pt x="9" y="62"/>
                    </a:cubicBezTo>
                    <a:cubicBezTo>
                      <a:pt x="10" y="62"/>
                      <a:pt x="12" y="62"/>
                      <a:pt x="12" y="64"/>
                    </a:cubicBezTo>
                    <a:cubicBezTo>
                      <a:pt x="12" y="69"/>
                      <a:pt x="5" y="66"/>
                      <a:pt x="6" y="71"/>
                    </a:cubicBezTo>
                    <a:cubicBezTo>
                      <a:pt x="6" y="75"/>
                      <a:pt x="14" y="72"/>
                      <a:pt x="15" y="75"/>
                    </a:cubicBezTo>
                    <a:cubicBezTo>
                      <a:pt x="8" y="76"/>
                      <a:pt x="8" y="85"/>
                      <a:pt x="1" y="87"/>
                    </a:cubicBezTo>
                    <a:cubicBezTo>
                      <a:pt x="3" y="88"/>
                      <a:pt x="6" y="88"/>
                      <a:pt x="7" y="89"/>
                    </a:cubicBezTo>
                    <a:cubicBezTo>
                      <a:pt x="8" y="85"/>
                      <a:pt x="13" y="85"/>
                      <a:pt x="16" y="87"/>
                    </a:cubicBezTo>
                    <a:cubicBezTo>
                      <a:pt x="17" y="86"/>
                      <a:pt x="18" y="84"/>
                      <a:pt x="19" y="83"/>
                    </a:cubicBezTo>
                    <a:cubicBezTo>
                      <a:pt x="27" y="81"/>
                      <a:pt x="43" y="86"/>
                      <a:pt x="46" y="74"/>
                    </a:cubicBezTo>
                    <a:cubicBezTo>
                      <a:pt x="44" y="73"/>
                      <a:pt x="43" y="75"/>
                      <a:pt x="43" y="73"/>
                    </a:cubicBezTo>
                    <a:cubicBezTo>
                      <a:pt x="44" y="71"/>
                      <a:pt x="46" y="70"/>
                      <a:pt x="48" y="69"/>
                    </a:cubicBezTo>
                    <a:cubicBezTo>
                      <a:pt x="48" y="66"/>
                      <a:pt x="48" y="64"/>
                      <a:pt x="48" y="62"/>
                    </a:cubicBezTo>
                    <a:cubicBezTo>
                      <a:pt x="46" y="61"/>
                      <a:pt x="44" y="59"/>
                      <a:pt x="40" y="59"/>
                    </a:cubicBezTo>
                    <a:cubicBezTo>
                      <a:pt x="38" y="49"/>
                      <a:pt x="30" y="46"/>
                      <a:pt x="29" y="35"/>
                    </a:cubicBezTo>
                    <a:cubicBezTo>
                      <a:pt x="25" y="32"/>
                      <a:pt x="22" y="29"/>
                      <a:pt x="21" y="26"/>
                    </a:cubicBezTo>
                    <a:cubicBezTo>
                      <a:pt x="25" y="24"/>
                      <a:pt x="25" y="18"/>
                      <a:pt x="27" y="14"/>
                    </a:cubicBezTo>
                    <a:cubicBezTo>
                      <a:pt x="24" y="11"/>
                      <a:pt x="16" y="12"/>
                      <a:pt x="14" y="12"/>
                    </a:cubicBezTo>
                    <a:cubicBezTo>
                      <a:pt x="15" y="7"/>
                      <a:pt x="21" y="8"/>
                      <a:pt x="20" y="3"/>
                    </a:cubicBezTo>
                    <a:cubicBezTo>
                      <a:pt x="16" y="0"/>
                      <a:pt x="11" y="4"/>
                      <a:pt x="8" y="1"/>
                    </a:cubicBezTo>
                    <a:cubicBezTo>
                      <a:pt x="5" y="6"/>
                      <a:pt x="6" y="9"/>
                      <a:pt x="2" y="12"/>
                    </a:cubicBezTo>
                    <a:cubicBezTo>
                      <a:pt x="5" y="15"/>
                      <a:pt x="2" y="21"/>
                      <a:pt x="1" y="26"/>
                    </a:cubicBezTo>
                    <a:cubicBezTo>
                      <a:pt x="3" y="28"/>
                      <a:pt x="5" y="24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33">
                <a:extLst>
                  <a:ext uri="{FF2B5EF4-FFF2-40B4-BE49-F238E27FC236}">
                    <a16:creationId xmlns:a16="http://schemas.microsoft.com/office/drawing/2014/main" id="{7117C75B-57AC-4E68-ACDF-BAA181D31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766" y="2230198"/>
                <a:ext cx="37804" cy="64151"/>
              </a:xfrm>
              <a:custGeom>
                <a:avLst/>
                <a:gdLst>
                  <a:gd name="T0" fmla="*/ 0 w 14"/>
                  <a:gd name="T1" fmla="*/ 5 h 24"/>
                  <a:gd name="T2" fmla="*/ 12 w 14"/>
                  <a:gd name="T3" fmla="*/ 24 h 24"/>
                  <a:gd name="T4" fmla="*/ 10 w 14"/>
                  <a:gd name="T5" fmla="*/ 4 h 24"/>
                  <a:gd name="T6" fmla="*/ 0 w 14"/>
                  <a:gd name="T7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4">
                    <a:moveTo>
                      <a:pt x="0" y="5"/>
                    </a:moveTo>
                    <a:cubicBezTo>
                      <a:pt x="5" y="11"/>
                      <a:pt x="7" y="18"/>
                      <a:pt x="12" y="24"/>
                    </a:cubicBezTo>
                    <a:cubicBezTo>
                      <a:pt x="14" y="17"/>
                      <a:pt x="10" y="11"/>
                      <a:pt x="10" y="4"/>
                    </a:cubicBezTo>
                    <a:cubicBezTo>
                      <a:pt x="7" y="3"/>
                      <a:pt x="2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134">
                <a:extLst>
                  <a:ext uri="{FF2B5EF4-FFF2-40B4-BE49-F238E27FC236}">
                    <a16:creationId xmlns:a16="http://schemas.microsoft.com/office/drawing/2014/main" id="{E8B53C84-9D6A-46B0-A1CA-0E80168CF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668" y="2246236"/>
                <a:ext cx="42386" cy="32075"/>
              </a:xfrm>
              <a:custGeom>
                <a:avLst/>
                <a:gdLst>
                  <a:gd name="T0" fmla="*/ 8 w 16"/>
                  <a:gd name="T1" fmla="*/ 0 h 12"/>
                  <a:gd name="T2" fmla="*/ 6 w 16"/>
                  <a:gd name="T3" fmla="*/ 4 h 12"/>
                  <a:gd name="T4" fmla="*/ 4 w 16"/>
                  <a:gd name="T5" fmla="*/ 2 h 12"/>
                  <a:gd name="T6" fmla="*/ 0 w 16"/>
                  <a:gd name="T7" fmla="*/ 8 h 12"/>
                  <a:gd name="T8" fmla="*/ 8 w 16"/>
                  <a:gd name="T9" fmla="*/ 12 h 12"/>
                  <a:gd name="T10" fmla="*/ 16 w 16"/>
                  <a:gd name="T11" fmla="*/ 4 h 12"/>
                  <a:gd name="T12" fmla="*/ 8 w 1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8" y="2"/>
                      <a:pt x="8" y="4"/>
                      <a:pt x="6" y="4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5"/>
                      <a:pt x="0" y="5"/>
                      <a:pt x="0" y="8"/>
                    </a:cubicBezTo>
                    <a:cubicBezTo>
                      <a:pt x="2" y="10"/>
                      <a:pt x="4" y="12"/>
                      <a:pt x="8" y="12"/>
                    </a:cubicBezTo>
                    <a:cubicBezTo>
                      <a:pt x="9" y="8"/>
                      <a:pt x="13" y="6"/>
                      <a:pt x="16" y="4"/>
                    </a:cubicBezTo>
                    <a:cubicBezTo>
                      <a:pt x="14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135">
                <a:extLst>
                  <a:ext uri="{FF2B5EF4-FFF2-40B4-BE49-F238E27FC236}">
                    <a16:creationId xmlns:a16="http://schemas.microsoft.com/office/drawing/2014/main" id="{4363A9F6-41F8-443A-8618-05140B977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879" y="2292058"/>
                <a:ext cx="24057" cy="41240"/>
              </a:xfrm>
              <a:custGeom>
                <a:avLst/>
                <a:gdLst>
                  <a:gd name="T0" fmla="*/ 9 w 9"/>
                  <a:gd name="T1" fmla="*/ 15 h 15"/>
                  <a:gd name="T2" fmla="*/ 0 w 9"/>
                  <a:gd name="T3" fmla="*/ 0 h 15"/>
                  <a:gd name="T4" fmla="*/ 9 w 9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cubicBezTo>
                      <a:pt x="8" y="8"/>
                      <a:pt x="7" y="1"/>
                      <a:pt x="0" y="0"/>
                    </a:cubicBezTo>
                    <a:cubicBezTo>
                      <a:pt x="0" y="8"/>
                      <a:pt x="4" y="15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136">
                <a:extLst>
                  <a:ext uri="{FF2B5EF4-FFF2-40B4-BE49-F238E27FC236}">
                    <a16:creationId xmlns:a16="http://schemas.microsoft.com/office/drawing/2014/main" id="{634A6782-2DA1-4B40-9FC1-BAAA2FD66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699" y="2319552"/>
                <a:ext cx="89353" cy="105391"/>
              </a:xfrm>
              <a:custGeom>
                <a:avLst/>
                <a:gdLst>
                  <a:gd name="T0" fmla="*/ 2 w 33"/>
                  <a:gd name="T1" fmla="*/ 33 h 39"/>
                  <a:gd name="T2" fmla="*/ 7 w 33"/>
                  <a:gd name="T3" fmla="*/ 39 h 39"/>
                  <a:gd name="T4" fmla="*/ 28 w 33"/>
                  <a:gd name="T5" fmla="*/ 32 h 39"/>
                  <a:gd name="T6" fmla="*/ 28 w 33"/>
                  <a:gd name="T7" fmla="*/ 16 h 39"/>
                  <a:gd name="T8" fmla="*/ 29 w 33"/>
                  <a:gd name="T9" fmla="*/ 1 h 39"/>
                  <a:gd name="T10" fmla="*/ 12 w 33"/>
                  <a:gd name="T11" fmla="*/ 9 h 39"/>
                  <a:gd name="T12" fmla="*/ 14 w 33"/>
                  <a:gd name="T13" fmla="*/ 9 h 39"/>
                  <a:gd name="T14" fmla="*/ 6 w 33"/>
                  <a:gd name="T15" fmla="*/ 16 h 39"/>
                  <a:gd name="T16" fmla="*/ 4 w 33"/>
                  <a:gd name="T17" fmla="*/ 20 h 39"/>
                  <a:gd name="T18" fmla="*/ 9 w 33"/>
                  <a:gd name="T19" fmla="*/ 23 h 39"/>
                  <a:gd name="T20" fmla="*/ 2 w 33"/>
                  <a:gd name="T21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9">
                    <a:moveTo>
                      <a:pt x="2" y="33"/>
                    </a:moveTo>
                    <a:cubicBezTo>
                      <a:pt x="5" y="35"/>
                      <a:pt x="5" y="36"/>
                      <a:pt x="7" y="39"/>
                    </a:cubicBezTo>
                    <a:cubicBezTo>
                      <a:pt x="16" y="39"/>
                      <a:pt x="18" y="32"/>
                      <a:pt x="28" y="32"/>
                    </a:cubicBezTo>
                    <a:cubicBezTo>
                      <a:pt x="29" y="27"/>
                      <a:pt x="30" y="21"/>
                      <a:pt x="28" y="16"/>
                    </a:cubicBezTo>
                    <a:cubicBezTo>
                      <a:pt x="33" y="14"/>
                      <a:pt x="33" y="4"/>
                      <a:pt x="29" y="1"/>
                    </a:cubicBezTo>
                    <a:cubicBezTo>
                      <a:pt x="21" y="1"/>
                      <a:pt x="15" y="0"/>
                      <a:pt x="12" y="9"/>
                    </a:cubicBezTo>
                    <a:cubicBezTo>
                      <a:pt x="13" y="9"/>
                      <a:pt x="14" y="8"/>
                      <a:pt x="14" y="9"/>
                    </a:cubicBezTo>
                    <a:cubicBezTo>
                      <a:pt x="11" y="10"/>
                      <a:pt x="0" y="12"/>
                      <a:pt x="6" y="16"/>
                    </a:cubicBezTo>
                    <a:cubicBezTo>
                      <a:pt x="5" y="19"/>
                      <a:pt x="5" y="18"/>
                      <a:pt x="4" y="20"/>
                    </a:cubicBezTo>
                    <a:cubicBezTo>
                      <a:pt x="6" y="23"/>
                      <a:pt x="8" y="20"/>
                      <a:pt x="9" y="23"/>
                    </a:cubicBezTo>
                    <a:cubicBezTo>
                      <a:pt x="8" y="29"/>
                      <a:pt x="6" y="30"/>
                      <a:pt x="2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137">
                <a:extLst>
                  <a:ext uri="{FF2B5EF4-FFF2-40B4-BE49-F238E27FC236}">
                    <a16:creationId xmlns:a16="http://schemas.microsoft.com/office/drawing/2014/main" id="{0BB33E8E-5858-4EA0-9F86-EC20A1A0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606" y="2351628"/>
                <a:ext cx="27493" cy="27493"/>
              </a:xfrm>
              <a:custGeom>
                <a:avLst/>
                <a:gdLst>
                  <a:gd name="T0" fmla="*/ 5 w 10"/>
                  <a:gd name="T1" fmla="*/ 10 h 10"/>
                  <a:gd name="T2" fmla="*/ 10 w 10"/>
                  <a:gd name="T3" fmla="*/ 2 h 10"/>
                  <a:gd name="T4" fmla="*/ 1 w 10"/>
                  <a:gd name="T5" fmla="*/ 0 h 10"/>
                  <a:gd name="T6" fmla="*/ 5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8" y="9"/>
                      <a:pt x="8" y="5"/>
                      <a:pt x="10" y="2"/>
                    </a:cubicBezTo>
                    <a:cubicBezTo>
                      <a:pt x="8" y="1"/>
                      <a:pt x="4" y="0"/>
                      <a:pt x="1" y="0"/>
                    </a:cubicBezTo>
                    <a:cubicBezTo>
                      <a:pt x="0" y="5"/>
                      <a:pt x="1" y="9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138">
                <a:extLst>
                  <a:ext uri="{FF2B5EF4-FFF2-40B4-BE49-F238E27FC236}">
                    <a16:creationId xmlns:a16="http://schemas.microsoft.com/office/drawing/2014/main" id="{45D8D04C-4DFC-4A7D-A8DB-7884B1168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488" y="2353919"/>
                <a:ext cx="19475" cy="19475"/>
              </a:xfrm>
              <a:custGeom>
                <a:avLst/>
                <a:gdLst>
                  <a:gd name="T0" fmla="*/ 1 w 7"/>
                  <a:gd name="T1" fmla="*/ 1 h 7"/>
                  <a:gd name="T2" fmla="*/ 2 w 7"/>
                  <a:gd name="T3" fmla="*/ 6 h 7"/>
                  <a:gd name="T4" fmla="*/ 7 w 7"/>
                  <a:gd name="T5" fmla="*/ 1 h 7"/>
                  <a:gd name="T6" fmla="*/ 1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0" y="3"/>
                      <a:pt x="2" y="3"/>
                      <a:pt x="2" y="6"/>
                    </a:cubicBezTo>
                    <a:cubicBezTo>
                      <a:pt x="5" y="7"/>
                      <a:pt x="6" y="4"/>
                      <a:pt x="7" y="1"/>
                    </a:cubicBezTo>
                    <a:cubicBezTo>
                      <a:pt x="4" y="0"/>
                      <a:pt x="4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139">
                <a:extLst>
                  <a:ext uri="{FF2B5EF4-FFF2-40B4-BE49-F238E27FC236}">
                    <a16:creationId xmlns:a16="http://schemas.microsoft.com/office/drawing/2014/main" id="{5432BFF2-9343-4513-9FBF-E2670725A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723" y="2365374"/>
                <a:ext cx="16038" cy="16038"/>
              </a:xfrm>
              <a:custGeom>
                <a:avLst/>
                <a:gdLst>
                  <a:gd name="T0" fmla="*/ 2 w 6"/>
                  <a:gd name="T1" fmla="*/ 0 h 6"/>
                  <a:gd name="T2" fmla="*/ 1 w 6"/>
                  <a:gd name="T3" fmla="*/ 4 h 6"/>
                  <a:gd name="T4" fmla="*/ 6 w 6"/>
                  <a:gd name="T5" fmla="*/ 2 h 6"/>
                  <a:gd name="T6" fmla="*/ 2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2" y="6"/>
                      <a:pt x="6" y="5"/>
                      <a:pt x="6" y="2"/>
                    </a:cubicBezTo>
                    <a:cubicBezTo>
                      <a:pt x="5" y="1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40">
                <a:extLst>
                  <a:ext uri="{FF2B5EF4-FFF2-40B4-BE49-F238E27FC236}">
                    <a16:creationId xmlns:a16="http://schemas.microsoft.com/office/drawing/2014/main" id="{69460C3B-A6B0-4913-BAB4-091061B0E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922" y="2435253"/>
                <a:ext cx="83626" cy="63006"/>
              </a:xfrm>
              <a:custGeom>
                <a:avLst/>
                <a:gdLst>
                  <a:gd name="T0" fmla="*/ 31 w 31"/>
                  <a:gd name="T1" fmla="*/ 22 h 23"/>
                  <a:gd name="T2" fmla="*/ 22 w 31"/>
                  <a:gd name="T3" fmla="*/ 13 h 23"/>
                  <a:gd name="T4" fmla="*/ 0 w 31"/>
                  <a:gd name="T5" fmla="*/ 0 h 23"/>
                  <a:gd name="T6" fmla="*/ 11 w 31"/>
                  <a:gd name="T7" fmla="*/ 10 h 23"/>
                  <a:gd name="T8" fmla="*/ 15 w 31"/>
                  <a:gd name="T9" fmla="*/ 18 h 23"/>
                  <a:gd name="T10" fmla="*/ 31 w 31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3">
                    <a:moveTo>
                      <a:pt x="31" y="22"/>
                    </a:moveTo>
                    <a:cubicBezTo>
                      <a:pt x="31" y="16"/>
                      <a:pt x="27" y="14"/>
                      <a:pt x="22" y="13"/>
                    </a:cubicBezTo>
                    <a:cubicBezTo>
                      <a:pt x="20" y="4"/>
                      <a:pt x="8" y="0"/>
                      <a:pt x="0" y="0"/>
                    </a:cubicBezTo>
                    <a:cubicBezTo>
                      <a:pt x="2" y="6"/>
                      <a:pt x="7" y="10"/>
                      <a:pt x="11" y="10"/>
                    </a:cubicBezTo>
                    <a:cubicBezTo>
                      <a:pt x="9" y="16"/>
                      <a:pt x="17" y="12"/>
                      <a:pt x="15" y="18"/>
                    </a:cubicBezTo>
                    <a:cubicBezTo>
                      <a:pt x="20" y="18"/>
                      <a:pt x="22" y="23"/>
                      <a:pt x="31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41">
                <a:extLst>
                  <a:ext uri="{FF2B5EF4-FFF2-40B4-BE49-F238E27FC236}">
                    <a16:creationId xmlns:a16="http://schemas.microsoft.com/office/drawing/2014/main" id="{45C8D26C-9998-46CC-A257-B545CC7BF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557" y="2562410"/>
                <a:ext cx="92790" cy="95081"/>
              </a:xfrm>
              <a:custGeom>
                <a:avLst/>
                <a:gdLst>
                  <a:gd name="T0" fmla="*/ 4 w 34"/>
                  <a:gd name="T1" fmla="*/ 18 h 35"/>
                  <a:gd name="T2" fmla="*/ 0 w 34"/>
                  <a:gd name="T3" fmla="*/ 24 h 35"/>
                  <a:gd name="T4" fmla="*/ 2 w 34"/>
                  <a:gd name="T5" fmla="*/ 35 h 35"/>
                  <a:gd name="T6" fmla="*/ 9 w 34"/>
                  <a:gd name="T7" fmla="*/ 32 h 35"/>
                  <a:gd name="T8" fmla="*/ 4 w 34"/>
                  <a:gd name="T9" fmla="*/ 26 h 35"/>
                  <a:gd name="T10" fmla="*/ 11 w 34"/>
                  <a:gd name="T11" fmla="*/ 25 h 35"/>
                  <a:gd name="T12" fmla="*/ 20 w 34"/>
                  <a:gd name="T13" fmla="*/ 30 h 35"/>
                  <a:gd name="T14" fmla="*/ 34 w 34"/>
                  <a:gd name="T15" fmla="*/ 20 h 35"/>
                  <a:gd name="T16" fmla="*/ 34 w 34"/>
                  <a:gd name="T17" fmla="*/ 11 h 35"/>
                  <a:gd name="T18" fmla="*/ 12 w 34"/>
                  <a:gd name="T19" fmla="*/ 0 h 35"/>
                  <a:gd name="T20" fmla="*/ 10 w 34"/>
                  <a:gd name="T21" fmla="*/ 2 h 35"/>
                  <a:gd name="T22" fmla="*/ 8 w 34"/>
                  <a:gd name="T23" fmla="*/ 20 h 35"/>
                  <a:gd name="T24" fmla="*/ 4 w 34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5">
                    <a:moveTo>
                      <a:pt x="4" y="18"/>
                    </a:moveTo>
                    <a:cubicBezTo>
                      <a:pt x="4" y="21"/>
                      <a:pt x="4" y="23"/>
                      <a:pt x="0" y="24"/>
                    </a:cubicBezTo>
                    <a:cubicBezTo>
                      <a:pt x="0" y="29"/>
                      <a:pt x="2" y="31"/>
                      <a:pt x="2" y="35"/>
                    </a:cubicBezTo>
                    <a:cubicBezTo>
                      <a:pt x="6" y="34"/>
                      <a:pt x="5" y="31"/>
                      <a:pt x="9" y="32"/>
                    </a:cubicBezTo>
                    <a:cubicBezTo>
                      <a:pt x="9" y="28"/>
                      <a:pt x="4" y="29"/>
                      <a:pt x="4" y="26"/>
                    </a:cubicBezTo>
                    <a:cubicBezTo>
                      <a:pt x="7" y="26"/>
                      <a:pt x="8" y="28"/>
                      <a:pt x="11" y="25"/>
                    </a:cubicBezTo>
                    <a:cubicBezTo>
                      <a:pt x="15" y="26"/>
                      <a:pt x="16" y="29"/>
                      <a:pt x="20" y="30"/>
                    </a:cubicBezTo>
                    <a:cubicBezTo>
                      <a:pt x="22" y="22"/>
                      <a:pt x="28" y="23"/>
                      <a:pt x="34" y="20"/>
                    </a:cubicBezTo>
                    <a:cubicBezTo>
                      <a:pt x="32" y="16"/>
                      <a:pt x="30" y="14"/>
                      <a:pt x="34" y="11"/>
                    </a:cubicBezTo>
                    <a:cubicBezTo>
                      <a:pt x="23" y="18"/>
                      <a:pt x="17" y="6"/>
                      <a:pt x="12" y="0"/>
                    </a:cubicBezTo>
                    <a:cubicBezTo>
                      <a:pt x="12" y="1"/>
                      <a:pt x="10" y="1"/>
                      <a:pt x="10" y="2"/>
                    </a:cubicBezTo>
                    <a:cubicBezTo>
                      <a:pt x="12" y="9"/>
                      <a:pt x="11" y="14"/>
                      <a:pt x="8" y="20"/>
                    </a:cubicBezTo>
                    <a:cubicBezTo>
                      <a:pt x="6" y="20"/>
                      <a:pt x="6" y="16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42">
                <a:extLst>
                  <a:ext uri="{FF2B5EF4-FFF2-40B4-BE49-F238E27FC236}">
                    <a16:creationId xmlns:a16="http://schemas.microsoft.com/office/drawing/2014/main" id="{1A65E0CF-0A75-4E91-90AC-5DD114EC2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561" y="2617395"/>
                <a:ext cx="24057" cy="40095"/>
              </a:xfrm>
              <a:custGeom>
                <a:avLst/>
                <a:gdLst>
                  <a:gd name="T0" fmla="*/ 4 w 9"/>
                  <a:gd name="T1" fmla="*/ 0 h 15"/>
                  <a:gd name="T2" fmla="*/ 0 w 9"/>
                  <a:gd name="T3" fmla="*/ 4 h 15"/>
                  <a:gd name="T4" fmla="*/ 5 w 9"/>
                  <a:gd name="T5" fmla="*/ 15 h 15"/>
                  <a:gd name="T6" fmla="*/ 4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4" y="0"/>
                    </a:moveTo>
                    <a:cubicBezTo>
                      <a:pt x="4" y="2"/>
                      <a:pt x="2" y="3"/>
                      <a:pt x="0" y="4"/>
                    </a:cubicBezTo>
                    <a:cubicBezTo>
                      <a:pt x="0" y="10"/>
                      <a:pt x="1" y="14"/>
                      <a:pt x="5" y="15"/>
                    </a:cubicBezTo>
                    <a:cubicBezTo>
                      <a:pt x="6" y="11"/>
                      <a:pt x="9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143">
                <a:extLst>
                  <a:ext uri="{FF2B5EF4-FFF2-40B4-BE49-F238E27FC236}">
                    <a16:creationId xmlns:a16="http://schemas.microsoft.com/office/drawing/2014/main" id="{7D787368-7962-4314-8501-CF366EAE5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543" y="2655200"/>
                <a:ext cx="35513" cy="53841"/>
              </a:xfrm>
              <a:custGeom>
                <a:avLst/>
                <a:gdLst>
                  <a:gd name="T0" fmla="*/ 1 w 13"/>
                  <a:gd name="T1" fmla="*/ 17 h 20"/>
                  <a:gd name="T2" fmla="*/ 6 w 13"/>
                  <a:gd name="T3" fmla="*/ 20 h 20"/>
                  <a:gd name="T4" fmla="*/ 10 w 13"/>
                  <a:gd name="T5" fmla="*/ 18 h 20"/>
                  <a:gd name="T6" fmla="*/ 12 w 13"/>
                  <a:gd name="T7" fmla="*/ 6 h 20"/>
                  <a:gd name="T8" fmla="*/ 0 w 13"/>
                  <a:gd name="T9" fmla="*/ 4 h 20"/>
                  <a:gd name="T10" fmla="*/ 1 w 13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0">
                    <a:moveTo>
                      <a:pt x="1" y="17"/>
                    </a:moveTo>
                    <a:cubicBezTo>
                      <a:pt x="4" y="17"/>
                      <a:pt x="3" y="20"/>
                      <a:pt x="6" y="20"/>
                    </a:cubicBezTo>
                    <a:cubicBezTo>
                      <a:pt x="6" y="17"/>
                      <a:pt x="7" y="17"/>
                      <a:pt x="10" y="18"/>
                    </a:cubicBezTo>
                    <a:cubicBezTo>
                      <a:pt x="13" y="13"/>
                      <a:pt x="8" y="10"/>
                      <a:pt x="12" y="6"/>
                    </a:cubicBezTo>
                    <a:cubicBezTo>
                      <a:pt x="9" y="0"/>
                      <a:pt x="5" y="3"/>
                      <a:pt x="0" y="4"/>
                    </a:cubicBezTo>
                    <a:cubicBezTo>
                      <a:pt x="3" y="7"/>
                      <a:pt x="1" y="13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44">
                <a:extLst>
                  <a:ext uri="{FF2B5EF4-FFF2-40B4-BE49-F238E27FC236}">
                    <a16:creationId xmlns:a16="http://schemas.microsoft.com/office/drawing/2014/main" id="{398C0FF8-A505-42A0-B3FA-872CC6AB3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129" y="2706748"/>
                <a:ext cx="51550" cy="42386"/>
              </a:xfrm>
              <a:custGeom>
                <a:avLst/>
                <a:gdLst>
                  <a:gd name="T0" fmla="*/ 18 w 19"/>
                  <a:gd name="T1" fmla="*/ 5 h 16"/>
                  <a:gd name="T2" fmla="*/ 0 w 19"/>
                  <a:gd name="T3" fmla="*/ 8 h 16"/>
                  <a:gd name="T4" fmla="*/ 17 w 19"/>
                  <a:gd name="T5" fmla="*/ 16 h 16"/>
                  <a:gd name="T6" fmla="*/ 18 w 19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6">
                    <a:moveTo>
                      <a:pt x="18" y="5"/>
                    </a:moveTo>
                    <a:cubicBezTo>
                      <a:pt x="12" y="6"/>
                      <a:pt x="2" y="0"/>
                      <a:pt x="0" y="8"/>
                    </a:cubicBezTo>
                    <a:cubicBezTo>
                      <a:pt x="5" y="12"/>
                      <a:pt x="10" y="15"/>
                      <a:pt x="17" y="16"/>
                    </a:cubicBezTo>
                    <a:cubicBezTo>
                      <a:pt x="19" y="13"/>
                      <a:pt x="18" y="9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45">
                <a:extLst>
                  <a:ext uri="{FF2B5EF4-FFF2-40B4-BE49-F238E27FC236}">
                    <a16:creationId xmlns:a16="http://schemas.microsoft.com/office/drawing/2014/main" id="{15EBBADF-D372-4D74-88BF-98F422D31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578" y="2725077"/>
                <a:ext cx="49259" cy="32075"/>
              </a:xfrm>
              <a:custGeom>
                <a:avLst/>
                <a:gdLst>
                  <a:gd name="T0" fmla="*/ 12 w 18"/>
                  <a:gd name="T1" fmla="*/ 12 h 12"/>
                  <a:gd name="T2" fmla="*/ 15 w 18"/>
                  <a:gd name="T3" fmla="*/ 11 h 12"/>
                  <a:gd name="T4" fmla="*/ 18 w 18"/>
                  <a:gd name="T5" fmla="*/ 3 h 12"/>
                  <a:gd name="T6" fmla="*/ 11 w 18"/>
                  <a:gd name="T7" fmla="*/ 0 h 12"/>
                  <a:gd name="T8" fmla="*/ 12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cubicBezTo>
                      <a:pt x="11" y="8"/>
                      <a:pt x="14" y="11"/>
                      <a:pt x="15" y="11"/>
                    </a:cubicBezTo>
                    <a:cubicBezTo>
                      <a:pt x="14" y="7"/>
                      <a:pt x="16" y="5"/>
                      <a:pt x="18" y="3"/>
                    </a:cubicBezTo>
                    <a:cubicBezTo>
                      <a:pt x="16" y="1"/>
                      <a:pt x="13" y="1"/>
                      <a:pt x="11" y="0"/>
                    </a:cubicBezTo>
                    <a:cubicBezTo>
                      <a:pt x="0" y="5"/>
                      <a:pt x="7" y="9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146">
                <a:extLst>
                  <a:ext uri="{FF2B5EF4-FFF2-40B4-BE49-F238E27FC236}">
                    <a16:creationId xmlns:a16="http://schemas.microsoft.com/office/drawing/2014/main" id="{2A0348D8-82D0-4669-BB50-4B5BC1AD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109" y="2762882"/>
                <a:ext cx="49259" cy="32075"/>
              </a:xfrm>
              <a:custGeom>
                <a:avLst/>
                <a:gdLst>
                  <a:gd name="T0" fmla="*/ 0 w 18"/>
                  <a:gd name="T1" fmla="*/ 5 h 12"/>
                  <a:gd name="T2" fmla="*/ 18 w 18"/>
                  <a:gd name="T3" fmla="*/ 4 h 12"/>
                  <a:gd name="T4" fmla="*/ 1 w 18"/>
                  <a:gd name="T5" fmla="*/ 0 h 12"/>
                  <a:gd name="T6" fmla="*/ 0 w 18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5"/>
                    </a:moveTo>
                    <a:cubicBezTo>
                      <a:pt x="5" y="7"/>
                      <a:pt x="17" y="12"/>
                      <a:pt x="18" y="4"/>
                    </a:cubicBezTo>
                    <a:cubicBezTo>
                      <a:pt x="11" y="4"/>
                      <a:pt x="5" y="2"/>
                      <a:pt x="1" y="0"/>
                    </a:cubicBezTo>
                    <a:cubicBezTo>
                      <a:pt x="1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147">
                <a:extLst>
                  <a:ext uri="{FF2B5EF4-FFF2-40B4-BE49-F238E27FC236}">
                    <a16:creationId xmlns:a16="http://schemas.microsoft.com/office/drawing/2014/main" id="{C70316A3-A9B7-430D-BBDE-B8B4A193D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284" y="2765173"/>
                <a:ext cx="46968" cy="27493"/>
              </a:xfrm>
              <a:custGeom>
                <a:avLst/>
                <a:gdLst>
                  <a:gd name="T0" fmla="*/ 0 w 17"/>
                  <a:gd name="T1" fmla="*/ 4 h 10"/>
                  <a:gd name="T2" fmla="*/ 7 w 17"/>
                  <a:gd name="T3" fmla="*/ 10 h 10"/>
                  <a:gd name="T4" fmla="*/ 13 w 17"/>
                  <a:gd name="T5" fmla="*/ 6 h 10"/>
                  <a:gd name="T6" fmla="*/ 16 w 17"/>
                  <a:gd name="T7" fmla="*/ 0 h 10"/>
                  <a:gd name="T8" fmla="*/ 5 w 17"/>
                  <a:gd name="T9" fmla="*/ 2 h 10"/>
                  <a:gd name="T10" fmla="*/ 0 w 17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4"/>
                    </a:moveTo>
                    <a:cubicBezTo>
                      <a:pt x="1" y="8"/>
                      <a:pt x="3" y="10"/>
                      <a:pt x="7" y="10"/>
                    </a:cubicBezTo>
                    <a:cubicBezTo>
                      <a:pt x="7" y="7"/>
                      <a:pt x="12" y="8"/>
                      <a:pt x="13" y="6"/>
                    </a:cubicBezTo>
                    <a:cubicBezTo>
                      <a:pt x="9" y="4"/>
                      <a:pt x="17" y="4"/>
                      <a:pt x="16" y="0"/>
                    </a:cubicBezTo>
                    <a:cubicBezTo>
                      <a:pt x="13" y="1"/>
                      <a:pt x="9" y="4"/>
                      <a:pt x="5" y="2"/>
                    </a:cubicBezTo>
                    <a:cubicBezTo>
                      <a:pt x="6" y="6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148">
                <a:extLst>
                  <a:ext uri="{FF2B5EF4-FFF2-40B4-BE49-F238E27FC236}">
                    <a16:creationId xmlns:a16="http://schemas.microsoft.com/office/drawing/2014/main" id="{3C57CE4F-5395-4F31-8A15-1C6C619A1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128" y="2790375"/>
                <a:ext cx="43531" cy="40095"/>
              </a:xfrm>
              <a:custGeom>
                <a:avLst/>
                <a:gdLst>
                  <a:gd name="T0" fmla="*/ 5 w 16"/>
                  <a:gd name="T1" fmla="*/ 14 h 15"/>
                  <a:gd name="T2" fmla="*/ 13 w 16"/>
                  <a:gd name="T3" fmla="*/ 10 h 15"/>
                  <a:gd name="T4" fmla="*/ 16 w 16"/>
                  <a:gd name="T5" fmla="*/ 4 h 15"/>
                  <a:gd name="T6" fmla="*/ 0 w 16"/>
                  <a:gd name="T7" fmla="*/ 9 h 15"/>
                  <a:gd name="T8" fmla="*/ 5 w 1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5" y="14"/>
                    </a:moveTo>
                    <a:cubicBezTo>
                      <a:pt x="7" y="11"/>
                      <a:pt x="8" y="7"/>
                      <a:pt x="13" y="10"/>
                    </a:cubicBezTo>
                    <a:cubicBezTo>
                      <a:pt x="14" y="8"/>
                      <a:pt x="15" y="7"/>
                      <a:pt x="16" y="4"/>
                    </a:cubicBezTo>
                    <a:cubicBezTo>
                      <a:pt x="12" y="0"/>
                      <a:pt x="4" y="5"/>
                      <a:pt x="0" y="9"/>
                    </a:cubicBezTo>
                    <a:cubicBezTo>
                      <a:pt x="3" y="10"/>
                      <a:pt x="1" y="15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149">
                <a:extLst>
                  <a:ext uri="{FF2B5EF4-FFF2-40B4-BE49-F238E27FC236}">
                    <a16:creationId xmlns:a16="http://schemas.microsoft.com/office/drawing/2014/main" id="{1C194AF1-F254-42DD-8316-E34109FE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546" y="2941587"/>
                <a:ext cx="20620" cy="3207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12 h 12"/>
                  <a:gd name="T4" fmla="*/ 4 w 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cubicBezTo>
                      <a:pt x="0" y="2"/>
                      <a:pt x="2" y="11"/>
                      <a:pt x="6" y="12"/>
                    </a:cubicBezTo>
                    <a:cubicBezTo>
                      <a:pt x="8" y="9"/>
                      <a:pt x="8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150">
                <a:extLst>
                  <a:ext uri="{FF2B5EF4-FFF2-40B4-BE49-F238E27FC236}">
                    <a16:creationId xmlns:a16="http://schemas.microsoft.com/office/drawing/2014/main" id="{433F96CF-D9BE-4C94-8525-E14FCE5C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929" y="2947316"/>
                <a:ext cx="49259" cy="69879"/>
              </a:xfrm>
              <a:custGeom>
                <a:avLst/>
                <a:gdLst>
                  <a:gd name="T0" fmla="*/ 10 w 18"/>
                  <a:gd name="T1" fmla="*/ 26 h 26"/>
                  <a:gd name="T2" fmla="*/ 18 w 18"/>
                  <a:gd name="T3" fmla="*/ 6 h 26"/>
                  <a:gd name="T4" fmla="*/ 10 w 18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0" y="26"/>
                    </a:moveTo>
                    <a:cubicBezTo>
                      <a:pt x="14" y="20"/>
                      <a:pt x="15" y="12"/>
                      <a:pt x="18" y="6"/>
                    </a:cubicBezTo>
                    <a:cubicBezTo>
                      <a:pt x="9" y="0"/>
                      <a:pt x="0" y="21"/>
                      <a:pt x="1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151">
                <a:extLst>
                  <a:ext uri="{FF2B5EF4-FFF2-40B4-BE49-F238E27FC236}">
                    <a16:creationId xmlns:a16="http://schemas.microsoft.com/office/drawing/2014/main" id="{C783D287-361A-4CDD-88F2-B323A378C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254" y="2985118"/>
                <a:ext cx="170688" cy="69879"/>
              </a:xfrm>
              <a:custGeom>
                <a:avLst/>
                <a:gdLst>
                  <a:gd name="T0" fmla="*/ 63 w 63"/>
                  <a:gd name="T1" fmla="*/ 21 h 26"/>
                  <a:gd name="T2" fmla="*/ 54 w 63"/>
                  <a:gd name="T3" fmla="*/ 18 h 26"/>
                  <a:gd name="T4" fmla="*/ 54 w 63"/>
                  <a:gd name="T5" fmla="*/ 16 h 26"/>
                  <a:gd name="T6" fmla="*/ 44 w 63"/>
                  <a:gd name="T7" fmla="*/ 14 h 26"/>
                  <a:gd name="T8" fmla="*/ 34 w 63"/>
                  <a:gd name="T9" fmla="*/ 8 h 26"/>
                  <a:gd name="T10" fmla="*/ 30 w 63"/>
                  <a:gd name="T11" fmla="*/ 5 h 26"/>
                  <a:gd name="T12" fmla="*/ 2 w 63"/>
                  <a:gd name="T13" fmla="*/ 7 h 26"/>
                  <a:gd name="T14" fmla="*/ 0 w 63"/>
                  <a:gd name="T15" fmla="*/ 13 h 26"/>
                  <a:gd name="T16" fmla="*/ 16 w 63"/>
                  <a:gd name="T17" fmla="*/ 7 h 26"/>
                  <a:gd name="T18" fmla="*/ 16 w 63"/>
                  <a:gd name="T19" fmla="*/ 10 h 26"/>
                  <a:gd name="T20" fmla="*/ 36 w 63"/>
                  <a:gd name="T21" fmla="*/ 14 h 26"/>
                  <a:gd name="T22" fmla="*/ 44 w 63"/>
                  <a:gd name="T23" fmla="*/ 20 h 26"/>
                  <a:gd name="T24" fmla="*/ 41 w 63"/>
                  <a:gd name="T25" fmla="*/ 25 h 26"/>
                  <a:gd name="T26" fmla="*/ 63 w 63"/>
                  <a:gd name="T2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6">
                    <a:moveTo>
                      <a:pt x="63" y="21"/>
                    </a:moveTo>
                    <a:cubicBezTo>
                      <a:pt x="60" y="19"/>
                      <a:pt x="60" y="18"/>
                      <a:pt x="54" y="18"/>
                    </a:cubicBezTo>
                    <a:cubicBezTo>
                      <a:pt x="55" y="17"/>
                      <a:pt x="55" y="17"/>
                      <a:pt x="54" y="16"/>
                    </a:cubicBezTo>
                    <a:cubicBezTo>
                      <a:pt x="50" y="16"/>
                      <a:pt x="49" y="13"/>
                      <a:pt x="44" y="14"/>
                    </a:cubicBezTo>
                    <a:cubicBezTo>
                      <a:pt x="44" y="8"/>
                      <a:pt x="38" y="10"/>
                      <a:pt x="34" y="8"/>
                    </a:cubicBezTo>
                    <a:cubicBezTo>
                      <a:pt x="32" y="8"/>
                      <a:pt x="32" y="6"/>
                      <a:pt x="30" y="5"/>
                    </a:cubicBezTo>
                    <a:cubicBezTo>
                      <a:pt x="21" y="0"/>
                      <a:pt x="9" y="5"/>
                      <a:pt x="2" y="7"/>
                    </a:cubicBezTo>
                    <a:cubicBezTo>
                      <a:pt x="3" y="11"/>
                      <a:pt x="0" y="10"/>
                      <a:pt x="0" y="13"/>
                    </a:cubicBezTo>
                    <a:cubicBezTo>
                      <a:pt x="8" y="13"/>
                      <a:pt x="9" y="7"/>
                      <a:pt x="16" y="7"/>
                    </a:cubicBezTo>
                    <a:cubicBezTo>
                      <a:pt x="16" y="8"/>
                      <a:pt x="15" y="9"/>
                      <a:pt x="16" y="10"/>
                    </a:cubicBezTo>
                    <a:cubicBezTo>
                      <a:pt x="24" y="10"/>
                      <a:pt x="28" y="14"/>
                      <a:pt x="36" y="14"/>
                    </a:cubicBezTo>
                    <a:cubicBezTo>
                      <a:pt x="35" y="19"/>
                      <a:pt x="41" y="21"/>
                      <a:pt x="44" y="20"/>
                    </a:cubicBezTo>
                    <a:cubicBezTo>
                      <a:pt x="44" y="22"/>
                      <a:pt x="41" y="22"/>
                      <a:pt x="41" y="25"/>
                    </a:cubicBezTo>
                    <a:cubicBezTo>
                      <a:pt x="50" y="23"/>
                      <a:pt x="58" y="26"/>
                      <a:pt x="63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152">
                <a:extLst>
                  <a:ext uri="{FF2B5EF4-FFF2-40B4-BE49-F238E27FC236}">
                    <a16:creationId xmlns:a16="http://schemas.microsoft.com/office/drawing/2014/main" id="{1C540A1E-D99D-403A-A222-661C3C88C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662" y="3014903"/>
                <a:ext cx="19475" cy="18329"/>
              </a:xfrm>
              <a:custGeom>
                <a:avLst/>
                <a:gdLst>
                  <a:gd name="T0" fmla="*/ 4 w 7"/>
                  <a:gd name="T1" fmla="*/ 1 h 7"/>
                  <a:gd name="T2" fmla="*/ 0 w 7"/>
                  <a:gd name="T3" fmla="*/ 1 h 7"/>
                  <a:gd name="T4" fmla="*/ 6 w 7"/>
                  <a:gd name="T5" fmla="*/ 5 h 7"/>
                  <a:gd name="T6" fmla="*/ 4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cubicBezTo>
                      <a:pt x="2" y="0"/>
                      <a:pt x="3" y="2"/>
                      <a:pt x="0" y="1"/>
                    </a:cubicBezTo>
                    <a:cubicBezTo>
                      <a:pt x="0" y="4"/>
                      <a:pt x="3" y="7"/>
                      <a:pt x="6" y="5"/>
                    </a:cubicBezTo>
                    <a:cubicBezTo>
                      <a:pt x="7" y="2"/>
                      <a:pt x="4" y="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153">
                <a:extLst>
                  <a:ext uri="{FF2B5EF4-FFF2-40B4-BE49-F238E27FC236}">
                    <a16:creationId xmlns:a16="http://schemas.microsoft.com/office/drawing/2014/main" id="{D8136B61-363E-4987-96B5-0CBA1C3F8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155" y="3028649"/>
                <a:ext cx="18329" cy="18329"/>
              </a:xfrm>
              <a:custGeom>
                <a:avLst/>
                <a:gdLst>
                  <a:gd name="T0" fmla="*/ 7 w 7"/>
                  <a:gd name="T1" fmla="*/ 2 h 7"/>
                  <a:gd name="T2" fmla="*/ 1 w 7"/>
                  <a:gd name="T3" fmla="*/ 0 h 7"/>
                  <a:gd name="T4" fmla="*/ 7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6" y="0"/>
                      <a:pt x="3" y="0"/>
                      <a:pt x="1" y="0"/>
                    </a:cubicBezTo>
                    <a:cubicBezTo>
                      <a:pt x="0" y="3"/>
                      <a:pt x="6" y="7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154">
                <a:extLst>
                  <a:ext uri="{FF2B5EF4-FFF2-40B4-BE49-F238E27FC236}">
                    <a16:creationId xmlns:a16="http://schemas.microsoft.com/office/drawing/2014/main" id="{5A3A0D03-D396-4A76-B6DB-F8A5AC631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466" y="3038960"/>
                <a:ext cx="27493" cy="29784"/>
              </a:xfrm>
              <a:custGeom>
                <a:avLst/>
                <a:gdLst>
                  <a:gd name="T0" fmla="*/ 2 w 10"/>
                  <a:gd name="T1" fmla="*/ 1 h 11"/>
                  <a:gd name="T2" fmla="*/ 3 w 10"/>
                  <a:gd name="T3" fmla="*/ 11 h 11"/>
                  <a:gd name="T4" fmla="*/ 10 w 10"/>
                  <a:gd name="T5" fmla="*/ 6 h 11"/>
                  <a:gd name="T6" fmla="*/ 2 w 10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2" y="1"/>
                    </a:moveTo>
                    <a:cubicBezTo>
                      <a:pt x="0" y="5"/>
                      <a:pt x="1" y="6"/>
                      <a:pt x="3" y="11"/>
                    </a:cubicBezTo>
                    <a:cubicBezTo>
                      <a:pt x="6" y="9"/>
                      <a:pt x="9" y="8"/>
                      <a:pt x="10" y="6"/>
                    </a:cubicBezTo>
                    <a:cubicBezTo>
                      <a:pt x="7" y="4"/>
                      <a:pt x="7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C6B85AA3-CCA5-4116-9E34-C595BA077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776" y="3044688"/>
                <a:ext cx="100809" cy="48113"/>
              </a:xfrm>
              <a:custGeom>
                <a:avLst/>
                <a:gdLst>
                  <a:gd name="T0" fmla="*/ 36 w 37"/>
                  <a:gd name="T1" fmla="*/ 9 h 18"/>
                  <a:gd name="T2" fmla="*/ 6 w 37"/>
                  <a:gd name="T3" fmla="*/ 1 h 18"/>
                  <a:gd name="T4" fmla="*/ 6 w 37"/>
                  <a:gd name="T5" fmla="*/ 4 h 18"/>
                  <a:gd name="T6" fmla="*/ 10 w 37"/>
                  <a:gd name="T7" fmla="*/ 5 h 18"/>
                  <a:gd name="T8" fmla="*/ 12 w 37"/>
                  <a:gd name="T9" fmla="*/ 9 h 18"/>
                  <a:gd name="T10" fmla="*/ 0 w 37"/>
                  <a:gd name="T11" fmla="*/ 9 h 18"/>
                  <a:gd name="T12" fmla="*/ 18 w 37"/>
                  <a:gd name="T13" fmla="*/ 16 h 18"/>
                  <a:gd name="T14" fmla="*/ 22 w 37"/>
                  <a:gd name="T15" fmla="*/ 11 h 18"/>
                  <a:gd name="T16" fmla="*/ 35 w 37"/>
                  <a:gd name="T17" fmla="*/ 13 h 18"/>
                  <a:gd name="T18" fmla="*/ 36 w 37"/>
                  <a:gd name="T1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18">
                    <a:moveTo>
                      <a:pt x="36" y="9"/>
                    </a:moveTo>
                    <a:cubicBezTo>
                      <a:pt x="28" y="3"/>
                      <a:pt x="19" y="0"/>
                      <a:pt x="6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5"/>
                      <a:pt x="10" y="3"/>
                      <a:pt x="10" y="5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12"/>
                      <a:pt x="3" y="7"/>
                      <a:pt x="0" y="9"/>
                    </a:cubicBezTo>
                    <a:cubicBezTo>
                      <a:pt x="2" y="18"/>
                      <a:pt x="15" y="9"/>
                      <a:pt x="18" y="16"/>
                    </a:cubicBezTo>
                    <a:cubicBezTo>
                      <a:pt x="21" y="15"/>
                      <a:pt x="20" y="11"/>
                      <a:pt x="22" y="11"/>
                    </a:cubicBezTo>
                    <a:cubicBezTo>
                      <a:pt x="24" y="15"/>
                      <a:pt x="32" y="8"/>
                      <a:pt x="35" y="13"/>
                    </a:cubicBezTo>
                    <a:cubicBezTo>
                      <a:pt x="35" y="12"/>
                      <a:pt x="37" y="11"/>
                      <a:pt x="3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156">
                <a:extLst>
                  <a:ext uri="{FF2B5EF4-FFF2-40B4-BE49-F238E27FC236}">
                    <a16:creationId xmlns:a16="http://schemas.microsoft.com/office/drawing/2014/main" id="{B896E332-026A-4DA5-9DDB-CE2D04483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2969" y="3044688"/>
                <a:ext cx="41240" cy="35513"/>
              </a:xfrm>
              <a:custGeom>
                <a:avLst/>
                <a:gdLst>
                  <a:gd name="T0" fmla="*/ 1 w 15"/>
                  <a:gd name="T1" fmla="*/ 11 h 13"/>
                  <a:gd name="T2" fmla="*/ 6 w 15"/>
                  <a:gd name="T3" fmla="*/ 13 h 13"/>
                  <a:gd name="T4" fmla="*/ 15 w 15"/>
                  <a:gd name="T5" fmla="*/ 2 h 13"/>
                  <a:gd name="T6" fmla="*/ 1 w 15"/>
                  <a:gd name="T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1" y="11"/>
                    </a:moveTo>
                    <a:cubicBezTo>
                      <a:pt x="3" y="11"/>
                      <a:pt x="4" y="13"/>
                      <a:pt x="6" y="13"/>
                    </a:cubicBezTo>
                    <a:cubicBezTo>
                      <a:pt x="10" y="11"/>
                      <a:pt x="14" y="8"/>
                      <a:pt x="15" y="2"/>
                    </a:cubicBezTo>
                    <a:cubicBezTo>
                      <a:pt x="8" y="0"/>
                      <a:pt x="0" y="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157">
                <a:extLst>
                  <a:ext uri="{FF2B5EF4-FFF2-40B4-BE49-F238E27FC236}">
                    <a16:creationId xmlns:a16="http://schemas.microsoft.com/office/drawing/2014/main" id="{7DF58627-1BE9-465E-9F25-A0876C8F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331" y="3068744"/>
                <a:ext cx="26348" cy="16038"/>
              </a:xfrm>
              <a:custGeom>
                <a:avLst/>
                <a:gdLst>
                  <a:gd name="T0" fmla="*/ 1 w 10"/>
                  <a:gd name="T1" fmla="*/ 5 h 6"/>
                  <a:gd name="T2" fmla="*/ 10 w 10"/>
                  <a:gd name="T3" fmla="*/ 2 h 6"/>
                  <a:gd name="T4" fmla="*/ 1 w 10"/>
                  <a:gd name="T5" fmla="*/ 0 h 6"/>
                  <a:gd name="T6" fmla="*/ 1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5"/>
                    </a:moveTo>
                    <a:cubicBezTo>
                      <a:pt x="5" y="5"/>
                      <a:pt x="9" y="6"/>
                      <a:pt x="10" y="2"/>
                    </a:cubicBezTo>
                    <a:cubicBezTo>
                      <a:pt x="8" y="0"/>
                      <a:pt x="3" y="2"/>
                      <a:pt x="1" y="0"/>
                    </a:cubicBezTo>
                    <a:cubicBezTo>
                      <a:pt x="0" y="1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158">
                <a:extLst>
                  <a:ext uri="{FF2B5EF4-FFF2-40B4-BE49-F238E27FC236}">
                    <a16:creationId xmlns:a16="http://schemas.microsoft.com/office/drawing/2014/main" id="{C68480DA-1F11-46F4-8A66-FA7070319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384" y="3068744"/>
                <a:ext cx="69879" cy="108828"/>
              </a:xfrm>
              <a:custGeom>
                <a:avLst/>
                <a:gdLst>
                  <a:gd name="T0" fmla="*/ 0 w 26"/>
                  <a:gd name="T1" fmla="*/ 14 h 40"/>
                  <a:gd name="T2" fmla="*/ 3 w 26"/>
                  <a:gd name="T3" fmla="*/ 26 h 40"/>
                  <a:gd name="T4" fmla="*/ 6 w 26"/>
                  <a:gd name="T5" fmla="*/ 26 h 40"/>
                  <a:gd name="T6" fmla="*/ 8 w 26"/>
                  <a:gd name="T7" fmla="*/ 32 h 40"/>
                  <a:gd name="T8" fmla="*/ 4 w 26"/>
                  <a:gd name="T9" fmla="*/ 32 h 40"/>
                  <a:gd name="T10" fmla="*/ 9 w 26"/>
                  <a:gd name="T11" fmla="*/ 40 h 40"/>
                  <a:gd name="T12" fmla="*/ 9 w 26"/>
                  <a:gd name="T13" fmla="*/ 31 h 40"/>
                  <a:gd name="T14" fmla="*/ 17 w 26"/>
                  <a:gd name="T15" fmla="*/ 33 h 40"/>
                  <a:gd name="T16" fmla="*/ 18 w 26"/>
                  <a:gd name="T17" fmla="*/ 30 h 40"/>
                  <a:gd name="T18" fmla="*/ 25 w 26"/>
                  <a:gd name="T19" fmla="*/ 36 h 40"/>
                  <a:gd name="T20" fmla="*/ 25 w 26"/>
                  <a:gd name="T21" fmla="*/ 29 h 40"/>
                  <a:gd name="T22" fmla="*/ 20 w 26"/>
                  <a:gd name="T23" fmla="*/ 30 h 40"/>
                  <a:gd name="T24" fmla="*/ 16 w 26"/>
                  <a:gd name="T25" fmla="*/ 26 h 40"/>
                  <a:gd name="T26" fmla="*/ 13 w 26"/>
                  <a:gd name="T27" fmla="*/ 28 h 40"/>
                  <a:gd name="T28" fmla="*/ 11 w 26"/>
                  <a:gd name="T29" fmla="*/ 18 h 40"/>
                  <a:gd name="T30" fmla="*/ 16 w 26"/>
                  <a:gd name="T31" fmla="*/ 2 h 40"/>
                  <a:gd name="T32" fmla="*/ 6 w 26"/>
                  <a:gd name="T33" fmla="*/ 0 h 40"/>
                  <a:gd name="T34" fmla="*/ 3 w 26"/>
                  <a:gd name="T35" fmla="*/ 15 h 40"/>
                  <a:gd name="T36" fmla="*/ 0 w 26"/>
                  <a:gd name="T37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0">
                    <a:moveTo>
                      <a:pt x="0" y="14"/>
                    </a:moveTo>
                    <a:cubicBezTo>
                      <a:pt x="1" y="19"/>
                      <a:pt x="1" y="23"/>
                      <a:pt x="3" y="26"/>
                    </a:cubicBezTo>
                    <a:cubicBezTo>
                      <a:pt x="5" y="27"/>
                      <a:pt x="6" y="23"/>
                      <a:pt x="6" y="26"/>
                    </a:cubicBezTo>
                    <a:cubicBezTo>
                      <a:pt x="3" y="28"/>
                      <a:pt x="6" y="30"/>
                      <a:pt x="8" y="32"/>
                    </a:cubicBezTo>
                    <a:cubicBezTo>
                      <a:pt x="7" y="32"/>
                      <a:pt x="5" y="32"/>
                      <a:pt x="4" y="32"/>
                    </a:cubicBezTo>
                    <a:cubicBezTo>
                      <a:pt x="5" y="35"/>
                      <a:pt x="6" y="39"/>
                      <a:pt x="9" y="40"/>
                    </a:cubicBezTo>
                    <a:cubicBezTo>
                      <a:pt x="11" y="37"/>
                      <a:pt x="11" y="33"/>
                      <a:pt x="9" y="31"/>
                    </a:cubicBezTo>
                    <a:cubicBezTo>
                      <a:pt x="13" y="28"/>
                      <a:pt x="14" y="33"/>
                      <a:pt x="17" y="33"/>
                    </a:cubicBezTo>
                    <a:cubicBezTo>
                      <a:pt x="19" y="32"/>
                      <a:pt x="16" y="31"/>
                      <a:pt x="18" y="30"/>
                    </a:cubicBezTo>
                    <a:cubicBezTo>
                      <a:pt x="20" y="32"/>
                      <a:pt x="21" y="35"/>
                      <a:pt x="25" y="36"/>
                    </a:cubicBezTo>
                    <a:cubicBezTo>
                      <a:pt x="26" y="34"/>
                      <a:pt x="22" y="32"/>
                      <a:pt x="25" y="29"/>
                    </a:cubicBezTo>
                    <a:cubicBezTo>
                      <a:pt x="22" y="28"/>
                      <a:pt x="23" y="30"/>
                      <a:pt x="20" y="30"/>
                    </a:cubicBezTo>
                    <a:cubicBezTo>
                      <a:pt x="20" y="27"/>
                      <a:pt x="18" y="27"/>
                      <a:pt x="16" y="26"/>
                    </a:cubicBezTo>
                    <a:cubicBezTo>
                      <a:pt x="16" y="27"/>
                      <a:pt x="15" y="28"/>
                      <a:pt x="13" y="28"/>
                    </a:cubicBezTo>
                    <a:cubicBezTo>
                      <a:pt x="12" y="25"/>
                      <a:pt x="10" y="22"/>
                      <a:pt x="11" y="18"/>
                    </a:cubicBezTo>
                    <a:cubicBezTo>
                      <a:pt x="18" y="15"/>
                      <a:pt x="16" y="10"/>
                      <a:pt x="16" y="2"/>
                    </a:cubicBezTo>
                    <a:cubicBezTo>
                      <a:pt x="12" y="2"/>
                      <a:pt x="9" y="2"/>
                      <a:pt x="6" y="0"/>
                    </a:cubicBezTo>
                    <a:cubicBezTo>
                      <a:pt x="3" y="3"/>
                      <a:pt x="3" y="9"/>
                      <a:pt x="3" y="15"/>
                    </a:cubicBezTo>
                    <a:cubicBezTo>
                      <a:pt x="1" y="15"/>
                      <a:pt x="2" y="13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159">
                <a:extLst>
                  <a:ext uri="{FF2B5EF4-FFF2-40B4-BE49-F238E27FC236}">
                    <a16:creationId xmlns:a16="http://schemas.microsoft.com/office/drawing/2014/main" id="{F979008A-1F3F-4235-BED7-D586F3AC4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208" y="3066453"/>
                <a:ext cx="33221" cy="18329"/>
              </a:xfrm>
              <a:custGeom>
                <a:avLst/>
                <a:gdLst>
                  <a:gd name="T0" fmla="*/ 0 w 12"/>
                  <a:gd name="T1" fmla="*/ 4 h 7"/>
                  <a:gd name="T2" fmla="*/ 12 w 12"/>
                  <a:gd name="T3" fmla="*/ 6 h 7"/>
                  <a:gd name="T4" fmla="*/ 0 w 12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3" y="7"/>
                      <a:pt x="6" y="7"/>
                      <a:pt x="12" y="6"/>
                    </a:cubicBezTo>
                    <a:cubicBezTo>
                      <a:pt x="12" y="2"/>
                      <a:pt x="2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60">
                <a:extLst>
                  <a:ext uri="{FF2B5EF4-FFF2-40B4-BE49-F238E27FC236}">
                    <a16:creationId xmlns:a16="http://schemas.microsoft.com/office/drawing/2014/main" id="{1389205F-F88C-4738-B5AD-FFC0B87FD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743" y="3122586"/>
                <a:ext cx="18329" cy="21766"/>
              </a:xfrm>
              <a:custGeom>
                <a:avLst/>
                <a:gdLst>
                  <a:gd name="T0" fmla="*/ 3 w 7"/>
                  <a:gd name="T1" fmla="*/ 0 h 8"/>
                  <a:gd name="T2" fmla="*/ 7 w 7"/>
                  <a:gd name="T3" fmla="*/ 6 h 8"/>
                  <a:gd name="T4" fmla="*/ 3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0" y="3"/>
                      <a:pt x="5" y="8"/>
                      <a:pt x="7" y="6"/>
                    </a:cubicBezTo>
                    <a:cubicBezTo>
                      <a:pt x="7" y="2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161">
                <a:extLst>
                  <a:ext uri="{FF2B5EF4-FFF2-40B4-BE49-F238E27FC236}">
                    <a16:creationId xmlns:a16="http://schemas.microsoft.com/office/drawing/2014/main" id="{1BA5DBA2-77A3-4E73-B480-053B604DC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111" y="3136332"/>
                <a:ext cx="13747" cy="16038"/>
              </a:xfrm>
              <a:custGeom>
                <a:avLst/>
                <a:gdLst>
                  <a:gd name="T0" fmla="*/ 0 w 5"/>
                  <a:gd name="T1" fmla="*/ 4 h 6"/>
                  <a:gd name="T2" fmla="*/ 5 w 5"/>
                  <a:gd name="T3" fmla="*/ 3 h 6"/>
                  <a:gd name="T4" fmla="*/ 0 w 5"/>
                  <a:gd name="T5" fmla="*/ 0 h 6"/>
                  <a:gd name="T6" fmla="*/ 0 w 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cubicBezTo>
                      <a:pt x="2" y="4"/>
                      <a:pt x="4" y="6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162">
                <a:extLst>
                  <a:ext uri="{FF2B5EF4-FFF2-40B4-BE49-F238E27FC236}">
                    <a16:creationId xmlns:a16="http://schemas.microsoft.com/office/drawing/2014/main" id="{EA42BC01-869F-4927-93F5-6C2385CBE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294" y="3136332"/>
                <a:ext cx="16038" cy="11456"/>
              </a:xfrm>
              <a:custGeom>
                <a:avLst/>
                <a:gdLst>
                  <a:gd name="T0" fmla="*/ 4 w 6"/>
                  <a:gd name="T1" fmla="*/ 4 h 4"/>
                  <a:gd name="T2" fmla="*/ 0 w 6"/>
                  <a:gd name="T3" fmla="*/ 0 h 4"/>
                  <a:gd name="T4" fmla="*/ 4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6" y="2"/>
                      <a:pt x="3" y="0"/>
                      <a:pt x="0" y="0"/>
                    </a:cubicBezTo>
                    <a:cubicBezTo>
                      <a:pt x="0" y="3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163">
                <a:extLst>
                  <a:ext uri="{FF2B5EF4-FFF2-40B4-BE49-F238E27FC236}">
                    <a16:creationId xmlns:a16="http://schemas.microsoft.com/office/drawing/2014/main" id="{FF27ED9F-905A-4762-AD7F-848A544F2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686" y="3163824"/>
                <a:ext cx="37804" cy="37804"/>
              </a:xfrm>
              <a:custGeom>
                <a:avLst/>
                <a:gdLst>
                  <a:gd name="T0" fmla="*/ 12 w 14"/>
                  <a:gd name="T1" fmla="*/ 0 h 14"/>
                  <a:gd name="T2" fmla="*/ 5 w 14"/>
                  <a:gd name="T3" fmla="*/ 2 h 14"/>
                  <a:gd name="T4" fmla="*/ 6 w 14"/>
                  <a:gd name="T5" fmla="*/ 8 h 14"/>
                  <a:gd name="T6" fmla="*/ 0 w 14"/>
                  <a:gd name="T7" fmla="*/ 13 h 14"/>
                  <a:gd name="T8" fmla="*/ 12 w 14"/>
                  <a:gd name="T9" fmla="*/ 12 h 14"/>
                  <a:gd name="T10" fmla="*/ 12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2" y="0"/>
                    </a:moveTo>
                    <a:cubicBezTo>
                      <a:pt x="9" y="0"/>
                      <a:pt x="7" y="0"/>
                      <a:pt x="5" y="2"/>
                    </a:cubicBezTo>
                    <a:cubicBezTo>
                      <a:pt x="4" y="5"/>
                      <a:pt x="6" y="5"/>
                      <a:pt x="6" y="8"/>
                    </a:cubicBezTo>
                    <a:cubicBezTo>
                      <a:pt x="4" y="10"/>
                      <a:pt x="0" y="10"/>
                      <a:pt x="0" y="13"/>
                    </a:cubicBezTo>
                    <a:cubicBezTo>
                      <a:pt x="3" y="14"/>
                      <a:pt x="9" y="13"/>
                      <a:pt x="12" y="12"/>
                    </a:cubicBezTo>
                    <a:cubicBezTo>
                      <a:pt x="12" y="7"/>
                      <a:pt x="14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64">
                <a:extLst>
                  <a:ext uri="{FF2B5EF4-FFF2-40B4-BE49-F238E27FC236}">
                    <a16:creationId xmlns:a16="http://schemas.microsoft.com/office/drawing/2014/main" id="{9838F400-56D7-4A45-B082-DA2482FC3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699" y="3160387"/>
                <a:ext cx="18329" cy="33221"/>
              </a:xfrm>
              <a:custGeom>
                <a:avLst/>
                <a:gdLst>
                  <a:gd name="T0" fmla="*/ 7 w 7"/>
                  <a:gd name="T1" fmla="*/ 12 h 12"/>
                  <a:gd name="T2" fmla="*/ 0 w 7"/>
                  <a:gd name="T3" fmla="*/ 3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cubicBezTo>
                      <a:pt x="7" y="7"/>
                      <a:pt x="7" y="0"/>
                      <a:pt x="0" y="3"/>
                    </a:cubicBezTo>
                    <a:cubicBezTo>
                      <a:pt x="3" y="6"/>
                      <a:pt x="3" y="12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165">
                <a:extLst>
                  <a:ext uri="{FF2B5EF4-FFF2-40B4-BE49-F238E27FC236}">
                    <a16:creationId xmlns:a16="http://schemas.microsoft.com/office/drawing/2014/main" id="{D7E8FB8A-9591-471D-9165-3791B4A74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897" y="3182154"/>
                <a:ext cx="24057" cy="45822"/>
              </a:xfrm>
              <a:custGeom>
                <a:avLst/>
                <a:gdLst>
                  <a:gd name="T0" fmla="*/ 6 w 9"/>
                  <a:gd name="T1" fmla="*/ 6 h 17"/>
                  <a:gd name="T2" fmla="*/ 3 w 9"/>
                  <a:gd name="T3" fmla="*/ 13 h 17"/>
                  <a:gd name="T4" fmla="*/ 8 w 9"/>
                  <a:gd name="T5" fmla="*/ 16 h 17"/>
                  <a:gd name="T6" fmla="*/ 9 w 9"/>
                  <a:gd name="T7" fmla="*/ 4 h 17"/>
                  <a:gd name="T8" fmla="*/ 7 w 9"/>
                  <a:gd name="T9" fmla="*/ 1 h 17"/>
                  <a:gd name="T10" fmla="*/ 1 w 9"/>
                  <a:gd name="T11" fmla="*/ 0 h 17"/>
                  <a:gd name="T12" fmla="*/ 0 w 9"/>
                  <a:gd name="T13" fmla="*/ 8 h 17"/>
                  <a:gd name="T14" fmla="*/ 6 w 9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6" y="6"/>
                    </a:moveTo>
                    <a:cubicBezTo>
                      <a:pt x="6" y="10"/>
                      <a:pt x="3" y="10"/>
                      <a:pt x="3" y="13"/>
                    </a:cubicBezTo>
                    <a:cubicBezTo>
                      <a:pt x="4" y="14"/>
                      <a:pt x="6" y="17"/>
                      <a:pt x="8" y="16"/>
                    </a:cubicBezTo>
                    <a:cubicBezTo>
                      <a:pt x="7" y="12"/>
                      <a:pt x="9" y="9"/>
                      <a:pt x="9" y="4"/>
                    </a:cubicBezTo>
                    <a:cubicBezTo>
                      <a:pt x="5" y="5"/>
                      <a:pt x="8" y="4"/>
                      <a:pt x="7" y="1"/>
                    </a:cubicBezTo>
                    <a:cubicBezTo>
                      <a:pt x="4" y="2"/>
                      <a:pt x="3" y="0"/>
                      <a:pt x="1" y="0"/>
                    </a:cubicBezTo>
                    <a:cubicBezTo>
                      <a:pt x="2" y="3"/>
                      <a:pt x="0" y="4"/>
                      <a:pt x="0" y="8"/>
                    </a:cubicBezTo>
                    <a:cubicBezTo>
                      <a:pt x="3" y="9"/>
                      <a:pt x="5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166">
                <a:extLst>
                  <a:ext uri="{FF2B5EF4-FFF2-40B4-BE49-F238E27FC236}">
                    <a16:creationId xmlns:a16="http://schemas.microsoft.com/office/drawing/2014/main" id="{10E56B1B-F4BC-413D-8341-53FEE06A3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168" y="3211939"/>
                <a:ext cx="81335" cy="71024"/>
              </a:xfrm>
              <a:custGeom>
                <a:avLst/>
                <a:gdLst>
                  <a:gd name="T0" fmla="*/ 14 w 30"/>
                  <a:gd name="T1" fmla="*/ 10 h 26"/>
                  <a:gd name="T2" fmla="*/ 10 w 30"/>
                  <a:gd name="T3" fmla="*/ 7 h 26"/>
                  <a:gd name="T4" fmla="*/ 2 w 30"/>
                  <a:gd name="T5" fmla="*/ 18 h 26"/>
                  <a:gd name="T6" fmla="*/ 7 w 30"/>
                  <a:gd name="T7" fmla="*/ 13 h 26"/>
                  <a:gd name="T8" fmla="*/ 13 w 30"/>
                  <a:gd name="T9" fmla="*/ 13 h 26"/>
                  <a:gd name="T10" fmla="*/ 15 w 30"/>
                  <a:gd name="T11" fmla="*/ 16 h 26"/>
                  <a:gd name="T12" fmla="*/ 14 w 30"/>
                  <a:gd name="T13" fmla="*/ 20 h 26"/>
                  <a:gd name="T14" fmla="*/ 21 w 30"/>
                  <a:gd name="T15" fmla="*/ 23 h 26"/>
                  <a:gd name="T16" fmla="*/ 23 w 30"/>
                  <a:gd name="T17" fmla="*/ 26 h 26"/>
                  <a:gd name="T18" fmla="*/ 25 w 30"/>
                  <a:gd name="T19" fmla="*/ 17 h 26"/>
                  <a:gd name="T20" fmla="*/ 27 w 30"/>
                  <a:gd name="T21" fmla="*/ 20 h 26"/>
                  <a:gd name="T22" fmla="*/ 29 w 30"/>
                  <a:gd name="T23" fmla="*/ 9 h 26"/>
                  <a:gd name="T24" fmla="*/ 23 w 30"/>
                  <a:gd name="T25" fmla="*/ 0 h 26"/>
                  <a:gd name="T26" fmla="*/ 23 w 30"/>
                  <a:gd name="T27" fmla="*/ 5 h 26"/>
                  <a:gd name="T28" fmla="*/ 14 w 30"/>
                  <a:gd name="T2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26">
                    <a:moveTo>
                      <a:pt x="14" y="10"/>
                    </a:moveTo>
                    <a:cubicBezTo>
                      <a:pt x="12" y="10"/>
                      <a:pt x="13" y="7"/>
                      <a:pt x="10" y="7"/>
                    </a:cubicBezTo>
                    <a:cubicBezTo>
                      <a:pt x="7" y="10"/>
                      <a:pt x="0" y="13"/>
                      <a:pt x="2" y="18"/>
                    </a:cubicBezTo>
                    <a:cubicBezTo>
                      <a:pt x="6" y="19"/>
                      <a:pt x="4" y="14"/>
                      <a:pt x="7" y="13"/>
                    </a:cubicBezTo>
                    <a:cubicBezTo>
                      <a:pt x="7" y="17"/>
                      <a:pt x="11" y="13"/>
                      <a:pt x="13" y="13"/>
                    </a:cubicBezTo>
                    <a:cubicBezTo>
                      <a:pt x="14" y="14"/>
                      <a:pt x="15" y="15"/>
                      <a:pt x="15" y="16"/>
                    </a:cubicBezTo>
                    <a:cubicBezTo>
                      <a:pt x="14" y="16"/>
                      <a:pt x="13" y="18"/>
                      <a:pt x="14" y="20"/>
                    </a:cubicBezTo>
                    <a:cubicBezTo>
                      <a:pt x="15" y="22"/>
                      <a:pt x="19" y="26"/>
                      <a:pt x="21" y="23"/>
                    </a:cubicBezTo>
                    <a:cubicBezTo>
                      <a:pt x="21" y="25"/>
                      <a:pt x="21" y="26"/>
                      <a:pt x="23" y="26"/>
                    </a:cubicBezTo>
                    <a:cubicBezTo>
                      <a:pt x="27" y="25"/>
                      <a:pt x="21" y="18"/>
                      <a:pt x="25" y="17"/>
                    </a:cubicBezTo>
                    <a:cubicBezTo>
                      <a:pt x="25" y="18"/>
                      <a:pt x="26" y="19"/>
                      <a:pt x="27" y="20"/>
                    </a:cubicBezTo>
                    <a:cubicBezTo>
                      <a:pt x="30" y="17"/>
                      <a:pt x="28" y="13"/>
                      <a:pt x="29" y="9"/>
                    </a:cubicBezTo>
                    <a:cubicBezTo>
                      <a:pt x="26" y="8"/>
                      <a:pt x="28" y="1"/>
                      <a:pt x="23" y="0"/>
                    </a:cubicBezTo>
                    <a:cubicBezTo>
                      <a:pt x="23" y="2"/>
                      <a:pt x="23" y="3"/>
                      <a:pt x="23" y="5"/>
                    </a:cubicBezTo>
                    <a:cubicBezTo>
                      <a:pt x="18" y="4"/>
                      <a:pt x="17" y="8"/>
                      <a:pt x="1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167">
                <a:extLst>
                  <a:ext uri="{FF2B5EF4-FFF2-40B4-BE49-F238E27FC236}">
                    <a16:creationId xmlns:a16="http://schemas.microsoft.com/office/drawing/2014/main" id="{21CF3CDE-78DD-47D3-8F9F-22C9EEE7A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8185" y="3215375"/>
                <a:ext cx="59569" cy="61860"/>
              </a:xfrm>
              <a:custGeom>
                <a:avLst/>
                <a:gdLst>
                  <a:gd name="T0" fmla="*/ 4 w 22"/>
                  <a:gd name="T1" fmla="*/ 0 h 23"/>
                  <a:gd name="T2" fmla="*/ 5 w 22"/>
                  <a:gd name="T3" fmla="*/ 22 h 23"/>
                  <a:gd name="T4" fmla="*/ 4 w 22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3">
                    <a:moveTo>
                      <a:pt x="4" y="0"/>
                    </a:moveTo>
                    <a:cubicBezTo>
                      <a:pt x="0" y="6"/>
                      <a:pt x="2" y="15"/>
                      <a:pt x="5" y="22"/>
                    </a:cubicBezTo>
                    <a:cubicBezTo>
                      <a:pt x="22" y="23"/>
                      <a:pt x="11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168">
                <a:extLst>
                  <a:ext uri="{FF2B5EF4-FFF2-40B4-BE49-F238E27FC236}">
                    <a16:creationId xmlns:a16="http://schemas.microsoft.com/office/drawing/2014/main" id="{66EF5C89-3E51-4746-96A6-E0DF01058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950" y="3257761"/>
                <a:ext cx="176415" cy="178706"/>
              </a:xfrm>
              <a:custGeom>
                <a:avLst/>
                <a:gdLst>
                  <a:gd name="T0" fmla="*/ 13 w 65"/>
                  <a:gd name="T1" fmla="*/ 60 h 66"/>
                  <a:gd name="T2" fmla="*/ 22 w 65"/>
                  <a:gd name="T3" fmla="*/ 59 h 66"/>
                  <a:gd name="T4" fmla="*/ 23 w 65"/>
                  <a:gd name="T5" fmla="*/ 63 h 66"/>
                  <a:gd name="T6" fmla="*/ 30 w 65"/>
                  <a:gd name="T7" fmla="*/ 60 h 66"/>
                  <a:gd name="T8" fmla="*/ 37 w 65"/>
                  <a:gd name="T9" fmla="*/ 61 h 66"/>
                  <a:gd name="T10" fmla="*/ 38 w 65"/>
                  <a:gd name="T11" fmla="*/ 66 h 66"/>
                  <a:gd name="T12" fmla="*/ 55 w 65"/>
                  <a:gd name="T13" fmla="*/ 47 h 66"/>
                  <a:gd name="T14" fmla="*/ 58 w 65"/>
                  <a:gd name="T15" fmla="*/ 37 h 66"/>
                  <a:gd name="T16" fmla="*/ 64 w 65"/>
                  <a:gd name="T17" fmla="*/ 36 h 66"/>
                  <a:gd name="T18" fmla="*/ 55 w 65"/>
                  <a:gd name="T19" fmla="*/ 21 h 66"/>
                  <a:gd name="T20" fmla="*/ 56 w 65"/>
                  <a:gd name="T21" fmla="*/ 18 h 66"/>
                  <a:gd name="T22" fmla="*/ 61 w 65"/>
                  <a:gd name="T23" fmla="*/ 16 h 66"/>
                  <a:gd name="T24" fmla="*/ 60 w 65"/>
                  <a:gd name="T25" fmla="*/ 13 h 66"/>
                  <a:gd name="T26" fmla="*/ 65 w 65"/>
                  <a:gd name="T27" fmla="*/ 10 h 66"/>
                  <a:gd name="T28" fmla="*/ 56 w 65"/>
                  <a:gd name="T29" fmla="*/ 6 h 66"/>
                  <a:gd name="T30" fmla="*/ 50 w 65"/>
                  <a:gd name="T31" fmla="*/ 0 h 66"/>
                  <a:gd name="T32" fmla="*/ 42 w 65"/>
                  <a:gd name="T33" fmla="*/ 9 h 66"/>
                  <a:gd name="T34" fmla="*/ 42 w 65"/>
                  <a:gd name="T35" fmla="*/ 12 h 66"/>
                  <a:gd name="T36" fmla="*/ 39 w 65"/>
                  <a:gd name="T37" fmla="*/ 11 h 66"/>
                  <a:gd name="T38" fmla="*/ 17 w 65"/>
                  <a:gd name="T39" fmla="*/ 33 h 66"/>
                  <a:gd name="T40" fmla="*/ 8 w 65"/>
                  <a:gd name="T41" fmla="*/ 30 h 66"/>
                  <a:gd name="T42" fmla="*/ 13 w 65"/>
                  <a:gd name="T43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66">
                    <a:moveTo>
                      <a:pt x="13" y="60"/>
                    </a:moveTo>
                    <a:cubicBezTo>
                      <a:pt x="16" y="59"/>
                      <a:pt x="18" y="60"/>
                      <a:pt x="22" y="59"/>
                    </a:cubicBezTo>
                    <a:cubicBezTo>
                      <a:pt x="22" y="61"/>
                      <a:pt x="22" y="63"/>
                      <a:pt x="23" y="63"/>
                    </a:cubicBezTo>
                    <a:cubicBezTo>
                      <a:pt x="24" y="61"/>
                      <a:pt x="28" y="61"/>
                      <a:pt x="30" y="60"/>
                    </a:cubicBezTo>
                    <a:cubicBezTo>
                      <a:pt x="32" y="62"/>
                      <a:pt x="33" y="64"/>
                      <a:pt x="37" y="61"/>
                    </a:cubicBezTo>
                    <a:cubicBezTo>
                      <a:pt x="37" y="63"/>
                      <a:pt x="39" y="64"/>
                      <a:pt x="38" y="66"/>
                    </a:cubicBezTo>
                    <a:cubicBezTo>
                      <a:pt x="52" y="66"/>
                      <a:pt x="45" y="50"/>
                      <a:pt x="55" y="47"/>
                    </a:cubicBezTo>
                    <a:cubicBezTo>
                      <a:pt x="57" y="44"/>
                      <a:pt x="54" y="38"/>
                      <a:pt x="58" y="37"/>
                    </a:cubicBezTo>
                    <a:cubicBezTo>
                      <a:pt x="60" y="37"/>
                      <a:pt x="63" y="39"/>
                      <a:pt x="64" y="36"/>
                    </a:cubicBezTo>
                    <a:cubicBezTo>
                      <a:pt x="58" y="32"/>
                      <a:pt x="58" y="27"/>
                      <a:pt x="55" y="21"/>
                    </a:cubicBezTo>
                    <a:cubicBezTo>
                      <a:pt x="56" y="21"/>
                      <a:pt x="58" y="19"/>
                      <a:pt x="56" y="18"/>
                    </a:cubicBezTo>
                    <a:cubicBezTo>
                      <a:pt x="59" y="18"/>
                      <a:pt x="60" y="17"/>
                      <a:pt x="61" y="16"/>
                    </a:cubicBezTo>
                    <a:cubicBezTo>
                      <a:pt x="62" y="14"/>
                      <a:pt x="58" y="13"/>
                      <a:pt x="60" y="13"/>
                    </a:cubicBezTo>
                    <a:cubicBezTo>
                      <a:pt x="63" y="13"/>
                      <a:pt x="65" y="12"/>
                      <a:pt x="65" y="10"/>
                    </a:cubicBezTo>
                    <a:cubicBezTo>
                      <a:pt x="63" y="9"/>
                      <a:pt x="61" y="6"/>
                      <a:pt x="56" y="6"/>
                    </a:cubicBezTo>
                    <a:cubicBezTo>
                      <a:pt x="57" y="0"/>
                      <a:pt x="52" y="2"/>
                      <a:pt x="50" y="0"/>
                    </a:cubicBezTo>
                    <a:cubicBezTo>
                      <a:pt x="49" y="4"/>
                      <a:pt x="47" y="8"/>
                      <a:pt x="42" y="9"/>
                    </a:cubicBezTo>
                    <a:cubicBezTo>
                      <a:pt x="41" y="11"/>
                      <a:pt x="44" y="12"/>
                      <a:pt x="42" y="12"/>
                    </a:cubicBezTo>
                    <a:cubicBezTo>
                      <a:pt x="41" y="12"/>
                      <a:pt x="40" y="11"/>
                      <a:pt x="39" y="11"/>
                    </a:cubicBezTo>
                    <a:cubicBezTo>
                      <a:pt x="34" y="20"/>
                      <a:pt x="21" y="22"/>
                      <a:pt x="17" y="33"/>
                    </a:cubicBezTo>
                    <a:cubicBezTo>
                      <a:pt x="15" y="31"/>
                      <a:pt x="11" y="31"/>
                      <a:pt x="8" y="30"/>
                    </a:cubicBezTo>
                    <a:cubicBezTo>
                      <a:pt x="0" y="42"/>
                      <a:pt x="13" y="47"/>
                      <a:pt x="13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169">
                <a:extLst>
                  <a:ext uri="{FF2B5EF4-FFF2-40B4-BE49-F238E27FC236}">
                    <a16:creationId xmlns:a16="http://schemas.microsoft.com/office/drawing/2014/main" id="{998A03B1-FB2E-4D04-83BD-AD6130B0B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9895" y="3279525"/>
                <a:ext cx="308154" cy="227965"/>
              </a:xfrm>
              <a:custGeom>
                <a:avLst/>
                <a:gdLst>
                  <a:gd name="T0" fmla="*/ 114 w 114"/>
                  <a:gd name="T1" fmla="*/ 84 h 84"/>
                  <a:gd name="T2" fmla="*/ 113 w 114"/>
                  <a:gd name="T3" fmla="*/ 78 h 84"/>
                  <a:gd name="T4" fmla="*/ 104 w 114"/>
                  <a:gd name="T5" fmla="*/ 78 h 84"/>
                  <a:gd name="T6" fmla="*/ 102 w 114"/>
                  <a:gd name="T7" fmla="*/ 73 h 84"/>
                  <a:gd name="T8" fmla="*/ 92 w 114"/>
                  <a:gd name="T9" fmla="*/ 71 h 84"/>
                  <a:gd name="T10" fmla="*/ 80 w 114"/>
                  <a:gd name="T11" fmla="*/ 73 h 84"/>
                  <a:gd name="T12" fmla="*/ 65 w 114"/>
                  <a:gd name="T13" fmla="*/ 67 h 84"/>
                  <a:gd name="T14" fmla="*/ 65 w 114"/>
                  <a:gd name="T15" fmla="*/ 51 h 84"/>
                  <a:gd name="T16" fmla="*/ 56 w 114"/>
                  <a:gd name="T17" fmla="*/ 39 h 84"/>
                  <a:gd name="T18" fmla="*/ 50 w 114"/>
                  <a:gd name="T19" fmla="*/ 37 h 84"/>
                  <a:gd name="T20" fmla="*/ 52 w 114"/>
                  <a:gd name="T21" fmla="*/ 33 h 84"/>
                  <a:gd name="T22" fmla="*/ 38 w 114"/>
                  <a:gd name="T23" fmla="*/ 20 h 84"/>
                  <a:gd name="T24" fmla="*/ 33 w 114"/>
                  <a:gd name="T25" fmla="*/ 21 h 84"/>
                  <a:gd name="T26" fmla="*/ 16 w 114"/>
                  <a:gd name="T27" fmla="*/ 2 h 84"/>
                  <a:gd name="T28" fmla="*/ 3 w 114"/>
                  <a:gd name="T29" fmla="*/ 0 h 84"/>
                  <a:gd name="T30" fmla="*/ 15 w 114"/>
                  <a:gd name="T31" fmla="*/ 20 h 84"/>
                  <a:gd name="T32" fmla="*/ 23 w 114"/>
                  <a:gd name="T33" fmla="*/ 25 h 84"/>
                  <a:gd name="T34" fmla="*/ 24 w 114"/>
                  <a:gd name="T35" fmla="*/ 32 h 84"/>
                  <a:gd name="T36" fmla="*/ 34 w 114"/>
                  <a:gd name="T37" fmla="*/ 43 h 84"/>
                  <a:gd name="T38" fmla="*/ 57 w 114"/>
                  <a:gd name="T39" fmla="*/ 69 h 84"/>
                  <a:gd name="T40" fmla="*/ 64 w 114"/>
                  <a:gd name="T41" fmla="*/ 69 h 84"/>
                  <a:gd name="T42" fmla="*/ 60 w 114"/>
                  <a:gd name="T43" fmla="*/ 73 h 84"/>
                  <a:gd name="T44" fmla="*/ 67 w 114"/>
                  <a:gd name="T45" fmla="*/ 77 h 84"/>
                  <a:gd name="T46" fmla="*/ 114 w 114"/>
                  <a:gd name="T4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4" h="84">
                    <a:moveTo>
                      <a:pt x="114" y="84"/>
                    </a:moveTo>
                    <a:cubicBezTo>
                      <a:pt x="111" y="83"/>
                      <a:pt x="114" y="80"/>
                      <a:pt x="113" y="78"/>
                    </a:cubicBezTo>
                    <a:cubicBezTo>
                      <a:pt x="110" y="78"/>
                      <a:pt x="107" y="78"/>
                      <a:pt x="104" y="78"/>
                    </a:cubicBezTo>
                    <a:cubicBezTo>
                      <a:pt x="104" y="76"/>
                      <a:pt x="103" y="74"/>
                      <a:pt x="102" y="73"/>
                    </a:cubicBezTo>
                    <a:cubicBezTo>
                      <a:pt x="97" y="74"/>
                      <a:pt x="95" y="72"/>
                      <a:pt x="92" y="71"/>
                    </a:cubicBezTo>
                    <a:cubicBezTo>
                      <a:pt x="91" y="74"/>
                      <a:pt x="85" y="73"/>
                      <a:pt x="80" y="73"/>
                    </a:cubicBezTo>
                    <a:cubicBezTo>
                      <a:pt x="77" y="66"/>
                      <a:pt x="69" y="71"/>
                      <a:pt x="65" y="67"/>
                    </a:cubicBezTo>
                    <a:cubicBezTo>
                      <a:pt x="64" y="60"/>
                      <a:pt x="64" y="54"/>
                      <a:pt x="65" y="51"/>
                    </a:cubicBezTo>
                    <a:cubicBezTo>
                      <a:pt x="61" y="46"/>
                      <a:pt x="56" y="48"/>
                      <a:pt x="56" y="39"/>
                    </a:cubicBezTo>
                    <a:cubicBezTo>
                      <a:pt x="53" y="40"/>
                      <a:pt x="51" y="39"/>
                      <a:pt x="50" y="37"/>
                    </a:cubicBezTo>
                    <a:cubicBezTo>
                      <a:pt x="51" y="36"/>
                      <a:pt x="52" y="35"/>
                      <a:pt x="52" y="33"/>
                    </a:cubicBezTo>
                    <a:cubicBezTo>
                      <a:pt x="47" y="29"/>
                      <a:pt x="40" y="27"/>
                      <a:pt x="38" y="20"/>
                    </a:cubicBezTo>
                    <a:cubicBezTo>
                      <a:pt x="36" y="20"/>
                      <a:pt x="34" y="21"/>
                      <a:pt x="33" y="21"/>
                    </a:cubicBezTo>
                    <a:cubicBezTo>
                      <a:pt x="29" y="13"/>
                      <a:pt x="20" y="11"/>
                      <a:pt x="16" y="2"/>
                    </a:cubicBezTo>
                    <a:cubicBezTo>
                      <a:pt x="10" y="3"/>
                      <a:pt x="7" y="1"/>
                      <a:pt x="3" y="0"/>
                    </a:cubicBezTo>
                    <a:cubicBezTo>
                      <a:pt x="0" y="11"/>
                      <a:pt x="15" y="9"/>
                      <a:pt x="15" y="20"/>
                    </a:cubicBezTo>
                    <a:cubicBezTo>
                      <a:pt x="18" y="21"/>
                      <a:pt x="21" y="22"/>
                      <a:pt x="23" y="25"/>
                    </a:cubicBezTo>
                    <a:cubicBezTo>
                      <a:pt x="22" y="28"/>
                      <a:pt x="25" y="29"/>
                      <a:pt x="24" y="32"/>
                    </a:cubicBezTo>
                    <a:cubicBezTo>
                      <a:pt x="29" y="34"/>
                      <a:pt x="32" y="39"/>
                      <a:pt x="34" y="43"/>
                    </a:cubicBezTo>
                    <a:cubicBezTo>
                      <a:pt x="40" y="54"/>
                      <a:pt x="48" y="61"/>
                      <a:pt x="57" y="69"/>
                    </a:cubicBezTo>
                    <a:cubicBezTo>
                      <a:pt x="59" y="66"/>
                      <a:pt x="62" y="67"/>
                      <a:pt x="64" y="69"/>
                    </a:cubicBezTo>
                    <a:cubicBezTo>
                      <a:pt x="63" y="71"/>
                      <a:pt x="62" y="72"/>
                      <a:pt x="60" y="73"/>
                    </a:cubicBezTo>
                    <a:cubicBezTo>
                      <a:pt x="63" y="74"/>
                      <a:pt x="68" y="74"/>
                      <a:pt x="67" y="77"/>
                    </a:cubicBezTo>
                    <a:cubicBezTo>
                      <a:pt x="83" y="79"/>
                      <a:pt x="100" y="83"/>
                      <a:pt x="114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170">
                <a:extLst>
                  <a:ext uri="{FF2B5EF4-FFF2-40B4-BE49-F238E27FC236}">
                    <a16:creationId xmlns:a16="http://schemas.microsoft.com/office/drawing/2014/main" id="{AAFD8C95-108C-4666-BBC8-CEB81C7C4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522" y="3336804"/>
                <a:ext cx="26348" cy="48113"/>
              </a:xfrm>
              <a:custGeom>
                <a:avLst/>
                <a:gdLst>
                  <a:gd name="T0" fmla="*/ 4 w 10"/>
                  <a:gd name="T1" fmla="*/ 0 h 18"/>
                  <a:gd name="T2" fmla="*/ 8 w 10"/>
                  <a:gd name="T3" fmla="*/ 18 h 18"/>
                  <a:gd name="T4" fmla="*/ 5 w 10"/>
                  <a:gd name="T5" fmla="*/ 11 h 18"/>
                  <a:gd name="T6" fmla="*/ 9 w 10"/>
                  <a:gd name="T7" fmla="*/ 12 h 18"/>
                  <a:gd name="T8" fmla="*/ 7 w 10"/>
                  <a:gd name="T9" fmla="*/ 8 h 18"/>
                  <a:gd name="T10" fmla="*/ 9 w 10"/>
                  <a:gd name="T11" fmla="*/ 4 h 18"/>
                  <a:gd name="T12" fmla="*/ 5 w 10"/>
                  <a:gd name="T13" fmla="*/ 4 h 18"/>
                  <a:gd name="T14" fmla="*/ 4 w 1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8">
                    <a:moveTo>
                      <a:pt x="4" y="0"/>
                    </a:moveTo>
                    <a:cubicBezTo>
                      <a:pt x="0" y="6"/>
                      <a:pt x="0" y="16"/>
                      <a:pt x="8" y="18"/>
                    </a:cubicBezTo>
                    <a:cubicBezTo>
                      <a:pt x="8" y="15"/>
                      <a:pt x="4" y="15"/>
                      <a:pt x="5" y="11"/>
                    </a:cubicBezTo>
                    <a:cubicBezTo>
                      <a:pt x="7" y="11"/>
                      <a:pt x="8" y="11"/>
                      <a:pt x="9" y="12"/>
                    </a:cubicBezTo>
                    <a:cubicBezTo>
                      <a:pt x="10" y="9"/>
                      <a:pt x="8" y="9"/>
                      <a:pt x="7" y="8"/>
                    </a:cubicBezTo>
                    <a:cubicBezTo>
                      <a:pt x="10" y="7"/>
                      <a:pt x="8" y="5"/>
                      <a:pt x="9" y="4"/>
                    </a:cubicBezTo>
                    <a:cubicBezTo>
                      <a:pt x="8" y="3"/>
                      <a:pt x="6" y="4"/>
                      <a:pt x="5" y="4"/>
                    </a:cubicBezTo>
                    <a:cubicBezTo>
                      <a:pt x="5" y="2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171">
                <a:extLst>
                  <a:ext uri="{FF2B5EF4-FFF2-40B4-BE49-F238E27FC236}">
                    <a16:creationId xmlns:a16="http://schemas.microsoft.com/office/drawing/2014/main" id="{CDC0B04E-8405-46AB-9931-FF556BC3B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9600" y="3339095"/>
                <a:ext cx="121429" cy="124866"/>
              </a:xfrm>
              <a:custGeom>
                <a:avLst/>
                <a:gdLst>
                  <a:gd name="T0" fmla="*/ 43 w 45"/>
                  <a:gd name="T1" fmla="*/ 2 h 46"/>
                  <a:gd name="T2" fmla="*/ 41 w 45"/>
                  <a:gd name="T3" fmla="*/ 1 h 46"/>
                  <a:gd name="T4" fmla="*/ 19 w 45"/>
                  <a:gd name="T5" fmla="*/ 4 h 46"/>
                  <a:gd name="T6" fmla="*/ 5 w 45"/>
                  <a:gd name="T7" fmla="*/ 28 h 46"/>
                  <a:gd name="T8" fmla="*/ 6 w 45"/>
                  <a:gd name="T9" fmla="*/ 33 h 46"/>
                  <a:gd name="T10" fmla="*/ 10 w 45"/>
                  <a:gd name="T11" fmla="*/ 33 h 46"/>
                  <a:gd name="T12" fmla="*/ 8 w 45"/>
                  <a:gd name="T13" fmla="*/ 44 h 46"/>
                  <a:gd name="T14" fmla="*/ 15 w 45"/>
                  <a:gd name="T15" fmla="*/ 44 h 46"/>
                  <a:gd name="T16" fmla="*/ 18 w 45"/>
                  <a:gd name="T17" fmla="*/ 28 h 46"/>
                  <a:gd name="T18" fmla="*/ 22 w 45"/>
                  <a:gd name="T19" fmla="*/ 40 h 46"/>
                  <a:gd name="T20" fmla="*/ 30 w 45"/>
                  <a:gd name="T21" fmla="*/ 37 h 46"/>
                  <a:gd name="T22" fmla="*/ 22 w 45"/>
                  <a:gd name="T23" fmla="*/ 23 h 46"/>
                  <a:gd name="T24" fmla="*/ 33 w 45"/>
                  <a:gd name="T25" fmla="*/ 19 h 46"/>
                  <a:gd name="T26" fmla="*/ 17 w 45"/>
                  <a:gd name="T27" fmla="*/ 20 h 46"/>
                  <a:gd name="T28" fmla="*/ 43 w 45"/>
                  <a:gd name="T2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46">
                    <a:moveTo>
                      <a:pt x="43" y="2"/>
                    </a:moveTo>
                    <a:cubicBezTo>
                      <a:pt x="43" y="1"/>
                      <a:pt x="42" y="1"/>
                      <a:pt x="41" y="1"/>
                    </a:cubicBezTo>
                    <a:cubicBezTo>
                      <a:pt x="38" y="12"/>
                      <a:pt x="25" y="4"/>
                      <a:pt x="19" y="4"/>
                    </a:cubicBezTo>
                    <a:cubicBezTo>
                      <a:pt x="8" y="5"/>
                      <a:pt x="11" y="20"/>
                      <a:pt x="5" y="28"/>
                    </a:cubicBezTo>
                    <a:cubicBezTo>
                      <a:pt x="5" y="30"/>
                      <a:pt x="6" y="31"/>
                      <a:pt x="6" y="33"/>
                    </a:cubicBezTo>
                    <a:cubicBezTo>
                      <a:pt x="8" y="33"/>
                      <a:pt x="8" y="31"/>
                      <a:pt x="10" y="33"/>
                    </a:cubicBezTo>
                    <a:cubicBezTo>
                      <a:pt x="10" y="35"/>
                      <a:pt x="10" y="41"/>
                      <a:pt x="8" y="44"/>
                    </a:cubicBezTo>
                    <a:cubicBezTo>
                      <a:pt x="10" y="46"/>
                      <a:pt x="13" y="45"/>
                      <a:pt x="15" y="44"/>
                    </a:cubicBezTo>
                    <a:cubicBezTo>
                      <a:pt x="17" y="39"/>
                      <a:pt x="12" y="29"/>
                      <a:pt x="18" y="28"/>
                    </a:cubicBezTo>
                    <a:cubicBezTo>
                      <a:pt x="16" y="35"/>
                      <a:pt x="23" y="34"/>
                      <a:pt x="22" y="40"/>
                    </a:cubicBezTo>
                    <a:cubicBezTo>
                      <a:pt x="26" y="41"/>
                      <a:pt x="26" y="37"/>
                      <a:pt x="30" y="37"/>
                    </a:cubicBezTo>
                    <a:cubicBezTo>
                      <a:pt x="26" y="33"/>
                      <a:pt x="27" y="27"/>
                      <a:pt x="22" y="23"/>
                    </a:cubicBezTo>
                    <a:cubicBezTo>
                      <a:pt x="27" y="23"/>
                      <a:pt x="29" y="17"/>
                      <a:pt x="33" y="19"/>
                    </a:cubicBezTo>
                    <a:cubicBezTo>
                      <a:pt x="33" y="11"/>
                      <a:pt x="21" y="18"/>
                      <a:pt x="17" y="20"/>
                    </a:cubicBezTo>
                    <a:cubicBezTo>
                      <a:pt x="0" y="0"/>
                      <a:pt x="45" y="19"/>
                      <a:pt x="4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172">
                <a:extLst>
                  <a:ext uri="{FF2B5EF4-FFF2-40B4-BE49-F238E27FC236}">
                    <a16:creationId xmlns:a16="http://schemas.microsoft.com/office/drawing/2014/main" id="{71B69F7C-A261-4E2D-B4C4-59A6DB7FC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381" y="3372315"/>
                <a:ext cx="313881" cy="167251"/>
              </a:xfrm>
              <a:custGeom>
                <a:avLst/>
                <a:gdLst>
                  <a:gd name="T0" fmla="*/ 38 w 116"/>
                  <a:gd name="T1" fmla="*/ 8 h 62"/>
                  <a:gd name="T2" fmla="*/ 24 w 116"/>
                  <a:gd name="T3" fmla="*/ 19 h 62"/>
                  <a:gd name="T4" fmla="*/ 19 w 116"/>
                  <a:gd name="T5" fmla="*/ 14 h 62"/>
                  <a:gd name="T6" fmla="*/ 18 w 116"/>
                  <a:gd name="T7" fmla="*/ 5 h 62"/>
                  <a:gd name="T8" fmla="*/ 0 w 116"/>
                  <a:gd name="T9" fmla="*/ 9 h 62"/>
                  <a:gd name="T10" fmla="*/ 11 w 116"/>
                  <a:gd name="T11" fmla="*/ 14 h 62"/>
                  <a:gd name="T12" fmla="*/ 5 w 116"/>
                  <a:gd name="T13" fmla="*/ 15 h 62"/>
                  <a:gd name="T14" fmla="*/ 11 w 116"/>
                  <a:gd name="T15" fmla="*/ 24 h 62"/>
                  <a:gd name="T16" fmla="*/ 15 w 116"/>
                  <a:gd name="T17" fmla="*/ 19 h 62"/>
                  <a:gd name="T18" fmla="*/ 44 w 116"/>
                  <a:gd name="T19" fmla="*/ 42 h 62"/>
                  <a:gd name="T20" fmla="*/ 38 w 116"/>
                  <a:gd name="T21" fmla="*/ 49 h 62"/>
                  <a:gd name="T22" fmla="*/ 52 w 116"/>
                  <a:gd name="T23" fmla="*/ 47 h 62"/>
                  <a:gd name="T24" fmla="*/ 56 w 116"/>
                  <a:gd name="T25" fmla="*/ 54 h 62"/>
                  <a:gd name="T26" fmla="*/ 71 w 116"/>
                  <a:gd name="T27" fmla="*/ 52 h 62"/>
                  <a:gd name="T28" fmla="*/ 70 w 116"/>
                  <a:gd name="T29" fmla="*/ 48 h 62"/>
                  <a:gd name="T30" fmla="*/ 85 w 116"/>
                  <a:gd name="T31" fmla="*/ 47 h 62"/>
                  <a:gd name="T32" fmla="*/ 113 w 116"/>
                  <a:gd name="T33" fmla="*/ 62 h 62"/>
                  <a:gd name="T34" fmla="*/ 109 w 116"/>
                  <a:gd name="T35" fmla="*/ 55 h 62"/>
                  <a:gd name="T36" fmla="*/ 92 w 116"/>
                  <a:gd name="T37" fmla="*/ 39 h 62"/>
                  <a:gd name="T38" fmla="*/ 97 w 116"/>
                  <a:gd name="T39" fmla="*/ 39 h 62"/>
                  <a:gd name="T40" fmla="*/ 85 w 116"/>
                  <a:gd name="T41" fmla="*/ 30 h 62"/>
                  <a:gd name="T42" fmla="*/ 85 w 116"/>
                  <a:gd name="T43" fmla="*/ 28 h 62"/>
                  <a:gd name="T44" fmla="*/ 38 w 116"/>
                  <a:gd name="T4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62">
                    <a:moveTo>
                      <a:pt x="38" y="8"/>
                    </a:moveTo>
                    <a:cubicBezTo>
                      <a:pt x="33" y="12"/>
                      <a:pt x="28" y="15"/>
                      <a:pt x="24" y="19"/>
                    </a:cubicBezTo>
                    <a:cubicBezTo>
                      <a:pt x="21" y="18"/>
                      <a:pt x="21" y="14"/>
                      <a:pt x="19" y="14"/>
                    </a:cubicBezTo>
                    <a:cubicBezTo>
                      <a:pt x="17" y="11"/>
                      <a:pt x="18" y="10"/>
                      <a:pt x="18" y="5"/>
                    </a:cubicBezTo>
                    <a:cubicBezTo>
                      <a:pt x="12" y="2"/>
                      <a:pt x="1" y="0"/>
                      <a:pt x="0" y="9"/>
                    </a:cubicBezTo>
                    <a:cubicBezTo>
                      <a:pt x="6" y="8"/>
                      <a:pt x="5" y="15"/>
                      <a:pt x="11" y="14"/>
                    </a:cubicBezTo>
                    <a:cubicBezTo>
                      <a:pt x="10" y="16"/>
                      <a:pt x="7" y="15"/>
                      <a:pt x="5" y="15"/>
                    </a:cubicBezTo>
                    <a:cubicBezTo>
                      <a:pt x="9" y="18"/>
                      <a:pt x="8" y="21"/>
                      <a:pt x="11" y="24"/>
                    </a:cubicBezTo>
                    <a:cubicBezTo>
                      <a:pt x="13" y="23"/>
                      <a:pt x="14" y="21"/>
                      <a:pt x="15" y="19"/>
                    </a:cubicBezTo>
                    <a:cubicBezTo>
                      <a:pt x="20" y="29"/>
                      <a:pt x="45" y="26"/>
                      <a:pt x="44" y="42"/>
                    </a:cubicBezTo>
                    <a:cubicBezTo>
                      <a:pt x="40" y="42"/>
                      <a:pt x="37" y="47"/>
                      <a:pt x="38" y="49"/>
                    </a:cubicBezTo>
                    <a:cubicBezTo>
                      <a:pt x="45" y="48"/>
                      <a:pt x="44" y="46"/>
                      <a:pt x="52" y="47"/>
                    </a:cubicBezTo>
                    <a:cubicBezTo>
                      <a:pt x="52" y="50"/>
                      <a:pt x="55" y="51"/>
                      <a:pt x="56" y="54"/>
                    </a:cubicBezTo>
                    <a:cubicBezTo>
                      <a:pt x="62" y="54"/>
                      <a:pt x="68" y="55"/>
                      <a:pt x="71" y="52"/>
                    </a:cubicBezTo>
                    <a:cubicBezTo>
                      <a:pt x="72" y="50"/>
                      <a:pt x="67" y="49"/>
                      <a:pt x="70" y="48"/>
                    </a:cubicBezTo>
                    <a:cubicBezTo>
                      <a:pt x="74" y="45"/>
                      <a:pt x="78" y="44"/>
                      <a:pt x="85" y="47"/>
                    </a:cubicBezTo>
                    <a:cubicBezTo>
                      <a:pt x="89" y="57"/>
                      <a:pt x="101" y="59"/>
                      <a:pt x="113" y="62"/>
                    </a:cubicBezTo>
                    <a:cubicBezTo>
                      <a:pt x="116" y="58"/>
                      <a:pt x="107" y="59"/>
                      <a:pt x="109" y="55"/>
                    </a:cubicBezTo>
                    <a:cubicBezTo>
                      <a:pt x="102" y="52"/>
                      <a:pt x="96" y="47"/>
                      <a:pt x="92" y="39"/>
                    </a:cubicBezTo>
                    <a:cubicBezTo>
                      <a:pt x="94" y="39"/>
                      <a:pt x="95" y="39"/>
                      <a:pt x="97" y="39"/>
                    </a:cubicBezTo>
                    <a:cubicBezTo>
                      <a:pt x="97" y="32"/>
                      <a:pt x="88" y="34"/>
                      <a:pt x="85" y="30"/>
                    </a:cubicBezTo>
                    <a:cubicBezTo>
                      <a:pt x="85" y="29"/>
                      <a:pt x="86" y="29"/>
                      <a:pt x="85" y="28"/>
                    </a:cubicBezTo>
                    <a:cubicBezTo>
                      <a:pt x="73" y="18"/>
                      <a:pt x="53" y="15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173">
                <a:extLst>
                  <a:ext uri="{FF2B5EF4-FFF2-40B4-BE49-F238E27FC236}">
                    <a16:creationId xmlns:a16="http://schemas.microsoft.com/office/drawing/2014/main" id="{1841146B-6935-46B1-B4F5-4822255F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419" y="3394081"/>
                <a:ext cx="27493" cy="26348"/>
              </a:xfrm>
              <a:custGeom>
                <a:avLst/>
                <a:gdLst>
                  <a:gd name="T0" fmla="*/ 5 w 10"/>
                  <a:gd name="T1" fmla="*/ 9 h 10"/>
                  <a:gd name="T2" fmla="*/ 9 w 10"/>
                  <a:gd name="T3" fmla="*/ 10 h 10"/>
                  <a:gd name="T4" fmla="*/ 10 w 10"/>
                  <a:gd name="T5" fmla="*/ 6 h 10"/>
                  <a:gd name="T6" fmla="*/ 4 w 10"/>
                  <a:gd name="T7" fmla="*/ 0 h 10"/>
                  <a:gd name="T8" fmla="*/ 1 w 10"/>
                  <a:gd name="T9" fmla="*/ 1 h 10"/>
                  <a:gd name="T10" fmla="*/ 0 w 10"/>
                  <a:gd name="T11" fmla="*/ 4 h 10"/>
                  <a:gd name="T12" fmla="*/ 5 w 10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9"/>
                    </a:moveTo>
                    <a:cubicBezTo>
                      <a:pt x="7" y="8"/>
                      <a:pt x="7" y="10"/>
                      <a:pt x="9" y="10"/>
                    </a:cubicBezTo>
                    <a:cubicBezTo>
                      <a:pt x="9" y="8"/>
                      <a:pt x="9" y="7"/>
                      <a:pt x="10" y="6"/>
                    </a:cubicBezTo>
                    <a:cubicBezTo>
                      <a:pt x="6" y="6"/>
                      <a:pt x="6" y="2"/>
                      <a:pt x="4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4" y="3"/>
                      <a:pt x="4" y="6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174">
                <a:extLst>
                  <a:ext uri="{FF2B5EF4-FFF2-40B4-BE49-F238E27FC236}">
                    <a16:creationId xmlns:a16="http://schemas.microsoft.com/office/drawing/2014/main" id="{3C50CA0A-706A-424F-8865-EA9AD7E5B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268" y="3406683"/>
                <a:ext cx="45822" cy="25202"/>
              </a:xfrm>
              <a:custGeom>
                <a:avLst/>
                <a:gdLst>
                  <a:gd name="T0" fmla="*/ 0 w 17"/>
                  <a:gd name="T1" fmla="*/ 3 h 9"/>
                  <a:gd name="T2" fmla="*/ 2 w 17"/>
                  <a:gd name="T3" fmla="*/ 7 h 9"/>
                  <a:gd name="T4" fmla="*/ 17 w 17"/>
                  <a:gd name="T5" fmla="*/ 9 h 9"/>
                  <a:gd name="T6" fmla="*/ 0 w 17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0" y="3"/>
                    </a:moveTo>
                    <a:cubicBezTo>
                      <a:pt x="0" y="6"/>
                      <a:pt x="2" y="6"/>
                      <a:pt x="2" y="7"/>
                    </a:cubicBezTo>
                    <a:cubicBezTo>
                      <a:pt x="8" y="5"/>
                      <a:pt x="10" y="7"/>
                      <a:pt x="17" y="9"/>
                    </a:cubicBezTo>
                    <a:cubicBezTo>
                      <a:pt x="16" y="0"/>
                      <a:pt x="7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175">
                <a:extLst>
                  <a:ext uri="{FF2B5EF4-FFF2-40B4-BE49-F238E27FC236}">
                    <a16:creationId xmlns:a16="http://schemas.microsoft.com/office/drawing/2014/main" id="{EC664388-F537-4DC2-9912-62A59060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048" y="3414700"/>
                <a:ext cx="19475" cy="19475"/>
              </a:xfrm>
              <a:custGeom>
                <a:avLst/>
                <a:gdLst>
                  <a:gd name="T0" fmla="*/ 0 w 7"/>
                  <a:gd name="T1" fmla="*/ 3 h 7"/>
                  <a:gd name="T2" fmla="*/ 7 w 7"/>
                  <a:gd name="T3" fmla="*/ 5 h 7"/>
                  <a:gd name="T4" fmla="*/ 0 w 7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5"/>
                      <a:pt x="5" y="7"/>
                      <a:pt x="7" y="5"/>
                    </a:cubicBezTo>
                    <a:cubicBezTo>
                      <a:pt x="7" y="1"/>
                      <a:pt x="2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176">
                <a:extLst>
                  <a:ext uri="{FF2B5EF4-FFF2-40B4-BE49-F238E27FC236}">
                    <a16:creationId xmlns:a16="http://schemas.microsoft.com/office/drawing/2014/main" id="{52F0FDEF-17DF-45F6-878C-F0AFCCDAD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8441" y="3434176"/>
                <a:ext cx="65297" cy="45822"/>
              </a:xfrm>
              <a:custGeom>
                <a:avLst/>
                <a:gdLst>
                  <a:gd name="T0" fmla="*/ 24 w 24"/>
                  <a:gd name="T1" fmla="*/ 5 h 17"/>
                  <a:gd name="T2" fmla="*/ 23 w 24"/>
                  <a:gd name="T3" fmla="*/ 0 h 17"/>
                  <a:gd name="T4" fmla="*/ 19 w 24"/>
                  <a:gd name="T5" fmla="*/ 1 h 17"/>
                  <a:gd name="T6" fmla="*/ 13 w 24"/>
                  <a:gd name="T7" fmla="*/ 9 h 17"/>
                  <a:gd name="T8" fmla="*/ 9 w 24"/>
                  <a:gd name="T9" fmla="*/ 6 h 17"/>
                  <a:gd name="T10" fmla="*/ 0 w 24"/>
                  <a:gd name="T11" fmla="*/ 9 h 17"/>
                  <a:gd name="T12" fmla="*/ 23 w 24"/>
                  <a:gd name="T13" fmla="*/ 9 h 17"/>
                  <a:gd name="T14" fmla="*/ 24 w 24"/>
                  <a:gd name="T1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4" y="5"/>
                    </a:moveTo>
                    <a:cubicBezTo>
                      <a:pt x="24" y="3"/>
                      <a:pt x="24" y="2"/>
                      <a:pt x="23" y="0"/>
                    </a:cubicBezTo>
                    <a:cubicBezTo>
                      <a:pt x="22" y="2"/>
                      <a:pt x="21" y="1"/>
                      <a:pt x="19" y="1"/>
                    </a:cubicBezTo>
                    <a:cubicBezTo>
                      <a:pt x="20" y="6"/>
                      <a:pt x="15" y="6"/>
                      <a:pt x="13" y="9"/>
                    </a:cubicBezTo>
                    <a:cubicBezTo>
                      <a:pt x="11" y="9"/>
                      <a:pt x="11" y="7"/>
                      <a:pt x="9" y="6"/>
                    </a:cubicBezTo>
                    <a:cubicBezTo>
                      <a:pt x="9" y="11"/>
                      <a:pt x="3" y="7"/>
                      <a:pt x="0" y="9"/>
                    </a:cubicBezTo>
                    <a:cubicBezTo>
                      <a:pt x="5" y="17"/>
                      <a:pt x="17" y="13"/>
                      <a:pt x="23" y="9"/>
                    </a:cubicBezTo>
                    <a:cubicBezTo>
                      <a:pt x="22" y="6"/>
                      <a:pt x="22" y="6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77">
                <a:extLst>
                  <a:ext uri="{FF2B5EF4-FFF2-40B4-BE49-F238E27FC236}">
                    <a16:creationId xmlns:a16="http://schemas.microsoft.com/office/drawing/2014/main" id="{E8194D43-2E8E-4331-9811-1F0DF1C2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562" y="3496036"/>
                <a:ext cx="37804" cy="21766"/>
              </a:xfrm>
              <a:custGeom>
                <a:avLst/>
                <a:gdLst>
                  <a:gd name="T0" fmla="*/ 7 w 14"/>
                  <a:gd name="T1" fmla="*/ 0 h 8"/>
                  <a:gd name="T2" fmla="*/ 0 w 14"/>
                  <a:gd name="T3" fmla="*/ 3 h 8"/>
                  <a:gd name="T4" fmla="*/ 0 w 14"/>
                  <a:gd name="T5" fmla="*/ 6 h 8"/>
                  <a:gd name="T6" fmla="*/ 14 w 14"/>
                  <a:gd name="T7" fmla="*/ 4 h 8"/>
                  <a:gd name="T8" fmla="*/ 7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7" y="0"/>
                    </a:moveTo>
                    <a:cubicBezTo>
                      <a:pt x="6" y="2"/>
                      <a:pt x="2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3" y="8"/>
                      <a:pt x="12" y="5"/>
                      <a:pt x="14" y="4"/>
                    </a:cubicBezTo>
                    <a:cubicBezTo>
                      <a:pt x="14" y="0"/>
                      <a:pt x="8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178">
                <a:extLst>
                  <a:ext uri="{FF2B5EF4-FFF2-40B4-BE49-F238E27FC236}">
                    <a16:creationId xmlns:a16="http://schemas.microsoft.com/office/drawing/2014/main" id="{9C5A4FBE-2BB0-4157-8CF8-A7781FAB1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384" y="3499472"/>
                <a:ext cx="53841" cy="16038"/>
              </a:xfrm>
              <a:custGeom>
                <a:avLst/>
                <a:gdLst>
                  <a:gd name="T0" fmla="*/ 20 w 20"/>
                  <a:gd name="T1" fmla="*/ 0 h 6"/>
                  <a:gd name="T2" fmla="*/ 3 w 20"/>
                  <a:gd name="T3" fmla="*/ 0 h 6"/>
                  <a:gd name="T4" fmla="*/ 1 w 20"/>
                  <a:gd name="T5" fmla="*/ 4 h 6"/>
                  <a:gd name="T6" fmla="*/ 20 w 2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20" y="0"/>
                    </a:moveTo>
                    <a:cubicBezTo>
                      <a:pt x="15" y="0"/>
                      <a:pt x="10" y="4"/>
                      <a:pt x="3" y="0"/>
                    </a:cubicBezTo>
                    <a:cubicBezTo>
                      <a:pt x="3" y="2"/>
                      <a:pt x="0" y="1"/>
                      <a:pt x="1" y="4"/>
                    </a:cubicBezTo>
                    <a:cubicBezTo>
                      <a:pt x="7" y="6"/>
                      <a:pt x="18" y="5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179">
                <a:extLst>
                  <a:ext uri="{FF2B5EF4-FFF2-40B4-BE49-F238E27FC236}">
                    <a16:creationId xmlns:a16="http://schemas.microsoft.com/office/drawing/2014/main" id="{C8B8682C-BCD9-446A-BEAC-EAF97B788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759" y="3496036"/>
                <a:ext cx="21766" cy="17184"/>
              </a:xfrm>
              <a:custGeom>
                <a:avLst/>
                <a:gdLst>
                  <a:gd name="T0" fmla="*/ 8 w 8"/>
                  <a:gd name="T1" fmla="*/ 1 h 6"/>
                  <a:gd name="T2" fmla="*/ 0 w 8"/>
                  <a:gd name="T3" fmla="*/ 2 h 6"/>
                  <a:gd name="T4" fmla="*/ 8 w 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1"/>
                    </a:moveTo>
                    <a:cubicBezTo>
                      <a:pt x="5" y="0"/>
                      <a:pt x="2" y="0"/>
                      <a:pt x="0" y="2"/>
                    </a:cubicBezTo>
                    <a:cubicBezTo>
                      <a:pt x="3" y="4"/>
                      <a:pt x="7" y="6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180">
                <a:extLst>
                  <a:ext uri="{FF2B5EF4-FFF2-40B4-BE49-F238E27FC236}">
                    <a16:creationId xmlns:a16="http://schemas.microsoft.com/office/drawing/2014/main" id="{1E5BCF45-EC98-41BE-A575-EC35B4081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244" y="3499472"/>
                <a:ext cx="57278" cy="34367"/>
              </a:xfrm>
              <a:custGeom>
                <a:avLst/>
                <a:gdLst>
                  <a:gd name="T0" fmla="*/ 20 w 21"/>
                  <a:gd name="T1" fmla="*/ 0 h 13"/>
                  <a:gd name="T2" fmla="*/ 0 w 21"/>
                  <a:gd name="T3" fmla="*/ 13 h 13"/>
                  <a:gd name="T4" fmla="*/ 21 w 21"/>
                  <a:gd name="T5" fmla="*/ 3 h 13"/>
                  <a:gd name="T6" fmla="*/ 20 w 2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3">
                    <a:moveTo>
                      <a:pt x="20" y="0"/>
                    </a:moveTo>
                    <a:cubicBezTo>
                      <a:pt x="12" y="3"/>
                      <a:pt x="1" y="3"/>
                      <a:pt x="0" y="13"/>
                    </a:cubicBezTo>
                    <a:cubicBezTo>
                      <a:pt x="8" y="10"/>
                      <a:pt x="13" y="5"/>
                      <a:pt x="21" y="3"/>
                    </a:cubicBezTo>
                    <a:cubicBezTo>
                      <a:pt x="21" y="1"/>
                      <a:pt x="2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181">
                <a:extLst>
                  <a:ext uri="{FF2B5EF4-FFF2-40B4-BE49-F238E27FC236}">
                    <a16:creationId xmlns:a16="http://schemas.microsoft.com/office/drawing/2014/main" id="{EE274D02-724B-49F4-A405-D9655C6B8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929" y="3515510"/>
                <a:ext cx="27493" cy="21766"/>
              </a:xfrm>
              <a:custGeom>
                <a:avLst/>
                <a:gdLst>
                  <a:gd name="T0" fmla="*/ 10 w 10"/>
                  <a:gd name="T1" fmla="*/ 6 h 8"/>
                  <a:gd name="T2" fmla="*/ 0 w 10"/>
                  <a:gd name="T3" fmla="*/ 2 h 8"/>
                  <a:gd name="T4" fmla="*/ 10 w 10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6"/>
                    </a:moveTo>
                    <a:cubicBezTo>
                      <a:pt x="10" y="2"/>
                      <a:pt x="4" y="0"/>
                      <a:pt x="0" y="2"/>
                    </a:cubicBezTo>
                    <a:cubicBezTo>
                      <a:pt x="2" y="4"/>
                      <a:pt x="7" y="8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182">
                <a:extLst>
                  <a:ext uri="{FF2B5EF4-FFF2-40B4-BE49-F238E27FC236}">
                    <a16:creationId xmlns:a16="http://schemas.microsoft.com/office/drawing/2014/main" id="{92104EAF-EFB9-4E5F-A4A1-00B531C88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993" y="3539567"/>
                <a:ext cx="646092" cy="500607"/>
              </a:xfrm>
              <a:custGeom>
                <a:avLst/>
                <a:gdLst>
                  <a:gd name="T0" fmla="*/ 221 w 239"/>
                  <a:gd name="T1" fmla="*/ 77 h 185"/>
                  <a:gd name="T2" fmla="*/ 221 w 239"/>
                  <a:gd name="T3" fmla="*/ 72 h 185"/>
                  <a:gd name="T4" fmla="*/ 214 w 239"/>
                  <a:gd name="T5" fmla="*/ 69 h 185"/>
                  <a:gd name="T6" fmla="*/ 209 w 239"/>
                  <a:gd name="T7" fmla="*/ 56 h 185"/>
                  <a:gd name="T8" fmla="*/ 189 w 239"/>
                  <a:gd name="T9" fmla="*/ 24 h 185"/>
                  <a:gd name="T10" fmla="*/ 180 w 239"/>
                  <a:gd name="T11" fmla="*/ 21 h 185"/>
                  <a:gd name="T12" fmla="*/ 170 w 239"/>
                  <a:gd name="T13" fmla="*/ 0 h 185"/>
                  <a:gd name="T14" fmla="*/ 158 w 239"/>
                  <a:gd name="T15" fmla="*/ 41 h 185"/>
                  <a:gd name="T16" fmla="*/ 132 w 239"/>
                  <a:gd name="T17" fmla="*/ 24 h 185"/>
                  <a:gd name="T18" fmla="*/ 134 w 239"/>
                  <a:gd name="T19" fmla="*/ 16 h 185"/>
                  <a:gd name="T20" fmla="*/ 141 w 239"/>
                  <a:gd name="T21" fmla="*/ 9 h 185"/>
                  <a:gd name="T22" fmla="*/ 128 w 239"/>
                  <a:gd name="T23" fmla="*/ 6 h 185"/>
                  <a:gd name="T24" fmla="*/ 111 w 239"/>
                  <a:gd name="T25" fmla="*/ 3 h 185"/>
                  <a:gd name="T26" fmla="*/ 114 w 239"/>
                  <a:gd name="T27" fmla="*/ 8 h 185"/>
                  <a:gd name="T28" fmla="*/ 105 w 239"/>
                  <a:gd name="T29" fmla="*/ 8 h 185"/>
                  <a:gd name="T30" fmla="*/ 97 w 239"/>
                  <a:gd name="T31" fmla="*/ 25 h 185"/>
                  <a:gd name="T32" fmla="*/ 89 w 239"/>
                  <a:gd name="T33" fmla="*/ 24 h 185"/>
                  <a:gd name="T34" fmla="*/ 81 w 239"/>
                  <a:gd name="T35" fmla="*/ 17 h 185"/>
                  <a:gd name="T36" fmla="*/ 71 w 239"/>
                  <a:gd name="T37" fmla="*/ 23 h 185"/>
                  <a:gd name="T38" fmla="*/ 66 w 239"/>
                  <a:gd name="T39" fmla="*/ 32 h 185"/>
                  <a:gd name="T40" fmla="*/ 62 w 239"/>
                  <a:gd name="T41" fmla="*/ 32 h 185"/>
                  <a:gd name="T42" fmla="*/ 60 w 239"/>
                  <a:gd name="T43" fmla="*/ 37 h 185"/>
                  <a:gd name="T44" fmla="*/ 57 w 239"/>
                  <a:gd name="T45" fmla="*/ 33 h 185"/>
                  <a:gd name="T46" fmla="*/ 54 w 239"/>
                  <a:gd name="T47" fmla="*/ 44 h 185"/>
                  <a:gd name="T48" fmla="*/ 35 w 239"/>
                  <a:gd name="T49" fmla="*/ 55 h 185"/>
                  <a:gd name="T50" fmla="*/ 8 w 239"/>
                  <a:gd name="T51" fmla="*/ 69 h 185"/>
                  <a:gd name="T52" fmla="*/ 5 w 239"/>
                  <a:gd name="T53" fmla="*/ 68 h 185"/>
                  <a:gd name="T54" fmla="*/ 7 w 239"/>
                  <a:gd name="T55" fmla="*/ 94 h 185"/>
                  <a:gd name="T56" fmla="*/ 2 w 239"/>
                  <a:gd name="T57" fmla="*/ 88 h 185"/>
                  <a:gd name="T58" fmla="*/ 0 w 239"/>
                  <a:gd name="T59" fmla="*/ 96 h 185"/>
                  <a:gd name="T60" fmla="*/ 15 w 239"/>
                  <a:gd name="T61" fmla="*/ 144 h 185"/>
                  <a:gd name="T62" fmla="*/ 12 w 239"/>
                  <a:gd name="T63" fmla="*/ 144 h 185"/>
                  <a:gd name="T64" fmla="*/ 12 w 239"/>
                  <a:gd name="T65" fmla="*/ 151 h 185"/>
                  <a:gd name="T66" fmla="*/ 31 w 239"/>
                  <a:gd name="T67" fmla="*/ 156 h 185"/>
                  <a:gd name="T68" fmla="*/ 63 w 239"/>
                  <a:gd name="T69" fmla="*/ 148 h 185"/>
                  <a:gd name="T70" fmla="*/ 108 w 239"/>
                  <a:gd name="T71" fmla="*/ 132 h 185"/>
                  <a:gd name="T72" fmla="*/ 123 w 239"/>
                  <a:gd name="T73" fmla="*/ 137 h 185"/>
                  <a:gd name="T74" fmla="*/ 123 w 239"/>
                  <a:gd name="T75" fmla="*/ 143 h 185"/>
                  <a:gd name="T76" fmla="*/ 134 w 239"/>
                  <a:gd name="T77" fmla="*/ 157 h 185"/>
                  <a:gd name="T78" fmla="*/ 146 w 239"/>
                  <a:gd name="T79" fmla="*/ 142 h 185"/>
                  <a:gd name="T80" fmla="*/ 143 w 239"/>
                  <a:gd name="T81" fmla="*/ 154 h 185"/>
                  <a:gd name="T82" fmla="*/ 139 w 239"/>
                  <a:gd name="T83" fmla="*/ 154 h 185"/>
                  <a:gd name="T84" fmla="*/ 139 w 239"/>
                  <a:gd name="T85" fmla="*/ 158 h 185"/>
                  <a:gd name="T86" fmla="*/ 145 w 239"/>
                  <a:gd name="T87" fmla="*/ 158 h 185"/>
                  <a:gd name="T88" fmla="*/ 148 w 239"/>
                  <a:gd name="T89" fmla="*/ 152 h 185"/>
                  <a:gd name="T90" fmla="*/ 147 w 239"/>
                  <a:gd name="T91" fmla="*/ 161 h 185"/>
                  <a:gd name="T92" fmla="*/ 153 w 239"/>
                  <a:gd name="T93" fmla="*/ 159 h 185"/>
                  <a:gd name="T94" fmla="*/ 156 w 239"/>
                  <a:gd name="T95" fmla="*/ 173 h 185"/>
                  <a:gd name="T96" fmla="*/ 178 w 239"/>
                  <a:gd name="T97" fmla="*/ 183 h 185"/>
                  <a:gd name="T98" fmla="*/ 186 w 239"/>
                  <a:gd name="T99" fmla="*/ 177 h 185"/>
                  <a:gd name="T100" fmla="*/ 194 w 239"/>
                  <a:gd name="T101" fmla="*/ 185 h 185"/>
                  <a:gd name="T102" fmla="*/ 216 w 239"/>
                  <a:gd name="T103" fmla="*/ 173 h 185"/>
                  <a:gd name="T104" fmla="*/ 224 w 239"/>
                  <a:gd name="T105" fmla="*/ 143 h 185"/>
                  <a:gd name="T106" fmla="*/ 230 w 239"/>
                  <a:gd name="T107" fmla="*/ 139 h 185"/>
                  <a:gd name="T108" fmla="*/ 234 w 239"/>
                  <a:gd name="T109" fmla="*/ 102 h 185"/>
                  <a:gd name="T110" fmla="*/ 221 w 239"/>
                  <a:gd name="T111" fmla="*/ 7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9" h="185">
                    <a:moveTo>
                      <a:pt x="221" y="77"/>
                    </a:moveTo>
                    <a:cubicBezTo>
                      <a:pt x="221" y="75"/>
                      <a:pt x="221" y="74"/>
                      <a:pt x="221" y="72"/>
                    </a:cubicBezTo>
                    <a:cubicBezTo>
                      <a:pt x="219" y="70"/>
                      <a:pt x="215" y="69"/>
                      <a:pt x="214" y="69"/>
                    </a:cubicBezTo>
                    <a:cubicBezTo>
                      <a:pt x="214" y="63"/>
                      <a:pt x="208" y="62"/>
                      <a:pt x="209" y="56"/>
                    </a:cubicBezTo>
                    <a:cubicBezTo>
                      <a:pt x="193" y="53"/>
                      <a:pt x="192" y="40"/>
                      <a:pt x="189" y="24"/>
                    </a:cubicBezTo>
                    <a:cubicBezTo>
                      <a:pt x="184" y="24"/>
                      <a:pt x="185" y="18"/>
                      <a:pt x="180" y="21"/>
                    </a:cubicBezTo>
                    <a:cubicBezTo>
                      <a:pt x="178" y="13"/>
                      <a:pt x="178" y="2"/>
                      <a:pt x="170" y="0"/>
                    </a:cubicBezTo>
                    <a:cubicBezTo>
                      <a:pt x="161" y="13"/>
                      <a:pt x="172" y="32"/>
                      <a:pt x="158" y="41"/>
                    </a:cubicBezTo>
                    <a:cubicBezTo>
                      <a:pt x="150" y="34"/>
                      <a:pt x="139" y="31"/>
                      <a:pt x="132" y="24"/>
                    </a:cubicBezTo>
                    <a:cubicBezTo>
                      <a:pt x="134" y="22"/>
                      <a:pt x="136" y="19"/>
                      <a:pt x="134" y="16"/>
                    </a:cubicBezTo>
                    <a:cubicBezTo>
                      <a:pt x="139" y="16"/>
                      <a:pt x="139" y="11"/>
                      <a:pt x="141" y="9"/>
                    </a:cubicBezTo>
                    <a:cubicBezTo>
                      <a:pt x="138" y="4"/>
                      <a:pt x="130" y="11"/>
                      <a:pt x="128" y="6"/>
                    </a:cubicBezTo>
                    <a:cubicBezTo>
                      <a:pt x="121" y="10"/>
                      <a:pt x="116" y="1"/>
                      <a:pt x="111" y="3"/>
                    </a:cubicBezTo>
                    <a:cubicBezTo>
                      <a:pt x="110" y="8"/>
                      <a:pt x="114" y="3"/>
                      <a:pt x="114" y="8"/>
                    </a:cubicBezTo>
                    <a:cubicBezTo>
                      <a:pt x="112" y="10"/>
                      <a:pt x="107" y="8"/>
                      <a:pt x="105" y="8"/>
                    </a:cubicBezTo>
                    <a:cubicBezTo>
                      <a:pt x="102" y="13"/>
                      <a:pt x="93" y="18"/>
                      <a:pt x="97" y="25"/>
                    </a:cubicBezTo>
                    <a:cubicBezTo>
                      <a:pt x="96" y="24"/>
                      <a:pt x="91" y="22"/>
                      <a:pt x="89" y="24"/>
                    </a:cubicBezTo>
                    <a:cubicBezTo>
                      <a:pt x="88" y="20"/>
                      <a:pt x="85" y="18"/>
                      <a:pt x="81" y="17"/>
                    </a:cubicBezTo>
                    <a:cubicBezTo>
                      <a:pt x="79" y="19"/>
                      <a:pt x="76" y="21"/>
                      <a:pt x="71" y="23"/>
                    </a:cubicBezTo>
                    <a:cubicBezTo>
                      <a:pt x="73" y="29"/>
                      <a:pt x="64" y="25"/>
                      <a:pt x="66" y="32"/>
                    </a:cubicBezTo>
                    <a:cubicBezTo>
                      <a:pt x="65" y="32"/>
                      <a:pt x="63" y="32"/>
                      <a:pt x="62" y="32"/>
                    </a:cubicBezTo>
                    <a:cubicBezTo>
                      <a:pt x="60" y="34"/>
                      <a:pt x="63" y="37"/>
                      <a:pt x="60" y="37"/>
                    </a:cubicBezTo>
                    <a:cubicBezTo>
                      <a:pt x="60" y="35"/>
                      <a:pt x="60" y="33"/>
                      <a:pt x="57" y="33"/>
                    </a:cubicBezTo>
                    <a:cubicBezTo>
                      <a:pt x="56" y="37"/>
                      <a:pt x="51" y="39"/>
                      <a:pt x="54" y="44"/>
                    </a:cubicBezTo>
                    <a:cubicBezTo>
                      <a:pt x="47" y="47"/>
                      <a:pt x="45" y="58"/>
                      <a:pt x="35" y="55"/>
                    </a:cubicBezTo>
                    <a:cubicBezTo>
                      <a:pt x="27" y="60"/>
                      <a:pt x="13" y="61"/>
                      <a:pt x="8" y="69"/>
                    </a:cubicBezTo>
                    <a:cubicBezTo>
                      <a:pt x="7" y="68"/>
                      <a:pt x="6" y="68"/>
                      <a:pt x="5" y="68"/>
                    </a:cubicBezTo>
                    <a:cubicBezTo>
                      <a:pt x="3" y="77"/>
                      <a:pt x="0" y="87"/>
                      <a:pt x="7" y="94"/>
                    </a:cubicBezTo>
                    <a:cubicBezTo>
                      <a:pt x="4" y="93"/>
                      <a:pt x="4" y="90"/>
                      <a:pt x="2" y="88"/>
                    </a:cubicBezTo>
                    <a:cubicBezTo>
                      <a:pt x="3" y="93"/>
                      <a:pt x="0" y="92"/>
                      <a:pt x="0" y="96"/>
                    </a:cubicBezTo>
                    <a:cubicBezTo>
                      <a:pt x="8" y="108"/>
                      <a:pt x="15" y="125"/>
                      <a:pt x="15" y="144"/>
                    </a:cubicBezTo>
                    <a:cubicBezTo>
                      <a:pt x="13" y="145"/>
                      <a:pt x="14" y="144"/>
                      <a:pt x="12" y="144"/>
                    </a:cubicBezTo>
                    <a:cubicBezTo>
                      <a:pt x="12" y="146"/>
                      <a:pt x="12" y="149"/>
                      <a:pt x="12" y="151"/>
                    </a:cubicBezTo>
                    <a:cubicBezTo>
                      <a:pt x="18" y="153"/>
                      <a:pt x="21" y="158"/>
                      <a:pt x="31" y="156"/>
                    </a:cubicBezTo>
                    <a:cubicBezTo>
                      <a:pt x="37" y="147"/>
                      <a:pt x="51" y="149"/>
                      <a:pt x="63" y="148"/>
                    </a:cubicBezTo>
                    <a:cubicBezTo>
                      <a:pt x="71" y="135"/>
                      <a:pt x="89" y="134"/>
                      <a:pt x="108" y="132"/>
                    </a:cubicBezTo>
                    <a:cubicBezTo>
                      <a:pt x="112" y="136"/>
                      <a:pt x="117" y="135"/>
                      <a:pt x="123" y="137"/>
                    </a:cubicBezTo>
                    <a:cubicBezTo>
                      <a:pt x="122" y="140"/>
                      <a:pt x="122" y="140"/>
                      <a:pt x="123" y="143"/>
                    </a:cubicBezTo>
                    <a:cubicBezTo>
                      <a:pt x="131" y="143"/>
                      <a:pt x="128" y="154"/>
                      <a:pt x="134" y="157"/>
                    </a:cubicBezTo>
                    <a:cubicBezTo>
                      <a:pt x="135" y="150"/>
                      <a:pt x="143" y="145"/>
                      <a:pt x="146" y="142"/>
                    </a:cubicBezTo>
                    <a:cubicBezTo>
                      <a:pt x="144" y="145"/>
                      <a:pt x="142" y="148"/>
                      <a:pt x="143" y="154"/>
                    </a:cubicBezTo>
                    <a:cubicBezTo>
                      <a:pt x="142" y="154"/>
                      <a:pt x="141" y="154"/>
                      <a:pt x="139" y="154"/>
                    </a:cubicBezTo>
                    <a:cubicBezTo>
                      <a:pt x="140" y="155"/>
                      <a:pt x="139" y="157"/>
                      <a:pt x="139" y="158"/>
                    </a:cubicBezTo>
                    <a:cubicBezTo>
                      <a:pt x="140" y="159"/>
                      <a:pt x="142" y="157"/>
                      <a:pt x="145" y="158"/>
                    </a:cubicBezTo>
                    <a:cubicBezTo>
                      <a:pt x="145" y="155"/>
                      <a:pt x="146" y="153"/>
                      <a:pt x="148" y="152"/>
                    </a:cubicBezTo>
                    <a:cubicBezTo>
                      <a:pt x="150" y="155"/>
                      <a:pt x="146" y="157"/>
                      <a:pt x="147" y="161"/>
                    </a:cubicBezTo>
                    <a:cubicBezTo>
                      <a:pt x="149" y="161"/>
                      <a:pt x="151" y="160"/>
                      <a:pt x="153" y="159"/>
                    </a:cubicBezTo>
                    <a:cubicBezTo>
                      <a:pt x="154" y="163"/>
                      <a:pt x="157" y="166"/>
                      <a:pt x="156" y="173"/>
                    </a:cubicBezTo>
                    <a:cubicBezTo>
                      <a:pt x="161" y="180"/>
                      <a:pt x="169" y="180"/>
                      <a:pt x="178" y="183"/>
                    </a:cubicBezTo>
                    <a:cubicBezTo>
                      <a:pt x="181" y="182"/>
                      <a:pt x="187" y="180"/>
                      <a:pt x="186" y="177"/>
                    </a:cubicBezTo>
                    <a:cubicBezTo>
                      <a:pt x="189" y="180"/>
                      <a:pt x="191" y="183"/>
                      <a:pt x="194" y="185"/>
                    </a:cubicBezTo>
                    <a:cubicBezTo>
                      <a:pt x="199" y="179"/>
                      <a:pt x="208" y="177"/>
                      <a:pt x="216" y="173"/>
                    </a:cubicBezTo>
                    <a:cubicBezTo>
                      <a:pt x="214" y="159"/>
                      <a:pt x="224" y="156"/>
                      <a:pt x="224" y="143"/>
                    </a:cubicBezTo>
                    <a:cubicBezTo>
                      <a:pt x="226" y="141"/>
                      <a:pt x="228" y="140"/>
                      <a:pt x="230" y="139"/>
                    </a:cubicBezTo>
                    <a:cubicBezTo>
                      <a:pt x="233" y="128"/>
                      <a:pt x="239" y="114"/>
                      <a:pt x="234" y="102"/>
                    </a:cubicBezTo>
                    <a:cubicBezTo>
                      <a:pt x="236" y="87"/>
                      <a:pt x="227" y="83"/>
                      <a:pt x="221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183">
                <a:extLst>
                  <a:ext uri="{FF2B5EF4-FFF2-40B4-BE49-F238E27FC236}">
                    <a16:creationId xmlns:a16="http://schemas.microsoft.com/office/drawing/2014/main" id="{36268F82-EDE9-4402-AF75-F8C1058A9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679" y="3561332"/>
                <a:ext cx="129448" cy="226819"/>
              </a:xfrm>
              <a:custGeom>
                <a:avLst/>
                <a:gdLst>
                  <a:gd name="T0" fmla="*/ 37 w 48"/>
                  <a:gd name="T1" fmla="*/ 0 h 84"/>
                  <a:gd name="T2" fmla="*/ 33 w 48"/>
                  <a:gd name="T3" fmla="*/ 10 h 84"/>
                  <a:gd name="T4" fmla="*/ 31 w 48"/>
                  <a:gd name="T5" fmla="*/ 8 h 84"/>
                  <a:gd name="T6" fmla="*/ 30 w 48"/>
                  <a:gd name="T7" fmla="*/ 16 h 84"/>
                  <a:gd name="T8" fmla="*/ 11 w 48"/>
                  <a:gd name="T9" fmla="*/ 24 h 84"/>
                  <a:gd name="T10" fmla="*/ 8 w 48"/>
                  <a:gd name="T11" fmla="*/ 33 h 84"/>
                  <a:gd name="T12" fmla="*/ 7 w 48"/>
                  <a:gd name="T13" fmla="*/ 69 h 84"/>
                  <a:gd name="T14" fmla="*/ 6 w 48"/>
                  <a:gd name="T15" fmla="*/ 74 h 84"/>
                  <a:gd name="T16" fmla="*/ 9 w 48"/>
                  <a:gd name="T17" fmla="*/ 80 h 84"/>
                  <a:gd name="T18" fmla="*/ 17 w 48"/>
                  <a:gd name="T19" fmla="*/ 84 h 84"/>
                  <a:gd name="T20" fmla="*/ 26 w 48"/>
                  <a:gd name="T21" fmla="*/ 80 h 84"/>
                  <a:gd name="T22" fmla="*/ 43 w 48"/>
                  <a:gd name="T23" fmla="*/ 25 h 84"/>
                  <a:gd name="T24" fmla="*/ 41 w 48"/>
                  <a:gd name="T25" fmla="*/ 20 h 84"/>
                  <a:gd name="T26" fmla="*/ 45 w 48"/>
                  <a:gd name="T27" fmla="*/ 24 h 84"/>
                  <a:gd name="T28" fmla="*/ 37 w 48"/>
                  <a:gd name="T2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84">
                    <a:moveTo>
                      <a:pt x="37" y="0"/>
                    </a:moveTo>
                    <a:cubicBezTo>
                      <a:pt x="37" y="3"/>
                      <a:pt x="37" y="8"/>
                      <a:pt x="33" y="10"/>
                    </a:cubicBezTo>
                    <a:cubicBezTo>
                      <a:pt x="33" y="9"/>
                      <a:pt x="33" y="8"/>
                      <a:pt x="31" y="8"/>
                    </a:cubicBezTo>
                    <a:cubicBezTo>
                      <a:pt x="32" y="12"/>
                      <a:pt x="28" y="12"/>
                      <a:pt x="30" y="16"/>
                    </a:cubicBezTo>
                    <a:cubicBezTo>
                      <a:pt x="24" y="18"/>
                      <a:pt x="20" y="23"/>
                      <a:pt x="11" y="24"/>
                    </a:cubicBezTo>
                    <a:cubicBezTo>
                      <a:pt x="12" y="29"/>
                      <a:pt x="8" y="30"/>
                      <a:pt x="8" y="33"/>
                    </a:cubicBezTo>
                    <a:cubicBezTo>
                      <a:pt x="18" y="46"/>
                      <a:pt x="0" y="56"/>
                      <a:pt x="7" y="69"/>
                    </a:cubicBezTo>
                    <a:cubicBezTo>
                      <a:pt x="7" y="71"/>
                      <a:pt x="5" y="71"/>
                      <a:pt x="6" y="74"/>
                    </a:cubicBezTo>
                    <a:cubicBezTo>
                      <a:pt x="8" y="75"/>
                      <a:pt x="8" y="78"/>
                      <a:pt x="9" y="80"/>
                    </a:cubicBezTo>
                    <a:cubicBezTo>
                      <a:pt x="12" y="81"/>
                      <a:pt x="14" y="83"/>
                      <a:pt x="17" y="84"/>
                    </a:cubicBezTo>
                    <a:cubicBezTo>
                      <a:pt x="19" y="82"/>
                      <a:pt x="21" y="80"/>
                      <a:pt x="26" y="80"/>
                    </a:cubicBezTo>
                    <a:cubicBezTo>
                      <a:pt x="33" y="64"/>
                      <a:pt x="37" y="43"/>
                      <a:pt x="43" y="25"/>
                    </a:cubicBezTo>
                    <a:cubicBezTo>
                      <a:pt x="42" y="23"/>
                      <a:pt x="41" y="23"/>
                      <a:pt x="41" y="20"/>
                    </a:cubicBezTo>
                    <a:cubicBezTo>
                      <a:pt x="43" y="21"/>
                      <a:pt x="43" y="23"/>
                      <a:pt x="45" y="24"/>
                    </a:cubicBezTo>
                    <a:cubicBezTo>
                      <a:pt x="48" y="18"/>
                      <a:pt x="45" y="3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184">
                <a:extLst>
                  <a:ext uri="{FF2B5EF4-FFF2-40B4-BE49-F238E27FC236}">
                    <a16:creationId xmlns:a16="http://schemas.microsoft.com/office/drawing/2014/main" id="{D06115CA-E5D4-4A19-83E6-8AB8146A0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9910" y="3942801"/>
                <a:ext cx="100809" cy="148922"/>
              </a:xfrm>
              <a:custGeom>
                <a:avLst/>
                <a:gdLst>
                  <a:gd name="T0" fmla="*/ 28 w 37"/>
                  <a:gd name="T1" fmla="*/ 28 h 55"/>
                  <a:gd name="T2" fmla="*/ 20 w 37"/>
                  <a:gd name="T3" fmla="*/ 19 h 55"/>
                  <a:gd name="T4" fmla="*/ 15 w 37"/>
                  <a:gd name="T5" fmla="*/ 19 h 55"/>
                  <a:gd name="T6" fmla="*/ 13 w 37"/>
                  <a:gd name="T7" fmla="*/ 9 h 55"/>
                  <a:gd name="T8" fmla="*/ 4 w 37"/>
                  <a:gd name="T9" fmla="*/ 1 h 55"/>
                  <a:gd name="T10" fmla="*/ 0 w 37"/>
                  <a:gd name="T11" fmla="*/ 2 h 55"/>
                  <a:gd name="T12" fmla="*/ 8 w 37"/>
                  <a:gd name="T13" fmla="*/ 38 h 55"/>
                  <a:gd name="T14" fmla="*/ 17 w 37"/>
                  <a:gd name="T15" fmla="*/ 46 h 55"/>
                  <a:gd name="T16" fmla="*/ 16 w 37"/>
                  <a:gd name="T17" fmla="*/ 55 h 55"/>
                  <a:gd name="T18" fmla="*/ 27 w 37"/>
                  <a:gd name="T19" fmla="*/ 37 h 55"/>
                  <a:gd name="T20" fmla="*/ 36 w 37"/>
                  <a:gd name="T21" fmla="*/ 25 h 55"/>
                  <a:gd name="T22" fmla="*/ 28 w 37"/>
                  <a:gd name="T23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55">
                    <a:moveTo>
                      <a:pt x="28" y="28"/>
                    </a:moveTo>
                    <a:cubicBezTo>
                      <a:pt x="24" y="26"/>
                      <a:pt x="21" y="23"/>
                      <a:pt x="20" y="19"/>
                    </a:cubicBezTo>
                    <a:cubicBezTo>
                      <a:pt x="16" y="18"/>
                      <a:pt x="18" y="21"/>
                      <a:pt x="15" y="19"/>
                    </a:cubicBezTo>
                    <a:cubicBezTo>
                      <a:pt x="15" y="16"/>
                      <a:pt x="13" y="14"/>
                      <a:pt x="13" y="9"/>
                    </a:cubicBezTo>
                    <a:cubicBezTo>
                      <a:pt x="11" y="5"/>
                      <a:pt x="4" y="7"/>
                      <a:pt x="4" y="1"/>
                    </a:cubicBezTo>
                    <a:cubicBezTo>
                      <a:pt x="3" y="2"/>
                      <a:pt x="0" y="0"/>
                      <a:pt x="0" y="2"/>
                    </a:cubicBezTo>
                    <a:cubicBezTo>
                      <a:pt x="6" y="11"/>
                      <a:pt x="21" y="27"/>
                      <a:pt x="8" y="38"/>
                    </a:cubicBezTo>
                    <a:cubicBezTo>
                      <a:pt x="9" y="42"/>
                      <a:pt x="16" y="40"/>
                      <a:pt x="17" y="46"/>
                    </a:cubicBezTo>
                    <a:cubicBezTo>
                      <a:pt x="14" y="49"/>
                      <a:pt x="13" y="52"/>
                      <a:pt x="16" y="55"/>
                    </a:cubicBezTo>
                    <a:cubicBezTo>
                      <a:pt x="23" y="52"/>
                      <a:pt x="27" y="46"/>
                      <a:pt x="27" y="37"/>
                    </a:cubicBezTo>
                    <a:cubicBezTo>
                      <a:pt x="33" y="36"/>
                      <a:pt x="37" y="30"/>
                      <a:pt x="36" y="25"/>
                    </a:cubicBezTo>
                    <a:cubicBezTo>
                      <a:pt x="31" y="24"/>
                      <a:pt x="31" y="27"/>
                      <a:pt x="28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185">
                <a:extLst>
                  <a:ext uri="{FF2B5EF4-FFF2-40B4-BE49-F238E27FC236}">
                    <a16:creationId xmlns:a16="http://schemas.microsoft.com/office/drawing/2014/main" id="{4E4E51DD-7690-4448-A548-C13E939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163" y="4069958"/>
                <a:ext cx="71024" cy="65297"/>
              </a:xfrm>
              <a:custGeom>
                <a:avLst/>
                <a:gdLst>
                  <a:gd name="T0" fmla="*/ 0 w 26"/>
                  <a:gd name="T1" fmla="*/ 0 h 24"/>
                  <a:gd name="T2" fmla="*/ 13 w 26"/>
                  <a:gd name="T3" fmla="*/ 24 h 24"/>
                  <a:gd name="T4" fmla="*/ 21 w 26"/>
                  <a:gd name="T5" fmla="*/ 1 h 24"/>
                  <a:gd name="T6" fmla="*/ 0 w 2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0"/>
                    </a:moveTo>
                    <a:cubicBezTo>
                      <a:pt x="3" y="11"/>
                      <a:pt x="2" y="21"/>
                      <a:pt x="13" y="24"/>
                    </a:cubicBezTo>
                    <a:cubicBezTo>
                      <a:pt x="18" y="19"/>
                      <a:pt x="26" y="11"/>
                      <a:pt x="21" y="1"/>
                    </a:cubicBezTo>
                    <a:cubicBezTo>
                      <a:pt x="14" y="5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186">
                <a:extLst>
                  <a:ext uri="{FF2B5EF4-FFF2-40B4-BE49-F238E27FC236}">
                    <a16:creationId xmlns:a16="http://schemas.microsoft.com/office/drawing/2014/main" id="{9A5017C3-730E-4921-BA01-991704399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4829" y="4069958"/>
                <a:ext cx="132884" cy="132884"/>
              </a:xfrm>
              <a:custGeom>
                <a:avLst/>
                <a:gdLst>
                  <a:gd name="T0" fmla="*/ 39 w 49"/>
                  <a:gd name="T1" fmla="*/ 5 h 49"/>
                  <a:gd name="T2" fmla="*/ 34 w 49"/>
                  <a:gd name="T3" fmla="*/ 0 h 49"/>
                  <a:gd name="T4" fmla="*/ 29 w 49"/>
                  <a:gd name="T5" fmla="*/ 10 h 49"/>
                  <a:gd name="T6" fmla="*/ 0 w 49"/>
                  <a:gd name="T7" fmla="*/ 45 h 49"/>
                  <a:gd name="T8" fmla="*/ 17 w 49"/>
                  <a:gd name="T9" fmla="*/ 49 h 49"/>
                  <a:gd name="T10" fmla="*/ 39 w 49"/>
                  <a:gd name="T11" fmla="*/ 26 h 49"/>
                  <a:gd name="T12" fmla="*/ 36 w 49"/>
                  <a:gd name="T13" fmla="*/ 21 h 49"/>
                  <a:gd name="T14" fmla="*/ 44 w 49"/>
                  <a:gd name="T15" fmla="*/ 4 h 49"/>
                  <a:gd name="T16" fmla="*/ 39 w 49"/>
                  <a:gd name="T1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9">
                    <a:moveTo>
                      <a:pt x="39" y="5"/>
                    </a:moveTo>
                    <a:cubicBezTo>
                      <a:pt x="39" y="3"/>
                      <a:pt x="38" y="0"/>
                      <a:pt x="34" y="0"/>
                    </a:cubicBezTo>
                    <a:cubicBezTo>
                      <a:pt x="32" y="4"/>
                      <a:pt x="33" y="9"/>
                      <a:pt x="29" y="10"/>
                    </a:cubicBezTo>
                    <a:cubicBezTo>
                      <a:pt x="25" y="26"/>
                      <a:pt x="1" y="27"/>
                      <a:pt x="0" y="45"/>
                    </a:cubicBezTo>
                    <a:cubicBezTo>
                      <a:pt x="7" y="45"/>
                      <a:pt x="10" y="48"/>
                      <a:pt x="17" y="49"/>
                    </a:cubicBezTo>
                    <a:cubicBezTo>
                      <a:pt x="29" y="47"/>
                      <a:pt x="24" y="23"/>
                      <a:pt x="39" y="26"/>
                    </a:cubicBezTo>
                    <a:cubicBezTo>
                      <a:pt x="39" y="23"/>
                      <a:pt x="36" y="24"/>
                      <a:pt x="36" y="21"/>
                    </a:cubicBezTo>
                    <a:cubicBezTo>
                      <a:pt x="42" y="18"/>
                      <a:pt x="49" y="10"/>
                      <a:pt x="44" y="4"/>
                    </a:cubicBezTo>
                    <a:cubicBezTo>
                      <a:pt x="41" y="3"/>
                      <a:pt x="42" y="6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187">
                <a:extLst>
                  <a:ext uri="{FF2B5EF4-FFF2-40B4-BE49-F238E27FC236}">
                    <a16:creationId xmlns:a16="http://schemas.microsoft.com/office/drawing/2014/main" id="{BE02C94F-D056-4B39-95EC-1A65216799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449" y="1696371"/>
                <a:ext cx="2113545" cy="2711524"/>
              </a:xfrm>
              <a:custGeom>
                <a:avLst/>
                <a:gdLst>
                  <a:gd name="T0" fmla="*/ 677 w 781"/>
                  <a:gd name="T1" fmla="*/ 624 h 1002"/>
                  <a:gd name="T2" fmla="*/ 628 w 781"/>
                  <a:gd name="T3" fmla="*/ 562 h 1002"/>
                  <a:gd name="T4" fmla="*/ 562 w 781"/>
                  <a:gd name="T5" fmla="*/ 551 h 1002"/>
                  <a:gd name="T6" fmla="*/ 495 w 781"/>
                  <a:gd name="T7" fmla="*/ 529 h 1002"/>
                  <a:gd name="T8" fmla="*/ 415 w 781"/>
                  <a:gd name="T9" fmla="*/ 464 h 1002"/>
                  <a:gd name="T10" fmla="*/ 496 w 781"/>
                  <a:gd name="T11" fmla="*/ 443 h 1002"/>
                  <a:gd name="T12" fmla="*/ 538 w 781"/>
                  <a:gd name="T13" fmla="*/ 386 h 1002"/>
                  <a:gd name="T14" fmla="*/ 593 w 781"/>
                  <a:gd name="T15" fmla="*/ 328 h 1002"/>
                  <a:gd name="T16" fmla="*/ 621 w 781"/>
                  <a:gd name="T17" fmla="*/ 318 h 1002"/>
                  <a:gd name="T18" fmla="*/ 593 w 781"/>
                  <a:gd name="T19" fmla="*/ 280 h 1002"/>
                  <a:gd name="T20" fmla="*/ 652 w 781"/>
                  <a:gd name="T21" fmla="*/ 309 h 1002"/>
                  <a:gd name="T22" fmla="*/ 670 w 781"/>
                  <a:gd name="T23" fmla="*/ 293 h 1002"/>
                  <a:gd name="T24" fmla="*/ 651 w 781"/>
                  <a:gd name="T25" fmla="*/ 267 h 1002"/>
                  <a:gd name="T26" fmla="*/ 619 w 781"/>
                  <a:gd name="T27" fmla="*/ 219 h 1002"/>
                  <a:gd name="T28" fmla="*/ 590 w 781"/>
                  <a:gd name="T29" fmla="*/ 192 h 1002"/>
                  <a:gd name="T30" fmla="*/ 524 w 781"/>
                  <a:gd name="T31" fmla="*/ 157 h 1002"/>
                  <a:gd name="T32" fmla="*/ 515 w 781"/>
                  <a:gd name="T33" fmla="*/ 236 h 1002"/>
                  <a:gd name="T34" fmla="*/ 437 w 781"/>
                  <a:gd name="T35" fmla="*/ 193 h 1002"/>
                  <a:gd name="T36" fmla="*/ 441 w 781"/>
                  <a:gd name="T37" fmla="*/ 133 h 1002"/>
                  <a:gd name="T38" fmla="*/ 476 w 781"/>
                  <a:gd name="T39" fmla="*/ 95 h 1002"/>
                  <a:gd name="T40" fmla="*/ 501 w 781"/>
                  <a:gd name="T41" fmla="*/ 61 h 1002"/>
                  <a:gd name="T42" fmla="*/ 471 w 781"/>
                  <a:gd name="T43" fmla="*/ 85 h 1002"/>
                  <a:gd name="T44" fmla="*/ 447 w 781"/>
                  <a:gd name="T45" fmla="*/ 38 h 1002"/>
                  <a:gd name="T46" fmla="*/ 432 w 781"/>
                  <a:gd name="T47" fmla="*/ 50 h 1002"/>
                  <a:gd name="T48" fmla="*/ 421 w 781"/>
                  <a:gd name="T49" fmla="*/ 71 h 1002"/>
                  <a:gd name="T50" fmla="*/ 364 w 781"/>
                  <a:gd name="T51" fmla="*/ 66 h 1002"/>
                  <a:gd name="T52" fmla="*/ 301 w 781"/>
                  <a:gd name="T53" fmla="*/ 57 h 1002"/>
                  <a:gd name="T54" fmla="*/ 235 w 781"/>
                  <a:gd name="T55" fmla="*/ 38 h 1002"/>
                  <a:gd name="T56" fmla="*/ 187 w 781"/>
                  <a:gd name="T57" fmla="*/ 50 h 1002"/>
                  <a:gd name="T58" fmla="*/ 112 w 781"/>
                  <a:gd name="T59" fmla="*/ 30 h 1002"/>
                  <a:gd name="T60" fmla="*/ 48 w 781"/>
                  <a:gd name="T61" fmla="*/ 32 h 1002"/>
                  <a:gd name="T62" fmla="*/ 28 w 781"/>
                  <a:gd name="T63" fmla="*/ 94 h 1002"/>
                  <a:gd name="T64" fmla="*/ 40 w 781"/>
                  <a:gd name="T65" fmla="*/ 122 h 1002"/>
                  <a:gd name="T66" fmla="*/ 18 w 781"/>
                  <a:gd name="T67" fmla="*/ 175 h 1002"/>
                  <a:gd name="T68" fmla="*/ 65 w 781"/>
                  <a:gd name="T69" fmla="*/ 196 h 1002"/>
                  <a:gd name="T70" fmla="*/ 48 w 781"/>
                  <a:gd name="T71" fmla="*/ 230 h 1002"/>
                  <a:gd name="T72" fmla="*/ 107 w 781"/>
                  <a:gd name="T73" fmla="*/ 168 h 1002"/>
                  <a:gd name="T74" fmla="*/ 168 w 781"/>
                  <a:gd name="T75" fmla="*/ 183 h 1002"/>
                  <a:gd name="T76" fmla="*/ 227 w 781"/>
                  <a:gd name="T77" fmla="*/ 250 h 1002"/>
                  <a:gd name="T78" fmla="*/ 252 w 781"/>
                  <a:gd name="T79" fmla="*/ 296 h 1002"/>
                  <a:gd name="T80" fmla="*/ 309 w 781"/>
                  <a:gd name="T81" fmla="*/ 449 h 1002"/>
                  <a:gd name="T82" fmla="*/ 343 w 781"/>
                  <a:gd name="T83" fmla="*/ 460 h 1002"/>
                  <a:gd name="T84" fmla="*/ 454 w 781"/>
                  <a:gd name="T85" fmla="*/ 537 h 1002"/>
                  <a:gd name="T86" fmla="*/ 512 w 781"/>
                  <a:gd name="T87" fmla="*/ 569 h 1002"/>
                  <a:gd name="T88" fmla="*/ 507 w 781"/>
                  <a:gd name="T89" fmla="*/ 633 h 1002"/>
                  <a:gd name="T90" fmla="*/ 569 w 781"/>
                  <a:gd name="T91" fmla="*/ 754 h 1002"/>
                  <a:gd name="T92" fmla="*/ 549 w 781"/>
                  <a:gd name="T93" fmla="*/ 886 h 1002"/>
                  <a:gd name="T94" fmla="*/ 539 w 781"/>
                  <a:gd name="T95" fmla="*/ 924 h 1002"/>
                  <a:gd name="T96" fmla="*/ 554 w 781"/>
                  <a:gd name="T97" fmla="*/ 985 h 1002"/>
                  <a:gd name="T98" fmla="*/ 567 w 781"/>
                  <a:gd name="T99" fmla="*/ 996 h 1002"/>
                  <a:gd name="T100" fmla="*/ 598 w 781"/>
                  <a:gd name="T101" fmla="*/ 911 h 1002"/>
                  <a:gd name="T102" fmla="*/ 650 w 781"/>
                  <a:gd name="T103" fmla="*/ 848 h 1002"/>
                  <a:gd name="T104" fmla="*/ 698 w 781"/>
                  <a:gd name="T105" fmla="*/ 771 h 1002"/>
                  <a:gd name="T106" fmla="*/ 762 w 781"/>
                  <a:gd name="T107" fmla="*/ 683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1" h="1002">
                    <a:moveTo>
                      <a:pt x="745" y="633"/>
                    </a:moveTo>
                    <a:cubicBezTo>
                      <a:pt x="739" y="632"/>
                      <a:pt x="733" y="635"/>
                      <a:pt x="727" y="631"/>
                    </a:cubicBezTo>
                    <a:cubicBezTo>
                      <a:pt x="725" y="631"/>
                      <a:pt x="724" y="633"/>
                      <a:pt x="721" y="633"/>
                    </a:cubicBezTo>
                    <a:cubicBezTo>
                      <a:pt x="721" y="630"/>
                      <a:pt x="719" y="629"/>
                      <a:pt x="719" y="627"/>
                    </a:cubicBezTo>
                    <a:cubicBezTo>
                      <a:pt x="713" y="627"/>
                      <a:pt x="705" y="618"/>
                      <a:pt x="698" y="623"/>
                    </a:cubicBezTo>
                    <a:cubicBezTo>
                      <a:pt x="698" y="621"/>
                      <a:pt x="699" y="620"/>
                      <a:pt x="698" y="619"/>
                    </a:cubicBezTo>
                    <a:cubicBezTo>
                      <a:pt x="686" y="615"/>
                      <a:pt x="683" y="627"/>
                      <a:pt x="677" y="624"/>
                    </a:cubicBezTo>
                    <a:cubicBezTo>
                      <a:pt x="681" y="618"/>
                      <a:pt x="689" y="617"/>
                      <a:pt x="689" y="608"/>
                    </a:cubicBezTo>
                    <a:cubicBezTo>
                      <a:pt x="683" y="606"/>
                      <a:pt x="684" y="597"/>
                      <a:pt x="681" y="592"/>
                    </a:cubicBezTo>
                    <a:cubicBezTo>
                      <a:pt x="679" y="590"/>
                      <a:pt x="678" y="593"/>
                      <a:pt x="677" y="591"/>
                    </a:cubicBezTo>
                    <a:cubicBezTo>
                      <a:pt x="672" y="583"/>
                      <a:pt x="658" y="582"/>
                      <a:pt x="646" y="582"/>
                    </a:cubicBezTo>
                    <a:cubicBezTo>
                      <a:pt x="646" y="579"/>
                      <a:pt x="642" y="578"/>
                      <a:pt x="639" y="577"/>
                    </a:cubicBezTo>
                    <a:cubicBezTo>
                      <a:pt x="637" y="570"/>
                      <a:pt x="631" y="567"/>
                      <a:pt x="624" y="566"/>
                    </a:cubicBezTo>
                    <a:cubicBezTo>
                      <a:pt x="624" y="563"/>
                      <a:pt x="628" y="564"/>
                      <a:pt x="628" y="562"/>
                    </a:cubicBezTo>
                    <a:cubicBezTo>
                      <a:pt x="623" y="561"/>
                      <a:pt x="620" y="559"/>
                      <a:pt x="617" y="557"/>
                    </a:cubicBezTo>
                    <a:cubicBezTo>
                      <a:pt x="618" y="557"/>
                      <a:pt x="619" y="556"/>
                      <a:pt x="618" y="554"/>
                    </a:cubicBezTo>
                    <a:cubicBezTo>
                      <a:pt x="611" y="551"/>
                      <a:pt x="605" y="556"/>
                      <a:pt x="599" y="558"/>
                    </a:cubicBezTo>
                    <a:cubicBezTo>
                      <a:pt x="595" y="555"/>
                      <a:pt x="590" y="554"/>
                      <a:pt x="583" y="555"/>
                    </a:cubicBezTo>
                    <a:cubicBezTo>
                      <a:pt x="582" y="549"/>
                      <a:pt x="574" y="550"/>
                      <a:pt x="571" y="545"/>
                    </a:cubicBezTo>
                    <a:cubicBezTo>
                      <a:pt x="567" y="546"/>
                      <a:pt x="570" y="549"/>
                      <a:pt x="568" y="550"/>
                    </a:cubicBezTo>
                    <a:cubicBezTo>
                      <a:pt x="567" y="551"/>
                      <a:pt x="563" y="553"/>
                      <a:pt x="562" y="551"/>
                    </a:cubicBezTo>
                    <a:cubicBezTo>
                      <a:pt x="562" y="548"/>
                      <a:pt x="567" y="550"/>
                      <a:pt x="567" y="546"/>
                    </a:cubicBezTo>
                    <a:cubicBezTo>
                      <a:pt x="565" y="545"/>
                      <a:pt x="564" y="544"/>
                      <a:pt x="561" y="544"/>
                    </a:cubicBezTo>
                    <a:cubicBezTo>
                      <a:pt x="556" y="554"/>
                      <a:pt x="537" y="546"/>
                      <a:pt x="538" y="562"/>
                    </a:cubicBezTo>
                    <a:cubicBezTo>
                      <a:pt x="534" y="562"/>
                      <a:pt x="533" y="566"/>
                      <a:pt x="530" y="567"/>
                    </a:cubicBezTo>
                    <a:cubicBezTo>
                      <a:pt x="524" y="556"/>
                      <a:pt x="510" y="566"/>
                      <a:pt x="501" y="565"/>
                    </a:cubicBezTo>
                    <a:cubicBezTo>
                      <a:pt x="500" y="559"/>
                      <a:pt x="493" y="558"/>
                      <a:pt x="492" y="551"/>
                    </a:cubicBezTo>
                    <a:cubicBezTo>
                      <a:pt x="490" y="544"/>
                      <a:pt x="495" y="537"/>
                      <a:pt x="495" y="529"/>
                    </a:cubicBezTo>
                    <a:cubicBezTo>
                      <a:pt x="492" y="528"/>
                      <a:pt x="489" y="527"/>
                      <a:pt x="489" y="524"/>
                    </a:cubicBezTo>
                    <a:cubicBezTo>
                      <a:pt x="479" y="522"/>
                      <a:pt x="470" y="526"/>
                      <a:pt x="463" y="522"/>
                    </a:cubicBezTo>
                    <a:cubicBezTo>
                      <a:pt x="469" y="514"/>
                      <a:pt x="469" y="501"/>
                      <a:pt x="475" y="491"/>
                    </a:cubicBezTo>
                    <a:cubicBezTo>
                      <a:pt x="467" y="486"/>
                      <a:pt x="447" y="489"/>
                      <a:pt x="449" y="503"/>
                    </a:cubicBezTo>
                    <a:cubicBezTo>
                      <a:pt x="445" y="507"/>
                      <a:pt x="436" y="506"/>
                      <a:pt x="431" y="509"/>
                    </a:cubicBezTo>
                    <a:cubicBezTo>
                      <a:pt x="428" y="507"/>
                      <a:pt x="427" y="505"/>
                      <a:pt x="422" y="506"/>
                    </a:cubicBezTo>
                    <a:cubicBezTo>
                      <a:pt x="414" y="497"/>
                      <a:pt x="406" y="478"/>
                      <a:pt x="415" y="464"/>
                    </a:cubicBezTo>
                    <a:cubicBezTo>
                      <a:pt x="411" y="459"/>
                      <a:pt x="413" y="451"/>
                      <a:pt x="415" y="449"/>
                    </a:cubicBezTo>
                    <a:cubicBezTo>
                      <a:pt x="425" y="444"/>
                      <a:pt x="431" y="435"/>
                      <a:pt x="447" y="439"/>
                    </a:cubicBezTo>
                    <a:cubicBezTo>
                      <a:pt x="451" y="445"/>
                      <a:pt x="455" y="441"/>
                      <a:pt x="463" y="442"/>
                    </a:cubicBezTo>
                    <a:cubicBezTo>
                      <a:pt x="460" y="438"/>
                      <a:pt x="460" y="437"/>
                      <a:pt x="460" y="434"/>
                    </a:cubicBezTo>
                    <a:cubicBezTo>
                      <a:pt x="467" y="436"/>
                      <a:pt x="479" y="430"/>
                      <a:pt x="482" y="439"/>
                    </a:cubicBezTo>
                    <a:cubicBezTo>
                      <a:pt x="486" y="439"/>
                      <a:pt x="487" y="436"/>
                      <a:pt x="490" y="436"/>
                    </a:cubicBezTo>
                    <a:cubicBezTo>
                      <a:pt x="493" y="437"/>
                      <a:pt x="494" y="441"/>
                      <a:pt x="496" y="443"/>
                    </a:cubicBezTo>
                    <a:cubicBezTo>
                      <a:pt x="494" y="456"/>
                      <a:pt x="503" y="459"/>
                      <a:pt x="506" y="469"/>
                    </a:cubicBezTo>
                    <a:cubicBezTo>
                      <a:pt x="509" y="468"/>
                      <a:pt x="509" y="468"/>
                      <a:pt x="511" y="469"/>
                    </a:cubicBezTo>
                    <a:cubicBezTo>
                      <a:pt x="523" y="453"/>
                      <a:pt x="497" y="434"/>
                      <a:pt x="511" y="419"/>
                    </a:cubicBezTo>
                    <a:cubicBezTo>
                      <a:pt x="517" y="418"/>
                      <a:pt x="518" y="413"/>
                      <a:pt x="522" y="410"/>
                    </a:cubicBezTo>
                    <a:cubicBezTo>
                      <a:pt x="528" y="410"/>
                      <a:pt x="528" y="403"/>
                      <a:pt x="534" y="403"/>
                    </a:cubicBezTo>
                    <a:cubicBezTo>
                      <a:pt x="536" y="400"/>
                      <a:pt x="539" y="398"/>
                      <a:pt x="540" y="394"/>
                    </a:cubicBezTo>
                    <a:cubicBezTo>
                      <a:pt x="540" y="391"/>
                      <a:pt x="538" y="389"/>
                      <a:pt x="538" y="386"/>
                    </a:cubicBezTo>
                    <a:cubicBezTo>
                      <a:pt x="541" y="378"/>
                      <a:pt x="551" y="368"/>
                      <a:pt x="548" y="359"/>
                    </a:cubicBezTo>
                    <a:cubicBezTo>
                      <a:pt x="555" y="355"/>
                      <a:pt x="565" y="355"/>
                      <a:pt x="573" y="352"/>
                    </a:cubicBezTo>
                    <a:cubicBezTo>
                      <a:pt x="575" y="346"/>
                      <a:pt x="569" y="348"/>
                      <a:pt x="567" y="345"/>
                    </a:cubicBezTo>
                    <a:cubicBezTo>
                      <a:pt x="569" y="345"/>
                      <a:pt x="570" y="344"/>
                      <a:pt x="571" y="342"/>
                    </a:cubicBezTo>
                    <a:cubicBezTo>
                      <a:pt x="570" y="342"/>
                      <a:pt x="568" y="343"/>
                      <a:pt x="568" y="342"/>
                    </a:cubicBezTo>
                    <a:cubicBezTo>
                      <a:pt x="576" y="331"/>
                      <a:pt x="586" y="328"/>
                      <a:pt x="600" y="322"/>
                    </a:cubicBezTo>
                    <a:cubicBezTo>
                      <a:pt x="598" y="324"/>
                      <a:pt x="595" y="325"/>
                      <a:pt x="593" y="328"/>
                    </a:cubicBezTo>
                    <a:cubicBezTo>
                      <a:pt x="593" y="331"/>
                      <a:pt x="592" y="336"/>
                      <a:pt x="595" y="338"/>
                    </a:cubicBezTo>
                    <a:cubicBezTo>
                      <a:pt x="597" y="337"/>
                      <a:pt x="600" y="337"/>
                      <a:pt x="603" y="336"/>
                    </a:cubicBezTo>
                    <a:cubicBezTo>
                      <a:pt x="606" y="327"/>
                      <a:pt x="616" y="327"/>
                      <a:pt x="626" y="324"/>
                    </a:cubicBezTo>
                    <a:cubicBezTo>
                      <a:pt x="626" y="322"/>
                      <a:pt x="625" y="322"/>
                      <a:pt x="625" y="320"/>
                    </a:cubicBezTo>
                    <a:cubicBezTo>
                      <a:pt x="629" y="320"/>
                      <a:pt x="631" y="318"/>
                      <a:pt x="632" y="315"/>
                    </a:cubicBezTo>
                    <a:cubicBezTo>
                      <a:pt x="627" y="314"/>
                      <a:pt x="631" y="307"/>
                      <a:pt x="626" y="305"/>
                    </a:cubicBezTo>
                    <a:cubicBezTo>
                      <a:pt x="623" y="309"/>
                      <a:pt x="620" y="311"/>
                      <a:pt x="621" y="318"/>
                    </a:cubicBezTo>
                    <a:cubicBezTo>
                      <a:pt x="618" y="314"/>
                      <a:pt x="615" y="318"/>
                      <a:pt x="609" y="316"/>
                    </a:cubicBezTo>
                    <a:cubicBezTo>
                      <a:pt x="609" y="315"/>
                      <a:pt x="610" y="315"/>
                      <a:pt x="609" y="314"/>
                    </a:cubicBezTo>
                    <a:cubicBezTo>
                      <a:pt x="602" y="315"/>
                      <a:pt x="601" y="304"/>
                      <a:pt x="604" y="300"/>
                    </a:cubicBezTo>
                    <a:cubicBezTo>
                      <a:pt x="603" y="300"/>
                      <a:pt x="601" y="300"/>
                      <a:pt x="600" y="298"/>
                    </a:cubicBezTo>
                    <a:cubicBezTo>
                      <a:pt x="603" y="297"/>
                      <a:pt x="607" y="297"/>
                      <a:pt x="607" y="293"/>
                    </a:cubicBezTo>
                    <a:cubicBezTo>
                      <a:pt x="600" y="280"/>
                      <a:pt x="579" y="295"/>
                      <a:pt x="573" y="298"/>
                    </a:cubicBezTo>
                    <a:cubicBezTo>
                      <a:pt x="578" y="290"/>
                      <a:pt x="588" y="288"/>
                      <a:pt x="593" y="280"/>
                    </a:cubicBezTo>
                    <a:cubicBezTo>
                      <a:pt x="611" y="279"/>
                      <a:pt x="635" y="284"/>
                      <a:pt x="640" y="270"/>
                    </a:cubicBezTo>
                    <a:cubicBezTo>
                      <a:pt x="643" y="269"/>
                      <a:pt x="647" y="270"/>
                      <a:pt x="649" y="268"/>
                    </a:cubicBezTo>
                    <a:cubicBezTo>
                      <a:pt x="646" y="274"/>
                      <a:pt x="638" y="282"/>
                      <a:pt x="641" y="288"/>
                    </a:cubicBezTo>
                    <a:cubicBezTo>
                      <a:pt x="638" y="289"/>
                      <a:pt x="634" y="293"/>
                      <a:pt x="637" y="295"/>
                    </a:cubicBezTo>
                    <a:cubicBezTo>
                      <a:pt x="634" y="296"/>
                      <a:pt x="631" y="299"/>
                      <a:pt x="633" y="303"/>
                    </a:cubicBezTo>
                    <a:cubicBezTo>
                      <a:pt x="642" y="303"/>
                      <a:pt x="651" y="303"/>
                      <a:pt x="656" y="305"/>
                    </a:cubicBezTo>
                    <a:cubicBezTo>
                      <a:pt x="654" y="305"/>
                      <a:pt x="652" y="305"/>
                      <a:pt x="652" y="309"/>
                    </a:cubicBezTo>
                    <a:cubicBezTo>
                      <a:pt x="654" y="309"/>
                      <a:pt x="655" y="310"/>
                      <a:pt x="658" y="310"/>
                    </a:cubicBezTo>
                    <a:cubicBezTo>
                      <a:pt x="659" y="306"/>
                      <a:pt x="662" y="304"/>
                      <a:pt x="665" y="303"/>
                    </a:cubicBezTo>
                    <a:cubicBezTo>
                      <a:pt x="664" y="305"/>
                      <a:pt x="662" y="306"/>
                      <a:pt x="663" y="309"/>
                    </a:cubicBezTo>
                    <a:cubicBezTo>
                      <a:pt x="667" y="309"/>
                      <a:pt x="668" y="311"/>
                      <a:pt x="671" y="312"/>
                    </a:cubicBezTo>
                    <a:cubicBezTo>
                      <a:pt x="671" y="308"/>
                      <a:pt x="673" y="306"/>
                      <a:pt x="673" y="302"/>
                    </a:cubicBezTo>
                    <a:cubicBezTo>
                      <a:pt x="669" y="302"/>
                      <a:pt x="671" y="298"/>
                      <a:pt x="667" y="298"/>
                    </a:cubicBezTo>
                    <a:cubicBezTo>
                      <a:pt x="670" y="298"/>
                      <a:pt x="671" y="296"/>
                      <a:pt x="670" y="293"/>
                    </a:cubicBezTo>
                    <a:cubicBezTo>
                      <a:pt x="669" y="291"/>
                      <a:pt x="667" y="294"/>
                      <a:pt x="665" y="292"/>
                    </a:cubicBezTo>
                    <a:cubicBezTo>
                      <a:pt x="666" y="290"/>
                      <a:pt x="669" y="290"/>
                      <a:pt x="669" y="287"/>
                    </a:cubicBezTo>
                    <a:cubicBezTo>
                      <a:pt x="663" y="282"/>
                      <a:pt x="659" y="289"/>
                      <a:pt x="655" y="285"/>
                    </a:cubicBezTo>
                    <a:cubicBezTo>
                      <a:pt x="655" y="283"/>
                      <a:pt x="658" y="283"/>
                      <a:pt x="657" y="281"/>
                    </a:cubicBezTo>
                    <a:cubicBezTo>
                      <a:pt x="655" y="280"/>
                      <a:pt x="653" y="280"/>
                      <a:pt x="651" y="279"/>
                    </a:cubicBezTo>
                    <a:cubicBezTo>
                      <a:pt x="654" y="275"/>
                      <a:pt x="657" y="272"/>
                      <a:pt x="657" y="267"/>
                    </a:cubicBezTo>
                    <a:cubicBezTo>
                      <a:pt x="655" y="266"/>
                      <a:pt x="651" y="268"/>
                      <a:pt x="651" y="267"/>
                    </a:cubicBezTo>
                    <a:cubicBezTo>
                      <a:pt x="653" y="265"/>
                      <a:pt x="656" y="264"/>
                      <a:pt x="656" y="261"/>
                    </a:cubicBezTo>
                    <a:cubicBezTo>
                      <a:pt x="652" y="258"/>
                      <a:pt x="656" y="255"/>
                      <a:pt x="656" y="250"/>
                    </a:cubicBezTo>
                    <a:cubicBezTo>
                      <a:pt x="654" y="248"/>
                      <a:pt x="651" y="245"/>
                      <a:pt x="647" y="247"/>
                    </a:cubicBezTo>
                    <a:cubicBezTo>
                      <a:pt x="649" y="244"/>
                      <a:pt x="646" y="243"/>
                      <a:pt x="644" y="241"/>
                    </a:cubicBezTo>
                    <a:cubicBezTo>
                      <a:pt x="645" y="240"/>
                      <a:pt x="646" y="240"/>
                      <a:pt x="646" y="237"/>
                    </a:cubicBezTo>
                    <a:cubicBezTo>
                      <a:pt x="638" y="237"/>
                      <a:pt x="637" y="231"/>
                      <a:pt x="628" y="231"/>
                    </a:cubicBezTo>
                    <a:cubicBezTo>
                      <a:pt x="631" y="225"/>
                      <a:pt x="622" y="223"/>
                      <a:pt x="619" y="219"/>
                    </a:cubicBezTo>
                    <a:cubicBezTo>
                      <a:pt x="619" y="216"/>
                      <a:pt x="624" y="218"/>
                      <a:pt x="623" y="215"/>
                    </a:cubicBezTo>
                    <a:cubicBezTo>
                      <a:pt x="624" y="211"/>
                      <a:pt x="621" y="211"/>
                      <a:pt x="619" y="209"/>
                    </a:cubicBezTo>
                    <a:cubicBezTo>
                      <a:pt x="623" y="207"/>
                      <a:pt x="618" y="203"/>
                      <a:pt x="616" y="202"/>
                    </a:cubicBezTo>
                    <a:cubicBezTo>
                      <a:pt x="613" y="192"/>
                      <a:pt x="609" y="183"/>
                      <a:pt x="602" y="176"/>
                    </a:cubicBezTo>
                    <a:cubicBezTo>
                      <a:pt x="601" y="179"/>
                      <a:pt x="600" y="182"/>
                      <a:pt x="596" y="182"/>
                    </a:cubicBezTo>
                    <a:cubicBezTo>
                      <a:pt x="597" y="187"/>
                      <a:pt x="596" y="190"/>
                      <a:pt x="594" y="193"/>
                    </a:cubicBezTo>
                    <a:cubicBezTo>
                      <a:pt x="594" y="192"/>
                      <a:pt x="592" y="193"/>
                      <a:pt x="590" y="192"/>
                    </a:cubicBezTo>
                    <a:cubicBezTo>
                      <a:pt x="590" y="196"/>
                      <a:pt x="589" y="199"/>
                      <a:pt x="584" y="198"/>
                    </a:cubicBezTo>
                    <a:cubicBezTo>
                      <a:pt x="585" y="195"/>
                      <a:pt x="581" y="195"/>
                      <a:pt x="581" y="192"/>
                    </a:cubicBezTo>
                    <a:cubicBezTo>
                      <a:pt x="577" y="191"/>
                      <a:pt x="575" y="195"/>
                      <a:pt x="573" y="193"/>
                    </a:cubicBezTo>
                    <a:cubicBezTo>
                      <a:pt x="580" y="188"/>
                      <a:pt x="572" y="176"/>
                      <a:pt x="576" y="167"/>
                    </a:cubicBezTo>
                    <a:cubicBezTo>
                      <a:pt x="564" y="173"/>
                      <a:pt x="560" y="153"/>
                      <a:pt x="550" y="150"/>
                    </a:cubicBezTo>
                    <a:cubicBezTo>
                      <a:pt x="544" y="156"/>
                      <a:pt x="535" y="150"/>
                      <a:pt x="529" y="148"/>
                    </a:cubicBezTo>
                    <a:cubicBezTo>
                      <a:pt x="526" y="150"/>
                      <a:pt x="524" y="153"/>
                      <a:pt x="524" y="157"/>
                    </a:cubicBezTo>
                    <a:cubicBezTo>
                      <a:pt x="524" y="160"/>
                      <a:pt x="527" y="160"/>
                      <a:pt x="527" y="163"/>
                    </a:cubicBezTo>
                    <a:cubicBezTo>
                      <a:pt x="526" y="167"/>
                      <a:pt x="523" y="169"/>
                      <a:pt x="523" y="173"/>
                    </a:cubicBezTo>
                    <a:cubicBezTo>
                      <a:pt x="524" y="173"/>
                      <a:pt x="528" y="172"/>
                      <a:pt x="528" y="174"/>
                    </a:cubicBezTo>
                    <a:cubicBezTo>
                      <a:pt x="525" y="176"/>
                      <a:pt x="529" y="180"/>
                      <a:pt x="529" y="183"/>
                    </a:cubicBezTo>
                    <a:cubicBezTo>
                      <a:pt x="524" y="185"/>
                      <a:pt x="524" y="191"/>
                      <a:pt x="521" y="195"/>
                    </a:cubicBezTo>
                    <a:cubicBezTo>
                      <a:pt x="527" y="202"/>
                      <a:pt x="535" y="206"/>
                      <a:pt x="533" y="220"/>
                    </a:cubicBezTo>
                    <a:cubicBezTo>
                      <a:pt x="528" y="227"/>
                      <a:pt x="524" y="234"/>
                      <a:pt x="515" y="236"/>
                    </a:cubicBezTo>
                    <a:cubicBezTo>
                      <a:pt x="514" y="241"/>
                      <a:pt x="517" y="243"/>
                      <a:pt x="520" y="245"/>
                    </a:cubicBezTo>
                    <a:cubicBezTo>
                      <a:pt x="515" y="251"/>
                      <a:pt x="524" y="260"/>
                      <a:pt x="520" y="267"/>
                    </a:cubicBezTo>
                    <a:cubicBezTo>
                      <a:pt x="517" y="264"/>
                      <a:pt x="516" y="269"/>
                      <a:pt x="514" y="269"/>
                    </a:cubicBezTo>
                    <a:cubicBezTo>
                      <a:pt x="505" y="261"/>
                      <a:pt x="498" y="248"/>
                      <a:pt x="502" y="234"/>
                    </a:cubicBezTo>
                    <a:cubicBezTo>
                      <a:pt x="492" y="230"/>
                      <a:pt x="480" y="228"/>
                      <a:pt x="471" y="224"/>
                    </a:cubicBezTo>
                    <a:cubicBezTo>
                      <a:pt x="467" y="215"/>
                      <a:pt x="454" y="208"/>
                      <a:pt x="442" y="212"/>
                    </a:cubicBezTo>
                    <a:cubicBezTo>
                      <a:pt x="443" y="205"/>
                      <a:pt x="440" y="199"/>
                      <a:pt x="437" y="193"/>
                    </a:cubicBezTo>
                    <a:cubicBezTo>
                      <a:pt x="435" y="194"/>
                      <a:pt x="433" y="194"/>
                      <a:pt x="431" y="193"/>
                    </a:cubicBezTo>
                    <a:cubicBezTo>
                      <a:pt x="427" y="183"/>
                      <a:pt x="430" y="167"/>
                      <a:pt x="437" y="163"/>
                    </a:cubicBezTo>
                    <a:cubicBezTo>
                      <a:pt x="437" y="161"/>
                      <a:pt x="437" y="159"/>
                      <a:pt x="437" y="157"/>
                    </a:cubicBezTo>
                    <a:cubicBezTo>
                      <a:pt x="440" y="154"/>
                      <a:pt x="445" y="152"/>
                      <a:pt x="446" y="148"/>
                    </a:cubicBezTo>
                    <a:cubicBezTo>
                      <a:pt x="446" y="147"/>
                      <a:pt x="442" y="146"/>
                      <a:pt x="444" y="145"/>
                    </a:cubicBezTo>
                    <a:cubicBezTo>
                      <a:pt x="447" y="148"/>
                      <a:pt x="452" y="146"/>
                      <a:pt x="453" y="143"/>
                    </a:cubicBezTo>
                    <a:cubicBezTo>
                      <a:pt x="454" y="135"/>
                      <a:pt x="444" y="138"/>
                      <a:pt x="441" y="133"/>
                    </a:cubicBezTo>
                    <a:cubicBezTo>
                      <a:pt x="447" y="134"/>
                      <a:pt x="450" y="138"/>
                      <a:pt x="457" y="137"/>
                    </a:cubicBezTo>
                    <a:cubicBezTo>
                      <a:pt x="457" y="135"/>
                      <a:pt x="457" y="133"/>
                      <a:pt x="457" y="131"/>
                    </a:cubicBezTo>
                    <a:cubicBezTo>
                      <a:pt x="466" y="135"/>
                      <a:pt x="472" y="124"/>
                      <a:pt x="473" y="115"/>
                    </a:cubicBezTo>
                    <a:cubicBezTo>
                      <a:pt x="463" y="115"/>
                      <a:pt x="461" y="108"/>
                      <a:pt x="454" y="104"/>
                    </a:cubicBezTo>
                    <a:cubicBezTo>
                      <a:pt x="462" y="105"/>
                      <a:pt x="463" y="112"/>
                      <a:pt x="470" y="113"/>
                    </a:cubicBezTo>
                    <a:cubicBezTo>
                      <a:pt x="474" y="110"/>
                      <a:pt x="478" y="106"/>
                      <a:pt x="480" y="100"/>
                    </a:cubicBezTo>
                    <a:cubicBezTo>
                      <a:pt x="479" y="99"/>
                      <a:pt x="474" y="97"/>
                      <a:pt x="476" y="95"/>
                    </a:cubicBezTo>
                    <a:cubicBezTo>
                      <a:pt x="478" y="95"/>
                      <a:pt x="480" y="95"/>
                      <a:pt x="482" y="95"/>
                    </a:cubicBezTo>
                    <a:cubicBezTo>
                      <a:pt x="482" y="97"/>
                      <a:pt x="483" y="99"/>
                      <a:pt x="483" y="100"/>
                    </a:cubicBezTo>
                    <a:cubicBezTo>
                      <a:pt x="487" y="100"/>
                      <a:pt x="488" y="100"/>
                      <a:pt x="492" y="100"/>
                    </a:cubicBezTo>
                    <a:cubicBezTo>
                      <a:pt x="495" y="99"/>
                      <a:pt x="490" y="97"/>
                      <a:pt x="492" y="96"/>
                    </a:cubicBezTo>
                    <a:cubicBezTo>
                      <a:pt x="493" y="97"/>
                      <a:pt x="494" y="97"/>
                      <a:pt x="494" y="99"/>
                    </a:cubicBezTo>
                    <a:cubicBezTo>
                      <a:pt x="499" y="96"/>
                      <a:pt x="508" y="90"/>
                      <a:pt x="507" y="81"/>
                    </a:cubicBezTo>
                    <a:cubicBezTo>
                      <a:pt x="506" y="75"/>
                      <a:pt x="495" y="69"/>
                      <a:pt x="501" y="61"/>
                    </a:cubicBezTo>
                    <a:cubicBezTo>
                      <a:pt x="500" y="64"/>
                      <a:pt x="502" y="66"/>
                      <a:pt x="505" y="66"/>
                    </a:cubicBezTo>
                    <a:cubicBezTo>
                      <a:pt x="507" y="63"/>
                      <a:pt x="507" y="55"/>
                      <a:pt x="506" y="52"/>
                    </a:cubicBezTo>
                    <a:cubicBezTo>
                      <a:pt x="498" y="51"/>
                      <a:pt x="493" y="40"/>
                      <a:pt x="482" y="42"/>
                    </a:cubicBezTo>
                    <a:cubicBezTo>
                      <a:pt x="481" y="45"/>
                      <a:pt x="480" y="49"/>
                      <a:pt x="481" y="53"/>
                    </a:cubicBezTo>
                    <a:cubicBezTo>
                      <a:pt x="483" y="55"/>
                      <a:pt x="486" y="56"/>
                      <a:pt x="486" y="61"/>
                    </a:cubicBezTo>
                    <a:cubicBezTo>
                      <a:pt x="484" y="61"/>
                      <a:pt x="482" y="61"/>
                      <a:pt x="481" y="61"/>
                    </a:cubicBezTo>
                    <a:cubicBezTo>
                      <a:pt x="479" y="70"/>
                      <a:pt x="478" y="80"/>
                      <a:pt x="471" y="85"/>
                    </a:cubicBezTo>
                    <a:cubicBezTo>
                      <a:pt x="470" y="79"/>
                      <a:pt x="465" y="77"/>
                      <a:pt x="465" y="71"/>
                    </a:cubicBezTo>
                    <a:cubicBezTo>
                      <a:pt x="467" y="71"/>
                      <a:pt x="468" y="70"/>
                      <a:pt x="469" y="70"/>
                    </a:cubicBezTo>
                    <a:cubicBezTo>
                      <a:pt x="469" y="61"/>
                      <a:pt x="468" y="54"/>
                      <a:pt x="460" y="52"/>
                    </a:cubicBezTo>
                    <a:cubicBezTo>
                      <a:pt x="457" y="55"/>
                      <a:pt x="457" y="63"/>
                      <a:pt x="454" y="66"/>
                    </a:cubicBezTo>
                    <a:cubicBezTo>
                      <a:pt x="455" y="58"/>
                      <a:pt x="450" y="55"/>
                      <a:pt x="454" y="48"/>
                    </a:cubicBezTo>
                    <a:cubicBezTo>
                      <a:pt x="451" y="43"/>
                      <a:pt x="444" y="48"/>
                      <a:pt x="441" y="43"/>
                    </a:cubicBezTo>
                    <a:cubicBezTo>
                      <a:pt x="441" y="39"/>
                      <a:pt x="445" y="40"/>
                      <a:pt x="447" y="38"/>
                    </a:cubicBezTo>
                    <a:cubicBezTo>
                      <a:pt x="446" y="31"/>
                      <a:pt x="441" y="28"/>
                      <a:pt x="439" y="22"/>
                    </a:cubicBezTo>
                    <a:cubicBezTo>
                      <a:pt x="442" y="11"/>
                      <a:pt x="428" y="0"/>
                      <a:pt x="421" y="10"/>
                    </a:cubicBezTo>
                    <a:cubicBezTo>
                      <a:pt x="421" y="12"/>
                      <a:pt x="422" y="14"/>
                      <a:pt x="423" y="16"/>
                    </a:cubicBezTo>
                    <a:cubicBezTo>
                      <a:pt x="418" y="14"/>
                      <a:pt x="417" y="21"/>
                      <a:pt x="416" y="26"/>
                    </a:cubicBezTo>
                    <a:cubicBezTo>
                      <a:pt x="417" y="28"/>
                      <a:pt x="419" y="29"/>
                      <a:pt x="420" y="31"/>
                    </a:cubicBezTo>
                    <a:cubicBezTo>
                      <a:pt x="419" y="33"/>
                      <a:pt x="416" y="33"/>
                      <a:pt x="416" y="37"/>
                    </a:cubicBezTo>
                    <a:cubicBezTo>
                      <a:pt x="418" y="46"/>
                      <a:pt x="428" y="45"/>
                      <a:pt x="432" y="50"/>
                    </a:cubicBezTo>
                    <a:cubicBezTo>
                      <a:pt x="435" y="50"/>
                      <a:pt x="438" y="49"/>
                      <a:pt x="437" y="53"/>
                    </a:cubicBezTo>
                    <a:cubicBezTo>
                      <a:pt x="434" y="50"/>
                      <a:pt x="427" y="54"/>
                      <a:pt x="428" y="61"/>
                    </a:cubicBezTo>
                    <a:cubicBezTo>
                      <a:pt x="430" y="61"/>
                      <a:pt x="434" y="59"/>
                      <a:pt x="434" y="61"/>
                    </a:cubicBezTo>
                    <a:cubicBezTo>
                      <a:pt x="434" y="62"/>
                      <a:pt x="435" y="63"/>
                      <a:pt x="435" y="65"/>
                    </a:cubicBezTo>
                    <a:cubicBezTo>
                      <a:pt x="427" y="64"/>
                      <a:pt x="430" y="73"/>
                      <a:pt x="423" y="72"/>
                    </a:cubicBezTo>
                    <a:cubicBezTo>
                      <a:pt x="421" y="76"/>
                      <a:pt x="424" y="82"/>
                      <a:pt x="423" y="85"/>
                    </a:cubicBezTo>
                    <a:cubicBezTo>
                      <a:pt x="417" y="83"/>
                      <a:pt x="422" y="76"/>
                      <a:pt x="421" y="71"/>
                    </a:cubicBezTo>
                    <a:cubicBezTo>
                      <a:pt x="415" y="69"/>
                      <a:pt x="412" y="64"/>
                      <a:pt x="406" y="66"/>
                    </a:cubicBezTo>
                    <a:cubicBezTo>
                      <a:pt x="406" y="68"/>
                      <a:pt x="406" y="70"/>
                      <a:pt x="406" y="71"/>
                    </a:cubicBezTo>
                    <a:cubicBezTo>
                      <a:pt x="409" y="72"/>
                      <a:pt x="416" y="73"/>
                      <a:pt x="412" y="78"/>
                    </a:cubicBezTo>
                    <a:cubicBezTo>
                      <a:pt x="410" y="77"/>
                      <a:pt x="409" y="73"/>
                      <a:pt x="406" y="73"/>
                    </a:cubicBezTo>
                    <a:cubicBezTo>
                      <a:pt x="405" y="75"/>
                      <a:pt x="404" y="75"/>
                      <a:pt x="402" y="75"/>
                    </a:cubicBezTo>
                    <a:cubicBezTo>
                      <a:pt x="392" y="73"/>
                      <a:pt x="381" y="80"/>
                      <a:pt x="378" y="71"/>
                    </a:cubicBezTo>
                    <a:cubicBezTo>
                      <a:pt x="371" y="72"/>
                      <a:pt x="368" y="68"/>
                      <a:pt x="364" y="66"/>
                    </a:cubicBezTo>
                    <a:cubicBezTo>
                      <a:pt x="361" y="70"/>
                      <a:pt x="357" y="72"/>
                      <a:pt x="352" y="73"/>
                    </a:cubicBezTo>
                    <a:cubicBezTo>
                      <a:pt x="352" y="76"/>
                      <a:pt x="352" y="79"/>
                      <a:pt x="352" y="82"/>
                    </a:cubicBezTo>
                    <a:cubicBezTo>
                      <a:pt x="348" y="78"/>
                      <a:pt x="342" y="76"/>
                      <a:pt x="337" y="73"/>
                    </a:cubicBezTo>
                    <a:cubicBezTo>
                      <a:pt x="329" y="77"/>
                      <a:pt x="314" y="80"/>
                      <a:pt x="309" y="72"/>
                    </a:cubicBezTo>
                    <a:cubicBezTo>
                      <a:pt x="309" y="69"/>
                      <a:pt x="314" y="70"/>
                      <a:pt x="317" y="69"/>
                    </a:cubicBezTo>
                    <a:cubicBezTo>
                      <a:pt x="315" y="64"/>
                      <a:pt x="313" y="57"/>
                      <a:pt x="307" y="56"/>
                    </a:cubicBezTo>
                    <a:cubicBezTo>
                      <a:pt x="305" y="56"/>
                      <a:pt x="303" y="58"/>
                      <a:pt x="301" y="57"/>
                    </a:cubicBezTo>
                    <a:cubicBezTo>
                      <a:pt x="288" y="55"/>
                      <a:pt x="277" y="44"/>
                      <a:pt x="264" y="41"/>
                    </a:cubicBezTo>
                    <a:cubicBezTo>
                      <a:pt x="260" y="43"/>
                      <a:pt x="262" y="50"/>
                      <a:pt x="256" y="49"/>
                    </a:cubicBezTo>
                    <a:cubicBezTo>
                      <a:pt x="257" y="46"/>
                      <a:pt x="256" y="42"/>
                      <a:pt x="255" y="40"/>
                    </a:cubicBezTo>
                    <a:cubicBezTo>
                      <a:pt x="252" y="40"/>
                      <a:pt x="252" y="42"/>
                      <a:pt x="249" y="42"/>
                    </a:cubicBezTo>
                    <a:cubicBezTo>
                      <a:pt x="248" y="45"/>
                      <a:pt x="250" y="50"/>
                      <a:pt x="249" y="50"/>
                    </a:cubicBezTo>
                    <a:cubicBezTo>
                      <a:pt x="239" y="46"/>
                      <a:pt x="244" y="28"/>
                      <a:pt x="231" y="27"/>
                    </a:cubicBezTo>
                    <a:cubicBezTo>
                      <a:pt x="232" y="31"/>
                      <a:pt x="234" y="34"/>
                      <a:pt x="235" y="38"/>
                    </a:cubicBezTo>
                    <a:cubicBezTo>
                      <a:pt x="228" y="42"/>
                      <a:pt x="223" y="49"/>
                      <a:pt x="213" y="51"/>
                    </a:cubicBezTo>
                    <a:cubicBezTo>
                      <a:pt x="212" y="55"/>
                      <a:pt x="208" y="57"/>
                      <a:pt x="205" y="61"/>
                    </a:cubicBezTo>
                    <a:cubicBezTo>
                      <a:pt x="205" y="59"/>
                      <a:pt x="203" y="59"/>
                      <a:pt x="203" y="57"/>
                    </a:cubicBezTo>
                    <a:cubicBezTo>
                      <a:pt x="209" y="49"/>
                      <a:pt x="221" y="47"/>
                      <a:pt x="225" y="37"/>
                    </a:cubicBezTo>
                    <a:cubicBezTo>
                      <a:pt x="223" y="36"/>
                      <a:pt x="220" y="36"/>
                      <a:pt x="217" y="36"/>
                    </a:cubicBezTo>
                    <a:cubicBezTo>
                      <a:pt x="213" y="42"/>
                      <a:pt x="205" y="43"/>
                      <a:pt x="201" y="47"/>
                    </a:cubicBezTo>
                    <a:cubicBezTo>
                      <a:pt x="195" y="46"/>
                      <a:pt x="190" y="46"/>
                      <a:pt x="187" y="50"/>
                    </a:cubicBezTo>
                    <a:cubicBezTo>
                      <a:pt x="186" y="54"/>
                      <a:pt x="190" y="57"/>
                      <a:pt x="188" y="58"/>
                    </a:cubicBezTo>
                    <a:cubicBezTo>
                      <a:pt x="175" y="57"/>
                      <a:pt x="173" y="45"/>
                      <a:pt x="159" y="46"/>
                    </a:cubicBezTo>
                    <a:cubicBezTo>
                      <a:pt x="154" y="43"/>
                      <a:pt x="151" y="37"/>
                      <a:pt x="145" y="36"/>
                    </a:cubicBezTo>
                    <a:cubicBezTo>
                      <a:pt x="142" y="35"/>
                      <a:pt x="138" y="38"/>
                      <a:pt x="135" y="38"/>
                    </a:cubicBezTo>
                    <a:cubicBezTo>
                      <a:pt x="133" y="37"/>
                      <a:pt x="132" y="35"/>
                      <a:pt x="130" y="34"/>
                    </a:cubicBezTo>
                    <a:cubicBezTo>
                      <a:pt x="129" y="34"/>
                      <a:pt x="126" y="35"/>
                      <a:pt x="124" y="34"/>
                    </a:cubicBezTo>
                    <a:cubicBezTo>
                      <a:pt x="120" y="34"/>
                      <a:pt x="115" y="30"/>
                      <a:pt x="112" y="30"/>
                    </a:cubicBezTo>
                    <a:cubicBezTo>
                      <a:pt x="106" y="29"/>
                      <a:pt x="102" y="32"/>
                      <a:pt x="96" y="30"/>
                    </a:cubicBezTo>
                    <a:cubicBezTo>
                      <a:pt x="94" y="28"/>
                      <a:pt x="93" y="25"/>
                      <a:pt x="91" y="23"/>
                    </a:cubicBezTo>
                    <a:cubicBezTo>
                      <a:pt x="85" y="23"/>
                      <a:pt x="82" y="22"/>
                      <a:pt x="78" y="20"/>
                    </a:cubicBezTo>
                    <a:cubicBezTo>
                      <a:pt x="76" y="22"/>
                      <a:pt x="76" y="26"/>
                      <a:pt x="73" y="24"/>
                    </a:cubicBezTo>
                    <a:cubicBezTo>
                      <a:pt x="76" y="20"/>
                      <a:pt x="73" y="16"/>
                      <a:pt x="68" y="15"/>
                    </a:cubicBezTo>
                    <a:cubicBezTo>
                      <a:pt x="64" y="22"/>
                      <a:pt x="57" y="25"/>
                      <a:pt x="46" y="24"/>
                    </a:cubicBezTo>
                    <a:cubicBezTo>
                      <a:pt x="45" y="28"/>
                      <a:pt x="50" y="30"/>
                      <a:pt x="48" y="32"/>
                    </a:cubicBezTo>
                    <a:cubicBezTo>
                      <a:pt x="25" y="27"/>
                      <a:pt x="35" y="61"/>
                      <a:pt x="12" y="57"/>
                    </a:cubicBezTo>
                    <a:cubicBezTo>
                      <a:pt x="12" y="62"/>
                      <a:pt x="9" y="63"/>
                      <a:pt x="8" y="67"/>
                    </a:cubicBezTo>
                    <a:cubicBezTo>
                      <a:pt x="14" y="74"/>
                      <a:pt x="25" y="75"/>
                      <a:pt x="27" y="86"/>
                    </a:cubicBezTo>
                    <a:cubicBezTo>
                      <a:pt x="31" y="88"/>
                      <a:pt x="39" y="85"/>
                      <a:pt x="37" y="94"/>
                    </a:cubicBezTo>
                    <a:cubicBezTo>
                      <a:pt x="42" y="94"/>
                      <a:pt x="46" y="93"/>
                      <a:pt x="47" y="97"/>
                    </a:cubicBezTo>
                    <a:cubicBezTo>
                      <a:pt x="39" y="93"/>
                      <a:pt x="35" y="106"/>
                      <a:pt x="27" y="99"/>
                    </a:cubicBezTo>
                    <a:cubicBezTo>
                      <a:pt x="27" y="97"/>
                      <a:pt x="29" y="96"/>
                      <a:pt x="28" y="94"/>
                    </a:cubicBezTo>
                    <a:cubicBezTo>
                      <a:pt x="19" y="92"/>
                      <a:pt x="16" y="98"/>
                      <a:pt x="11" y="101"/>
                    </a:cubicBezTo>
                    <a:cubicBezTo>
                      <a:pt x="7" y="103"/>
                      <a:pt x="0" y="103"/>
                      <a:pt x="0" y="108"/>
                    </a:cubicBezTo>
                    <a:cubicBezTo>
                      <a:pt x="4" y="110"/>
                      <a:pt x="9" y="111"/>
                      <a:pt x="13" y="113"/>
                    </a:cubicBezTo>
                    <a:cubicBezTo>
                      <a:pt x="8" y="112"/>
                      <a:pt x="10" y="118"/>
                      <a:pt x="9" y="122"/>
                    </a:cubicBezTo>
                    <a:cubicBezTo>
                      <a:pt x="15" y="126"/>
                      <a:pt x="26" y="121"/>
                      <a:pt x="32" y="126"/>
                    </a:cubicBezTo>
                    <a:cubicBezTo>
                      <a:pt x="35" y="124"/>
                      <a:pt x="41" y="115"/>
                      <a:pt x="43" y="122"/>
                    </a:cubicBezTo>
                    <a:cubicBezTo>
                      <a:pt x="43" y="123"/>
                      <a:pt x="41" y="122"/>
                      <a:pt x="40" y="122"/>
                    </a:cubicBezTo>
                    <a:cubicBezTo>
                      <a:pt x="40" y="127"/>
                      <a:pt x="44" y="131"/>
                      <a:pt x="42" y="135"/>
                    </a:cubicBezTo>
                    <a:cubicBezTo>
                      <a:pt x="35" y="135"/>
                      <a:pt x="34" y="139"/>
                      <a:pt x="29" y="141"/>
                    </a:cubicBezTo>
                    <a:cubicBezTo>
                      <a:pt x="27" y="141"/>
                      <a:pt x="26" y="139"/>
                      <a:pt x="23" y="139"/>
                    </a:cubicBezTo>
                    <a:cubicBezTo>
                      <a:pt x="19" y="145"/>
                      <a:pt x="16" y="153"/>
                      <a:pt x="12" y="160"/>
                    </a:cubicBezTo>
                    <a:cubicBezTo>
                      <a:pt x="13" y="162"/>
                      <a:pt x="13" y="165"/>
                      <a:pt x="14" y="166"/>
                    </a:cubicBezTo>
                    <a:cubicBezTo>
                      <a:pt x="19" y="165"/>
                      <a:pt x="20" y="168"/>
                      <a:pt x="22" y="169"/>
                    </a:cubicBezTo>
                    <a:cubicBezTo>
                      <a:pt x="19" y="169"/>
                      <a:pt x="19" y="173"/>
                      <a:pt x="18" y="175"/>
                    </a:cubicBezTo>
                    <a:cubicBezTo>
                      <a:pt x="21" y="177"/>
                      <a:pt x="23" y="181"/>
                      <a:pt x="26" y="183"/>
                    </a:cubicBezTo>
                    <a:cubicBezTo>
                      <a:pt x="29" y="182"/>
                      <a:pt x="32" y="181"/>
                      <a:pt x="35" y="179"/>
                    </a:cubicBezTo>
                    <a:cubicBezTo>
                      <a:pt x="37" y="184"/>
                      <a:pt x="36" y="189"/>
                      <a:pt x="37" y="196"/>
                    </a:cubicBezTo>
                    <a:cubicBezTo>
                      <a:pt x="42" y="197"/>
                      <a:pt x="44" y="194"/>
                      <a:pt x="46" y="192"/>
                    </a:cubicBezTo>
                    <a:cubicBezTo>
                      <a:pt x="52" y="192"/>
                      <a:pt x="51" y="199"/>
                      <a:pt x="56" y="199"/>
                    </a:cubicBezTo>
                    <a:cubicBezTo>
                      <a:pt x="57" y="197"/>
                      <a:pt x="55" y="194"/>
                      <a:pt x="57" y="193"/>
                    </a:cubicBezTo>
                    <a:cubicBezTo>
                      <a:pt x="57" y="199"/>
                      <a:pt x="63" y="193"/>
                      <a:pt x="65" y="196"/>
                    </a:cubicBezTo>
                    <a:cubicBezTo>
                      <a:pt x="62" y="203"/>
                      <a:pt x="59" y="210"/>
                      <a:pt x="55" y="215"/>
                    </a:cubicBezTo>
                    <a:cubicBezTo>
                      <a:pt x="48" y="215"/>
                      <a:pt x="47" y="221"/>
                      <a:pt x="43" y="225"/>
                    </a:cubicBezTo>
                    <a:cubicBezTo>
                      <a:pt x="43" y="223"/>
                      <a:pt x="41" y="224"/>
                      <a:pt x="40" y="224"/>
                    </a:cubicBezTo>
                    <a:cubicBezTo>
                      <a:pt x="34" y="231"/>
                      <a:pt x="25" y="231"/>
                      <a:pt x="18" y="239"/>
                    </a:cubicBezTo>
                    <a:cubicBezTo>
                      <a:pt x="20" y="240"/>
                      <a:pt x="20" y="242"/>
                      <a:pt x="23" y="242"/>
                    </a:cubicBezTo>
                    <a:cubicBezTo>
                      <a:pt x="24" y="239"/>
                      <a:pt x="28" y="238"/>
                      <a:pt x="32" y="238"/>
                    </a:cubicBezTo>
                    <a:cubicBezTo>
                      <a:pt x="35" y="233"/>
                      <a:pt x="40" y="230"/>
                      <a:pt x="48" y="230"/>
                    </a:cubicBezTo>
                    <a:cubicBezTo>
                      <a:pt x="48" y="226"/>
                      <a:pt x="51" y="226"/>
                      <a:pt x="55" y="225"/>
                    </a:cubicBezTo>
                    <a:cubicBezTo>
                      <a:pt x="58" y="219"/>
                      <a:pt x="64" y="216"/>
                      <a:pt x="71" y="213"/>
                    </a:cubicBezTo>
                    <a:cubicBezTo>
                      <a:pt x="70" y="203"/>
                      <a:pt x="87" y="203"/>
                      <a:pt x="88" y="192"/>
                    </a:cubicBezTo>
                    <a:cubicBezTo>
                      <a:pt x="88" y="190"/>
                      <a:pt x="84" y="191"/>
                      <a:pt x="84" y="188"/>
                    </a:cubicBezTo>
                    <a:cubicBezTo>
                      <a:pt x="86" y="187"/>
                      <a:pt x="85" y="183"/>
                      <a:pt x="90" y="184"/>
                    </a:cubicBezTo>
                    <a:cubicBezTo>
                      <a:pt x="92" y="175"/>
                      <a:pt x="99" y="171"/>
                      <a:pt x="104" y="165"/>
                    </a:cubicBezTo>
                    <a:cubicBezTo>
                      <a:pt x="105" y="166"/>
                      <a:pt x="107" y="166"/>
                      <a:pt x="107" y="168"/>
                    </a:cubicBezTo>
                    <a:cubicBezTo>
                      <a:pt x="95" y="169"/>
                      <a:pt x="98" y="183"/>
                      <a:pt x="95" y="191"/>
                    </a:cubicBezTo>
                    <a:cubicBezTo>
                      <a:pt x="105" y="190"/>
                      <a:pt x="106" y="179"/>
                      <a:pt x="117" y="182"/>
                    </a:cubicBezTo>
                    <a:cubicBezTo>
                      <a:pt x="119" y="178"/>
                      <a:pt x="119" y="175"/>
                      <a:pt x="116" y="173"/>
                    </a:cubicBezTo>
                    <a:cubicBezTo>
                      <a:pt x="117" y="171"/>
                      <a:pt x="117" y="167"/>
                      <a:pt x="120" y="167"/>
                    </a:cubicBezTo>
                    <a:cubicBezTo>
                      <a:pt x="126" y="173"/>
                      <a:pt x="135" y="174"/>
                      <a:pt x="139" y="180"/>
                    </a:cubicBezTo>
                    <a:cubicBezTo>
                      <a:pt x="146" y="179"/>
                      <a:pt x="152" y="182"/>
                      <a:pt x="156" y="179"/>
                    </a:cubicBezTo>
                    <a:cubicBezTo>
                      <a:pt x="156" y="186"/>
                      <a:pt x="165" y="183"/>
                      <a:pt x="168" y="183"/>
                    </a:cubicBezTo>
                    <a:cubicBezTo>
                      <a:pt x="167" y="185"/>
                      <a:pt x="165" y="184"/>
                      <a:pt x="165" y="186"/>
                    </a:cubicBezTo>
                    <a:cubicBezTo>
                      <a:pt x="174" y="187"/>
                      <a:pt x="180" y="206"/>
                      <a:pt x="188" y="195"/>
                    </a:cubicBezTo>
                    <a:cubicBezTo>
                      <a:pt x="188" y="199"/>
                      <a:pt x="194" y="201"/>
                      <a:pt x="195" y="197"/>
                    </a:cubicBezTo>
                    <a:cubicBezTo>
                      <a:pt x="198" y="200"/>
                      <a:pt x="203" y="206"/>
                      <a:pt x="202" y="211"/>
                    </a:cubicBezTo>
                    <a:cubicBezTo>
                      <a:pt x="208" y="214"/>
                      <a:pt x="209" y="220"/>
                      <a:pt x="210" y="225"/>
                    </a:cubicBezTo>
                    <a:cubicBezTo>
                      <a:pt x="217" y="223"/>
                      <a:pt x="219" y="228"/>
                      <a:pt x="218" y="235"/>
                    </a:cubicBezTo>
                    <a:cubicBezTo>
                      <a:pt x="223" y="236"/>
                      <a:pt x="221" y="250"/>
                      <a:pt x="227" y="250"/>
                    </a:cubicBezTo>
                    <a:cubicBezTo>
                      <a:pt x="227" y="250"/>
                      <a:pt x="228" y="247"/>
                      <a:pt x="229" y="249"/>
                    </a:cubicBezTo>
                    <a:cubicBezTo>
                      <a:pt x="229" y="252"/>
                      <a:pt x="234" y="258"/>
                      <a:pt x="237" y="261"/>
                    </a:cubicBezTo>
                    <a:cubicBezTo>
                      <a:pt x="235" y="262"/>
                      <a:pt x="234" y="263"/>
                      <a:pt x="234" y="266"/>
                    </a:cubicBezTo>
                    <a:cubicBezTo>
                      <a:pt x="239" y="265"/>
                      <a:pt x="236" y="269"/>
                      <a:pt x="235" y="271"/>
                    </a:cubicBezTo>
                    <a:cubicBezTo>
                      <a:pt x="242" y="273"/>
                      <a:pt x="246" y="277"/>
                      <a:pt x="252" y="278"/>
                    </a:cubicBezTo>
                    <a:cubicBezTo>
                      <a:pt x="255" y="286"/>
                      <a:pt x="271" y="290"/>
                      <a:pt x="265" y="300"/>
                    </a:cubicBezTo>
                    <a:cubicBezTo>
                      <a:pt x="267" y="296"/>
                      <a:pt x="258" y="296"/>
                      <a:pt x="252" y="296"/>
                    </a:cubicBezTo>
                    <a:cubicBezTo>
                      <a:pt x="257" y="310"/>
                      <a:pt x="258" y="328"/>
                      <a:pt x="253" y="341"/>
                    </a:cubicBezTo>
                    <a:cubicBezTo>
                      <a:pt x="254" y="348"/>
                      <a:pt x="257" y="354"/>
                      <a:pt x="254" y="361"/>
                    </a:cubicBezTo>
                    <a:cubicBezTo>
                      <a:pt x="260" y="376"/>
                      <a:pt x="270" y="388"/>
                      <a:pt x="277" y="406"/>
                    </a:cubicBezTo>
                    <a:cubicBezTo>
                      <a:pt x="285" y="406"/>
                      <a:pt x="295" y="409"/>
                      <a:pt x="295" y="419"/>
                    </a:cubicBezTo>
                    <a:cubicBezTo>
                      <a:pt x="301" y="423"/>
                      <a:pt x="302" y="433"/>
                      <a:pt x="306" y="439"/>
                    </a:cubicBezTo>
                    <a:cubicBezTo>
                      <a:pt x="309" y="442"/>
                      <a:pt x="314" y="442"/>
                      <a:pt x="314" y="447"/>
                    </a:cubicBezTo>
                    <a:cubicBezTo>
                      <a:pt x="314" y="449"/>
                      <a:pt x="312" y="449"/>
                      <a:pt x="309" y="449"/>
                    </a:cubicBezTo>
                    <a:cubicBezTo>
                      <a:pt x="311" y="460"/>
                      <a:pt x="328" y="455"/>
                      <a:pt x="326" y="469"/>
                    </a:cubicBezTo>
                    <a:cubicBezTo>
                      <a:pt x="330" y="474"/>
                      <a:pt x="337" y="476"/>
                      <a:pt x="339" y="483"/>
                    </a:cubicBezTo>
                    <a:cubicBezTo>
                      <a:pt x="342" y="482"/>
                      <a:pt x="344" y="481"/>
                      <a:pt x="344" y="478"/>
                    </a:cubicBezTo>
                    <a:cubicBezTo>
                      <a:pt x="342" y="475"/>
                      <a:pt x="339" y="470"/>
                      <a:pt x="337" y="471"/>
                    </a:cubicBezTo>
                    <a:cubicBezTo>
                      <a:pt x="333" y="451"/>
                      <a:pt x="316" y="445"/>
                      <a:pt x="312" y="425"/>
                    </a:cubicBezTo>
                    <a:cubicBezTo>
                      <a:pt x="326" y="427"/>
                      <a:pt x="321" y="447"/>
                      <a:pt x="335" y="450"/>
                    </a:cubicBezTo>
                    <a:cubicBezTo>
                      <a:pt x="335" y="455"/>
                      <a:pt x="340" y="457"/>
                      <a:pt x="343" y="460"/>
                    </a:cubicBezTo>
                    <a:cubicBezTo>
                      <a:pt x="342" y="461"/>
                      <a:pt x="342" y="462"/>
                      <a:pt x="342" y="464"/>
                    </a:cubicBezTo>
                    <a:cubicBezTo>
                      <a:pt x="353" y="471"/>
                      <a:pt x="362" y="481"/>
                      <a:pt x="366" y="492"/>
                    </a:cubicBezTo>
                    <a:cubicBezTo>
                      <a:pt x="365" y="493"/>
                      <a:pt x="364" y="496"/>
                      <a:pt x="363" y="497"/>
                    </a:cubicBezTo>
                    <a:cubicBezTo>
                      <a:pt x="366" y="504"/>
                      <a:pt x="374" y="506"/>
                      <a:pt x="379" y="511"/>
                    </a:cubicBezTo>
                    <a:cubicBezTo>
                      <a:pt x="394" y="515"/>
                      <a:pt x="403" y="525"/>
                      <a:pt x="420" y="526"/>
                    </a:cubicBezTo>
                    <a:cubicBezTo>
                      <a:pt x="431" y="516"/>
                      <a:pt x="436" y="533"/>
                      <a:pt x="448" y="537"/>
                    </a:cubicBezTo>
                    <a:cubicBezTo>
                      <a:pt x="450" y="538"/>
                      <a:pt x="452" y="537"/>
                      <a:pt x="454" y="537"/>
                    </a:cubicBezTo>
                    <a:cubicBezTo>
                      <a:pt x="459" y="538"/>
                      <a:pt x="462" y="543"/>
                      <a:pt x="468" y="541"/>
                    </a:cubicBezTo>
                    <a:cubicBezTo>
                      <a:pt x="471" y="548"/>
                      <a:pt x="481" y="550"/>
                      <a:pt x="479" y="559"/>
                    </a:cubicBezTo>
                    <a:cubicBezTo>
                      <a:pt x="482" y="564"/>
                      <a:pt x="493" y="561"/>
                      <a:pt x="492" y="568"/>
                    </a:cubicBezTo>
                    <a:cubicBezTo>
                      <a:pt x="493" y="570"/>
                      <a:pt x="496" y="569"/>
                      <a:pt x="496" y="572"/>
                    </a:cubicBezTo>
                    <a:cubicBezTo>
                      <a:pt x="501" y="568"/>
                      <a:pt x="506" y="573"/>
                      <a:pt x="509" y="577"/>
                    </a:cubicBezTo>
                    <a:cubicBezTo>
                      <a:pt x="511" y="577"/>
                      <a:pt x="512" y="574"/>
                      <a:pt x="515" y="575"/>
                    </a:cubicBezTo>
                    <a:cubicBezTo>
                      <a:pt x="515" y="572"/>
                      <a:pt x="511" y="573"/>
                      <a:pt x="512" y="569"/>
                    </a:cubicBezTo>
                    <a:cubicBezTo>
                      <a:pt x="516" y="570"/>
                      <a:pt x="514" y="565"/>
                      <a:pt x="518" y="566"/>
                    </a:cubicBezTo>
                    <a:cubicBezTo>
                      <a:pt x="521" y="566"/>
                      <a:pt x="522" y="569"/>
                      <a:pt x="524" y="570"/>
                    </a:cubicBezTo>
                    <a:cubicBezTo>
                      <a:pt x="525" y="580"/>
                      <a:pt x="531" y="591"/>
                      <a:pt x="525" y="602"/>
                    </a:cubicBezTo>
                    <a:cubicBezTo>
                      <a:pt x="524" y="603"/>
                      <a:pt x="522" y="603"/>
                      <a:pt x="520" y="603"/>
                    </a:cubicBezTo>
                    <a:cubicBezTo>
                      <a:pt x="520" y="607"/>
                      <a:pt x="517" y="608"/>
                      <a:pt x="518" y="611"/>
                    </a:cubicBezTo>
                    <a:cubicBezTo>
                      <a:pt x="516" y="611"/>
                      <a:pt x="514" y="613"/>
                      <a:pt x="512" y="613"/>
                    </a:cubicBezTo>
                    <a:cubicBezTo>
                      <a:pt x="511" y="622"/>
                      <a:pt x="507" y="623"/>
                      <a:pt x="507" y="633"/>
                    </a:cubicBezTo>
                    <a:cubicBezTo>
                      <a:pt x="510" y="635"/>
                      <a:pt x="512" y="635"/>
                      <a:pt x="515" y="633"/>
                    </a:cubicBezTo>
                    <a:cubicBezTo>
                      <a:pt x="513" y="639"/>
                      <a:pt x="506" y="639"/>
                      <a:pt x="505" y="644"/>
                    </a:cubicBezTo>
                    <a:cubicBezTo>
                      <a:pt x="504" y="648"/>
                      <a:pt x="507" y="649"/>
                      <a:pt x="508" y="652"/>
                    </a:cubicBezTo>
                    <a:cubicBezTo>
                      <a:pt x="506" y="651"/>
                      <a:pt x="505" y="653"/>
                      <a:pt x="505" y="654"/>
                    </a:cubicBezTo>
                    <a:cubicBezTo>
                      <a:pt x="522" y="661"/>
                      <a:pt x="524" y="683"/>
                      <a:pt x="534" y="697"/>
                    </a:cubicBezTo>
                    <a:cubicBezTo>
                      <a:pt x="538" y="715"/>
                      <a:pt x="559" y="714"/>
                      <a:pt x="568" y="727"/>
                    </a:cubicBezTo>
                    <a:cubicBezTo>
                      <a:pt x="570" y="735"/>
                      <a:pt x="570" y="745"/>
                      <a:pt x="569" y="754"/>
                    </a:cubicBezTo>
                    <a:cubicBezTo>
                      <a:pt x="569" y="755"/>
                      <a:pt x="566" y="754"/>
                      <a:pt x="567" y="757"/>
                    </a:cubicBezTo>
                    <a:cubicBezTo>
                      <a:pt x="571" y="767"/>
                      <a:pt x="562" y="785"/>
                      <a:pt x="563" y="799"/>
                    </a:cubicBezTo>
                    <a:cubicBezTo>
                      <a:pt x="562" y="801"/>
                      <a:pt x="561" y="804"/>
                      <a:pt x="560" y="807"/>
                    </a:cubicBezTo>
                    <a:cubicBezTo>
                      <a:pt x="565" y="823"/>
                      <a:pt x="555" y="834"/>
                      <a:pt x="553" y="849"/>
                    </a:cubicBezTo>
                    <a:cubicBezTo>
                      <a:pt x="552" y="851"/>
                      <a:pt x="548" y="849"/>
                      <a:pt x="549" y="852"/>
                    </a:cubicBezTo>
                    <a:cubicBezTo>
                      <a:pt x="551" y="857"/>
                      <a:pt x="550" y="862"/>
                      <a:pt x="552" y="868"/>
                    </a:cubicBezTo>
                    <a:cubicBezTo>
                      <a:pt x="548" y="872"/>
                      <a:pt x="547" y="880"/>
                      <a:pt x="549" y="886"/>
                    </a:cubicBezTo>
                    <a:cubicBezTo>
                      <a:pt x="544" y="888"/>
                      <a:pt x="546" y="895"/>
                      <a:pt x="547" y="900"/>
                    </a:cubicBezTo>
                    <a:cubicBezTo>
                      <a:pt x="548" y="900"/>
                      <a:pt x="549" y="900"/>
                      <a:pt x="551" y="900"/>
                    </a:cubicBezTo>
                    <a:cubicBezTo>
                      <a:pt x="551" y="893"/>
                      <a:pt x="551" y="891"/>
                      <a:pt x="553" y="886"/>
                    </a:cubicBezTo>
                    <a:cubicBezTo>
                      <a:pt x="560" y="889"/>
                      <a:pt x="547" y="904"/>
                      <a:pt x="556" y="908"/>
                    </a:cubicBezTo>
                    <a:cubicBezTo>
                      <a:pt x="551" y="909"/>
                      <a:pt x="551" y="916"/>
                      <a:pt x="549" y="921"/>
                    </a:cubicBezTo>
                    <a:cubicBezTo>
                      <a:pt x="549" y="918"/>
                      <a:pt x="548" y="917"/>
                      <a:pt x="545" y="917"/>
                    </a:cubicBezTo>
                    <a:cubicBezTo>
                      <a:pt x="543" y="920"/>
                      <a:pt x="540" y="922"/>
                      <a:pt x="539" y="924"/>
                    </a:cubicBezTo>
                    <a:cubicBezTo>
                      <a:pt x="540" y="928"/>
                      <a:pt x="546" y="927"/>
                      <a:pt x="548" y="929"/>
                    </a:cubicBezTo>
                    <a:cubicBezTo>
                      <a:pt x="544" y="928"/>
                      <a:pt x="545" y="932"/>
                      <a:pt x="543" y="933"/>
                    </a:cubicBezTo>
                    <a:cubicBezTo>
                      <a:pt x="549" y="939"/>
                      <a:pt x="542" y="955"/>
                      <a:pt x="549" y="961"/>
                    </a:cubicBezTo>
                    <a:cubicBezTo>
                      <a:pt x="548" y="962"/>
                      <a:pt x="545" y="961"/>
                      <a:pt x="545" y="963"/>
                    </a:cubicBezTo>
                    <a:cubicBezTo>
                      <a:pt x="550" y="966"/>
                      <a:pt x="549" y="976"/>
                      <a:pt x="556" y="975"/>
                    </a:cubicBezTo>
                    <a:cubicBezTo>
                      <a:pt x="554" y="976"/>
                      <a:pt x="555" y="979"/>
                      <a:pt x="557" y="980"/>
                    </a:cubicBezTo>
                    <a:cubicBezTo>
                      <a:pt x="554" y="979"/>
                      <a:pt x="554" y="982"/>
                      <a:pt x="554" y="985"/>
                    </a:cubicBezTo>
                    <a:cubicBezTo>
                      <a:pt x="557" y="984"/>
                      <a:pt x="561" y="984"/>
                      <a:pt x="563" y="982"/>
                    </a:cubicBezTo>
                    <a:cubicBezTo>
                      <a:pt x="562" y="985"/>
                      <a:pt x="560" y="987"/>
                      <a:pt x="559" y="990"/>
                    </a:cubicBezTo>
                    <a:cubicBezTo>
                      <a:pt x="562" y="991"/>
                      <a:pt x="563" y="993"/>
                      <a:pt x="567" y="991"/>
                    </a:cubicBezTo>
                    <a:cubicBezTo>
                      <a:pt x="567" y="990"/>
                      <a:pt x="567" y="988"/>
                      <a:pt x="567" y="986"/>
                    </a:cubicBezTo>
                    <a:cubicBezTo>
                      <a:pt x="569" y="989"/>
                      <a:pt x="571" y="986"/>
                      <a:pt x="572" y="988"/>
                    </a:cubicBezTo>
                    <a:cubicBezTo>
                      <a:pt x="568" y="988"/>
                      <a:pt x="571" y="993"/>
                      <a:pt x="571" y="995"/>
                    </a:cubicBezTo>
                    <a:cubicBezTo>
                      <a:pt x="569" y="995"/>
                      <a:pt x="568" y="995"/>
                      <a:pt x="567" y="996"/>
                    </a:cubicBezTo>
                    <a:cubicBezTo>
                      <a:pt x="567" y="998"/>
                      <a:pt x="567" y="1000"/>
                      <a:pt x="567" y="1002"/>
                    </a:cubicBezTo>
                    <a:cubicBezTo>
                      <a:pt x="573" y="1001"/>
                      <a:pt x="572" y="1001"/>
                      <a:pt x="579" y="1002"/>
                    </a:cubicBezTo>
                    <a:cubicBezTo>
                      <a:pt x="582" y="996"/>
                      <a:pt x="577" y="980"/>
                      <a:pt x="581" y="977"/>
                    </a:cubicBezTo>
                    <a:cubicBezTo>
                      <a:pt x="579" y="972"/>
                      <a:pt x="575" y="966"/>
                      <a:pt x="578" y="958"/>
                    </a:cubicBezTo>
                    <a:cubicBezTo>
                      <a:pt x="588" y="956"/>
                      <a:pt x="584" y="939"/>
                      <a:pt x="595" y="938"/>
                    </a:cubicBezTo>
                    <a:cubicBezTo>
                      <a:pt x="596" y="935"/>
                      <a:pt x="598" y="934"/>
                      <a:pt x="597" y="929"/>
                    </a:cubicBezTo>
                    <a:cubicBezTo>
                      <a:pt x="585" y="930"/>
                      <a:pt x="584" y="910"/>
                      <a:pt x="598" y="911"/>
                    </a:cubicBezTo>
                    <a:cubicBezTo>
                      <a:pt x="598" y="905"/>
                      <a:pt x="601" y="894"/>
                      <a:pt x="609" y="894"/>
                    </a:cubicBezTo>
                    <a:cubicBezTo>
                      <a:pt x="609" y="892"/>
                      <a:pt x="609" y="890"/>
                      <a:pt x="609" y="887"/>
                    </a:cubicBezTo>
                    <a:cubicBezTo>
                      <a:pt x="605" y="886"/>
                      <a:pt x="606" y="890"/>
                      <a:pt x="602" y="890"/>
                    </a:cubicBezTo>
                    <a:cubicBezTo>
                      <a:pt x="601" y="886"/>
                      <a:pt x="602" y="884"/>
                      <a:pt x="600" y="879"/>
                    </a:cubicBezTo>
                    <a:cubicBezTo>
                      <a:pt x="605" y="881"/>
                      <a:pt x="614" y="883"/>
                      <a:pt x="618" y="878"/>
                    </a:cubicBezTo>
                    <a:cubicBezTo>
                      <a:pt x="615" y="872"/>
                      <a:pt x="620" y="869"/>
                      <a:pt x="617" y="864"/>
                    </a:cubicBezTo>
                    <a:cubicBezTo>
                      <a:pt x="633" y="867"/>
                      <a:pt x="647" y="861"/>
                      <a:pt x="650" y="848"/>
                    </a:cubicBezTo>
                    <a:cubicBezTo>
                      <a:pt x="648" y="844"/>
                      <a:pt x="644" y="842"/>
                      <a:pt x="646" y="837"/>
                    </a:cubicBezTo>
                    <a:cubicBezTo>
                      <a:pt x="645" y="835"/>
                      <a:pt x="639" y="833"/>
                      <a:pt x="640" y="831"/>
                    </a:cubicBezTo>
                    <a:cubicBezTo>
                      <a:pt x="644" y="833"/>
                      <a:pt x="649" y="832"/>
                      <a:pt x="652" y="836"/>
                    </a:cubicBezTo>
                    <a:cubicBezTo>
                      <a:pt x="667" y="836"/>
                      <a:pt x="673" y="823"/>
                      <a:pt x="679" y="811"/>
                    </a:cubicBezTo>
                    <a:cubicBezTo>
                      <a:pt x="679" y="813"/>
                      <a:pt x="677" y="812"/>
                      <a:pt x="679" y="814"/>
                    </a:cubicBezTo>
                    <a:cubicBezTo>
                      <a:pt x="684" y="811"/>
                      <a:pt x="688" y="806"/>
                      <a:pt x="689" y="798"/>
                    </a:cubicBezTo>
                    <a:cubicBezTo>
                      <a:pt x="698" y="794"/>
                      <a:pt x="697" y="783"/>
                      <a:pt x="698" y="771"/>
                    </a:cubicBezTo>
                    <a:cubicBezTo>
                      <a:pt x="702" y="768"/>
                      <a:pt x="706" y="764"/>
                      <a:pt x="712" y="761"/>
                    </a:cubicBezTo>
                    <a:cubicBezTo>
                      <a:pt x="713" y="761"/>
                      <a:pt x="713" y="762"/>
                      <a:pt x="715" y="762"/>
                    </a:cubicBezTo>
                    <a:cubicBezTo>
                      <a:pt x="717" y="755"/>
                      <a:pt x="726" y="756"/>
                      <a:pt x="735" y="756"/>
                    </a:cubicBezTo>
                    <a:cubicBezTo>
                      <a:pt x="735" y="753"/>
                      <a:pt x="737" y="751"/>
                      <a:pt x="741" y="750"/>
                    </a:cubicBezTo>
                    <a:cubicBezTo>
                      <a:pt x="739" y="741"/>
                      <a:pt x="752" y="738"/>
                      <a:pt x="748" y="727"/>
                    </a:cubicBezTo>
                    <a:cubicBezTo>
                      <a:pt x="756" y="722"/>
                      <a:pt x="751" y="707"/>
                      <a:pt x="753" y="695"/>
                    </a:cubicBezTo>
                    <a:cubicBezTo>
                      <a:pt x="759" y="694"/>
                      <a:pt x="761" y="689"/>
                      <a:pt x="762" y="683"/>
                    </a:cubicBezTo>
                    <a:cubicBezTo>
                      <a:pt x="774" y="679"/>
                      <a:pt x="781" y="661"/>
                      <a:pt x="773" y="647"/>
                    </a:cubicBezTo>
                    <a:cubicBezTo>
                      <a:pt x="759" y="649"/>
                      <a:pt x="755" y="635"/>
                      <a:pt x="745" y="633"/>
                    </a:cubicBezTo>
                    <a:close/>
                    <a:moveTo>
                      <a:pt x="351" y="89"/>
                    </a:moveTo>
                    <a:cubicBezTo>
                      <a:pt x="350" y="86"/>
                      <a:pt x="352" y="86"/>
                      <a:pt x="352" y="84"/>
                    </a:cubicBezTo>
                    <a:cubicBezTo>
                      <a:pt x="354" y="85"/>
                      <a:pt x="353" y="88"/>
                      <a:pt x="356" y="88"/>
                    </a:cubicBezTo>
                    <a:cubicBezTo>
                      <a:pt x="354" y="89"/>
                      <a:pt x="351" y="90"/>
                      <a:pt x="351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4" name="Freeform 188">
                <a:extLst>
                  <a:ext uri="{FF2B5EF4-FFF2-40B4-BE49-F238E27FC236}">
                    <a16:creationId xmlns:a16="http://schemas.microsoft.com/office/drawing/2014/main" id="{ADB047B2-8041-4E03-BCEF-B4186025E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144" y="3187881"/>
                <a:ext cx="43531" cy="49259"/>
              </a:xfrm>
              <a:custGeom>
                <a:avLst/>
                <a:gdLst>
                  <a:gd name="T0" fmla="*/ 12 w 16"/>
                  <a:gd name="T1" fmla="*/ 1 h 18"/>
                  <a:gd name="T2" fmla="*/ 0 w 16"/>
                  <a:gd name="T3" fmla="*/ 18 h 18"/>
                  <a:gd name="T4" fmla="*/ 9 w 16"/>
                  <a:gd name="T5" fmla="*/ 8 h 18"/>
                  <a:gd name="T6" fmla="*/ 16 w 16"/>
                  <a:gd name="T7" fmla="*/ 5 h 18"/>
                  <a:gd name="T8" fmla="*/ 12 w 16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1"/>
                    </a:moveTo>
                    <a:cubicBezTo>
                      <a:pt x="12" y="10"/>
                      <a:pt x="2" y="10"/>
                      <a:pt x="0" y="18"/>
                    </a:cubicBezTo>
                    <a:cubicBezTo>
                      <a:pt x="4" y="16"/>
                      <a:pt x="9" y="14"/>
                      <a:pt x="9" y="8"/>
                    </a:cubicBezTo>
                    <a:cubicBezTo>
                      <a:pt x="13" y="9"/>
                      <a:pt x="14" y="7"/>
                      <a:pt x="16" y="5"/>
                    </a:cubicBezTo>
                    <a:cubicBezTo>
                      <a:pt x="13" y="5"/>
                      <a:pt x="15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189">
                <a:extLst>
                  <a:ext uri="{FF2B5EF4-FFF2-40B4-BE49-F238E27FC236}">
                    <a16:creationId xmlns:a16="http://schemas.microsoft.com/office/drawing/2014/main" id="{A971FB87-E3E9-49AA-81A5-BBD696F9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82" y="1596708"/>
                <a:ext cx="462803" cy="530391"/>
              </a:xfrm>
              <a:custGeom>
                <a:avLst/>
                <a:gdLst>
                  <a:gd name="T0" fmla="*/ 99 w 171"/>
                  <a:gd name="T1" fmla="*/ 54 h 196"/>
                  <a:gd name="T2" fmla="*/ 89 w 171"/>
                  <a:gd name="T3" fmla="*/ 50 h 196"/>
                  <a:gd name="T4" fmla="*/ 86 w 171"/>
                  <a:gd name="T5" fmla="*/ 29 h 196"/>
                  <a:gd name="T6" fmla="*/ 66 w 171"/>
                  <a:gd name="T7" fmla="*/ 35 h 196"/>
                  <a:gd name="T8" fmla="*/ 55 w 171"/>
                  <a:gd name="T9" fmla="*/ 41 h 196"/>
                  <a:gd name="T10" fmla="*/ 30 w 171"/>
                  <a:gd name="T11" fmla="*/ 14 h 196"/>
                  <a:gd name="T12" fmla="*/ 28 w 171"/>
                  <a:gd name="T13" fmla="*/ 20 h 196"/>
                  <a:gd name="T14" fmla="*/ 29 w 171"/>
                  <a:gd name="T15" fmla="*/ 35 h 196"/>
                  <a:gd name="T16" fmla="*/ 27 w 171"/>
                  <a:gd name="T17" fmla="*/ 56 h 196"/>
                  <a:gd name="T18" fmla="*/ 24 w 171"/>
                  <a:gd name="T19" fmla="*/ 32 h 196"/>
                  <a:gd name="T20" fmla="*/ 1 w 171"/>
                  <a:gd name="T21" fmla="*/ 35 h 196"/>
                  <a:gd name="T22" fmla="*/ 0 w 171"/>
                  <a:gd name="T23" fmla="*/ 51 h 196"/>
                  <a:gd name="T24" fmla="*/ 5 w 171"/>
                  <a:gd name="T25" fmla="*/ 60 h 196"/>
                  <a:gd name="T26" fmla="*/ 21 w 171"/>
                  <a:gd name="T27" fmla="*/ 74 h 196"/>
                  <a:gd name="T28" fmla="*/ 54 w 171"/>
                  <a:gd name="T29" fmla="*/ 75 h 196"/>
                  <a:gd name="T30" fmla="*/ 57 w 171"/>
                  <a:gd name="T31" fmla="*/ 65 h 196"/>
                  <a:gd name="T32" fmla="*/ 85 w 171"/>
                  <a:gd name="T33" fmla="*/ 91 h 196"/>
                  <a:gd name="T34" fmla="*/ 79 w 171"/>
                  <a:gd name="T35" fmla="*/ 100 h 196"/>
                  <a:gd name="T36" fmla="*/ 103 w 171"/>
                  <a:gd name="T37" fmla="*/ 121 h 196"/>
                  <a:gd name="T38" fmla="*/ 97 w 171"/>
                  <a:gd name="T39" fmla="*/ 147 h 196"/>
                  <a:gd name="T40" fmla="*/ 74 w 171"/>
                  <a:gd name="T41" fmla="*/ 148 h 196"/>
                  <a:gd name="T42" fmla="*/ 82 w 171"/>
                  <a:gd name="T43" fmla="*/ 165 h 196"/>
                  <a:gd name="T44" fmla="*/ 92 w 171"/>
                  <a:gd name="T45" fmla="*/ 164 h 196"/>
                  <a:gd name="T46" fmla="*/ 99 w 171"/>
                  <a:gd name="T47" fmla="*/ 161 h 196"/>
                  <a:gd name="T48" fmla="*/ 107 w 171"/>
                  <a:gd name="T49" fmla="*/ 178 h 196"/>
                  <a:gd name="T50" fmla="*/ 126 w 171"/>
                  <a:gd name="T51" fmla="*/ 172 h 196"/>
                  <a:gd name="T52" fmla="*/ 148 w 171"/>
                  <a:gd name="T53" fmla="*/ 176 h 196"/>
                  <a:gd name="T54" fmla="*/ 145 w 171"/>
                  <a:gd name="T55" fmla="*/ 164 h 196"/>
                  <a:gd name="T56" fmla="*/ 136 w 171"/>
                  <a:gd name="T57" fmla="*/ 154 h 196"/>
                  <a:gd name="T58" fmla="*/ 135 w 171"/>
                  <a:gd name="T59" fmla="*/ 141 h 196"/>
                  <a:gd name="T60" fmla="*/ 135 w 171"/>
                  <a:gd name="T61" fmla="*/ 132 h 196"/>
                  <a:gd name="T62" fmla="*/ 146 w 171"/>
                  <a:gd name="T63" fmla="*/ 150 h 196"/>
                  <a:gd name="T64" fmla="*/ 156 w 171"/>
                  <a:gd name="T65" fmla="*/ 155 h 196"/>
                  <a:gd name="T66" fmla="*/ 165 w 171"/>
                  <a:gd name="T67" fmla="*/ 141 h 196"/>
                  <a:gd name="T68" fmla="*/ 169 w 171"/>
                  <a:gd name="T69" fmla="*/ 136 h 196"/>
                  <a:gd name="T70" fmla="*/ 159 w 171"/>
                  <a:gd name="T71" fmla="*/ 126 h 196"/>
                  <a:gd name="T72" fmla="*/ 150 w 171"/>
                  <a:gd name="T73" fmla="*/ 122 h 196"/>
                  <a:gd name="T74" fmla="*/ 136 w 171"/>
                  <a:gd name="T75" fmla="*/ 109 h 196"/>
                  <a:gd name="T76" fmla="*/ 128 w 171"/>
                  <a:gd name="T77" fmla="*/ 89 h 196"/>
                  <a:gd name="T78" fmla="*/ 129 w 171"/>
                  <a:gd name="T79" fmla="*/ 83 h 196"/>
                  <a:gd name="T80" fmla="*/ 130 w 171"/>
                  <a:gd name="T81" fmla="*/ 71 h 196"/>
                  <a:gd name="T82" fmla="*/ 127 w 171"/>
                  <a:gd name="T83" fmla="*/ 69 h 196"/>
                  <a:gd name="T84" fmla="*/ 116 w 171"/>
                  <a:gd name="T85" fmla="*/ 65 h 196"/>
                  <a:gd name="T86" fmla="*/ 108 w 171"/>
                  <a:gd name="T87" fmla="*/ 59 h 196"/>
                  <a:gd name="T88" fmla="*/ 103 w 171"/>
                  <a:gd name="T89" fmla="*/ 4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1" h="196">
                    <a:moveTo>
                      <a:pt x="103" y="47"/>
                    </a:moveTo>
                    <a:cubicBezTo>
                      <a:pt x="101" y="49"/>
                      <a:pt x="100" y="52"/>
                      <a:pt x="99" y="54"/>
                    </a:cubicBezTo>
                    <a:cubicBezTo>
                      <a:pt x="97" y="51"/>
                      <a:pt x="97" y="47"/>
                      <a:pt x="94" y="46"/>
                    </a:cubicBezTo>
                    <a:cubicBezTo>
                      <a:pt x="91" y="46"/>
                      <a:pt x="90" y="52"/>
                      <a:pt x="89" y="50"/>
                    </a:cubicBezTo>
                    <a:cubicBezTo>
                      <a:pt x="89" y="46"/>
                      <a:pt x="93" y="45"/>
                      <a:pt x="94" y="42"/>
                    </a:cubicBezTo>
                    <a:cubicBezTo>
                      <a:pt x="91" y="37"/>
                      <a:pt x="89" y="33"/>
                      <a:pt x="86" y="29"/>
                    </a:cubicBezTo>
                    <a:cubicBezTo>
                      <a:pt x="73" y="25"/>
                      <a:pt x="65" y="28"/>
                      <a:pt x="66" y="42"/>
                    </a:cubicBezTo>
                    <a:cubicBezTo>
                      <a:pt x="65" y="40"/>
                      <a:pt x="66" y="37"/>
                      <a:pt x="66" y="35"/>
                    </a:cubicBezTo>
                    <a:cubicBezTo>
                      <a:pt x="64" y="34"/>
                      <a:pt x="63" y="33"/>
                      <a:pt x="61" y="33"/>
                    </a:cubicBezTo>
                    <a:cubicBezTo>
                      <a:pt x="58" y="35"/>
                      <a:pt x="59" y="41"/>
                      <a:pt x="55" y="41"/>
                    </a:cubicBezTo>
                    <a:cubicBezTo>
                      <a:pt x="58" y="26"/>
                      <a:pt x="58" y="17"/>
                      <a:pt x="51" y="7"/>
                    </a:cubicBezTo>
                    <a:cubicBezTo>
                      <a:pt x="42" y="3"/>
                      <a:pt x="36" y="10"/>
                      <a:pt x="30" y="14"/>
                    </a:cubicBezTo>
                    <a:cubicBezTo>
                      <a:pt x="30" y="17"/>
                      <a:pt x="35" y="18"/>
                      <a:pt x="33" y="20"/>
                    </a:cubicBezTo>
                    <a:cubicBezTo>
                      <a:pt x="31" y="21"/>
                      <a:pt x="30" y="19"/>
                      <a:pt x="28" y="20"/>
                    </a:cubicBezTo>
                    <a:cubicBezTo>
                      <a:pt x="22" y="27"/>
                      <a:pt x="31" y="35"/>
                      <a:pt x="33" y="37"/>
                    </a:cubicBezTo>
                    <a:cubicBezTo>
                      <a:pt x="31" y="36"/>
                      <a:pt x="31" y="35"/>
                      <a:pt x="29" y="35"/>
                    </a:cubicBezTo>
                    <a:cubicBezTo>
                      <a:pt x="23" y="41"/>
                      <a:pt x="29" y="47"/>
                      <a:pt x="33" y="51"/>
                    </a:cubicBezTo>
                    <a:cubicBezTo>
                      <a:pt x="33" y="55"/>
                      <a:pt x="30" y="59"/>
                      <a:pt x="27" y="56"/>
                    </a:cubicBezTo>
                    <a:cubicBezTo>
                      <a:pt x="27" y="53"/>
                      <a:pt x="31" y="55"/>
                      <a:pt x="30" y="51"/>
                    </a:cubicBezTo>
                    <a:cubicBezTo>
                      <a:pt x="27" y="46"/>
                      <a:pt x="21" y="40"/>
                      <a:pt x="24" y="32"/>
                    </a:cubicBezTo>
                    <a:cubicBezTo>
                      <a:pt x="16" y="23"/>
                      <a:pt x="28" y="14"/>
                      <a:pt x="30" y="5"/>
                    </a:cubicBezTo>
                    <a:cubicBezTo>
                      <a:pt x="11" y="0"/>
                      <a:pt x="3" y="18"/>
                      <a:pt x="1" y="35"/>
                    </a:cubicBezTo>
                    <a:cubicBezTo>
                      <a:pt x="2" y="37"/>
                      <a:pt x="4" y="38"/>
                      <a:pt x="5" y="40"/>
                    </a:cubicBezTo>
                    <a:cubicBezTo>
                      <a:pt x="0" y="40"/>
                      <a:pt x="1" y="46"/>
                      <a:pt x="0" y="51"/>
                    </a:cubicBezTo>
                    <a:cubicBezTo>
                      <a:pt x="5" y="54"/>
                      <a:pt x="16" y="52"/>
                      <a:pt x="16" y="60"/>
                    </a:cubicBezTo>
                    <a:cubicBezTo>
                      <a:pt x="13" y="60"/>
                      <a:pt x="9" y="58"/>
                      <a:pt x="5" y="60"/>
                    </a:cubicBezTo>
                    <a:cubicBezTo>
                      <a:pt x="4" y="70"/>
                      <a:pt x="16" y="76"/>
                      <a:pt x="21" y="69"/>
                    </a:cubicBezTo>
                    <a:cubicBezTo>
                      <a:pt x="21" y="71"/>
                      <a:pt x="21" y="73"/>
                      <a:pt x="21" y="74"/>
                    </a:cubicBezTo>
                    <a:cubicBezTo>
                      <a:pt x="33" y="80"/>
                      <a:pt x="48" y="76"/>
                      <a:pt x="56" y="84"/>
                    </a:cubicBezTo>
                    <a:cubicBezTo>
                      <a:pt x="56" y="80"/>
                      <a:pt x="54" y="79"/>
                      <a:pt x="54" y="75"/>
                    </a:cubicBezTo>
                    <a:cubicBezTo>
                      <a:pt x="59" y="80"/>
                      <a:pt x="68" y="83"/>
                      <a:pt x="68" y="75"/>
                    </a:cubicBezTo>
                    <a:cubicBezTo>
                      <a:pt x="68" y="70"/>
                      <a:pt x="60" y="70"/>
                      <a:pt x="57" y="65"/>
                    </a:cubicBezTo>
                    <a:cubicBezTo>
                      <a:pt x="63" y="69"/>
                      <a:pt x="72" y="70"/>
                      <a:pt x="72" y="79"/>
                    </a:cubicBezTo>
                    <a:cubicBezTo>
                      <a:pt x="78" y="82"/>
                      <a:pt x="81" y="87"/>
                      <a:pt x="85" y="91"/>
                    </a:cubicBezTo>
                    <a:cubicBezTo>
                      <a:pt x="83" y="92"/>
                      <a:pt x="80" y="92"/>
                      <a:pt x="78" y="93"/>
                    </a:cubicBezTo>
                    <a:cubicBezTo>
                      <a:pt x="77" y="96"/>
                      <a:pt x="79" y="97"/>
                      <a:pt x="79" y="100"/>
                    </a:cubicBezTo>
                    <a:cubicBezTo>
                      <a:pt x="82" y="99"/>
                      <a:pt x="88" y="96"/>
                      <a:pt x="90" y="96"/>
                    </a:cubicBezTo>
                    <a:cubicBezTo>
                      <a:pt x="92" y="107"/>
                      <a:pt x="103" y="108"/>
                      <a:pt x="103" y="121"/>
                    </a:cubicBezTo>
                    <a:cubicBezTo>
                      <a:pt x="100" y="127"/>
                      <a:pt x="97" y="133"/>
                      <a:pt x="91" y="137"/>
                    </a:cubicBezTo>
                    <a:cubicBezTo>
                      <a:pt x="92" y="141"/>
                      <a:pt x="95" y="143"/>
                      <a:pt x="97" y="147"/>
                    </a:cubicBezTo>
                    <a:cubicBezTo>
                      <a:pt x="93" y="146"/>
                      <a:pt x="88" y="149"/>
                      <a:pt x="85" y="151"/>
                    </a:cubicBezTo>
                    <a:cubicBezTo>
                      <a:pt x="83" y="148"/>
                      <a:pt x="79" y="147"/>
                      <a:pt x="74" y="148"/>
                    </a:cubicBezTo>
                    <a:cubicBezTo>
                      <a:pt x="76" y="155"/>
                      <a:pt x="67" y="152"/>
                      <a:pt x="70" y="161"/>
                    </a:cubicBezTo>
                    <a:cubicBezTo>
                      <a:pt x="73" y="164"/>
                      <a:pt x="77" y="165"/>
                      <a:pt x="82" y="165"/>
                    </a:cubicBezTo>
                    <a:cubicBezTo>
                      <a:pt x="84" y="165"/>
                      <a:pt x="84" y="162"/>
                      <a:pt x="86" y="161"/>
                    </a:cubicBezTo>
                    <a:cubicBezTo>
                      <a:pt x="88" y="162"/>
                      <a:pt x="90" y="163"/>
                      <a:pt x="92" y="164"/>
                    </a:cubicBezTo>
                    <a:cubicBezTo>
                      <a:pt x="94" y="163"/>
                      <a:pt x="92" y="159"/>
                      <a:pt x="94" y="159"/>
                    </a:cubicBezTo>
                    <a:cubicBezTo>
                      <a:pt x="94" y="161"/>
                      <a:pt x="98" y="159"/>
                      <a:pt x="99" y="161"/>
                    </a:cubicBezTo>
                    <a:cubicBezTo>
                      <a:pt x="98" y="169"/>
                      <a:pt x="105" y="169"/>
                      <a:pt x="108" y="173"/>
                    </a:cubicBezTo>
                    <a:cubicBezTo>
                      <a:pt x="108" y="175"/>
                      <a:pt x="106" y="176"/>
                      <a:pt x="107" y="178"/>
                    </a:cubicBezTo>
                    <a:cubicBezTo>
                      <a:pt x="118" y="185"/>
                      <a:pt x="128" y="193"/>
                      <a:pt x="142" y="196"/>
                    </a:cubicBezTo>
                    <a:cubicBezTo>
                      <a:pt x="142" y="184"/>
                      <a:pt x="128" y="180"/>
                      <a:pt x="126" y="172"/>
                    </a:cubicBezTo>
                    <a:cubicBezTo>
                      <a:pt x="134" y="176"/>
                      <a:pt x="141" y="183"/>
                      <a:pt x="150" y="189"/>
                    </a:cubicBezTo>
                    <a:cubicBezTo>
                      <a:pt x="146" y="184"/>
                      <a:pt x="150" y="182"/>
                      <a:pt x="148" y="176"/>
                    </a:cubicBezTo>
                    <a:cubicBezTo>
                      <a:pt x="149" y="177"/>
                      <a:pt x="149" y="179"/>
                      <a:pt x="151" y="179"/>
                    </a:cubicBezTo>
                    <a:cubicBezTo>
                      <a:pt x="153" y="171"/>
                      <a:pt x="149" y="168"/>
                      <a:pt x="145" y="164"/>
                    </a:cubicBezTo>
                    <a:cubicBezTo>
                      <a:pt x="146" y="163"/>
                      <a:pt x="148" y="163"/>
                      <a:pt x="147" y="161"/>
                    </a:cubicBezTo>
                    <a:cubicBezTo>
                      <a:pt x="142" y="160"/>
                      <a:pt x="141" y="153"/>
                      <a:pt x="136" y="154"/>
                    </a:cubicBezTo>
                    <a:cubicBezTo>
                      <a:pt x="136" y="147"/>
                      <a:pt x="132" y="146"/>
                      <a:pt x="130" y="141"/>
                    </a:cubicBezTo>
                    <a:cubicBezTo>
                      <a:pt x="131" y="143"/>
                      <a:pt x="133" y="142"/>
                      <a:pt x="135" y="141"/>
                    </a:cubicBezTo>
                    <a:cubicBezTo>
                      <a:pt x="134" y="138"/>
                      <a:pt x="132" y="136"/>
                      <a:pt x="131" y="134"/>
                    </a:cubicBezTo>
                    <a:cubicBezTo>
                      <a:pt x="133" y="134"/>
                      <a:pt x="133" y="132"/>
                      <a:pt x="135" y="132"/>
                    </a:cubicBezTo>
                    <a:cubicBezTo>
                      <a:pt x="138" y="135"/>
                      <a:pt x="140" y="139"/>
                      <a:pt x="145" y="141"/>
                    </a:cubicBezTo>
                    <a:cubicBezTo>
                      <a:pt x="143" y="146"/>
                      <a:pt x="145" y="146"/>
                      <a:pt x="146" y="150"/>
                    </a:cubicBezTo>
                    <a:cubicBezTo>
                      <a:pt x="149" y="150"/>
                      <a:pt x="148" y="148"/>
                      <a:pt x="150" y="149"/>
                    </a:cubicBezTo>
                    <a:cubicBezTo>
                      <a:pt x="150" y="153"/>
                      <a:pt x="154" y="154"/>
                      <a:pt x="156" y="155"/>
                    </a:cubicBezTo>
                    <a:cubicBezTo>
                      <a:pt x="159" y="153"/>
                      <a:pt x="154" y="146"/>
                      <a:pt x="158" y="145"/>
                    </a:cubicBezTo>
                    <a:cubicBezTo>
                      <a:pt x="160" y="149"/>
                      <a:pt x="162" y="141"/>
                      <a:pt x="165" y="141"/>
                    </a:cubicBezTo>
                    <a:cubicBezTo>
                      <a:pt x="166" y="139"/>
                      <a:pt x="162" y="137"/>
                      <a:pt x="164" y="135"/>
                    </a:cubicBezTo>
                    <a:cubicBezTo>
                      <a:pt x="165" y="136"/>
                      <a:pt x="167" y="136"/>
                      <a:pt x="169" y="136"/>
                    </a:cubicBezTo>
                    <a:cubicBezTo>
                      <a:pt x="171" y="130"/>
                      <a:pt x="166" y="128"/>
                      <a:pt x="164" y="124"/>
                    </a:cubicBezTo>
                    <a:cubicBezTo>
                      <a:pt x="161" y="124"/>
                      <a:pt x="162" y="127"/>
                      <a:pt x="159" y="126"/>
                    </a:cubicBezTo>
                    <a:cubicBezTo>
                      <a:pt x="159" y="124"/>
                      <a:pt x="160" y="124"/>
                      <a:pt x="160" y="121"/>
                    </a:cubicBezTo>
                    <a:cubicBezTo>
                      <a:pt x="156" y="121"/>
                      <a:pt x="152" y="124"/>
                      <a:pt x="150" y="122"/>
                    </a:cubicBezTo>
                    <a:cubicBezTo>
                      <a:pt x="150" y="120"/>
                      <a:pt x="154" y="121"/>
                      <a:pt x="154" y="118"/>
                    </a:cubicBezTo>
                    <a:cubicBezTo>
                      <a:pt x="151" y="110"/>
                      <a:pt x="145" y="110"/>
                      <a:pt x="136" y="109"/>
                    </a:cubicBezTo>
                    <a:cubicBezTo>
                      <a:pt x="137" y="102"/>
                      <a:pt x="129" y="102"/>
                      <a:pt x="127" y="98"/>
                    </a:cubicBezTo>
                    <a:cubicBezTo>
                      <a:pt x="133" y="97"/>
                      <a:pt x="127" y="91"/>
                      <a:pt x="128" y="89"/>
                    </a:cubicBezTo>
                    <a:cubicBezTo>
                      <a:pt x="130" y="92"/>
                      <a:pt x="134" y="92"/>
                      <a:pt x="138" y="92"/>
                    </a:cubicBezTo>
                    <a:cubicBezTo>
                      <a:pt x="138" y="86"/>
                      <a:pt x="132" y="85"/>
                      <a:pt x="129" y="83"/>
                    </a:cubicBezTo>
                    <a:cubicBezTo>
                      <a:pt x="130" y="81"/>
                      <a:pt x="134" y="82"/>
                      <a:pt x="136" y="82"/>
                    </a:cubicBezTo>
                    <a:cubicBezTo>
                      <a:pt x="135" y="77"/>
                      <a:pt x="133" y="74"/>
                      <a:pt x="130" y="71"/>
                    </a:cubicBezTo>
                    <a:cubicBezTo>
                      <a:pt x="127" y="72"/>
                      <a:pt x="123" y="77"/>
                      <a:pt x="121" y="76"/>
                    </a:cubicBezTo>
                    <a:cubicBezTo>
                      <a:pt x="122" y="72"/>
                      <a:pt x="126" y="72"/>
                      <a:pt x="127" y="69"/>
                    </a:cubicBezTo>
                    <a:cubicBezTo>
                      <a:pt x="127" y="65"/>
                      <a:pt x="125" y="63"/>
                      <a:pt x="122" y="63"/>
                    </a:cubicBezTo>
                    <a:cubicBezTo>
                      <a:pt x="118" y="63"/>
                      <a:pt x="118" y="65"/>
                      <a:pt x="116" y="65"/>
                    </a:cubicBezTo>
                    <a:cubicBezTo>
                      <a:pt x="114" y="64"/>
                      <a:pt x="114" y="61"/>
                      <a:pt x="114" y="57"/>
                    </a:cubicBezTo>
                    <a:cubicBezTo>
                      <a:pt x="112" y="57"/>
                      <a:pt x="109" y="60"/>
                      <a:pt x="108" y="59"/>
                    </a:cubicBezTo>
                    <a:cubicBezTo>
                      <a:pt x="110" y="57"/>
                      <a:pt x="111" y="56"/>
                      <a:pt x="111" y="53"/>
                    </a:cubicBezTo>
                    <a:cubicBezTo>
                      <a:pt x="110" y="49"/>
                      <a:pt x="106" y="49"/>
                      <a:pt x="103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191">
                <a:extLst>
                  <a:ext uri="{FF2B5EF4-FFF2-40B4-BE49-F238E27FC236}">
                    <a16:creationId xmlns:a16="http://schemas.microsoft.com/office/drawing/2014/main" id="{3AD063D9-B625-4FF1-83C9-795512C00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589" y="2651758"/>
                <a:ext cx="208491" cy="208491"/>
              </a:xfrm>
              <a:custGeom>
                <a:avLst/>
                <a:gdLst>
                  <a:gd name="T0" fmla="*/ 36 w 77"/>
                  <a:gd name="T1" fmla="*/ 45 h 77"/>
                  <a:gd name="T2" fmla="*/ 21 w 77"/>
                  <a:gd name="T3" fmla="*/ 44 h 77"/>
                  <a:gd name="T4" fmla="*/ 9 w 77"/>
                  <a:gd name="T5" fmla="*/ 53 h 77"/>
                  <a:gd name="T6" fmla="*/ 1 w 77"/>
                  <a:gd name="T7" fmla="*/ 60 h 77"/>
                  <a:gd name="T8" fmla="*/ 4 w 77"/>
                  <a:gd name="T9" fmla="*/ 65 h 77"/>
                  <a:gd name="T10" fmla="*/ 6 w 77"/>
                  <a:gd name="T11" fmla="*/ 64 h 77"/>
                  <a:gd name="T12" fmla="*/ 7 w 77"/>
                  <a:gd name="T13" fmla="*/ 65 h 77"/>
                  <a:gd name="T14" fmla="*/ 5 w 77"/>
                  <a:gd name="T15" fmla="*/ 75 h 77"/>
                  <a:gd name="T16" fmla="*/ 10 w 77"/>
                  <a:gd name="T17" fmla="*/ 77 h 77"/>
                  <a:gd name="T18" fmla="*/ 15 w 77"/>
                  <a:gd name="T19" fmla="*/ 59 h 77"/>
                  <a:gd name="T20" fmla="*/ 10 w 77"/>
                  <a:gd name="T21" fmla="*/ 56 h 77"/>
                  <a:gd name="T22" fmla="*/ 35 w 77"/>
                  <a:gd name="T23" fmla="*/ 51 h 77"/>
                  <a:gd name="T24" fmla="*/ 39 w 77"/>
                  <a:gd name="T25" fmla="*/ 60 h 77"/>
                  <a:gd name="T26" fmla="*/ 45 w 77"/>
                  <a:gd name="T27" fmla="*/ 54 h 77"/>
                  <a:gd name="T28" fmla="*/ 43 w 77"/>
                  <a:gd name="T29" fmla="*/ 50 h 77"/>
                  <a:gd name="T30" fmla="*/ 46 w 77"/>
                  <a:gd name="T31" fmla="*/ 52 h 77"/>
                  <a:gd name="T32" fmla="*/ 55 w 77"/>
                  <a:gd name="T33" fmla="*/ 48 h 77"/>
                  <a:gd name="T34" fmla="*/ 55 w 77"/>
                  <a:gd name="T35" fmla="*/ 51 h 77"/>
                  <a:gd name="T36" fmla="*/ 62 w 77"/>
                  <a:gd name="T37" fmla="*/ 45 h 77"/>
                  <a:gd name="T38" fmla="*/ 61 w 77"/>
                  <a:gd name="T39" fmla="*/ 50 h 77"/>
                  <a:gd name="T40" fmla="*/ 68 w 77"/>
                  <a:gd name="T41" fmla="*/ 43 h 77"/>
                  <a:gd name="T42" fmla="*/ 68 w 77"/>
                  <a:gd name="T43" fmla="*/ 27 h 77"/>
                  <a:gd name="T44" fmla="*/ 72 w 77"/>
                  <a:gd name="T45" fmla="*/ 1 h 77"/>
                  <a:gd name="T46" fmla="*/ 67 w 77"/>
                  <a:gd name="T47" fmla="*/ 1 h 77"/>
                  <a:gd name="T48" fmla="*/ 69 w 77"/>
                  <a:gd name="T49" fmla="*/ 4 h 77"/>
                  <a:gd name="T50" fmla="*/ 64 w 77"/>
                  <a:gd name="T51" fmla="*/ 3 h 77"/>
                  <a:gd name="T52" fmla="*/ 63 w 77"/>
                  <a:gd name="T53" fmla="*/ 16 h 77"/>
                  <a:gd name="T54" fmla="*/ 46 w 77"/>
                  <a:gd name="T55" fmla="*/ 35 h 77"/>
                  <a:gd name="T56" fmla="*/ 48 w 77"/>
                  <a:gd name="T57" fmla="*/ 30 h 77"/>
                  <a:gd name="T58" fmla="*/ 43 w 77"/>
                  <a:gd name="T59" fmla="*/ 32 h 77"/>
                  <a:gd name="T60" fmla="*/ 38 w 77"/>
                  <a:gd name="T61" fmla="*/ 44 h 77"/>
                  <a:gd name="T62" fmla="*/ 36 w 77"/>
                  <a:gd name="T63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" h="77">
                    <a:moveTo>
                      <a:pt x="36" y="45"/>
                    </a:moveTo>
                    <a:cubicBezTo>
                      <a:pt x="34" y="41"/>
                      <a:pt x="25" y="47"/>
                      <a:pt x="21" y="44"/>
                    </a:cubicBezTo>
                    <a:cubicBezTo>
                      <a:pt x="17" y="46"/>
                      <a:pt x="16" y="53"/>
                      <a:pt x="9" y="53"/>
                    </a:cubicBezTo>
                    <a:cubicBezTo>
                      <a:pt x="9" y="58"/>
                      <a:pt x="5" y="59"/>
                      <a:pt x="1" y="60"/>
                    </a:cubicBezTo>
                    <a:cubicBezTo>
                      <a:pt x="0" y="63"/>
                      <a:pt x="3" y="64"/>
                      <a:pt x="4" y="65"/>
                    </a:cubicBezTo>
                    <a:cubicBezTo>
                      <a:pt x="4" y="65"/>
                      <a:pt x="6" y="62"/>
                      <a:pt x="6" y="64"/>
                    </a:cubicBezTo>
                    <a:cubicBezTo>
                      <a:pt x="6" y="64"/>
                      <a:pt x="7" y="65"/>
                      <a:pt x="7" y="65"/>
                    </a:cubicBezTo>
                    <a:cubicBezTo>
                      <a:pt x="4" y="68"/>
                      <a:pt x="6" y="71"/>
                      <a:pt x="5" y="75"/>
                    </a:cubicBezTo>
                    <a:cubicBezTo>
                      <a:pt x="7" y="76"/>
                      <a:pt x="7" y="76"/>
                      <a:pt x="10" y="77"/>
                    </a:cubicBezTo>
                    <a:cubicBezTo>
                      <a:pt x="13" y="72"/>
                      <a:pt x="16" y="64"/>
                      <a:pt x="15" y="59"/>
                    </a:cubicBezTo>
                    <a:cubicBezTo>
                      <a:pt x="13" y="58"/>
                      <a:pt x="11" y="59"/>
                      <a:pt x="10" y="56"/>
                    </a:cubicBezTo>
                    <a:cubicBezTo>
                      <a:pt x="18" y="56"/>
                      <a:pt x="23" y="51"/>
                      <a:pt x="35" y="51"/>
                    </a:cubicBezTo>
                    <a:cubicBezTo>
                      <a:pt x="31" y="54"/>
                      <a:pt x="34" y="60"/>
                      <a:pt x="39" y="60"/>
                    </a:cubicBezTo>
                    <a:cubicBezTo>
                      <a:pt x="39" y="56"/>
                      <a:pt x="42" y="54"/>
                      <a:pt x="45" y="54"/>
                    </a:cubicBezTo>
                    <a:cubicBezTo>
                      <a:pt x="46" y="51"/>
                      <a:pt x="43" y="52"/>
                      <a:pt x="43" y="50"/>
                    </a:cubicBezTo>
                    <a:cubicBezTo>
                      <a:pt x="44" y="49"/>
                      <a:pt x="46" y="50"/>
                      <a:pt x="46" y="52"/>
                    </a:cubicBezTo>
                    <a:cubicBezTo>
                      <a:pt x="50" y="52"/>
                      <a:pt x="54" y="51"/>
                      <a:pt x="55" y="48"/>
                    </a:cubicBezTo>
                    <a:cubicBezTo>
                      <a:pt x="55" y="50"/>
                      <a:pt x="54" y="50"/>
                      <a:pt x="55" y="51"/>
                    </a:cubicBezTo>
                    <a:cubicBezTo>
                      <a:pt x="58" y="50"/>
                      <a:pt x="58" y="46"/>
                      <a:pt x="62" y="45"/>
                    </a:cubicBezTo>
                    <a:cubicBezTo>
                      <a:pt x="62" y="47"/>
                      <a:pt x="60" y="47"/>
                      <a:pt x="61" y="50"/>
                    </a:cubicBezTo>
                    <a:cubicBezTo>
                      <a:pt x="66" y="50"/>
                      <a:pt x="65" y="44"/>
                      <a:pt x="68" y="43"/>
                    </a:cubicBezTo>
                    <a:cubicBezTo>
                      <a:pt x="63" y="38"/>
                      <a:pt x="72" y="33"/>
                      <a:pt x="68" y="27"/>
                    </a:cubicBezTo>
                    <a:cubicBezTo>
                      <a:pt x="77" y="20"/>
                      <a:pt x="74" y="12"/>
                      <a:pt x="72" y="1"/>
                    </a:cubicBezTo>
                    <a:cubicBezTo>
                      <a:pt x="69" y="0"/>
                      <a:pt x="69" y="0"/>
                      <a:pt x="67" y="1"/>
                    </a:cubicBezTo>
                    <a:cubicBezTo>
                      <a:pt x="66" y="4"/>
                      <a:pt x="69" y="3"/>
                      <a:pt x="69" y="4"/>
                    </a:cubicBezTo>
                    <a:cubicBezTo>
                      <a:pt x="66" y="6"/>
                      <a:pt x="67" y="4"/>
                      <a:pt x="64" y="3"/>
                    </a:cubicBezTo>
                    <a:cubicBezTo>
                      <a:pt x="61" y="6"/>
                      <a:pt x="61" y="12"/>
                      <a:pt x="63" y="16"/>
                    </a:cubicBezTo>
                    <a:cubicBezTo>
                      <a:pt x="60" y="25"/>
                      <a:pt x="53" y="34"/>
                      <a:pt x="46" y="35"/>
                    </a:cubicBezTo>
                    <a:cubicBezTo>
                      <a:pt x="46" y="32"/>
                      <a:pt x="49" y="33"/>
                      <a:pt x="48" y="30"/>
                    </a:cubicBezTo>
                    <a:cubicBezTo>
                      <a:pt x="45" y="29"/>
                      <a:pt x="44" y="31"/>
                      <a:pt x="43" y="32"/>
                    </a:cubicBezTo>
                    <a:cubicBezTo>
                      <a:pt x="44" y="38"/>
                      <a:pt x="38" y="39"/>
                      <a:pt x="38" y="44"/>
                    </a:cubicBezTo>
                    <a:cubicBezTo>
                      <a:pt x="37" y="44"/>
                      <a:pt x="37" y="45"/>
                      <a:pt x="36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B90B58D-8BD4-4EEC-9E42-892EDD5927BF}"/>
                </a:ext>
              </a:extLst>
            </p:cNvPr>
            <p:cNvCxnSpPr>
              <a:cxnSpLocks/>
            </p:cNvCxnSpPr>
            <p:nvPr/>
          </p:nvCxnSpPr>
          <p:spPr>
            <a:xfrm>
              <a:off x="5650193" y="869896"/>
              <a:ext cx="0" cy="1215539"/>
            </a:xfrm>
            <a:prstGeom prst="line">
              <a:avLst/>
            </a:prstGeom>
            <a:ln>
              <a:solidFill>
                <a:srgbClr val="00B4C4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FDEC864-1C8B-491E-BCC4-1B08EC4F33D9}"/>
                </a:ext>
              </a:extLst>
            </p:cNvPr>
            <p:cNvSpPr txBox="1"/>
            <p:nvPr/>
          </p:nvSpPr>
          <p:spPr>
            <a:xfrm>
              <a:off x="5674147" y="678213"/>
              <a:ext cx="685743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Etats-Unis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7AD6419-24E4-4EF1-844A-4CEB337B41BA}"/>
                </a:ext>
              </a:extLst>
            </p:cNvPr>
            <p:cNvSpPr txBox="1"/>
            <p:nvPr/>
          </p:nvSpPr>
          <p:spPr>
            <a:xfrm>
              <a:off x="5634439" y="3601384"/>
              <a:ext cx="516645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r"/>
              <a:r>
                <a:rPr lang="fr-FR" sz="900" b="1" dirty="0">
                  <a:solidFill>
                    <a:srgbClr val="003871"/>
                  </a:solidFill>
                </a:rPr>
                <a:t>Brésil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56B2F4D-2D08-46A5-B4C3-38BE76ED9A7F}"/>
                </a:ext>
              </a:extLst>
            </p:cNvPr>
            <p:cNvSpPr txBox="1"/>
            <p:nvPr/>
          </p:nvSpPr>
          <p:spPr>
            <a:xfrm>
              <a:off x="6225199" y="3810582"/>
              <a:ext cx="516645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r"/>
              <a:r>
                <a:rPr lang="fr-FR" sz="900" b="1" dirty="0">
                  <a:solidFill>
                    <a:srgbClr val="003871"/>
                  </a:solidFill>
                </a:rPr>
                <a:t>Maroc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AC903CA-194F-41ED-8791-9E6A28CFDEFC}"/>
                </a:ext>
              </a:extLst>
            </p:cNvPr>
            <p:cNvSpPr txBox="1"/>
            <p:nvPr/>
          </p:nvSpPr>
          <p:spPr>
            <a:xfrm>
              <a:off x="6802187" y="403829"/>
              <a:ext cx="596230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Espagne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F0B4CBF-46D4-410D-B856-25DD27CC42A1}"/>
                </a:ext>
              </a:extLst>
            </p:cNvPr>
            <p:cNvSpPr txBox="1"/>
            <p:nvPr/>
          </p:nvSpPr>
          <p:spPr>
            <a:xfrm>
              <a:off x="6874802" y="3380051"/>
              <a:ext cx="516645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France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7BEA8DD-832B-48F8-A55F-86178D4D7C84}"/>
                </a:ext>
              </a:extLst>
            </p:cNvPr>
            <p:cNvCxnSpPr>
              <a:cxnSpLocks/>
            </p:cNvCxnSpPr>
            <p:nvPr/>
          </p:nvCxnSpPr>
          <p:spPr>
            <a:xfrm>
              <a:off x="6998913" y="2206767"/>
              <a:ext cx="0" cy="798548"/>
            </a:xfrm>
            <a:prstGeom prst="line">
              <a:avLst/>
            </a:prstGeom>
            <a:ln>
              <a:solidFill>
                <a:srgbClr val="00B4C4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1A2EC9A-CA55-434E-9D38-2A6A840D55EF}"/>
                </a:ext>
              </a:extLst>
            </p:cNvPr>
            <p:cNvSpPr txBox="1"/>
            <p:nvPr/>
          </p:nvSpPr>
          <p:spPr>
            <a:xfrm>
              <a:off x="7080901" y="2964927"/>
              <a:ext cx="615083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Italie</a:t>
              </a:r>
            </a:p>
          </p:txBody>
        </p:sp>
        <p:sp>
          <p:nvSpPr>
            <p:cNvPr id="25" name="Graphique 197">
              <a:extLst>
                <a:ext uri="{FF2B5EF4-FFF2-40B4-BE49-F238E27FC236}">
                  <a16:creationId xmlns:a16="http://schemas.microsoft.com/office/drawing/2014/main" id="{C914C475-CE70-418C-9ED6-BF3CF7C66D0A}"/>
                </a:ext>
              </a:extLst>
            </p:cNvPr>
            <p:cNvSpPr/>
            <p:nvPr/>
          </p:nvSpPr>
          <p:spPr>
            <a:xfrm>
              <a:off x="6728022" y="456638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26" name="Graphique 49">
              <a:extLst>
                <a:ext uri="{FF2B5EF4-FFF2-40B4-BE49-F238E27FC236}">
                  <a16:creationId xmlns:a16="http://schemas.microsoft.com/office/drawing/2014/main" id="{9165580C-6D7C-4CA8-A4FC-FCDF8CD2A62F}"/>
                </a:ext>
              </a:extLst>
            </p:cNvPr>
            <p:cNvSpPr/>
            <p:nvPr/>
          </p:nvSpPr>
          <p:spPr>
            <a:xfrm>
              <a:off x="5613111" y="729417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27" name="Graphique 197">
              <a:extLst>
                <a:ext uri="{FF2B5EF4-FFF2-40B4-BE49-F238E27FC236}">
                  <a16:creationId xmlns:a16="http://schemas.microsoft.com/office/drawing/2014/main" id="{66BC7527-9533-4CC6-A9C5-D3D1B3AA75F9}"/>
                </a:ext>
              </a:extLst>
            </p:cNvPr>
            <p:cNvSpPr/>
            <p:nvPr/>
          </p:nvSpPr>
          <p:spPr>
            <a:xfrm>
              <a:off x="6856994" y="919140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29" name="Graphique 49">
              <a:extLst>
                <a:ext uri="{FF2B5EF4-FFF2-40B4-BE49-F238E27FC236}">
                  <a16:creationId xmlns:a16="http://schemas.microsoft.com/office/drawing/2014/main" id="{53AA2CB7-7DD7-48F5-A030-C77B6556A316}"/>
                </a:ext>
              </a:extLst>
            </p:cNvPr>
            <p:cNvSpPr/>
            <p:nvPr/>
          </p:nvSpPr>
          <p:spPr>
            <a:xfrm>
              <a:off x="6151479" y="3650025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30" name="Graphique 49">
              <a:extLst>
                <a:ext uri="{FF2B5EF4-FFF2-40B4-BE49-F238E27FC236}">
                  <a16:creationId xmlns:a16="http://schemas.microsoft.com/office/drawing/2014/main" id="{0C417CCB-0BB8-4C7F-8138-2D1E3C743F94}"/>
                </a:ext>
              </a:extLst>
            </p:cNvPr>
            <p:cNvSpPr/>
            <p:nvPr/>
          </p:nvSpPr>
          <p:spPr>
            <a:xfrm>
              <a:off x="6740007" y="3861193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31" name="Graphique 49">
              <a:extLst>
                <a:ext uri="{FF2B5EF4-FFF2-40B4-BE49-F238E27FC236}">
                  <a16:creationId xmlns:a16="http://schemas.microsoft.com/office/drawing/2014/main" id="{11155D47-6D6E-4BA8-85CF-7B7E3525D276}"/>
                </a:ext>
              </a:extLst>
            </p:cNvPr>
            <p:cNvSpPr/>
            <p:nvPr/>
          </p:nvSpPr>
          <p:spPr>
            <a:xfrm>
              <a:off x="6804726" y="3423530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sp>
          <p:nvSpPr>
            <p:cNvPr id="32" name="Graphique 49">
              <a:extLst>
                <a:ext uri="{FF2B5EF4-FFF2-40B4-BE49-F238E27FC236}">
                  <a16:creationId xmlns:a16="http://schemas.microsoft.com/office/drawing/2014/main" id="{B8AB950A-226E-4569-9C76-6F7E1D662540}"/>
                </a:ext>
              </a:extLst>
            </p:cNvPr>
            <p:cNvSpPr/>
            <p:nvPr/>
          </p:nvSpPr>
          <p:spPr>
            <a:xfrm>
              <a:off x="6979868" y="3013688"/>
              <a:ext cx="74165" cy="106527"/>
            </a:xfrm>
            <a:custGeom>
              <a:avLst/>
              <a:gdLst>
                <a:gd name="connsiteX0" fmla="*/ 49443 w 98886"/>
                <a:gd name="connsiteY0" fmla="*/ 0 h 142035"/>
                <a:gd name="connsiteX1" fmla="*/ 0 w 98886"/>
                <a:gd name="connsiteY1" fmla="*/ 49371 h 142035"/>
                <a:gd name="connsiteX2" fmla="*/ 49492 w 98886"/>
                <a:gd name="connsiteY2" fmla="*/ 142035 h 142035"/>
                <a:gd name="connsiteX3" fmla="*/ 98886 w 98886"/>
                <a:gd name="connsiteY3" fmla="*/ 49371 h 142035"/>
                <a:gd name="connsiteX4" fmla="*/ 49443 w 98886"/>
                <a:gd name="connsiteY4" fmla="*/ 0 h 142035"/>
                <a:gd name="connsiteX5" fmla="*/ 64361 w 98886"/>
                <a:gd name="connsiteY5" fmla="*/ 63827 h 142035"/>
                <a:gd name="connsiteX6" fmla="*/ 49443 w 98886"/>
                <a:gd name="connsiteY6" fmla="*/ 69987 h 142035"/>
                <a:gd name="connsiteX7" fmla="*/ 34526 w 98886"/>
                <a:gd name="connsiteY7" fmla="*/ 63827 h 142035"/>
                <a:gd name="connsiteX8" fmla="*/ 34526 w 98886"/>
                <a:gd name="connsiteY8" fmla="*/ 34035 h 142035"/>
                <a:gd name="connsiteX9" fmla="*/ 49443 w 98886"/>
                <a:gd name="connsiteY9" fmla="*/ 27864 h 142035"/>
                <a:gd name="connsiteX10" fmla="*/ 64361 w 98886"/>
                <a:gd name="connsiteY10" fmla="*/ 34035 h 142035"/>
                <a:gd name="connsiteX11" fmla="*/ 64361 w 98886"/>
                <a:gd name="connsiteY11" fmla="*/ 63827 h 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86" h="142035">
                  <a:moveTo>
                    <a:pt x="49443" y="0"/>
                  </a:moveTo>
                  <a:cubicBezTo>
                    <a:pt x="22180" y="0"/>
                    <a:pt x="0" y="22148"/>
                    <a:pt x="0" y="49371"/>
                  </a:cubicBezTo>
                  <a:cubicBezTo>
                    <a:pt x="0" y="83587"/>
                    <a:pt x="49492" y="142035"/>
                    <a:pt x="49492" y="142035"/>
                  </a:cubicBezTo>
                  <a:cubicBezTo>
                    <a:pt x="49492" y="142035"/>
                    <a:pt x="98886" y="81904"/>
                    <a:pt x="98886" y="49371"/>
                  </a:cubicBezTo>
                  <a:cubicBezTo>
                    <a:pt x="98886" y="22148"/>
                    <a:pt x="76707" y="0"/>
                    <a:pt x="49443" y="0"/>
                  </a:cubicBezTo>
                  <a:close/>
                  <a:moveTo>
                    <a:pt x="64361" y="63827"/>
                  </a:moveTo>
                  <a:cubicBezTo>
                    <a:pt x="60248" y="67933"/>
                    <a:pt x="54846" y="69987"/>
                    <a:pt x="49443" y="69987"/>
                  </a:cubicBezTo>
                  <a:cubicBezTo>
                    <a:pt x="44041" y="69987"/>
                    <a:pt x="38638" y="67933"/>
                    <a:pt x="34526" y="63827"/>
                  </a:cubicBezTo>
                  <a:cubicBezTo>
                    <a:pt x="26300" y="55613"/>
                    <a:pt x="26300" y="42249"/>
                    <a:pt x="34526" y="34035"/>
                  </a:cubicBezTo>
                  <a:cubicBezTo>
                    <a:pt x="38509" y="30056"/>
                    <a:pt x="43808" y="27864"/>
                    <a:pt x="49443" y="27864"/>
                  </a:cubicBezTo>
                  <a:cubicBezTo>
                    <a:pt x="55078" y="27864"/>
                    <a:pt x="60376" y="30057"/>
                    <a:pt x="64361" y="34035"/>
                  </a:cubicBezTo>
                  <a:cubicBezTo>
                    <a:pt x="72587" y="42249"/>
                    <a:pt x="72587" y="55613"/>
                    <a:pt x="64361" y="63827"/>
                  </a:cubicBezTo>
                  <a:close/>
                </a:path>
              </a:pathLst>
            </a:custGeom>
            <a:solidFill>
              <a:srgbClr val="00B4C4"/>
            </a:solidFill>
            <a:ln w="209" cap="flat">
              <a:noFill/>
              <a:prstDash val="solid"/>
              <a:miter/>
            </a:ln>
          </p:spPr>
          <p:txBody>
            <a:bodyPr lIns="68580" tIns="34290" rIns="68580" bIns="34290" rtlCol="0" anchor="ctr"/>
            <a:lstStyle/>
            <a:p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B0B42C3D-95C3-4D3A-B2DE-511EF798F0CD}"/>
                </a:ext>
              </a:extLst>
            </p:cNvPr>
            <p:cNvCxnSpPr>
              <a:cxnSpLocks/>
            </p:cNvCxnSpPr>
            <p:nvPr/>
          </p:nvCxnSpPr>
          <p:spPr>
            <a:xfrm>
              <a:off x="6189604" y="2787761"/>
              <a:ext cx="0" cy="835687"/>
            </a:xfrm>
            <a:prstGeom prst="line">
              <a:avLst/>
            </a:prstGeom>
            <a:ln>
              <a:solidFill>
                <a:srgbClr val="00B4C4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0176162-C76E-4927-B798-305CAFC252CB}"/>
                </a:ext>
              </a:extLst>
            </p:cNvPr>
            <p:cNvCxnSpPr>
              <a:cxnSpLocks/>
            </p:cNvCxnSpPr>
            <p:nvPr/>
          </p:nvCxnSpPr>
          <p:spPr>
            <a:xfrm>
              <a:off x="6777439" y="2318510"/>
              <a:ext cx="0" cy="1514779"/>
            </a:xfrm>
            <a:prstGeom prst="line">
              <a:avLst/>
            </a:prstGeom>
            <a:ln>
              <a:solidFill>
                <a:srgbClr val="00B4C4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2109201C-4D70-4905-A84C-7A6CD39302AC}"/>
                </a:ext>
              </a:extLst>
            </p:cNvPr>
            <p:cNvCxnSpPr>
              <a:cxnSpLocks/>
            </p:cNvCxnSpPr>
            <p:nvPr/>
          </p:nvCxnSpPr>
          <p:spPr>
            <a:xfrm>
              <a:off x="6894080" y="1047101"/>
              <a:ext cx="0" cy="1013753"/>
            </a:xfrm>
            <a:prstGeom prst="line">
              <a:avLst/>
            </a:prstGeom>
            <a:ln>
              <a:solidFill>
                <a:srgbClr val="00B4C4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5106ABC-1EEE-40E6-B0D8-3350BDB09E42}"/>
                </a:ext>
              </a:extLst>
            </p:cNvPr>
            <p:cNvCxnSpPr>
              <a:cxnSpLocks/>
            </p:cNvCxnSpPr>
            <p:nvPr/>
          </p:nvCxnSpPr>
          <p:spPr>
            <a:xfrm>
              <a:off x="6765105" y="583351"/>
              <a:ext cx="0" cy="1617091"/>
            </a:xfrm>
            <a:prstGeom prst="line">
              <a:avLst/>
            </a:prstGeom>
            <a:ln>
              <a:solidFill>
                <a:srgbClr val="00B4C4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CB40CD5-5E6D-4892-A525-B96BEA3BCE98}"/>
                </a:ext>
              </a:extLst>
            </p:cNvPr>
            <p:cNvCxnSpPr>
              <a:cxnSpLocks/>
            </p:cNvCxnSpPr>
            <p:nvPr/>
          </p:nvCxnSpPr>
          <p:spPr>
            <a:xfrm>
              <a:off x="6841182" y="2116208"/>
              <a:ext cx="0" cy="1263842"/>
            </a:xfrm>
            <a:prstGeom prst="line">
              <a:avLst/>
            </a:prstGeom>
            <a:ln>
              <a:solidFill>
                <a:srgbClr val="00B4C4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9FC0F73-F76A-411E-9BE8-E098E29D9A9D}"/>
                </a:ext>
              </a:extLst>
            </p:cNvPr>
            <p:cNvSpPr txBox="1"/>
            <p:nvPr/>
          </p:nvSpPr>
          <p:spPr>
            <a:xfrm>
              <a:off x="6930940" y="869895"/>
              <a:ext cx="873511" cy="19489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sz="900" b="1" dirty="0">
                  <a:solidFill>
                    <a:srgbClr val="003871"/>
                  </a:solidFill>
                </a:rPr>
                <a:t>Luxembourg</a:t>
              </a:r>
            </a:p>
          </p:txBody>
        </p:sp>
      </p:grpSp>
      <p:sp>
        <p:nvSpPr>
          <p:cNvPr id="127" name="Graphique 197">
            <a:extLst>
              <a:ext uri="{FF2B5EF4-FFF2-40B4-BE49-F238E27FC236}">
                <a16:creationId xmlns:a16="http://schemas.microsoft.com/office/drawing/2014/main" id="{C914C475-CE70-418C-9ED6-BF3CF7C66D0A}"/>
              </a:ext>
            </a:extLst>
          </p:cNvPr>
          <p:cNvSpPr/>
          <p:nvPr userDrawn="1"/>
        </p:nvSpPr>
        <p:spPr>
          <a:xfrm>
            <a:off x="6600002" y="800816"/>
            <a:ext cx="79057" cy="113553"/>
          </a:xfrm>
          <a:custGeom>
            <a:avLst/>
            <a:gdLst>
              <a:gd name="connsiteX0" fmla="*/ 49443 w 98886"/>
              <a:gd name="connsiteY0" fmla="*/ 0 h 142035"/>
              <a:gd name="connsiteX1" fmla="*/ 0 w 98886"/>
              <a:gd name="connsiteY1" fmla="*/ 49371 h 142035"/>
              <a:gd name="connsiteX2" fmla="*/ 49492 w 98886"/>
              <a:gd name="connsiteY2" fmla="*/ 142035 h 142035"/>
              <a:gd name="connsiteX3" fmla="*/ 98886 w 98886"/>
              <a:gd name="connsiteY3" fmla="*/ 49371 h 142035"/>
              <a:gd name="connsiteX4" fmla="*/ 49443 w 98886"/>
              <a:gd name="connsiteY4" fmla="*/ 0 h 142035"/>
              <a:gd name="connsiteX5" fmla="*/ 64361 w 98886"/>
              <a:gd name="connsiteY5" fmla="*/ 63827 h 142035"/>
              <a:gd name="connsiteX6" fmla="*/ 49443 w 98886"/>
              <a:gd name="connsiteY6" fmla="*/ 69987 h 142035"/>
              <a:gd name="connsiteX7" fmla="*/ 34526 w 98886"/>
              <a:gd name="connsiteY7" fmla="*/ 63827 h 142035"/>
              <a:gd name="connsiteX8" fmla="*/ 34526 w 98886"/>
              <a:gd name="connsiteY8" fmla="*/ 34035 h 142035"/>
              <a:gd name="connsiteX9" fmla="*/ 49443 w 98886"/>
              <a:gd name="connsiteY9" fmla="*/ 27864 h 142035"/>
              <a:gd name="connsiteX10" fmla="*/ 64361 w 98886"/>
              <a:gd name="connsiteY10" fmla="*/ 34035 h 142035"/>
              <a:gd name="connsiteX11" fmla="*/ 64361 w 98886"/>
              <a:gd name="connsiteY11" fmla="*/ 63827 h 14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886" h="142035">
                <a:moveTo>
                  <a:pt x="49443" y="0"/>
                </a:moveTo>
                <a:cubicBezTo>
                  <a:pt x="22180" y="0"/>
                  <a:pt x="0" y="22148"/>
                  <a:pt x="0" y="49371"/>
                </a:cubicBezTo>
                <a:cubicBezTo>
                  <a:pt x="0" y="83587"/>
                  <a:pt x="49492" y="142035"/>
                  <a:pt x="49492" y="142035"/>
                </a:cubicBezTo>
                <a:cubicBezTo>
                  <a:pt x="49492" y="142035"/>
                  <a:pt x="98886" y="81904"/>
                  <a:pt x="98886" y="49371"/>
                </a:cubicBezTo>
                <a:cubicBezTo>
                  <a:pt x="98886" y="22148"/>
                  <a:pt x="76707" y="0"/>
                  <a:pt x="49443" y="0"/>
                </a:cubicBezTo>
                <a:close/>
                <a:moveTo>
                  <a:pt x="64361" y="63827"/>
                </a:moveTo>
                <a:cubicBezTo>
                  <a:pt x="60248" y="67933"/>
                  <a:pt x="54846" y="69987"/>
                  <a:pt x="49443" y="69987"/>
                </a:cubicBezTo>
                <a:cubicBezTo>
                  <a:pt x="44041" y="69987"/>
                  <a:pt x="38638" y="67933"/>
                  <a:pt x="34526" y="63827"/>
                </a:cubicBezTo>
                <a:cubicBezTo>
                  <a:pt x="26300" y="55613"/>
                  <a:pt x="26300" y="42249"/>
                  <a:pt x="34526" y="34035"/>
                </a:cubicBezTo>
                <a:cubicBezTo>
                  <a:pt x="38509" y="30056"/>
                  <a:pt x="43808" y="27864"/>
                  <a:pt x="49443" y="27864"/>
                </a:cubicBezTo>
                <a:cubicBezTo>
                  <a:pt x="55078" y="27864"/>
                  <a:pt x="60376" y="30057"/>
                  <a:pt x="64361" y="34035"/>
                </a:cubicBezTo>
                <a:cubicBezTo>
                  <a:pt x="72587" y="42249"/>
                  <a:pt x="72587" y="55613"/>
                  <a:pt x="64361" y="63827"/>
                </a:cubicBezTo>
                <a:close/>
              </a:path>
            </a:pathLst>
          </a:custGeom>
          <a:solidFill>
            <a:srgbClr val="00B4C4"/>
          </a:solidFill>
          <a:ln w="209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fr-FR"/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B5106ABC-1EEE-40E6-B0D8-3350BDB09E42}"/>
              </a:ext>
            </a:extLst>
          </p:cNvPr>
          <p:cNvCxnSpPr>
            <a:cxnSpLocks/>
          </p:cNvCxnSpPr>
          <p:nvPr userDrawn="1"/>
        </p:nvCxnSpPr>
        <p:spPr>
          <a:xfrm>
            <a:off x="6639532" y="942613"/>
            <a:ext cx="0" cy="1230357"/>
          </a:xfrm>
          <a:prstGeom prst="line">
            <a:avLst/>
          </a:prstGeom>
          <a:ln>
            <a:solidFill>
              <a:srgbClr val="00B4C4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9FC0F73-F76A-411E-9BE8-E098E29D9A9D}"/>
              </a:ext>
            </a:extLst>
          </p:cNvPr>
          <p:cNvSpPr txBox="1"/>
          <p:nvPr userDrawn="1"/>
        </p:nvSpPr>
        <p:spPr>
          <a:xfrm>
            <a:off x="6031644" y="755303"/>
            <a:ext cx="560612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fr-FR" sz="900" b="1" dirty="0">
                <a:solidFill>
                  <a:srgbClr val="003871"/>
                </a:solidFill>
              </a:rPr>
              <a:t>Portugal</a:t>
            </a:r>
          </a:p>
        </p:txBody>
      </p:sp>
      <p:sp>
        <p:nvSpPr>
          <p:cNvPr id="130" name="Graphique 197">
            <a:extLst>
              <a:ext uri="{FF2B5EF4-FFF2-40B4-BE49-F238E27FC236}">
                <a16:creationId xmlns:a16="http://schemas.microsoft.com/office/drawing/2014/main" id="{66BC7527-9533-4CC6-A9C5-D3D1B3AA75F9}"/>
              </a:ext>
            </a:extLst>
          </p:cNvPr>
          <p:cNvSpPr/>
          <p:nvPr userDrawn="1"/>
        </p:nvSpPr>
        <p:spPr>
          <a:xfrm>
            <a:off x="8358672" y="868383"/>
            <a:ext cx="79057" cy="113553"/>
          </a:xfrm>
          <a:custGeom>
            <a:avLst/>
            <a:gdLst>
              <a:gd name="connsiteX0" fmla="*/ 49443 w 98886"/>
              <a:gd name="connsiteY0" fmla="*/ 0 h 142035"/>
              <a:gd name="connsiteX1" fmla="*/ 0 w 98886"/>
              <a:gd name="connsiteY1" fmla="*/ 49371 h 142035"/>
              <a:gd name="connsiteX2" fmla="*/ 49492 w 98886"/>
              <a:gd name="connsiteY2" fmla="*/ 142035 h 142035"/>
              <a:gd name="connsiteX3" fmla="*/ 98886 w 98886"/>
              <a:gd name="connsiteY3" fmla="*/ 49371 h 142035"/>
              <a:gd name="connsiteX4" fmla="*/ 49443 w 98886"/>
              <a:gd name="connsiteY4" fmla="*/ 0 h 142035"/>
              <a:gd name="connsiteX5" fmla="*/ 64361 w 98886"/>
              <a:gd name="connsiteY5" fmla="*/ 63827 h 142035"/>
              <a:gd name="connsiteX6" fmla="*/ 49443 w 98886"/>
              <a:gd name="connsiteY6" fmla="*/ 69987 h 142035"/>
              <a:gd name="connsiteX7" fmla="*/ 34526 w 98886"/>
              <a:gd name="connsiteY7" fmla="*/ 63827 h 142035"/>
              <a:gd name="connsiteX8" fmla="*/ 34526 w 98886"/>
              <a:gd name="connsiteY8" fmla="*/ 34035 h 142035"/>
              <a:gd name="connsiteX9" fmla="*/ 49443 w 98886"/>
              <a:gd name="connsiteY9" fmla="*/ 27864 h 142035"/>
              <a:gd name="connsiteX10" fmla="*/ 64361 w 98886"/>
              <a:gd name="connsiteY10" fmla="*/ 34035 h 142035"/>
              <a:gd name="connsiteX11" fmla="*/ 64361 w 98886"/>
              <a:gd name="connsiteY11" fmla="*/ 63827 h 14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886" h="142035">
                <a:moveTo>
                  <a:pt x="49443" y="0"/>
                </a:moveTo>
                <a:cubicBezTo>
                  <a:pt x="22180" y="0"/>
                  <a:pt x="0" y="22148"/>
                  <a:pt x="0" y="49371"/>
                </a:cubicBezTo>
                <a:cubicBezTo>
                  <a:pt x="0" y="83587"/>
                  <a:pt x="49492" y="142035"/>
                  <a:pt x="49492" y="142035"/>
                </a:cubicBezTo>
                <a:cubicBezTo>
                  <a:pt x="49492" y="142035"/>
                  <a:pt x="98886" y="81904"/>
                  <a:pt x="98886" y="49371"/>
                </a:cubicBezTo>
                <a:cubicBezTo>
                  <a:pt x="98886" y="22148"/>
                  <a:pt x="76707" y="0"/>
                  <a:pt x="49443" y="0"/>
                </a:cubicBezTo>
                <a:close/>
                <a:moveTo>
                  <a:pt x="64361" y="63827"/>
                </a:moveTo>
                <a:cubicBezTo>
                  <a:pt x="60248" y="67933"/>
                  <a:pt x="54846" y="69987"/>
                  <a:pt x="49443" y="69987"/>
                </a:cubicBezTo>
                <a:cubicBezTo>
                  <a:pt x="44041" y="69987"/>
                  <a:pt x="38638" y="67933"/>
                  <a:pt x="34526" y="63827"/>
                </a:cubicBezTo>
                <a:cubicBezTo>
                  <a:pt x="26300" y="55613"/>
                  <a:pt x="26300" y="42249"/>
                  <a:pt x="34526" y="34035"/>
                </a:cubicBezTo>
                <a:cubicBezTo>
                  <a:pt x="38509" y="30056"/>
                  <a:pt x="43808" y="27864"/>
                  <a:pt x="49443" y="27864"/>
                </a:cubicBezTo>
                <a:cubicBezTo>
                  <a:pt x="55078" y="27864"/>
                  <a:pt x="60376" y="30057"/>
                  <a:pt x="64361" y="34035"/>
                </a:cubicBezTo>
                <a:cubicBezTo>
                  <a:pt x="72587" y="42249"/>
                  <a:pt x="72587" y="55613"/>
                  <a:pt x="64361" y="63827"/>
                </a:cubicBezTo>
                <a:close/>
              </a:path>
            </a:pathLst>
          </a:custGeom>
          <a:solidFill>
            <a:srgbClr val="00B4C4"/>
          </a:solidFill>
          <a:ln w="209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fr-FR"/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2109201C-4D70-4905-A84C-7A6CD39302AC}"/>
              </a:ext>
            </a:extLst>
          </p:cNvPr>
          <p:cNvCxnSpPr>
            <a:cxnSpLocks/>
          </p:cNvCxnSpPr>
          <p:nvPr userDrawn="1"/>
        </p:nvCxnSpPr>
        <p:spPr>
          <a:xfrm>
            <a:off x="8398204" y="1004784"/>
            <a:ext cx="0" cy="1080619"/>
          </a:xfrm>
          <a:prstGeom prst="line">
            <a:avLst/>
          </a:prstGeom>
          <a:ln>
            <a:solidFill>
              <a:srgbClr val="00B4C4"/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F9FC0F73-F76A-411E-9BE8-E098E29D9A9D}"/>
              </a:ext>
            </a:extLst>
          </p:cNvPr>
          <p:cNvSpPr txBox="1"/>
          <p:nvPr userDrawn="1"/>
        </p:nvSpPr>
        <p:spPr>
          <a:xfrm>
            <a:off x="8437496" y="815890"/>
            <a:ext cx="93112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b="1" dirty="0">
                <a:solidFill>
                  <a:srgbClr val="003871"/>
                </a:solidFill>
              </a:rPr>
              <a:t>Japon</a:t>
            </a:r>
          </a:p>
        </p:txBody>
      </p:sp>
    </p:spTree>
    <p:extLst>
      <p:ext uri="{BB962C8B-B14F-4D97-AF65-F5344CB8AC3E}">
        <p14:creationId xmlns:p14="http://schemas.microsoft.com/office/powerpoint/2010/main" val="9800717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43C35DA-9C3E-458F-A1A5-C7796DC5FB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000" y="2175716"/>
            <a:ext cx="3923977" cy="296778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BE3104-FFBD-4D5A-A92C-A4AFCA946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411163"/>
            <a:ext cx="2988332" cy="576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908" y="2284651"/>
            <a:ext cx="2104457" cy="191346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7"/>
          <a:stretch/>
        </p:blipFill>
        <p:spPr>
          <a:xfrm>
            <a:off x="3680396" y="0"/>
            <a:ext cx="54711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303510"/>
            <a:ext cx="3888432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94581" y="742"/>
            <a:ext cx="3852000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827584" y="1707654"/>
            <a:ext cx="3888432" cy="1872208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40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050">
                <a:solidFill>
                  <a:srgbClr val="003871"/>
                </a:solidFill>
              </a:defRPr>
            </a:lvl4pPr>
            <a:lvl5pPr>
              <a:defRPr sz="105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/>
              <a:t>XXXX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354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416" y="0"/>
            <a:ext cx="4089204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411163"/>
            <a:ext cx="3876496" cy="576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082A589-BF4A-433F-AB76-DA32EAD9AD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843558"/>
            <a:ext cx="3876741" cy="288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31D6ED3-8BF0-4DE3-91D3-C0754C106B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6012" y="1707653"/>
            <a:ext cx="3888388" cy="30246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360000">
              <a:spcBef>
                <a:spcPts val="600"/>
              </a:spcBef>
              <a:defRPr sz="12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9"/>
          <a:stretch/>
        </p:blipFill>
        <p:spPr>
          <a:xfrm>
            <a:off x="5375771" y="1087793"/>
            <a:ext cx="3573017" cy="33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2D3B539-F97A-4359-9A44-57BA35F249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655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2D5C1-6DD3-4CE0-BBFF-5743B17035B8}"/>
              </a:ext>
            </a:extLst>
          </p:cNvPr>
          <p:cNvSpPr/>
          <p:nvPr userDrawn="1"/>
        </p:nvSpPr>
        <p:spPr>
          <a:xfrm>
            <a:off x="6315076" y="2571750"/>
            <a:ext cx="28289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4BC8E-77CB-4C44-9DDF-552AF550F38F}"/>
              </a:ext>
            </a:extLst>
          </p:cNvPr>
          <p:cNvSpPr/>
          <p:nvPr userDrawn="1"/>
        </p:nvSpPr>
        <p:spPr>
          <a:xfrm>
            <a:off x="3491554" y="0"/>
            <a:ext cx="2823522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02846C84-EB81-43CD-B42A-8B7C63B36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059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197F196-F428-48E9-8962-ABF58C54BA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8655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FBAB3C0E-A4B4-4DA9-BA07-99C1184DD9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9059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565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2000" y="742"/>
            <a:ext cx="8712000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8C762EC-B3D9-4865-BC24-7951F06E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2283750"/>
            <a:ext cx="6192688" cy="576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9043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87" y="-1"/>
            <a:ext cx="2608639" cy="260863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640" y="2567311"/>
            <a:ext cx="2603932" cy="26039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571383" y="0"/>
            <a:ext cx="25739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2" y="2571750"/>
            <a:ext cx="2614703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508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314A075-1768-4DCE-953A-C3582B0D2F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6688580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4093535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3836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508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314A075-1768-4DCE-953A-C3582B0D2F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6688580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4093535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pic>
        <p:nvPicPr>
          <p:cNvPr id="21" name="Espace réservé pour une image  22">
            <a:extLst>
              <a:ext uri="{FF2B5EF4-FFF2-40B4-BE49-F238E27FC236}">
                <a16:creationId xmlns:a16="http://schemas.microsoft.com/office/drawing/2014/main" id="{F25A97DF-C50A-4BEB-9B96-30011AE03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140" y="0"/>
            <a:ext cx="2592000" cy="25717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0423" y="0"/>
            <a:ext cx="259286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1140" y="2571750"/>
            <a:ext cx="2594143" cy="25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60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143" y="2571750"/>
            <a:ext cx="2570624" cy="25706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423" y="0"/>
            <a:ext cx="2592860" cy="25928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508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314A075-1768-4DCE-953A-C3582B0D2F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6688580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4093535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9" y="4754055"/>
            <a:ext cx="732946" cy="3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0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273" y="2571750"/>
            <a:ext cx="2571750" cy="25717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283" y="0"/>
            <a:ext cx="2571750" cy="25717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508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314A075-1768-4DCE-953A-C3582B0D2F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6688580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4093535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551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524" y="2571750"/>
            <a:ext cx="2571750" cy="25717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534" y="0"/>
            <a:ext cx="2571750" cy="25717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508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314A075-1768-4DCE-953A-C3582B0D2F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6688580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4093535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7857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0" y="2571750"/>
            <a:ext cx="2571750" cy="25717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050" y="0"/>
            <a:ext cx="2571750" cy="25717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32430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024430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BA637F38-EBB0-44E4-9C31-812D95C938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29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7E72F24-05C3-4C31-B972-853D9530F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844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8566707-C00B-4288-8971-10DF1D809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482450C9-D81D-40CD-8CAB-915B3E064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59199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154371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2257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30" y="2552428"/>
            <a:ext cx="2592000" cy="2592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430" y="0"/>
            <a:ext cx="2592000" cy="259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32430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024430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BA637F38-EBB0-44E4-9C31-812D95C938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29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7E72F24-05C3-4C31-B972-853D9530F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844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8566707-C00B-4288-8971-10DF1D809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482450C9-D81D-40CD-8CAB-915B3E064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59199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154371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/>
              <a:t>Texte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15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image" Target="../media/image10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image" Target="../media/image10.sv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image" Target="../media/image10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alluin\Desktop\JEUNE FEMME OT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360" y="-5619"/>
            <a:ext cx="1565082" cy="51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extérieur, bâtiment, eau, assis&#10;&#10;Description générée automatiquement">
            <a:extLst>
              <a:ext uri="{FF2B5EF4-FFF2-40B4-BE49-F238E27FC236}">
                <a16:creationId xmlns:a16="http://schemas.microsoft.com/office/drawing/2014/main" id="{11F8D019-BC26-4324-AD97-C836F81F1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1360" cy="3920491"/>
          </a:xfrm>
          <a:prstGeom prst="rect">
            <a:avLst/>
          </a:prstGeom>
        </p:spPr>
      </p:pic>
      <p:pic>
        <p:nvPicPr>
          <p:cNvPr id="12" name="Image 11" descr="Une image contenant bâtiment, grand, bus, livre&#10;&#10;Description générée automatiquement">
            <a:extLst>
              <a:ext uri="{FF2B5EF4-FFF2-40B4-BE49-F238E27FC236}">
                <a16:creationId xmlns:a16="http://schemas.microsoft.com/office/drawing/2014/main" id="{B4A92C23-3BC4-4532-91E6-1495D3B9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0491"/>
            <a:ext cx="3261360" cy="1223010"/>
          </a:xfrm>
          <a:prstGeom prst="rect">
            <a:avLst/>
          </a:prstGeom>
        </p:spPr>
      </p:pic>
      <p:pic>
        <p:nvPicPr>
          <p:cNvPr id="13" name="Graphique 15">
            <a:extLst>
              <a:ext uri="{FF2B5EF4-FFF2-40B4-BE49-F238E27FC236}">
                <a16:creationId xmlns:a16="http://schemas.microsoft.com/office/drawing/2014/main" id="{4AA95155-31BE-4100-B3F4-DEF35BD71E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9012" y="3268195"/>
            <a:ext cx="1384697" cy="13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801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4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9" r:id="rId3"/>
    <p:sldLayoutId id="2147483795" r:id="rId4"/>
    <p:sldLayoutId id="2147483796" r:id="rId5"/>
    <p:sldLayoutId id="2147483797" r:id="rId6"/>
    <p:sldLayoutId id="2147483798" r:id="rId7"/>
    <p:sldLayoutId id="2147483791" r:id="rId8"/>
    <p:sldLayoutId id="2147483792" r:id="rId9"/>
    <p:sldLayoutId id="2147483799" r:id="rId10"/>
    <p:sldLayoutId id="2147483800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4" r:id="rId17"/>
    <p:sldLayoutId id="2147483785" r:id="rId18"/>
    <p:sldLayoutId id="2147483750" r:id="rId19"/>
    <p:sldLayoutId id="2147483715" r:id="rId20"/>
    <p:sldLayoutId id="2147483717" r:id="rId21"/>
    <p:sldLayoutId id="2147483744" r:id="rId22"/>
    <p:sldLayoutId id="2147483721" r:id="rId23"/>
    <p:sldLayoutId id="2147483758" r:id="rId24"/>
    <p:sldLayoutId id="2147483864" r:id="rId25"/>
    <p:sldLayoutId id="2147483865" r:id="rId26"/>
    <p:sldLayoutId id="2147483884" r:id="rId2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21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2981">
          <p15:clr>
            <a:srgbClr val="F26B43"/>
          </p15:clr>
        </p15:guide>
        <p15:guide id="6" pos="537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1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1" r:id="rId28"/>
    <p:sldLayoutId id="2147483832" r:id="rId2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21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2981">
          <p15:clr>
            <a:srgbClr val="F26B43"/>
          </p15:clr>
        </p15:guide>
        <p15:guide id="6" pos="537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3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21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2981">
          <p15:clr>
            <a:srgbClr val="F26B43"/>
          </p15:clr>
        </p15:guide>
        <p15:guide id="6" pos="537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ÉLÉMENTS CLÉS 2019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7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21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2981">
          <p15:clr>
            <a:srgbClr val="F26B43"/>
          </p15:clr>
        </p15:guide>
        <p15:guide id="6" pos="53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7.xml"/><Relationship Id="rId5" Type="http://schemas.openxmlformats.org/officeDocument/2006/relationships/slide" Target="slide15.xml"/><Relationship Id="rId4" Type="http://schemas.openxmlformats.org/officeDocument/2006/relationships/image" Target="../media/image9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jpeg"/><Relationship Id="rId3" Type="http://schemas.openxmlformats.org/officeDocument/2006/relationships/image" Target="../media/image68.svg"/><Relationship Id="rId7" Type="http://schemas.openxmlformats.org/officeDocument/2006/relationships/image" Target="../media/image99.png"/><Relationship Id="rId12" Type="http://schemas.openxmlformats.org/officeDocument/2006/relationships/image" Target="../media/image104.jpeg"/><Relationship Id="rId2" Type="http://schemas.openxmlformats.org/officeDocument/2006/relationships/image" Target="../media/image67.png"/><Relationship Id="rId16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emf"/><Relationship Id="rId11" Type="http://schemas.openxmlformats.org/officeDocument/2006/relationships/image" Target="../media/image103.png"/><Relationship Id="rId5" Type="http://schemas.openxmlformats.org/officeDocument/2006/relationships/image" Target="../media/image74.svg"/><Relationship Id="rId15" Type="http://schemas.openxmlformats.org/officeDocument/2006/relationships/image" Target="../media/image107.jpeg"/><Relationship Id="rId10" Type="http://schemas.openxmlformats.org/officeDocument/2006/relationships/image" Target="../media/image102.png"/><Relationship Id="rId4" Type="http://schemas.openxmlformats.org/officeDocument/2006/relationships/image" Target="../media/image73.png"/><Relationship Id="rId9" Type="http://schemas.openxmlformats.org/officeDocument/2006/relationships/image" Target="../media/image101.png"/><Relationship Id="rId14" Type="http://schemas.openxmlformats.org/officeDocument/2006/relationships/image" Target="../media/image10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8.jpe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17" Type="http://schemas.openxmlformats.org/officeDocument/2006/relationships/image" Target="../media/image122.jpeg"/><Relationship Id="rId2" Type="http://schemas.openxmlformats.org/officeDocument/2006/relationships/image" Target="../media/image109.jpeg"/><Relationship Id="rId16" Type="http://schemas.openxmlformats.org/officeDocument/2006/relationships/image" Target="../media/image1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11" Type="http://schemas.openxmlformats.org/officeDocument/2006/relationships/image" Target="../media/image116.png"/><Relationship Id="rId5" Type="http://schemas.openxmlformats.org/officeDocument/2006/relationships/image" Target="../media/image111.png"/><Relationship Id="rId15" Type="http://schemas.openxmlformats.org/officeDocument/2006/relationships/image" Target="../media/image120.png"/><Relationship Id="rId10" Type="http://schemas.openxmlformats.org/officeDocument/2006/relationships/image" Target="../media/image101.png"/><Relationship Id="rId4" Type="http://schemas.openxmlformats.org/officeDocument/2006/relationships/image" Target="../media/image103.png"/><Relationship Id="rId9" Type="http://schemas.openxmlformats.org/officeDocument/2006/relationships/image" Target="../media/image115.png"/><Relationship Id="rId1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10.png"/><Relationship Id="rId4" Type="http://schemas.openxmlformats.org/officeDocument/2006/relationships/image" Target="../media/image125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jpeg"/><Relationship Id="rId7" Type="http://schemas.openxmlformats.org/officeDocument/2006/relationships/image" Target="../media/image133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2.png"/><Relationship Id="rId5" Type="http://schemas.openxmlformats.org/officeDocument/2006/relationships/image" Target="../media/image131.jpeg"/><Relationship Id="rId10" Type="http://schemas.openxmlformats.org/officeDocument/2006/relationships/image" Target="../media/image136.png"/><Relationship Id="rId4" Type="http://schemas.openxmlformats.org/officeDocument/2006/relationships/image" Target="../media/image130.jpeg"/><Relationship Id="rId9" Type="http://schemas.openxmlformats.org/officeDocument/2006/relationships/image" Target="../media/image1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95EA8BBB-5BD1-9D6E-D976-DA1B5FF85F8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716180" y="4570809"/>
            <a:ext cx="1478289" cy="175715"/>
          </a:xfrm>
        </p:spPr>
        <p:txBody>
          <a:bodyPr/>
          <a:lstStyle/>
          <a:p>
            <a:r>
              <a:rPr lang="fr-FR" dirty="0"/>
              <a:t>22.03.2023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37BC1DD-7D33-BB7C-9C6F-96FCCD36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0633" y="3268196"/>
            <a:ext cx="3055736" cy="17571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/>
              <a:t>PRÉSENTATION GÉNÉRALE ONET TECHNOLOGIES</a:t>
            </a:r>
          </a:p>
          <a:p>
            <a:endParaRPr lang="fr-FR" dirty="0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F6753081-71BC-7EFA-B85B-EB905A07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078" y="1242380"/>
            <a:ext cx="3217763" cy="1938992"/>
          </a:xfrm>
        </p:spPr>
        <p:txBody>
          <a:bodyPr/>
          <a:lstStyle/>
          <a:p>
            <a:pPr lvl="0"/>
            <a:r>
              <a:rPr lang="fr-FR" sz="2400" b="0" dirty="0"/>
              <a:t>Accompagner nos clients tout </a:t>
            </a:r>
            <a:r>
              <a:rPr lang="fr-FR" sz="2400" dirty="0"/>
              <a:t>au long du cycle de vie de leurs installations nucléaires et industrielles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4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5.43042E-7 L 1.66667E-6 5.43042E-7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0093 L 1.38889E-6 -4.73928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261760A-7E43-3A80-7847-6A00C64F7991}"/>
              </a:ext>
            </a:extLst>
          </p:cNvPr>
          <p:cNvSpPr/>
          <p:nvPr/>
        </p:nvSpPr>
        <p:spPr>
          <a:xfrm>
            <a:off x="576032" y="1208435"/>
            <a:ext cx="2618678" cy="709041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D0654D-8458-5AA1-E149-860F571E9FBD}"/>
              </a:ext>
            </a:extLst>
          </p:cNvPr>
          <p:cNvSpPr/>
          <p:nvPr/>
        </p:nvSpPr>
        <p:spPr>
          <a:xfrm>
            <a:off x="3503018" y="1207224"/>
            <a:ext cx="2618678" cy="709041"/>
          </a:xfrm>
          <a:prstGeom prst="rect">
            <a:avLst/>
          </a:prstGeom>
          <a:solidFill>
            <a:srgbClr val="F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B4BB0-BE83-D7F0-A9C7-3026D3FADEA2}"/>
              </a:ext>
            </a:extLst>
          </p:cNvPr>
          <p:cNvSpPr/>
          <p:nvPr/>
        </p:nvSpPr>
        <p:spPr>
          <a:xfrm>
            <a:off x="6430004" y="1207224"/>
            <a:ext cx="2618678" cy="709041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433FD0B-828B-3AA7-450D-154EC7DE4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" y="1207225"/>
            <a:ext cx="2618678" cy="848348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Le monde doit sortir des énergies fossiles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C50068B-E353-82E7-3763-B39A9FCA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99" y="352741"/>
            <a:ext cx="5240668" cy="523220"/>
          </a:xfrm>
        </p:spPr>
        <p:txBody>
          <a:bodyPr/>
          <a:lstStyle/>
          <a:p>
            <a:r>
              <a:rPr lang="fr-FR" sz="2800" dirty="0"/>
              <a:t>3 convictions fortes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E37027-11E1-DCC5-C32A-4797D097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AE32ED-DC3F-EDE5-9A99-0AC74FB15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800" dirty="0"/>
              <a:t>3 convictions fortes</a:t>
            </a:r>
            <a:endParaRPr lang="fr-FR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1962827F-EF3E-6F2F-30BA-1B233E2207E5}"/>
              </a:ext>
            </a:extLst>
          </p:cNvPr>
          <p:cNvSpPr txBox="1">
            <a:spLocks/>
          </p:cNvSpPr>
          <p:nvPr/>
        </p:nvSpPr>
        <p:spPr>
          <a:xfrm>
            <a:off x="3473751" y="1207225"/>
            <a:ext cx="2618678" cy="7806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/>
              <a:t>Le nucléaire est une des énergies d’avenir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1CD55B58-310A-41D5-1EC9-E81833489C18}"/>
              </a:ext>
            </a:extLst>
          </p:cNvPr>
          <p:cNvSpPr txBox="1">
            <a:spLocks/>
          </p:cNvSpPr>
          <p:nvPr/>
        </p:nvSpPr>
        <p:spPr>
          <a:xfrm>
            <a:off x="6430004" y="1339800"/>
            <a:ext cx="2618678" cy="4307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bg1"/>
                </a:solidFill>
              </a:rPr>
              <a:t>Nous sommes prêts !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D3F659-C98B-195B-6485-B0D274AF3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004" y="2055573"/>
            <a:ext cx="2618679" cy="13758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D4EB0C-8474-D8D4-8EDF-E3D811A901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018" y="2055572"/>
            <a:ext cx="2618678" cy="1375893"/>
          </a:xfrm>
          <a:prstGeom prst="rect">
            <a:avLst/>
          </a:prstGeom>
        </p:spPr>
      </p:pic>
      <p:pic>
        <p:nvPicPr>
          <p:cNvPr id="1026" name="Picture 2" descr="Les énergies fossiles | Batiadvisor">
            <a:extLst>
              <a:ext uri="{FF2B5EF4-FFF2-40B4-BE49-F238E27FC236}">
                <a16:creationId xmlns:a16="http://schemas.microsoft.com/office/drawing/2014/main" id="{894E5BF6-0629-5477-393C-531521CC8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32" y="2055572"/>
            <a:ext cx="2618678" cy="13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549C1F9-B7D1-BE56-896E-AB4F507DC61F}"/>
              </a:ext>
            </a:extLst>
          </p:cNvPr>
          <p:cNvSpPr txBox="1"/>
          <p:nvPr/>
        </p:nvSpPr>
        <p:spPr>
          <a:xfrm>
            <a:off x="536098" y="3498803"/>
            <a:ext cx="2671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3871"/>
                </a:solidFill>
              </a:rPr>
              <a:t>L’urgence d’agir pour limiter le changement climatique fait maintenant consensus au sein de la communauté scientifique.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A55D2C-CBDB-82DC-4A23-0EE3CA2025CF}"/>
              </a:ext>
            </a:extLst>
          </p:cNvPr>
          <p:cNvSpPr txBox="1"/>
          <p:nvPr/>
        </p:nvSpPr>
        <p:spPr>
          <a:xfrm>
            <a:off x="6430004" y="3570774"/>
            <a:ext cx="2650482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dirty="0">
                <a:solidFill>
                  <a:srgbClr val="003871"/>
                </a:solidFill>
              </a:rPr>
              <a:t>#Compétences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solidFill>
                  <a:srgbClr val="003871"/>
                </a:solidFill>
              </a:rPr>
              <a:t>#Excellence opérationnelle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solidFill>
                  <a:srgbClr val="003871"/>
                </a:solidFill>
              </a:rPr>
              <a:t>#Innovation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950AE9-E000-CA7F-0D6F-40A51B0098FC}"/>
              </a:ext>
            </a:extLst>
          </p:cNvPr>
          <p:cNvSpPr txBox="1"/>
          <p:nvPr/>
        </p:nvSpPr>
        <p:spPr>
          <a:xfrm>
            <a:off x="3503018" y="3498803"/>
            <a:ext cx="2671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3871"/>
                </a:solidFill>
              </a:rPr>
              <a:t>Pour limiter nos émissions de gaz à effet de serre, une plus grande électrification des usages est nécessaire.</a:t>
            </a:r>
          </a:p>
          <a:p>
            <a:endParaRPr lang="fr-FR" sz="1050" dirty="0">
              <a:solidFill>
                <a:srgbClr val="003871"/>
              </a:solidFill>
            </a:endParaRPr>
          </a:p>
          <a:p>
            <a:r>
              <a:rPr lang="fr-FR" sz="1050" dirty="0">
                <a:solidFill>
                  <a:srgbClr val="003871"/>
                </a:solidFill>
              </a:rPr>
              <a:t>Le nucléaire est une énergie pilotable complémentaire des énergies renouvelables pour une production bas carbone.</a:t>
            </a:r>
          </a:p>
          <a:p>
            <a:endParaRPr lang="fr-FR" sz="1050" dirty="0">
              <a:solidFill>
                <a:srgbClr val="003871"/>
              </a:solidFill>
            </a:endParaRPr>
          </a:p>
        </p:txBody>
      </p:sp>
      <p:pic>
        <p:nvPicPr>
          <p:cNvPr id="1032" name="Picture 8" descr="Qu'est-ce que le GIEC et quel est son rôle ? Ekwateur">
            <a:extLst>
              <a:ext uri="{FF2B5EF4-FFF2-40B4-BE49-F238E27FC236}">
                <a16:creationId xmlns:a16="http://schemas.microsoft.com/office/drawing/2014/main" id="{32945880-38AC-369A-7772-1BDDF1759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93" t="6838" r="31313" b="8654"/>
          <a:stretch/>
        </p:blipFill>
        <p:spPr bwMode="auto">
          <a:xfrm>
            <a:off x="1297451" y="4120140"/>
            <a:ext cx="796142" cy="8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A9346C-D04E-744B-CEC6-85299A4185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18163" y="1801569"/>
            <a:ext cx="4173324" cy="2366504"/>
          </a:xfrm>
        </p:spPr>
        <p:txBody>
          <a:bodyPr/>
          <a:lstStyle/>
          <a:p>
            <a:r>
              <a:rPr lang="fr-FR" sz="1800" dirty="0"/>
              <a:t>Onet Technologies est un créateur de solutions, engagé dans la transition vers un monde décarboné.</a:t>
            </a:r>
          </a:p>
          <a:p>
            <a:endParaRPr lang="fr-FR" sz="1800" dirty="0"/>
          </a:p>
          <a:p>
            <a:r>
              <a:rPr lang="fr-FR" sz="1800" dirty="0"/>
              <a:t>Nous sommes un acteur référent pour notre innovation, notre fiabilité, notre haut niveau de qualité industrielle et notre empreinte sociale.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E3D4E32-D9AE-9503-2AE6-F5EEA1AD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163" y="832500"/>
            <a:ext cx="3848895" cy="707886"/>
          </a:xfrm>
        </p:spPr>
        <p:txBody>
          <a:bodyPr/>
          <a:lstStyle/>
          <a:p>
            <a:r>
              <a:rPr lang="fr-FR" dirty="0"/>
              <a:t>Notre ambition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E4089D-BAC9-DCA6-3339-93CA81B5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7B6B1-974A-7B8E-9BEF-0BAA2321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Notre ambition</a:t>
            </a:r>
          </a:p>
        </p:txBody>
      </p:sp>
      <p:pic>
        <p:nvPicPr>
          <p:cNvPr id="7" name="Image 6" descr="Une image contenant ciel, plein air, transport, personnes&#10;&#10;Description générée automatiquement">
            <a:extLst>
              <a:ext uri="{FF2B5EF4-FFF2-40B4-BE49-F238E27FC236}">
                <a16:creationId xmlns:a16="http://schemas.microsoft.com/office/drawing/2014/main" id="{D141FBFF-5187-B614-2E8B-ECAFF5F9B0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04" y="0"/>
            <a:ext cx="43383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86A10A0-DDF7-9D4B-398F-28CE48CF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06" y="513858"/>
            <a:ext cx="5023513" cy="707886"/>
          </a:xfrm>
        </p:spPr>
        <p:txBody>
          <a:bodyPr/>
          <a:lstStyle/>
          <a:p>
            <a:r>
              <a:rPr lang="fr-FR" dirty="0"/>
              <a:t>Nos fondamentaux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FC1B1B-5610-51F9-93A9-FF663E14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2DB9F-DE6D-4000-BBE4-880B0F93C86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8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E6821F-F285-F8E7-AD56-0B5A09CFA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 fondamentaux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C7A34-9628-315D-460C-AB8428A61A66}"/>
              </a:ext>
            </a:extLst>
          </p:cNvPr>
          <p:cNvSpPr/>
          <p:nvPr/>
        </p:nvSpPr>
        <p:spPr>
          <a:xfrm>
            <a:off x="832563" y="1731980"/>
            <a:ext cx="1702965" cy="2793534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EA3BD-6FD1-0519-727B-C6CE0F13E8BD}"/>
              </a:ext>
            </a:extLst>
          </p:cNvPr>
          <p:cNvSpPr/>
          <p:nvPr/>
        </p:nvSpPr>
        <p:spPr>
          <a:xfrm>
            <a:off x="2916295" y="1731980"/>
            <a:ext cx="1702965" cy="2793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A2C95D-356D-F08C-DF8B-F43F2D921492}"/>
              </a:ext>
            </a:extLst>
          </p:cNvPr>
          <p:cNvSpPr/>
          <p:nvPr/>
        </p:nvSpPr>
        <p:spPr>
          <a:xfrm>
            <a:off x="5000027" y="1731980"/>
            <a:ext cx="1702965" cy="2793534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FDBE32-639B-E958-8397-2C377465B4B8}"/>
              </a:ext>
            </a:extLst>
          </p:cNvPr>
          <p:cNvSpPr/>
          <p:nvPr/>
        </p:nvSpPr>
        <p:spPr>
          <a:xfrm>
            <a:off x="7083752" y="1731980"/>
            <a:ext cx="1702965" cy="2793534"/>
          </a:xfrm>
          <a:prstGeom prst="rect">
            <a:avLst/>
          </a:prstGeom>
          <a:solidFill>
            <a:srgbClr val="F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Espace réservé pour une image  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3216862C-5280-E524-1593-B61FB04CF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40" r="45943" b="14046"/>
          <a:stretch/>
        </p:blipFill>
        <p:spPr>
          <a:xfrm>
            <a:off x="5000023" y="1731980"/>
            <a:ext cx="1702966" cy="1585986"/>
          </a:xfrm>
          <a:prstGeom prst="rect">
            <a:avLst/>
          </a:prstGeom>
        </p:spPr>
      </p:pic>
      <p:pic>
        <p:nvPicPr>
          <p:cNvPr id="13" name="Espace réservé pour une image  1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C5A54709-992C-833E-5A8A-CB062658B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7" r="21993"/>
          <a:stretch/>
        </p:blipFill>
        <p:spPr>
          <a:xfrm>
            <a:off x="2916293" y="1731980"/>
            <a:ext cx="1702965" cy="1585986"/>
          </a:xfrm>
          <a:prstGeom prst="rect">
            <a:avLst/>
          </a:prstGeom>
        </p:spPr>
      </p:pic>
      <p:pic>
        <p:nvPicPr>
          <p:cNvPr id="14" name="Image 13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ABC3C308-F27B-09B6-C4C6-5FAF2A688B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209"/>
          <a:stretch/>
        </p:blipFill>
        <p:spPr>
          <a:xfrm>
            <a:off x="832564" y="1731980"/>
            <a:ext cx="1702962" cy="1585986"/>
          </a:xfrm>
          <a:prstGeom prst="rect">
            <a:avLst/>
          </a:prstGeom>
        </p:spPr>
      </p:pic>
      <p:pic>
        <p:nvPicPr>
          <p:cNvPr id="15" name="Image 14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583335E-1FD1-A4B8-60C9-5EA8E61BAA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9937" r="11882" b="39474"/>
          <a:stretch/>
        </p:blipFill>
        <p:spPr>
          <a:xfrm>
            <a:off x="7083752" y="1731981"/>
            <a:ext cx="1702973" cy="1585986"/>
          </a:xfrm>
          <a:prstGeom prst="rect">
            <a:avLst/>
          </a:prstGeom>
        </p:spPr>
      </p:pic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C813291F-CBF6-F258-2B0C-9A69856C29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2555" y="3690252"/>
            <a:ext cx="1702971" cy="424542"/>
          </a:xfrm>
        </p:spPr>
        <p:txBody>
          <a:bodyPr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 sécurité</a:t>
            </a: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F400AC30-920D-027D-2F27-5D4CA292E170}"/>
              </a:ext>
            </a:extLst>
          </p:cNvPr>
          <p:cNvSpPr txBox="1">
            <a:spLocks/>
          </p:cNvSpPr>
          <p:nvPr/>
        </p:nvSpPr>
        <p:spPr>
          <a:xfrm>
            <a:off x="2906483" y="3548580"/>
            <a:ext cx="1751963" cy="7078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 excellence opérationnelle</a:t>
            </a: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8AFE4411-8959-AA6C-F249-939B0A5C93FB}"/>
              </a:ext>
            </a:extLst>
          </p:cNvPr>
          <p:cNvSpPr txBox="1">
            <a:spLocks/>
          </p:cNvSpPr>
          <p:nvPr/>
        </p:nvSpPr>
        <p:spPr>
          <a:xfrm>
            <a:off x="5000018" y="3690252"/>
            <a:ext cx="1702971" cy="4245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L’innovation</a:t>
            </a:r>
          </a:p>
        </p:txBody>
      </p:sp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9CA45DE3-6FEF-8A47-29A7-BCA3B7DF4610}"/>
              </a:ext>
            </a:extLst>
          </p:cNvPr>
          <p:cNvSpPr txBox="1">
            <a:spLocks/>
          </p:cNvSpPr>
          <p:nvPr/>
        </p:nvSpPr>
        <p:spPr>
          <a:xfrm>
            <a:off x="7083746" y="3477981"/>
            <a:ext cx="1702971" cy="4245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8480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>
                <a:solidFill>
                  <a:srgbClr val="003871"/>
                </a:solidFill>
              </a:rPr>
              <a:pPr/>
              <a:t>13</a:t>
            </a:fld>
            <a:endParaRPr lang="fr-FR" dirty="0">
              <a:solidFill>
                <a:srgbClr val="00387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LA SÉCURITÉ, NOTRE PRIORITÉ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477655-7790-4ED8-B843-E9CCC7367D05}"/>
              </a:ext>
            </a:extLst>
          </p:cNvPr>
          <p:cNvSpPr txBox="1"/>
          <p:nvPr/>
        </p:nvSpPr>
        <p:spPr>
          <a:xfrm>
            <a:off x="842682" y="360471"/>
            <a:ext cx="2697435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700" b="1" dirty="0">
                <a:solidFill>
                  <a:srgbClr val="003871"/>
                </a:solidFill>
                <a:latin typeface="+mj-lt"/>
              </a:rPr>
              <a:t>La sécurité, </a:t>
            </a:r>
          </a:p>
          <a:p>
            <a:r>
              <a:rPr lang="fr-FR" sz="2700" b="1" dirty="0">
                <a:solidFill>
                  <a:srgbClr val="003871"/>
                </a:solidFill>
                <a:latin typeface="+mj-lt"/>
              </a:rPr>
              <a:t>notre priorité 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198C7-7034-4B8A-8FF4-162AF6678127}"/>
              </a:ext>
            </a:extLst>
          </p:cNvPr>
          <p:cNvSpPr/>
          <p:nvPr/>
        </p:nvSpPr>
        <p:spPr>
          <a:xfrm>
            <a:off x="827934" y="1851898"/>
            <a:ext cx="2200271" cy="1672547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EA123-E306-463C-A0AB-8A149276BC0E}"/>
              </a:ext>
            </a:extLst>
          </p:cNvPr>
          <p:cNvSpPr/>
          <p:nvPr/>
        </p:nvSpPr>
        <p:spPr>
          <a:xfrm>
            <a:off x="3274269" y="1851898"/>
            <a:ext cx="2293022" cy="16725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CCA8AF-8FE9-4C37-8779-0524863E5480}"/>
              </a:ext>
            </a:extLst>
          </p:cNvPr>
          <p:cNvSpPr/>
          <p:nvPr/>
        </p:nvSpPr>
        <p:spPr>
          <a:xfrm>
            <a:off x="827935" y="3689241"/>
            <a:ext cx="4739356" cy="1093788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AFB552F-468F-4B65-86C4-16A0D8037A2C}"/>
              </a:ext>
            </a:extLst>
          </p:cNvPr>
          <p:cNvSpPr txBox="1"/>
          <p:nvPr/>
        </p:nvSpPr>
        <p:spPr>
          <a:xfrm>
            <a:off x="842682" y="3717615"/>
            <a:ext cx="4775847" cy="10079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Un </a:t>
            </a:r>
            <a:r>
              <a:rPr lang="fr-FR" sz="1400" b="1" dirty="0">
                <a:solidFill>
                  <a:schemeClr val="bg1"/>
                </a:solidFill>
                <a:latin typeface="+mj-lt"/>
              </a:rPr>
              <a:t>objectif</a:t>
            </a:r>
            <a:r>
              <a:rPr lang="fr-FR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collectif : le « </a:t>
            </a:r>
            <a:r>
              <a:rPr lang="fr-FR" sz="1400" b="1" dirty="0">
                <a:solidFill>
                  <a:schemeClr val="bg1"/>
                </a:solidFill>
                <a:latin typeface="+mj-lt"/>
              </a:rPr>
              <a:t>zéro accident</a:t>
            </a:r>
            <a:r>
              <a:rPr lang="fr-FR" sz="1400" dirty="0">
                <a:solidFill>
                  <a:schemeClr val="bg1"/>
                </a:solidFill>
              </a:rPr>
              <a:t> »</a:t>
            </a:r>
          </a:p>
          <a:p>
            <a:endParaRPr lang="fr-FR" sz="600" dirty="0">
              <a:solidFill>
                <a:schemeClr val="bg1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</a:rPr>
              <a:t>2 ans </a:t>
            </a:r>
            <a:r>
              <a:rPr lang="fr-FR" sz="1200" dirty="0">
                <a:solidFill>
                  <a:schemeClr val="bg1"/>
                </a:solidFill>
              </a:rPr>
              <a:t>sans accident avec arrêt pour notre activité Ingénierie et services aux réacteurs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</a:rPr>
              <a:t>3 ans </a:t>
            </a:r>
            <a:r>
              <a:rPr lang="fr-FR" sz="1200" dirty="0">
                <a:solidFill>
                  <a:schemeClr val="bg1"/>
                </a:solidFill>
              </a:rPr>
              <a:t>sans accident avec arrêt pour note site de SOGEVAL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4589E2-6E9F-4771-B0C5-EBA15CB552CE}"/>
              </a:ext>
            </a:extLst>
          </p:cNvPr>
          <p:cNvSpPr txBox="1"/>
          <p:nvPr/>
        </p:nvSpPr>
        <p:spPr>
          <a:xfrm>
            <a:off x="1017604" y="2185072"/>
            <a:ext cx="1809525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Des </a:t>
            </a:r>
            <a:r>
              <a:rPr lang="fr-FR" sz="1400" b="1" dirty="0">
                <a:solidFill>
                  <a:schemeClr val="bg1"/>
                </a:solidFill>
                <a:latin typeface="+mj-lt"/>
              </a:rPr>
              <a:t>managers compétents,</a:t>
            </a:r>
            <a:r>
              <a:rPr lang="fr-FR" sz="1400" dirty="0">
                <a:solidFill>
                  <a:schemeClr val="bg1"/>
                </a:solidFill>
              </a:rPr>
              <a:t> impliqués et présents </a:t>
            </a:r>
            <a:r>
              <a:rPr lang="fr-FR" sz="1400" b="1" dirty="0">
                <a:solidFill>
                  <a:schemeClr val="bg1"/>
                </a:solidFill>
                <a:latin typeface="+mj-lt"/>
              </a:rPr>
              <a:t>sur le terrain au quotidien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FD2046D-F8E5-4D6E-B5C9-4D20A57C9B98}"/>
              </a:ext>
            </a:extLst>
          </p:cNvPr>
          <p:cNvSpPr txBox="1"/>
          <p:nvPr/>
        </p:nvSpPr>
        <p:spPr>
          <a:xfrm>
            <a:off x="3462375" y="2185072"/>
            <a:ext cx="1858853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400" dirty="0">
                <a:solidFill>
                  <a:srgbClr val="003871"/>
                </a:solidFill>
              </a:rPr>
              <a:t>La prévention grâce à la démarche « </a:t>
            </a:r>
            <a:r>
              <a:rPr lang="fr-FR" sz="1400" b="1" i="1" dirty="0">
                <a:solidFill>
                  <a:srgbClr val="003871"/>
                </a:solidFill>
                <a:latin typeface="+mj-lt"/>
              </a:rPr>
              <a:t>You said, we did</a:t>
            </a:r>
            <a:r>
              <a:rPr lang="fr-FR" sz="1400" i="1" dirty="0">
                <a:solidFill>
                  <a:srgbClr val="003871"/>
                </a:solidFill>
              </a:rPr>
              <a:t> </a:t>
            </a:r>
            <a:r>
              <a:rPr lang="fr-FR" sz="1400" dirty="0">
                <a:solidFill>
                  <a:srgbClr val="003871"/>
                </a:solidFill>
              </a:rPr>
              <a:t>» qui priorise les situations à risques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87A59B-E05C-AAAB-83FB-0E3A481A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810" y="0"/>
            <a:ext cx="3174973" cy="51435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28D89B4-0B63-043E-D391-15C9290B91E9}"/>
              </a:ext>
            </a:extLst>
          </p:cNvPr>
          <p:cNvSpPr txBox="1"/>
          <p:nvPr/>
        </p:nvSpPr>
        <p:spPr>
          <a:xfrm>
            <a:off x="798208" y="1454259"/>
            <a:ext cx="4356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871"/>
                </a:solidFill>
              </a:rPr>
              <a:t>Les deux leviers de notre politique sécurité : </a:t>
            </a:r>
          </a:p>
        </p:txBody>
      </p:sp>
    </p:spTree>
    <p:extLst>
      <p:ext uri="{BB962C8B-B14F-4D97-AF65-F5344CB8AC3E}">
        <p14:creationId xmlns:p14="http://schemas.microsoft.com/office/powerpoint/2010/main" val="32157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0A68099-4A1F-DE82-27C4-383CAC738E61}"/>
              </a:ext>
            </a:extLst>
          </p:cNvPr>
          <p:cNvSpPr/>
          <p:nvPr/>
        </p:nvSpPr>
        <p:spPr>
          <a:xfrm>
            <a:off x="7385538" y="0"/>
            <a:ext cx="1758462" cy="5143500"/>
          </a:xfrm>
          <a:prstGeom prst="rect">
            <a:avLst/>
          </a:prstGeom>
          <a:solidFill>
            <a:srgbClr val="A3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37A89A8-5EB7-CCC2-725C-2576D577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20" y="225308"/>
            <a:ext cx="6583803" cy="659850"/>
          </a:xfrm>
        </p:spPr>
        <p:txBody>
          <a:bodyPr/>
          <a:lstStyle/>
          <a:p>
            <a:r>
              <a:rPr lang="fr-FR" dirty="0"/>
              <a:t>Excellence opérationnelle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2F0F2B-4FCF-27BD-B008-C4C284CB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BD9493-AF13-1832-FA46-E15C0ACEF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Excellence opérationnelle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EBC3A9C-1F7D-3077-5477-E2C4AE23DAD7}"/>
              </a:ext>
            </a:extLst>
          </p:cNvPr>
          <p:cNvGrpSpPr/>
          <p:nvPr/>
        </p:nvGrpSpPr>
        <p:grpSpPr>
          <a:xfrm>
            <a:off x="770145" y="2013611"/>
            <a:ext cx="1875251" cy="613374"/>
            <a:chOff x="1430657" y="2080589"/>
            <a:chExt cx="1875251" cy="613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69A8F9-AB1B-0FA2-6C54-33939C0FC5AC}"/>
                </a:ext>
              </a:extLst>
            </p:cNvPr>
            <p:cNvSpPr/>
            <p:nvPr/>
          </p:nvSpPr>
          <p:spPr>
            <a:xfrm>
              <a:off x="1430657" y="2187911"/>
              <a:ext cx="1875251" cy="506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2E2BD36-6C0A-E188-9793-6EF4A5A42547}"/>
                </a:ext>
              </a:extLst>
            </p:cNvPr>
            <p:cNvSpPr/>
            <p:nvPr/>
          </p:nvSpPr>
          <p:spPr>
            <a:xfrm>
              <a:off x="1584063" y="2080589"/>
              <a:ext cx="216000" cy="2233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0D0E782-6BC5-046F-FEDE-AE7A3CC682A0}"/>
                </a:ext>
              </a:extLst>
            </p:cNvPr>
            <p:cNvSpPr/>
            <p:nvPr/>
          </p:nvSpPr>
          <p:spPr>
            <a:xfrm>
              <a:off x="2045955" y="2080589"/>
              <a:ext cx="216000" cy="2233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85964E1-4031-F19F-86CE-3E37868EEDB8}"/>
                </a:ext>
              </a:extLst>
            </p:cNvPr>
            <p:cNvSpPr/>
            <p:nvPr/>
          </p:nvSpPr>
          <p:spPr>
            <a:xfrm>
              <a:off x="2507847" y="2080589"/>
              <a:ext cx="216000" cy="2233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7C23A7D-2276-8270-ACDC-224A94C1401E}"/>
                </a:ext>
              </a:extLst>
            </p:cNvPr>
            <p:cNvSpPr/>
            <p:nvPr/>
          </p:nvSpPr>
          <p:spPr>
            <a:xfrm>
              <a:off x="2941603" y="2080589"/>
              <a:ext cx="216000" cy="2233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C561D05-E515-E636-D4EA-013BE11F6E60}"/>
              </a:ext>
            </a:extLst>
          </p:cNvPr>
          <p:cNvGrpSpPr/>
          <p:nvPr/>
        </p:nvGrpSpPr>
        <p:grpSpPr>
          <a:xfrm>
            <a:off x="1251236" y="2764886"/>
            <a:ext cx="1875251" cy="613374"/>
            <a:chOff x="1430657" y="2080589"/>
            <a:chExt cx="1875251" cy="613374"/>
          </a:xfrm>
          <a:solidFill>
            <a:srgbClr val="C00418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522B61-F907-1692-018F-683E8611F425}"/>
                </a:ext>
              </a:extLst>
            </p:cNvPr>
            <p:cNvSpPr/>
            <p:nvPr/>
          </p:nvSpPr>
          <p:spPr>
            <a:xfrm>
              <a:off x="1430657" y="2187911"/>
              <a:ext cx="1875251" cy="50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6A4CEB4B-74D9-A97E-DEE7-BD124108991A}"/>
                </a:ext>
              </a:extLst>
            </p:cNvPr>
            <p:cNvSpPr/>
            <p:nvPr/>
          </p:nvSpPr>
          <p:spPr>
            <a:xfrm>
              <a:off x="1584063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83BC39C6-A5D1-E44F-7C1F-1FDC99FAFA63}"/>
                </a:ext>
              </a:extLst>
            </p:cNvPr>
            <p:cNvSpPr/>
            <p:nvPr/>
          </p:nvSpPr>
          <p:spPr>
            <a:xfrm>
              <a:off x="2045955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66931A9F-9F19-8C5C-240F-6F5B62B9C458}"/>
                </a:ext>
              </a:extLst>
            </p:cNvPr>
            <p:cNvSpPr/>
            <p:nvPr/>
          </p:nvSpPr>
          <p:spPr>
            <a:xfrm>
              <a:off x="2507847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8A28BD92-8DC4-8CF8-54AE-CB0E57D485D7}"/>
                </a:ext>
              </a:extLst>
            </p:cNvPr>
            <p:cNvSpPr/>
            <p:nvPr/>
          </p:nvSpPr>
          <p:spPr>
            <a:xfrm>
              <a:off x="2941603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FFFD1B6-2AAE-2436-4630-944760D9686F}"/>
              </a:ext>
            </a:extLst>
          </p:cNvPr>
          <p:cNvGrpSpPr/>
          <p:nvPr/>
        </p:nvGrpSpPr>
        <p:grpSpPr>
          <a:xfrm>
            <a:off x="1824556" y="3516161"/>
            <a:ext cx="1875251" cy="613374"/>
            <a:chOff x="1430657" y="2080589"/>
            <a:chExt cx="1875251" cy="613374"/>
          </a:xfrm>
          <a:solidFill>
            <a:srgbClr val="00B4C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B939D1-C1D5-1A1F-6A82-2ACFD018097C}"/>
                </a:ext>
              </a:extLst>
            </p:cNvPr>
            <p:cNvSpPr/>
            <p:nvPr/>
          </p:nvSpPr>
          <p:spPr>
            <a:xfrm>
              <a:off x="1430657" y="2187911"/>
              <a:ext cx="1875251" cy="50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9A585FD8-B618-0DA5-A3CB-B3D326A73F84}"/>
                </a:ext>
              </a:extLst>
            </p:cNvPr>
            <p:cNvSpPr/>
            <p:nvPr/>
          </p:nvSpPr>
          <p:spPr>
            <a:xfrm>
              <a:off x="1584063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47FC34E5-6B5D-A95A-9BA0-7F877149610E}"/>
                </a:ext>
              </a:extLst>
            </p:cNvPr>
            <p:cNvSpPr/>
            <p:nvPr/>
          </p:nvSpPr>
          <p:spPr>
            <a:xfrm>
              <a:off x="2045955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C95A542D-450A-DF60-DC73-435D5A14A6E9}"/>
                </a:ext>
              </a:extLst>
            </p:cNvPr>
            <p:cNvSpPr/>
            <p:nvPr/>
          </p:nvSpPr>
          <p:spPr>
            <a:xfrm>
              <a:off x="2507847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5E97164-E837-1B8A-966E-79F99A8546B0}"/>
                </a:ext>
              </a:extLst>
            </p:cNvPr>
            <p:cNvSpPr/>
            <p:nvPr/>
          </p:nvSpPr>
          <p:spPr>
            <a:xfrm>
              <a:off x="2941603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3C9F6CA-1B55-22A6-AF72-C94D8736EC14}"/>
              </a:ext>
            </a:extLst>
          </p:cNvPr>
          <p:cNvGrpSpPr/>
          <p:nvPr/>
        </p:nvGrpSpPr>
        <p:grpSpPr>
          <a:xfrm>
            <a:off x="2397876" y="4267435"/>
            <a:ext cx="1875251" cy="613374"/>
            <a:chOff x="1430657" y="2080589"/>
            <a:chExt cx="1875251" cy="613374"/>
          </a:xfrm>
          <a:solidFill>
            <a:srgbClr val="F28E0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CC9AAF-EFD2-77E9-175F-FE956DAA65D2}"/>
                </a:ext>
              </a:extLst>
            </p:cNvPr>
            <p:cNvSpPr/>
            <p:nvPr/>
          </p:nvSpPr>
          <p:spPr>
            <a:xfrm>
              <a:off x="1430657" y="2187911"/>
              <a:ext cx="1875251" cy="5060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CB43C7AE-4238-821A-B5B1-164CFD330B51}"/>
                </a:ext>
              </a:extLst>
            </p:cNvPr>
            <p:cNvSpPr/>
            <p:nvPr/>
          </p:nvSpPr>
          <p:spPr>
            <a:xfrm>
              <a:off x="1584063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B81F5815-C9AD-F835-9727-4EE7235C016E}"/>
                </a:ext>
              </a:extLst>
            </p:cNvPr>
            <p:cNvSpPr/>
            <p:nvPr/>
          </p:nvSpPr>
          <p:spPr>
            <a:xfrm>
              <a:off x="2045955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2AB84382-21D3-2D6D-1E34-930F2DC64A82}"/>
                </a:ext>
              </a:extLst>
            </p:cNvPr>
            <p:cNvSpPr/>
            <p:nvPr/>
          </p:nvSpPr>
          <p:spPr>
            <a:xfrm>
              <a:off x="2507847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E6267C0B-C4B6-BE06-BF07-E0B2BF914320}"/>
                </a:ext>
              </a:extLst>
            </p:cNvPr>
            <p:cNvSpPr/>
            <p:nvPr/>
          </p:nvSpPr>
          <p:spPr>
            <a:xfrm>
              <a:off x="2941603" y="2080589"/>
              <a:ext cx="216000" cy="223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D0FE9203-858A-8D6F-E8DD-644B3267265F}"/>
              </a:ext>
            </a:extLst>
          </p:cNvPr>
          <p:cNvSpPr txBox="1"/>
          <p:nvPr/>
        </p:nvSpPr>
        <p:spPr>
          <a:xfrm>
            <a:off x="4514791" y="4430241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3871"/>
                </a:solidFill>
              </a:rPr>
              <a:t>Culture Sûreté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3FFE70A-27F6-4495-1D44-063858A7ED78}"/>
              </a:ext>
            </a:extLst>
          </p:cNvPr>
          <p:cNvSpPr txBox="1"/>
          <p:nvPr/>
        </p:nvSpPr>
        <p:spPr>
          <a:xfrm>
            <a:off x="3945699" y="3677710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3871"/>
                </a:solidFill>
              </a:rPr>
              <a:t>On time </a:t>
            </a:r>
            <a:r>
              <a:rPr lang="fr-FR" sz="2000" b="1" dirty="0" err="1">
                <a:solidFill>
                  <a:srgbClr val="003871"/>
                </a:solidFill>
              </a:rPr>
              <a:t>delivery</a:t>
            </a:r>
            <a:endParaRPr lang="fr-FR" sz="2000" b="1" dirty="0">
              <a:solidFill>
                <a:srgbClr val="00387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C1278C3-10EB-FE0A-2C5B-67A94B2D17C4}"/>
              </a:ext>
            </a:extLst>
          </p:cNvPr>
          <p:cNvSpPr txBox="1"/>
          <p:nvPr/>
        </p:nvSpPr>
        <p:spPr>
          <a:xfrm>
            <a:off x="3344243" y="2925179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3871"/>
                </a:solidFill>
              </a:rPr>
              <a:t>Bon du Premier Coup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667BEB1-EC9F-BFF0-947B-513B8729AA27}"/>
              </a:ext>
            </a:extLst>
          </p:cNvPr>
          <p:cNvSpPr txBox="1"/>
          <p:nvPr/>
        </p:nvSpPr>
        <p:spPr>
          <a:xfrm>
            <a:off x="2863152" y="2130248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3871"/>
                </a:solidFill>
              </a:rPr>
              <a:t>Adhérence planning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1E055A4-27DF-60D9-857E-952E36B59C0D}"/>
              </a:ext>
            </a:extLst>
          </p:cNvPr>
          <p:cNvSpPr txBox="1"/>
          <p:nvPr/>
        </p:nvSpPr>
        <p:spPr>
          <a:xfrm>
            <a:off x="3196269" y="4394972"/>
            <a:ext cx="42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881A459-7163-A133-FA47-05794CA8D15F}"/>
              </a:ext>
            </a:extLst>
          </p:cNvPr>
          <p:cNvSpPr txBox="1"/>
          <p:nvPr/>
        </p:nvSpPr>
        <p:spPr>
          <a:xfrm>
            <a:off x="2601854" y="3614048"/>
            <a:ext cx="42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E64D11D-66CF-5E7B-84F2-D9284A5898CB}"/>
              </a:ext>
            </a:extLst>
          </p:cNvPr>
          <p:cNvSpPr txBox="1"/>
          <p:nvPr/>
        </p:nvSpPr>
        <p:spPr>
          <a:xfrm>
            <a:off x="2007387" y="2855040"/>
            <a:ext cx="42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266DA41-6D87-A331-7FDC-A616C7931882}"/>
              </a:ext>
            </a:extLst>
          </p:cNvPr>
          <p:cNvSpPr txBox="1"/>
          <p:nvPr/>
        </p:nvSpPr>
        <p:spPr>
          <a:xfrm>
            <a:off x="1525950" y="2097930"/>
            <a:ext cx="42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7708D51D-CD53-26F9-CD7F-0F9C5929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79" y="3660623"/>
            <a:ext cx="975365" cy="1122405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81C347D5-1C55-CDFD-B2A7-2D900BB6E228}"/>
              </a:ext>
            </a:extLst>
          </p:cNvPr>
          <p:cNvSpPr txBox="1"/>
          <p:nvPr/>
        </p:nvSpPr>
        <p:spPr>
          <a:xfrm>
            <a:off x="7416722" y="1179739"/>
            <a:ext cx="16329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none" strike="noStrike" baseline="0" dirty="0">
                <a:solidFill>
                  <a:schemeClr val="bg1"/>
                </a:solidFill>
                <a:latin typeface="Calibri-Bold"/>
              </a:rPr>
              <a:t>Avec </a:t>
            </a:r>
            <a:r>
              <a:rPr lang="fr-FR" sz="1200" b="1" dirty="0">
                <a:solidFill>
                  <a:schemeClr val="bg1"/>
                </a:solidFill>
                <a:latin typeface="Calibri-Bold"/>
              </a:rPr>
              <a:t>cette</a:t>
            </a:r>
            <a:r>
              <a:rPr lang="fr-FR" sz="1200" b="1" i="0" u="none" strike="noStrike" baseline="0" dirty="0">
                <a:solidFill>
                  <a:schemeClr val="bg1"/>
                </a:solidFill>
                <a:latin typeface="Calibri-Bold"/>
              </a:rPr>
              <a:t> certification, le système de management d’Onet Technologies</a:t>
            </a:r>
          </a:p>
          <a:p>
            <a:r>
              <a:rPr lang="fr-FR" sz="1200" b="1" i="0" u="none" strike="noStrike" baseline="0" dirty="0">
                <a:solidFill>
                  <a:schemeClr val="bg1"/>
                </a:solidFill>
                <a:latin typeface="Calibri-Bold"/>
              </a:rPr>
              <a:t>démontre qu’il intègre les meilleurs standards en termes de qualité produit, de</a:t>
            </a:r>
          </a:p>
          <a:p>
            <a:r>
              <a:rPr lang="fr-FR" sz="1200" b="1" i="0" u="none" strike="noStrike" baseline="0" dirty="0">
                <a:solidFill>
                  <a:schemeClr val="bg1"/>
                </a:solidFill>
                <a:latin typeface="Calibri-Bold"/>
              </a:rPr>
              <a:t>management et de culture sûreté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1308CF9-6482-C540-9108-2C0224CD10E9}"/>
              </a:ext>
            </a:extLst>
          </p:cNvPr>
          <p:cNvSpPr txBox="1"/>
          <p:nvPr/>
        </p:nvSpPr>
        <p:spPr>
          <a:xfrm>
            <a:off x="832920" y="939031"/>
            <a:ext cx="583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71"/>
                </a:solidFill>
              </a:rPr>
              <a:t>Notre politique qualité est construite sur un engagement au plus haut niveau d’exigence au service de nos clients.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F736669-0689-CB35-1CAB-A133A3300ADD}"/>
              </a:ext>
            </a:extLst>
          </p:cNvPr>
          <p:cNvSpPr txBox="1"/>
          <p:nvPr/>
        </p:nvSpPr>
        <p:spPr>
          <a:xfrm>
            <a:off x="7401131" y="320761"/>
            <a:ext cx="174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chemeClr val="bg1"/>
                </a:solidFill>
                <a:latin typeface="Calibri-Bold"/>
              </a:rPr>
              <a:t>Certification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alibri-Bold"/>
              </a:rPr>
              <a:t> </a:t>
            </a:r>
            <a:r>
              <a:rPr lang="fr-FR" sz="1800" b="1" i="0" u="none" strike="noStrike" baseline="0" dirty="0">
                <a:solidFill>
                  <a:schemeClr val="bg1"/>
                </a:solidFill>
                <a:latin typeface="Calibri-Bold"/>
              </a:rPr>
              <a:t>ISO 19 443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0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629E50B-E2F8-5EF2-2BF1-43F33DD8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27" y="1600643"/>
            <a:ext cx="3043367" cy="971107"/>
          </a:xfrm>
        </p:spPr>
        <p:txBody>
          <a:bodyPr/>
          <a:lstStyle/>
          <a:p>
            <a:r>
              <a:rPr lang="fr-FR" sz="2400" dirty="0"/>
              <a:t>Onet Technologies, </a:t>
            </a:r>
            <a:br>
              <a:rPr lang="fr-FR" sz="2400" dirty="0"/>
            </a:br>
            <a:r>
              <a:rPr lang="fr-FR" sz="2400" dirty="0"/>
              <a:t>un acteur 4.0 de la filière nucléaire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49CC41-54DC-BC94-DBEA-8DBD4C5C18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2641" y="317468"/>
            <a:ext cx="2592000" cy="942801"/>
          </a:xfrm>
        </p:spPr>
        <p:txBody>
          <a:bodyPr/>
          <a:lstStyle/>
          <a:p>
            <a:r>
              <a:rPr lang="fr-FR" sz="2000" dirty="0"/>
              <a:t>Automatisation </a:t>
            </a:r>
          </a:p>
          <a:p>
            <a:r>
              <a:rPr lang="fr-FR" sz="2000" dirty="0"/>
              <a:t>et numérique</a:t>
            </a:r>
          </a:p>
          <a:p>
            <a:r>
              <a:rPr lang="fr-FR" sz="1200" b="0" dirty="0"/>
              <a:t>Soudage - CND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E3F53A5-BA26-00EF-29A7-2DDE861888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2641" y="3823318"/>
            <a:ext cx="2591359" cy="812594"/>
          </a:xfrm>
        </p:spPr>
        <p:txBody>
          <a:bodyPr/>
          <a:lstStyle/>
          <a:p>
            <a:r>
              <a:rPr lang="fr-FR" sz="2000" dirty="0"/>
              <a:t>Réalité virtuelle et  augmentée, BIM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3C1D54B-D557-B944-C47B-0913EC2B8A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7727" y="2176127"/>
            <a:ext cx="2584914" cy="812334"/>
          </a:xfrm>
        </p:spPr>
        <p:txBody>
          <a:bodyPr/>
          <a:lstStyle/>
          <a:p>
            <a:r>
              <a:rPr lang="fr-FR" sz="2000" dirty="0"/>
              <a:t>Digitalisation de nos process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3BEA8D44-32F8-894D-D7F9-2FDCDCF56E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8227" y="2571750"/>
            <a:ext cx="3103714" cy="1431619"/>
          </a:xfrm>
        </p:spPr>
        <p:txBody>
          <a:bodyPr/>
          <a:lstStyle/>
          <a:p>
            <a:r>
              <a:rPr lang="fr-FR" sz="1400" dirty="0"/>
              <a:t>La transformation numérique apporte de la simplification, de la fluidité et de l’innovation dans nos méthodes et outils de travail, en toute cybersécurité.</a:t>
            </a:r>
          </a:p>
          <a:p>
            <a:endParaRPr lang="fr-FR" sz="14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80FC848-5C61-1DD9-D435-69E7098A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6E2419-4949-2A50-EA54-1D1E5F7C6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Transformation numérique</a:t>
            </a:r>
          </a:p>
        </p:txBody>
      </p:sp>
      <p:pic>
        <p:nvPicPr>
          <p:cNvPr id="9" name="Espace réservé pour une image  8" descr="Une image contenant bâtiment, plancher, intérieur, dôme&#10;&#10;Description générée automatiquement">
            <a:extLst>
              <a:ext uri="{FF2B5EF4-FFF2-40B4-BE49-F238E27FC236}">
                <a16:creationId xmlns:a16="http://schemas.microsoft.com/office/drawing/2014/main" id="{C600D571-D55E-C059-6753-CA741F7A9A9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37E6D41-FF82-AA10-4502-EC10E79C13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520" y="3173176"/>
            <a:ext cx="1329121" cy="266952"/>
          </a:xfrm>
          <a:prstGeom prst="rect">
            <a:avLst/>
          </a:prstGeom>
        </p:spPr>
      </p:pic>
      <p:pic>
        <p:nvPicPr>
          <p:cNvPr id="7" name="Espace réservé pour une image  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8E2A1917-5B33-0AF4-F28E-998611E108C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ce réservé pour une image  1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CF2E026-B973-834B-5E51-0C7A52EB504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81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9" descr="Une image contenant texte, éléments, différent, plusieurs&#10;&#10;Description générée automatiquement">
            <a:extLst>
              <a:ext uri="{FF2B5EF4-FFF2-40B4-BE49-F238E27FC236}">
                <a16:creationId xmlns:a16="http://schemas.microsoft.com/office/drawing/2014/main" id="{B5ED369A-A260-CED3-D110-E29834B35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72" y="-9206"/>
            <a:ext cx="8721328" cy="5152706"/>
          </a:xfrm>
          <a:custGeom>
            <a:avLst/>
            <a:gdLst>
              <a:gd name="connsiteX0" fmla="*/ 0 w 11431587"/>
              <a:gd name="connsiteY0" fmla="*/ 0 h 6480175"/>
              <a:gd name="connsiteX1" fmla="*/ 11431587 w 11431587"/>
              <a:gd name="connsiteY1" fmla="*/ 0 h 6480175"/>
              <a:gd name="connsiteX2" fmla="*/ 11431587 w 11431587"/>
              <a:gd name="connsiteY2" fmla="*/ 5746708 h 6480175"/>
              <a:gd name="connsiteX3" fmla="*/ 10683557 w 11431587"/>
              <a:gd name="connsiteY3" fmla="*/ 5746708 h 6480175"/>
              <a:gd name="connsiteX4" fmla="*/ 10683557 w 11431587"/>
              <a:gd name="connsiteY4" fmla="*/ 6480175 h 6480175"/>
              <a:gd name="connsiteX5" fmla="*/ 0 w 11431587"/>
              <a:gd name="connsiteY5" fmla="*/ 6480175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1587" h="6480175">
                <a:moveTo>
                  <a:pt x="0" y="0"/>
                </a:moveTo>
                <a:lnTo>
                  <a:pt x="11431587" y="0"/>
                </a:lnTo>
                <a:lnTo>
                  <a:pt x="11431587" y="5746708"/>
                </a:lnTo>
                <a:lnTo>
                  <a:pt x="10683557" y="5746708"/>
                </a:lnTo>
                <a:lnTo>
                  <a:pt x="10683557" y="6480175"/>
                </a:lnTo>
                <a:lnTo>
                  <a:pt x="0" y="648017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5248FA-0F95-7891-0C23-0B5CD5477EAD}"/>
              </a:ext>
            </a:extLst>
          </p:cNvPr>
          <p:cNvSpPr/>
          <p:nvPr/>
        </p:nvSpPr>
        <p:spPr>
          <a:xfrm>
            <a:off x="1199759" y="1107897"/>
            <a:ext cx="7167153" cy="552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3419B-0C08-615A-A205-4AFC175D5087}"/>
              </a:ext>
            </a:extLst>
          </p:cNvPr>
          <p:cNvSpPr/>
          <p:nvPr/>
        </p:nvSpPr>
        <p:spPr>
          <a:xfrm>
            <a:off x="1199759" y="361599"/>
            <a:ext cx="7167153" cy="655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005B98A-EF9B-9A52-2A03-E0DEA74F13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26811" y="1109392"/>
            <a:ext cx="6712379" cy="552735"/>
          </a:xfrm>
        </p:spPr>
        <p:txBody>
          <a:bodyPr/>
          <a:lstStyle/>
          <a:p>
            <a:r>
              <a:rPr lang="fr-FR" sz="1400" dirty="0"/>
              <a:t>Le développement des compétences est au cœur des priorités d’Onet Technologies. C’est pourquoi notre politique RH en matière de compétences est construite selon 3 axes : </a:t>
            </a:r>
          </a:p>
          <a:p>
            <a:endParaRPr lang="fr-FR" sz="1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3026CA3-9D98-6E30-815B-3F5CEED3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325" y="296143"/>
            <a:ext cx="6658866" cy="55273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Faire grandir nos compétences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7BA9D-EC38-3EE4-EF9D-08DBEC7F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AF37D-74D7-3540-885A-1A74CAFB5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Faire grandir nos compétences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38002-D21C-CC1E-7001-345806C2A369}"/>
              </a:ext>
            </a:extLst>
          </p:cNvPr>
          <p:cNvSpPr/>
          <p:nvPr/>
        </p:nvSpPr>
        <p:spPr>
          <a:xfrm>
            <a:off x="1199759" y="2065942"/>
            <a:ext cx="2199278" cy="2341098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94C5A5-1775-45EE-5586-019F380549B4}"/>
              </a:ext>
            </a:extLst>
          </p:cNvPr>
          <p:cNvSpPr/>
          <p:nvPr/>
        </p:nvSpPr>
        <p:spPr>
          <a:xfrm>
            <a:off x="6167634" y="2065942"/>
            <a:ext cx="2199278" cy="2341098"/>
          </a:xfrm>
          <a:prstGeom prst="rect">
            <a:avLst/>
          </a:prstGeom>
          <a:solidFill>
            <a:srgbClr val="A3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8F22BB-D4BE-1D76-AE0F-FD33A4B947D9}"/>
              </a:ext>
            </a:extLst>
          </p:cNvPr>
          <p:cNvSpPr/>
          <p:nvPr/>
        </p:nvSpPr>
        <p:spPr>
          <a:xfrm>
            <a:off x="3683696" y="2065942"/>
            <a:ext cx="2199278" cy="2341098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D9E62F-5A1D-6224-07F9-0208C1882215}"/>
              </a:ext>
            </a:extLst>
          </p:cNvPr>
          <p:cNvSpPr txBox="1"/>
          <p:nvPr/>
        </p:nvSpPr>
        <p:spPr>
          <a:xfrm>
            <a:off x="6234104" y="2161333"/>
            <a:ext cx="206633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Nos écoles au bon geste technique </a:t>
            </a:r>
          </a:p>
          <a:p>
            <a:endParaRPr lang="fr-FR" sz="800" b="1" dirty="0">
              <a:solidFill>
                <a:schemeClr val="bg1"/>
              </a:solidFill>
            </a:endParaRPr>
          </a:p>
          <a:p>
            <a:r>
              <a:rPr lang="fr-FR" sz="1400" i="1" dirty="0">
                <a:solidFill>
                  <a:schemeClr val="bg1"/>
                </a:solidFill>
              </a:rPr>
              <a:t>Campus PGAC, Camion du démantèlement…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60BC7D-4A7D-943C-328C-897E722BEBC1}"/>
              </a:ext>
            </a:extLst>
          </p:cNvPr>
          <p:cNvSpPr txBox="1"/>
          <p:nvPr/>
        </p:nvSpPr>
        <p:spPr>
          <a:xfrm>
            <a:off x="3675841" y="2161333"/>
            <a:ext cx="221094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Une vraie progression de carrière</a:t>
            </a:r>
          </a:p>
          <a:p>
            <a:r>
              <a:rPr lang="fr-FR" sz="800" b="1" dirty="0">
                <a:solidFill>
                  <a:schemeClr val="bg1"/>
                </a:solidFill>
              </a:rPr>
              <a:t> </a:t>
            </a:r>
          </a:p>
          <a:p>
            <a:r>
              <a:rPr lang="fr-FR" sz="1400" i="1" dirty="0">
                <a:solidFill>
                  <a:schemeClr val="bg1"/>
                </a:solidFill>
              </a:rPr>
              <a:t>grâce à nos parcours de carrières :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/>
                </a:solidFill>
              </a:rPr>
              <a:t>Filière chef de projet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/>
                </a:solidFill>
              </a:rPr>
              <a:t>Filière architecte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/>
                </a:solidFill>
              </a:rPr>
              <a:t>Le label référent/expert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/>
                </a:solidFill>
              </a:rPr>
              <a:t>Filière intervention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1568587-8383-D9B2-027E-5A0CCBF6D7E4}"/>
              </a:ext>
            </a:extLst>
          </p:cNvPr>
          <p:cNvSpPr txBox="1"/>
          <p:nvPr/>
        </p:nvSpPr>
        <p:spPr>
          <a:xfrm>
            <a:off x="1265007" y="2184279"/>
            <a:ext cx="206878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 p</a:t>
            </a:r>
            <a:r>
              <a:rPr lang="fr-FR" sz="1800" b="1" dirty="0">
                <a:solidFill>
                  <a:schemeClr val="bg1"/>
                </a:solidFill>
              </a:rPr>
              <a:t>arcours managérial interne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i="1" dirty="0">
                <a:solidFill>
                  <a:schemeClr val="bg1"/>
                </a:solidFill>
              </a:rPr>
              <a:t>basé sur l’écoute et la bienveillance au service de l’efficacité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0784A35-7292-B66E-5547-A7E462ED1823}"/>
              </a:ext>
            </a:extLst>
          </p:cNvPr>
          <p:cNvSpPr/>
          <p:nvPr/>
        </p:nvSpPr>
        <p:spPr>
          <a:xfrm>
            <a:off x="7091363" y="4508727"/>
            <a:ext cx="2052637" cy="646683"/>
          </a:xfrm>
          <a:prstGeom prst="roundRect">
            <a:avLst>
              <a:gd name="adj" fmla="val 94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omepage - Women in Nuclear : Women in Nuclear">
            <a:extLst>
              <a:ext uri="{FF2B5EF4-FFF2-40B4-BE49-F238E27FC236}">
                <a16:creationId xmlns:a16="http://schemas.microsoft.com/office/drawing/2014/main" id="{556DA2EA-33E4-D266-57C1-371174F7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441" y="4448810"/>
            <a:ext cx="706600" cy="7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26304C4-5F2F-6F88-FF7B-6FF5AA674E06}"/>
              </a:ext>
            </a:extLst>
          </p:cNvPr>
          <p:cNvSpPr/>
          <p:nvPr/>
        </p:nvSpPr>
        <p:spPr>
          <a:xfrm>
            <a:off x="6631928" y="3513806"/>
            <a:ext cx="1278033" cy="7154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logo&#10;&#10;Description générée automatiquement">
            <a:extLst>
              <a:ext uri="{FF2B5EF4-FFF2-40B4-BE49-F238E27FC236}">
                <a16:creationId xmlns:a16="http://schemas.microsoft.com/office/drawing/2014/main" id="{1B6C5137-EA6C-A3C2-F97C-1D1226CC1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494" y="3563279"/>
            <a:ext cx="1158970" cy="621532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5DB97B3-2599-12E0-EE85-0E1633873CB7}"/>
              </a:ext>
            </a:extLst>
          </p:cNvPr>
          <p:cNvSpPr/>
          <p:nvPr/>
        </p:nvSpPr>
        <p:spPr>
          <a:xfrm>
            <a:off x="1473502" y="3807725"/>
            <a:ext cx="1535830" cy="4283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EB87B94-C9E7-B34F-EBC9-0DA1BCE5C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746" y="3871880"/>
            <a:ext cx="1423131" cy="321149"/>
          </a:xfrm>
          <a:prstGeom prst="rect">
            <a:avLst/>
          </a:prstGeom>
        </p:spPr>
      </p:pic>
      <p:pic>
        <p:nvPicPr>
          <p:cNvPr id="1026" name="Picture 2" descr="L'Université des métiers du nucléaire (UMN) : coordonner, fédérer,  simplifier - Sfen">
            <a:extLst>
              <a:ext uri="{FF2B5EF4-FFF2-40B4-BE49-F238E27FC236}">
                <a16:creationId xmlns:a16="http://schemas.microsoft.com/office/drawing/2014/main" id="{CB5529BC-1BB6-0AA2-2C0A-E624D3B2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782" y="4730627"/>
            <a:ext cx="1008000" cy="2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  14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4CC0896E-625F-7E6F-7EF7-3630D950D2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C664C727-F253-2C0B-3374-9AB26FE0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1" y="2097977"/>
            <a:ext cx="4036422" cy="646331"/>
          </a:xfrm>
        </p:spPr>
        <p:txBody>
          <a:bodyPr/>
          <a:lstStyle/>
          <a:p>
            <a:r>
              <a:rPr lang="fr-FR" dirty="0"/>
              <a:t>Nos expertises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8B5A37C-EF54-8445-3770-5BA490AEC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Partie 3</a:t>
            </a:r>
          </a:p>
        </p:txBody>
      </p:sp>
    </p:spTree>
    <p:extLst>
      <p:ext uri="{BB962C8B-B14F-4D97-AF65-F5344CB8AC3E}">
        <p14:creationId xmlns:p14="http://schemas.microsoft.com/office/powerpoint/2010/main" val="1180449747"/>
      </p:ext>
    </p:extLst>
  </p:cSld>
  <p:clrMapOvr>
    <a:masterClrMapping/>
  </p:clrMapOvr>
  <p:transition spd="slow">
    <p:cover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68F77CBE-97BE-9CC5-1563-9AABB9ED47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254" y="1392559"/>
            <a:ext cx="2195320" cy="3032318"/>
          </a:xfrm>
          <a:prstGeom prst="rect">
            <a:avLst/>
          </a:prstGeom>
        </p:spPr>
      </p:pic>
      <p:pic>
        <p:nvPicPr>
          <p:cNvPr id="7" name="Image 6" descr="Une image contenant jaune, intérieur&#10;&#10;Description générée automatiquement">
            <a:extLst>
              <a:ext uri="{FF2B5EF4-FFF2-40B4-BE49-F238E27FC236}">
                <a16:creationId xmlns:a16="http://schemas.microsoft.com/office/drawing/2014/main" id="{5EC55C0F-262C-1C81-064F-0BE3E58CFB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067" y="1392559"/>
            <a:ext cx="2195319" cy="30323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2A88652-A094-7521-7038-F9643ABA7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173" y="1392559"/>
            <a:ext cx="2211852" cy="303231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48E34D25-3896-4E99-947E-C68188FF5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fr-FR" dirty="0"/>
              <a:t>Nos métiers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21EBB7F-DECB-4791-94E1-4F54EAA9D285}"/>
              </a:ext>
            </a:extLst>
          </p:cNvPr>
          <p:cNvSpPr txBox="1"/>
          <p:nvPr/>
        </p:nvSpPr>
        <p:spPr>
          <a:xfrm>
            <a:off x="2786091" y="330456"/>
            <a:ext cx="3845261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100" b="1" dirty="0">
                <a:solidFill>
                  <a:srgbClr val="003871"/>
                </a:solidFill>
                <a:latin typeface="+mj-lt"/>
              </a:rPr>
              <a:t>Nos métiers d’ingénierie et de services </a:t>
            </a:r>
            <a:r>
              <a:rPr lang="fr-FR" sz="2100" b="1" dirty="0">
                <a:solidFill>
                  <a:srgbClr val="003871"/>
                </a:solidFill>
              </a:rPr>
              <a:t>nucléaires </a:t>
            </a:r>
            <a:endParaRPr lang="fr-FR" sz="2100" b="1" dirty="0">
              <a:solidFill>
                <a:srgbClr val="00387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204E0-5FDD-4C57-9051-46D278B60B05}"/>
              </a:ext>
            </a:extLst>
          </p:cNvPr>
          <p:cNvSpPr/>
          <p:nvPr/>
        </p:nvSpPr>
        <p:spPr>
          <a:xfrm>
            <a:off x="1166255" y="3624943"/>
            <a:ext cx="1748728" cy="1054122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7A45B9-E429-489F-A15E-5993593D6F3F}"/>
              </a:ext>
            </a:extLst>
          </p:cNvPr>
          <p:cNvSpPr txBox="1"/>
          <p:nvPr/>
        </p:nvSpPr>
        <p:spPr>
          <a:xfrm>
            <a:off x="1289646" y="1533952"/>
            <a:ext cx="639641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27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742E79E-591C-4200-8F0A-C26B64E527E3}"/>
              </a:ext>
            </a:extLst>
          </p:cNvPr>
          <p:cNvSpPr txBox="1"/>
          <p:nvPr/>
        </p:nvSpPr>
        <p:spPr>
          <a:xfrm>
            <a:off x="1289646" y="3740585"/>
            <a:ext cx="1496445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+mj-lt"/>
              </a:rPr>
              <a:t>Ingénierie et services pour la maintenance et la modification de réacteurs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F7A9D16-4EE3-41EC-A947-1084545234F0}"/>
              </a:ext>
            </a:extLst>
          </p:cNvPr>
          <p:cNvSpPr txBox="1"/>
          <p:nvPr/>
        </p:nvSpPr>
        <p:spPr>
          <a:xfrm>
            <a:off x="3953289" y="1533952"/>
            <a:ext cx="639641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27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EC25AA59-EC93-42CD-86D2-DF52BC1BC6AB}"/>
              </a:ext>
            </a:extLst>
          </p:cNvPr>
          <p:cNvSpPr/>
          <p:nvPr/>
        </p:nvSpPr>
        <p:spPr>
          <a:xfrm>
            <a:off x="3804067" y="3633731"/>
            <a:ext cx="1748728" cy="1054122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D0FECCA-EC3C-4922-A744-017418BE77E7}"/>
              </a:ext>
            </a:extLst>
          </p:cNvPr>
          <p:cNvSpPr txBox="1"/>
          <p:nvPr/>
        </p:nvSpPr>
        <p:spPr>
          <a:xfrm>
            <a:off x="3822537" y="3765172"/>
            <a:ext cx="171313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+mj-lt"/>
              </a:rPr>
              <a:t>Ingénierie et services pour le démantèlement et le traitement des déchets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D9FA20F-FCFF-4343-9F61-D44BE31AF344}"/>
              </a:ext>
            </a:extLst>
          </p:cNvPr>
          <p:cNvSpPr txBox="1"/>
          <p:nvPr/>
        </p:nvSpPr>
        <p:spPr>
          <a:xfrm>
            <a:off x="6571730" y="1533952"/>
            <a:ext cx="639641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27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AB0A81-B18C-4436-818B-4B09F10974FA}"/>
              </a:ext>
            </a:extLst>
          </p:cNvPr>
          <p:cNvSpPr/>
          <p:nvPr/>
        </p:nvSpPr>
        <p:spPr>
          <a:xfrm>
            <a:off x="6420173" y="3624943"/>
            <a:ext cx="1748728" cy="1054122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D91E2BA-37AE-4148-9063-CA37ABDAC143}"/>
              </a:ext>
            </a:extLst>
          </p:cNvPr>
          <p:cNvSpPr txBox="1"/>
          <p:nvPr/>
        </p:nvSpPr>
        <p:spPr>
          <a:xfrm>
            <a:off x="6549313" y="3733980"/>
            <a:ext cx="1619587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+mj-lt"/>
              </a:rPr>
              <a:t>Services aux </a:t>
            </a:r>
          </a:p>
          <a:p>
            <a:r>
              <a:rPr lang="fr-FR" sz="1200" b="1" dirty="0">
                <a:solidFill>
                  <a:schemeClr val="bg1"/>
                </a:solidFill>
                <a:latin typeface="+mj-lt"/>
              </a:rPr>
              <a:t>exploitants, aux opérateurs  et formation</a:t>
            </a:r>
          </a:p>
        </p:txBody>
      </p:sp>
    </p:spTree>
    <p:extLst>
      <p:ext uri="{BB962C8B-B14F-4D97-AF65-F5344CB8AC3E}">
        <p14:creationId xmlns:p14="http://schemas.microsoft.com/office/powerpoint/2010/main" val="36096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94FD352-C06F-C265-4B71-2D3394A8FD0D}"/>
              </a:ext>
            </a:extLst>
          </p:cNvPr>
          <p:cNvSpPr/>
          <p:nvPr/>
        </p:nvSpPr>
        <p:spPr>
          <a:xfrm>
            <a:off x="426318" y="2343426"/>
            <a:ext cx="4994991" cy="335236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50D35B-0CA1-695F-044C-00E1B626844D}"/>
              </a:ext>
            </a:extLst>
          </p:cNvPr>
          <p:cNvSpPr/>
          <p:nvPr/>
        </p:nvSpPr>
        <p:spPr>
          <a:xfrm>
            <a:off x="426318" y="3251044"/>
            <a:ext cx="4994991" cy="335236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C0BD0E-38E5-C615-E956-4B31F2C43269}"/>
              </a:ext>
            </a:extLst>
          </p:cNvPr>
          <p:cNvSpPr/>
          <p:nvPr/>
        </p:nvSpPr>
        <p:spPr>
          <a:xfrm>
            <a:off x="426318" y="4160817"/>
            <a:ext cx="4994991" cy="335236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77E7E78-872A-77B6-F035-B6D4C47B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63" y="159672"/>
            <a:ext cx="7713903" cy="954107"/>
          </a:xfrm>
        </p:spPr>
        <p:txBody>
          <a:bodyPr/>
          <a:lstStyle/>
          <a:p>
            <a:r>
              <a:rPr lang="fr-FR" sz="2800" b="0" dirty="0"/>
              <a:t>Ingénierie et services pour </a:t>
            </a:r>
            <a:br>
              <a:rPr lang="fr-FR" sz="2800" dirty="0"/>
            </a:br>
            <a:r>
              <a:rPr lang="fr-FR" sz="2800" dirty="0"/>
              <a:t>la maintenance et la modification de réacteurs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4EE14A-E12B-0276-D443-FA186468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78057-5C75-1960-5665-618DEA815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sz="800" dirty="0"/>
              <a:t>aintenance et modification de réacteurs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D8DED5-6431-D901-8B76-6464561638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463" y="4153979"/>
            <a:ext cx="1549638" cy="33523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725F6-F151-B4E0-F382-0134C733B7EF}"/>
              </a:ext>
            </a:extLst>
          </p:cNvPr>
          <p:cNvSpPr/>
          <p:nvPr/>
        </p:nvSpPr>
        <p:spPr>
          <a:xfrm>
            <a:off x="7248435" y="2763841"/>
            <a:ext cx="1712212" cy="2195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A747F4-5105-2B67-7A85-4A9FDFF80ECE}"/>
              </a:ext>
            </a:extLst>
          </p:cNvPr>
          <p:cNvSpPr txBox="1"/>
          <p:nvPr/>
        </p:nvSpPr>
        <p:spPr>
          <a:xfrm>
            <a:off x="7248366" y="2841139"/>
            <a:ext cx="171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3871"/>
                </a:solidFill>
              </a:rPr>
              <a:t>Nos</a:t>
            </a:r>
            <a:r>
              <a:rPr lang="fr-FR" sz="1600" b="1" dirty="0">
                <a:solidFill>
                  <a:srgbClr val="003871"/>
                </a:solidFill>
              </a:rPr>
              <a:t> </a:t>
            </a:r>
            <a:r>
              <a:rPr lang="fr-FR" sz="1600" dirty="0">
                <a:solidFill>
                  <a:srgbClr val="003871"/>
                </a:solidFill>
              </a:rPr>
              <a:t>domaines</a:t>
            </a:r>
          </a:p>
          <a:p>
            <a:pPr algn="ctr"/>
            <a:r>
              <a:rPr lang="fr-FR" sz="1600" dirty="0">
                <a:solidFill>
                  <a:srgbClr val="003871"/>
                </a:solidFill>
              </a:rPr>
              <a:t>d’intervention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823434-2647-6CDF-E93B-C5000732ED09}"/>
              </a:ext>
            </a:extLst>
          </p:cNvPr>
          <p:cNvSpPr txBox="1"/>
          <p:nvPr/>
        </p:nvSpPr>
        <p:spPr>
          <a:xfrm>
            <a:off x="7656896" y="4013647"/>
            <a:ext cx="96447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dirty="0">
                <a:solidFill>
                  <a:srgbClr val="003871"/>
                </a:solidFill>
              </a:rPr>
              <a:t>EPR2 et nouvelles constructions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96DF4DA-6243-6647-850F-A6EE2B0C93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4742" y="4025904"/>
            <a:ext cx="229750" cy="229750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68CBFEC-02DE-1944-5486-798271F30CAA}"/>
              </a:ext>
            </a:extLst>
          </p:cNvPr>
          <p:cNvCxnSpPr>
            <a:cxnSpLocks/>
          </p:cNvCxnSpPr>
          <p:nvPr/>
        </p:nvCxnSpPr>
        <p:spPr>
          <a:xfrm>
            <a:off x="7421302" y="3870040"/>
            <a:ext cx="1296000" cy="0"/>
          </a:xfrm>
          <a:prstGeom prst="line">
            <a:avLst/>
          </a:prstGeom>
          <a:ln w="190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53BAE7A-379D-BB4F-F642-00AFF9C90DD0}"/>
              </a:ext>
            </a:extLst>
          </p:cNvPr>
          <p:cNvCxnSpPr>
            <a:cxnSpLocks/>
          </p:cNvCxnSpPr>
          <p:nvPr/>
        </p:nvCxnSpPr>
        <p:spPr>
          <a:xfrm>
            <a:off x="7439617" y="4411518"/>
            <a:ext cx="1296000" cy="0"/>
          </a:xfrm>
          <a:prstGeom prst="line">
            <a:avLst/>
          </a:prstGeom>
          <a:ln w="190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95E0234-F4A7-BA96-6E16-A3BA8A85C81B}"/>
              </a:ext>
            </a:extLst>
          </p:cNvPr>
          <p:cNvSpPr txBox="1"/>
          <p:nvPr/>
        </p:nvSpPr>
        <p:spPr>
          <a:xfrm>
            <a:off x="7622563" y="4519701"/>
            <a:ext cx="127020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dirty="0">
                <a:solidFill>
                  <a:srgbClr val="003871"/>
                </a:solidFill>
              </a:rPr>
              <a:t>SMR et nouveau nucléaire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761AD8FA-1103-778D-996F-86DD6DD29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9594" y="4580744"/>
            <a:ext cx="216000" cy="216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A3AD451-A28A-33F8-93E7-E91DF5C3FA99}"/>
              </a:ext>
            </a:extLst>
          </p:cNvPr>
          <p:cNvSpPr txBox="1"/>
          <p:nvPr/>
        </p:nvSpPr>
        <p:spPr>
          <a:xfrm>
            <a:off x="7656896" y="3569266"/>
            <a:ext cx="1371513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dirty="0">
                <a:solidFill>
                  <a:srgbClr val="003871"/>
                </a:solidFill>
              </a:rPr>
              <a:t>Grand carénage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A5479DE-D2AA-5897-82FE-A4E65CAA1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92" y="3594212"/>
            <a:ext cx="180000" cy="18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3B3F6B4-5167-6E2F-43BC-DC545ADBB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796" y="1695136"/>
            <a:ext cx="651363" cy="29364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4D7179A-FC04-B93F-DBF4-DA7A89A0E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5706" y="2118870"/>
            <a:ext cx="621542" cy="44155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CB825B9-1E2D-1BB7-1704-36C664D1EEC1}"/>
              </a:ext>
            </a:extLst>
          </p:cNvPr>
          <p:cNvSpPr/>
          <p:nvPr/>
        </p:nvSpPr>
        <p:spPr>
          <a:xfrm>
            <a:off x="426318" y="1434730"/>
            <a:ext cx="4994991" cy="335236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2" name="Espace réservé du contenu 6">
            <a:extLst>
              <a:ext uri="{FF2B5EF4-FFF2-40B4-BE49-F238E27FC236}">
                <a16:creationId xmlns:a16="http://schemas.microsoft.com/office/drawing/2014/main" id="{36C6B724-88DD-E9AC-1808-C6E4755CE20F}"/>
              </a:ext>
            </a:extLst>
          </p:cNvPr>
          <p:cNvSpPr txBox="1">
            <a:spLocks/>
          </p:cNvSpPr>
          <p:nvPr/>
        </p:nvSpPr>
        <p:spPr>
          <a:xfrm>
            <a:off x="412463" y="1407825"/>
            <a:ext cx="3061629" cy="395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Services d’ingénierie</a:t>
            </a:r>
          </a:p>
        </p:txBody>
      </p:sp>
      <p:sp>
        <p:nvSpPr>
          <p:cNvPr id="33" name="Espace réservé du contenu 6">
            <a:extLst>
              <a:ext uri="{FF2B5EF4-FFF2-40B4-BE49-F238E27FC236}">
                <a16:creationId xmlns:a16="http://schemas.microsoft.com/office/drawing/2014/main" id="{B47472B1-5741-F04E-F1CB-5016FDDC7CAA}"/>
              </a:ext>
            </a:extLst>
          </p:cNvPr>
          <p:cNvSpPr txBox="1">
            <a:spLocks/>
          </p:cNvSpPr>
          <p:nvPr/>
        </p:nvSpPr>
        <p:spPr>
          <a:xfrm>
            <a:off x="412463" y="2336588"/>
            <a:ext cx="3376957" cy="335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Ingénierie d’ensemblier</a:t>
            </a:r>
          </a:p>
        </p:txBody>
      </p:sp>
      <p:sp>
        <p:nvSpPr>
          <p:cNvPr id="34" name="Espace réservé du contenu 6">
            <a:extLst>
              <a:ext uri="{FF2B5EF4-FFF2-40B4-BE49-F238E27FC236}">
                <a16:creationId xmlns:a16="http://schemas.microsoft.com/office/drawing/2014/main" id="{27BD7A4E-9682-483C-4A9E-76A0BD550DF9}"/>
              </a:ext>
            </a:extLst>
          </p:cNvPr>
          <p:cNvSpPr txBox="1">
            <a:spLocks/>
          </p:cNvSpPr>
          <p:nvPr/>
        </p:nvSpPr>
        <p:spPr>
          <a:xfrm>
            <a:off x="412463" y="3234727"/>
            <a:ext cx="2096798" cy="422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Maintenance</a:t>
            </a: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BE385562-F498-3B4F-B1F9-FE087C7F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492" y="1245158"/>
            <a:ext cx="827313" cy="3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4669397B-9E10-AA98-0E1D-22C3D98E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848" y="2231043"/>
            <a:ext cx="1008000" cy="3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76943DEC-D140-7BE2-32ED-6438DB4C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273" y="1820447"/>
            <a:ext cx="920750" cy="2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E24B91C-1866-AF74-F71E-78ABCB7ADF54}"/>
              </a:ext>
            </a:extLst>
          </p:cNvPr>
          <p:cNvSpPr txBox="1">
            <a:spLocks/>
          </p:cNvSpPr>
          <p:nvPr/>
        </p:nvSpPr>
        <p:spPr>
          <a:xfrm>
            <a:off x="636778" y="1735471"/>
            <a:ext cx="4527503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Conception et qualification, </a:t>
            </a:r>
            <a:r>
              <a:rPr lang="fr-FR" sz="1200" dirty="0" err="1"/>
              <a:t>licensing</a:t>
            </a:r>
            <a:r>
              <a:rPr lang="fr-FR" sz="1200" dirty="0"/>
              <a:t>…</a:t>
            </a:r>
          </a:p>
          <a:p>
            <a:r>
              <a:rPr lang="fr-FR" sz="1200" dirty="0"/>
              <a:t>Statut de fabricant d’Equipements Sous Pression Nucléaire (ESPN)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215979C-6C44-86E8-0953-12AB36F6B84E}"/>
              </a:ext>
            </a:extLst>
          </p:cNvPr>
          <p:cNvSpPr txBox="1">
            <a:spLocks/>
          </p:cNvSpPr>
          <p:nvPr/>
        </p:nvSpPr>
        <p:spPr>
          <a:xfrm>
            <a:off x="636778" y="2659381"/>
            <a:ext cx="4709260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Fourniture d’échangeurs d’ultime secours, participation à la réflexion Grand Chaud dans le cadre du programme Grand Carénage (GK) d’EDF…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8DFFD45A-B15F-8790-A27F-683E22EA6BF6}"/>
              </a:ext>
            </a:extLst>
          </p:cNvPr>
          <p:cNvSpPr txBox="1">
            <a:spLocks/>
          </p:cNvSpPr>
          <p:nvPr/>
        </p:nvSpPr>
        <p:spPr>
          <a:xfrm>
            <a:off x="739137" y="3512761"/>
            <a:ext cx="4527503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9B2D870E-FE54-27A1-014F-57046ACDF255}"/>
              </a:ext>
            </a:extLst>
          </p:cNvPr>
          <p:cNvSpPr txBox="1">
            <a:spLocks/>
          </p:cNvSpPr>
          <p:nvPr/>
        </p:nvSpPr>
        <p:spPr>
          <a:xfrm>
            <a:off x="636777" y="4465337"/>
            <a:ext cx="4527503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CND/END, CND numériques, interventions subaquatiques…</a:t>
            </a:r>
          </a:p>
        </p:txBody>
      </p:sp>
      <p:pic>
        <p:nvPicPr>
          <p:cNvPr id="3074" name="Picture 2" descr="NAAREA | LinkedIn">
            <a:extLst>
              <a:ext uri="{FF2B5EF4-FFF2-40B4-BE49-F238E27FC236}">
                <a16:creationId xmlns:a16="http://schemas.microsoft.com/office/drawing/2014/main" id="{8801A159-C365-5E99-BA2C-DD7623BD6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462" y="10847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0E594DFF-4BB9-ABB2-5C3A-A445EC110F2B}"/>
              </a:ext>
            </a:extLst>
          </p:cNvPr>
          <p:cNvSpPr txBox="1">
            <a:spLocks/>
          </p:cNvSpPr>
          <p:nvPr/>
        </p:nvSpPr>
        <p:spPr>
          <a:xfrm>
            <a:off x="636778" y="3557444"/>
            <a:ext cx="4736970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Conception d’outillages spécialisés, prestations intégrées sur Générateurs de Vapeur, expertise soudage (Corrosion Sous Contrainte, IA...)…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14AD0CD-AA78-F62A-935F-264EA71984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673194" y="4037917"/>
            <a:ext cx="1152000" cy="74511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20C31B0-A029-728C-72D9-24CEB24CCF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194" y="3157519"/>
            <a:ext cx="1152000" cy="722149"/>
          </a:xfrm>
          <a:prstGeom prst="rect">
            <a:avLst/>
          </a:prstGeom>
        </p:spPr>
      </p:pic>
      <p:pic>
        <p:nvPicPr>
          <p:cNvPr id="26" name="Espace réservé pour une image  8" descr="Une image contenant extérieur, transport, route, bateau&#10;&#10;Description générée automatiquement">
            <a:extLst>
              <a:ext uri="{FF2B5EF4-FFF2-40B4-BE49-F238E27FC236}">
                <a16:creationId xmlns:a16="http://schemas.microsoft.com/office/drawing/2014/main" id="{55BC5909-0ED5-53B5-D780-328DC0877A7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194" y="1439387"/>
            <a:ext cx="1152000" cy="67948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1EE6C4D-B9A2-31BD-3C6E-9E352BC09D1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194" y="2277120"/>
            <a:ext cx="1152000" cy="7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2DB9F-DE6D-4000-BBE4-880B0F93C86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8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607645" y="674380"/>
            <a:ext cx="723992" cy="175715"/>
          </a:xfrm>
        </p:spPr>
        <p:txBody>
          <a:bodyPr/>
          <a:lstStyle/>
          <a:p>
            <a:r>
              <a:rPr lang="fr-FR" dirty="0"/>
              <a:t>PARTIE 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08898" y="799931"/>
            <a:ext cx="5888785" cy="493838"/>
          </a:xfrm>
        </p:spPr>
        <p:txBody>
          <a:bodyPr/>
          <a:lstStyle/>
          <a:p>
            <a:r>
              <a:rPr lang="fr-FR" sz="2800" dirty="0"/>
              <a:t>Le groupe Onet</a:t>
            </a:r>
          </a:p>
          <a:p>
            <a:endParaRPr lang="fr-FR" sz="2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>
          <a:xfrm>
            <a:off x="607645" y="1656466"/>
            <a:ext cx="723992" cy="175715"/>
          </a:xfrm>
        </p:spPr>
        <p:txBody>
          <a:bodyPr/>
          <a:lstStyle/>
          <a:p>
            <a:r>
              <a:rPr lang="fr-FR" dirty="0"/>
              <a:t>PARTIE 2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608898" y="1782017"/>
            <a:ext cx="5888785" cy="493838"/>
          </a:xfrm>
        </p:spPr>
        <p:txBody>
          <a:bodyPr/>
          <a:lstStyle/>
          <a:p>
            <a:r>
              <a:rPr lang="fr-FR" sz="2800" dirty="0"/>
              <a:t>Onet Technologies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SOMMAIRE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B622FD6-DB63-3B79-F4FC-D8A6A54BC72A}"/>
              </a:ext>
            </a:extLst>
          </p:cNvPr>
          <p:cNvSpPr txBox="1">
            <a:spLocks/>
          </p:cNvSpPr>
          <p:nvPr/>
        </p:nvSpPr>
        <p:spPr>
          <a:xfrm>
            <a:off x="607645" y="2569099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>
                <a:solidFill>
                  <a:srgbClr val="C00418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PARTIE 3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D4261D29-5D8B-722B-2FB6-BDF4CD0D8ED2}"/>
              </a:ext>
            </a:extLst>
          </p:cNvPr>
          <p:cNvSpPr txBox="1">
            <a:spLocks/>
          </p:cNvSpPr>
          <p:nvPr/>
        </p:nvSpPr>
        <p:spPr>
          <a:xfrm>
            <a:off x="608898" y="2681002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00387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Nos expertises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B215CD13-9284-8E9A-BD0B-97906E7D7062}"/>
              </a:ext>
            </a:extLst>
          </p:cNvPr>
          <p:cNvSpPr txBox="1">
            <a:spLocks/>
          </p:cNvSpPr>
          <p:nvPr/>
        </p:nvSpPr>
        <p:spPr>
          <a:xfrm>
            <a:off x="607645" y="3509382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>
                <a:solidFill>
                  <a:srgbClr val="C00418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PARTIE 4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DDD7F62-2766-9903-04CD-0B1459C42BD6}"/>
              </a:ext>
            </a:extLst>
          </p:cNvPr>
          <p:cNvSpPr txBox="1">
            <a:spLocks/>
          </p:cNvSpPr>
          <p:nvPr/>
        </p:nvSpPr>
        <p:spPr>
          <a:xfrm>
            <a:off x="608898" y="3621284"/>
            <a:ext cx="5888785" cy="1141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00387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Notre organisation</a:t>
            </a:r>
          </a:p>
        </p:txBody>
      </p:sp>
    </p:spTree>
    <p:extLst>
      <p:ext uri="{BB962C8B-B14F-4D97-AF65-F5344CB8AC3E}">
        <p14:creationId xmlns:p14="http://schemas.microsoft.com/office/powerpoint/2010/main" val="32255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D6CA388-1C04-F5B9-C673-3204FC48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14" y="125152"/>
            <a:ext cx="8395546" cy="954107"/>
          </a:xfrm>
        </p:spPr>
        <p:txBody>
          <a:bodyPr/>
          <a:lstStyle/>
          <a:p>
            <a:r>
              <a:rPr lang="fr-FR" sz="2800" b="0" dirty="0"/>
              <a:t>Ingénierie et services pour </a:t>
            </a:r>
            <a:br>
              <a:rPr lang="fr-FR" sz="2800" dirty="0"/>
            </a:br>
            <a:r>
              <a:rPr lang="fr-FR" sz="2800" dirty="0"/>
              <a:t>le démantèlement et le traitement des déchets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934850-E76E-30EB-2EBD-4C664E31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88372-8E49-67E1-3392-2197C8D13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</a:t>
            </a:r>
            <a:r>
              <a:rPr lang="fr-FR" sz="800" dirty="0"/>
              <a:t>émantèlement et le traitement des déchets</a:t>
            </a:r>
            <a:endParaRPr lang="fr-FR" dirty="0"/>
          </a:p>
        </p:txBody>
      </p:sp>
      <p:pic>
        <p:nvPicPr>
          <p:cNvPr id="1026" name="Picture 2" descr="Le CEA recrute en 2023 – Vocation Service Public">
            <a:extLst>
              <a:ext uri="{FF2B5EF4-FFF2-40B4-BE49-F238E27FC236}">
                <a16:creationId xmlns:a16="http://schemas.microsoft.com/office/drawing/2014/main" id="{7949B344-A4BB-A104-18B1-6D6CF4753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0959" y="1646210"/>
            <a:ext cx="592458" cy="4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2356AB92-0724-EA8A-87DE-DEFBE1A82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328" y="3032332"/>
            <a:ext cx="803721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1EBCE7F8-8F48-F7B2-94D3-2C22B9E7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188" y="3606402"/>
            <a:ext cx="792000" cy="2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S GROUP renforce sa collaboration en cybersécurité avec TechnicAtome - CS  GROUP">
            <a:extLst>
              <a:ext uri="{FF2B5EF4-FFF2-40B4-BE49-F238E27FC236}">
                <a16:creationId xmlns:a16="http://schemas.microsoft.com/office/drawing/2014/main" id="{F87FF6E1-658D-97C2-87A9-13747CC9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275" y="4152460"/>
            <a:ext cx="739827" cy="4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A37B36B-C0BD-8871-F6CC-134347BB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79" y="2172454"/>
            <a:ext cx="7860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pload.wikimedia.org/wikipedia/commons/3/34/Log...">
            <a:extLst>
              <a:ext uri="{FF2B5EF4-FFF2-40B4-BE49-F238E27FC236}">
                <a16:creationId xmlns:a16="http://schemas.microsoft.com/office/drawing/2014/main" id="{10913345-3AC7-5F45-3848-396A95B7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682" y="3858945"/>
            <a:ext cx="507645" cy="3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66788B-0298-FCEE-E4C8-B9D3FF199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448" y="4450450"/>
            <a:ext cx="550112" cy="5211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F7D9530-B915-8542-4543-CF7D6A4F33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004" y="2655570"/>
            <a:ext cx="525001" cy="252000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32552C2B-7293-C5E1-ECC9-2433035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959" y="2458262"/>
            <a:ext cx="59245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TER | International Relations">
            <a:extLst>
              <a:ext uri="{FF2B5EF4-FFF2-40B4-BE49-F238E27FC236}">
                <a16:creationId xmlns:a16="http://schemas.microsoft.com/office/drawing/2014/main" id="{668044F3-28D6-2C4D-0384-4781F3F65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379" y="3142446"/>
            <a:ext cx="576251" cy="3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DDCB4C-AC62-50C4-48EC-9EF98C2AB095}"/>
              </a:ext>
            </a:extLst>
          </p:cNvPr>
          <p:cNvSpPr/>
          <p:nvPr/>
        </p:nvSpPr>
        <p:spPr>
          <a:xfrm>
            <a:off x="426318" y="2050103"/>
            <a:ext cx="4903319" cy="27000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E47A44-CAF5-8A8D-7C60-0DDB5080DC22}"/>
              </a:ext>
            </a:extLst>
          </p:cNvPr>
          <p:cNvSpPr/>
          <p:nvPr/>
        </p:nvSpPr>
        <p:spPr>
          <a:xfrm>
            <a:off x="426318" y="2808780"/>
            <a:ext cx="4903319" cy="27000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4B8BA2-5816-3F90-DC80-09CD44695806}"/>
              </a:ext>
            </a:extLst>
          </p:cNvPr>
          <p:cNvSpPr/>
          <p:nvPr/>
        </p:nvSpPr>
        <p:spPr>
          <a:xfrm>
            <a:off x="426318" y="3567457"/>
            <a:ext cx="4903319" cy="27000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" name="Espace réservé du contenu 6">
            <a:extLst>
              <a:ext uri="{FF2B5EF4-FFF2-40B4-BE49-F238E27FC236}">
                <a16:creationId xmlns:a16="http://schemas.microsoft.com/office/drawing/2014/main" id="{5436A08D-4D74-CB2F-C297-EFCBA571DD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407" y="3526174"/>
            <a:ext cx="3736456" cy="33523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1"/>
                </a:solidFill>
              </a:rPr>
              <a:t>Exploitation d’installation nucléaire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A3B2FD-7AFE-B683-59C4-3B7160088C37}"/>
              </a:ext>
            </a:extLst>
          </p:cNvPr>
          <p:cNvSpPr/>
          <p:nvPr/>
        </p:nvSpPr>
        <p:spPr>
          <a:xfrm>
            <a:off x="426318" y="1291426"/>
            <a:ext cx="4903319" cy="27000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5E7986F1-852B-5E98-AC0B-C32701C8F5AF}"/>
              </a:ext>
            </a:extLst>
          </p:cNvPr>
          <p:cNvSpPr txBox="1">
            <a:spLocks/>
          </p:cNvSpPr>
          <p:nvPr/>
        </p:nvSpPr>
        <p:spPr>
          <a:xfrm>
            <a:off x="453407" y="1237225"/>
            <a:ext cx="3061629" cy="395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1"/>
                </a:solidFill>
              </a:rPr>
              <a:t>Services d’ingénierie</a:t>
            </a:r>
          </a:p>
        </p:txBody>
      </p:sp>
      <p:sp>
        <p:nvSpPr>
          <p:cNvPr id="24" name="Espace réservé du contenu 6">
            <a:extLst>
              <a:ext uri="{FF2B5EF4-FFF2-40B4-BE49-F238E27FC236}">
                <a16:creationId xmlns:a16="http://schemas.microsoft.com/office/drawing/2014/main" id="{F76DBD98-2097-CE11-E84E-1005F79069B9}"/>
              </a:ext>
            </a:extLst>
          </p:cNvPr>
          <p:cNvSpPr txBox="1">
            <a:spLocks/>
          </p:cNvSpPr>
          <p:nvPr/>
        </p:nvSpPr>
        <p:spPr>
          <a:xfrm>
            <a:off x="453407" y="2002212"/>
            <a:ext cx="4043530" cy="335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1"/>
                </a:solidFill>
              </a:rPr>
              <a:t>Ingénierie d’ensemblier d’installation</a:t>
            </a:r>
          </a:p>
        </p:txBody>
      </p:sp>
      <p:sp>
        <p:nvSpPr>
          <p:cNvPr id="25" name="Espace réservé du contenu 6">
            <a:extLst>
              <a:ext uri="{FF2B5EF4-FFF2-40B4-BE49-F238E27FC236}">
                <a16:creationId xmlns:a16="http://schemas.microsoft.com/office/drawing/2014/main" id="{2E73A01C-DFFD-50C6-D855-A8E19E02718A}"/>
              </a:ext>
            </a:extLst>
          </p:cNvPr>
          <p:cNvSpPr txBox="1">
            <a:spLocks/>
          </p:cNvSpPr>
          <p:nvPr/>
        </p:nvSpPr>
        <p:spPr>
          <a:xfrm>
            <a:off x="453406" y="2763871"/>
            <a:ext cx="4043529" cy="422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1"/>
                </a:solidFill>
              </a:rPr>
              <a:t>Ensemblier de démantèlement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604380-D89E-366B-28F2-7F930F1E6CB8}"/>
              </a:ext>
            </a:extLst>
          </p:cNvPr>
          <p:cNvSpPr/>
          <p:nvPr/>
        </p:nvSpPr>
        <p:spPr>
          <a:xfrm>
            <a:off x="424411" y="4326136"/>
            <a:ext cx="4903319" cy="27000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7" name="Espace réservé du contenu 6">
            <a:extLst>
              <a:ext uri="{FF2B5EF4-FFF2-40B4-BE49-F238E27FC236}">
                <a16:creationId xmlns:a16="http://schemas.microsoft.com/office/drawing/2014/main" id="{D3DEAF4B-4AEA-C721-7139-9D856F75FCBC}"/>
              </a:ext>
            </a:extLst>
          </p:cNvPr>
          <p:cNvSpPr txBox="1">
            <a:spLocks/>
          </p:cNvSpPr>
          <p:nvPr/>
        </p:nvSpPr>
        <p:spPr>
          <a:xfrm>
            <a:off x="452599" y="4273046"/>
            <a:ext cx="1549638" cy="335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30" name="Espace réservé du contenu 1">
            <a:extLst>
              <a:ext uri="{FF2B5EF4-FFF2-40B4-BE49-F238E27FC236}">
                <a16:creationId xmlns:a16="http://schemas.microsoft.com/office/drawing/2014/main" id="{6F75F802-F301-2C37-FB92-3B13862A8F94}"/>
              </a:ext>
            </a:extLst>
          </p:cNvPr>
          <p:cNvSpPr txBox="1">
            <a:spLocks/>
          </p:cNvSpPr>
          <p:nvPr/>
        </p:nvSpPr>
        <p:spPr>
          <a:xfrm>
            <a:off x="525663" y="1518635"/>
            <a:ext cx="4527503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Etudes, expertise et conseils</a:t>
            </a:r>
          </a:p>
          <a:p>
            <a:r>
              <a:rPr lang="fr-FR" sz="1200" dirty="0"/>
              <a:t>Ventilation, mesures nucléaires, investigation, jumeaux numériques…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6AC69E4-598B-C2A6-179D-A2B443C00F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2874" y="4332629"/>
            <a:ext cx="1036007" cy="66342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9F4792F-2DC6-A512-7490-85F8D638CBB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875" y="2056596"/>
            <a:ext cx="1038286" cy="69264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E779C65-E0E5-FDC4-40B5-99B70999E40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5648"/>
          <a:stretch/>
        </p:blipFill>
        <p:spPr>
          <a:xfrm>
            <a:off x="5779829" y="2816663"/>
            <a:ext cx="1029051" cy="68032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A61743D3-86FA-81FF-1A59-35F691674F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2874" y="3568486"/>
            <a:ext cx="1038966" cy="69264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68B77C08-68E0-F74A-329E-62C79E56776A}"/>
              </a:ext>
            </a:extLst>
          </p:cNvPr>
          <p:cNvSpPr txBox="1"/>
          <p:nvPr/>
        </p:nvSpPr>
        <p:spPr>
          <a:xfrm>
            <a:off x="7006675" y="1163798"/>
            <a:ext cx="2063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>
                <a:solidFill>
                  <a:srgbClr val="003871"/>
                </a:solidFill>
              </a:rPr>
              <a:t>Une expertise développée en France comme à l’international </a:t>
            </a:r>
          </a:p>
        </p:txBody>
      </p:sp>
      <p:sp>
        <p:nvSpPr>
          <p:cNvPr id="40" name="Espace réservé du contenu 1">
            <a:extLst>
              <a:ext uri="{FF2B5EF4-FFF2-40B4-BE49-F238E27FC236}">
                <a16:creationId xmlns:a16="http://schemas.microsoft.com/office/drawing/2014/main" id="{C2591A7F-6631-DA94-A1C5-1FB0279443C9}"/>
              </a:ext>
            </a:extLst>
          </p:cNvPr>
          <p:cNvSpPr txBox="1">
            <a:spLocks/>
          </p:cNvSpPr>
          <p:nvPr/>
        </p:nvSpPr>
        <p:spPr>
          <a:xfrm>
            <a:off x="525663" y="2293776"/>
            <a:ext cx="4647871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Conception - réalisation d’installations neuves de traitement et d’entreposage des déchets radioactifs</a:t>
            </a:r>
          </a:p>
        </p:txBody>
      </p:sp>
      <p:sp>
        <p:nvSpPr>
          <p:cNvPr id="41" name="Espace réservé du contenu 1">
            <a:extLst>
              <a:ext uri="{FF2B5EF4-FFF2-40B4-BE49-F238E27FC236}">
                <a16:creationId xmlns:a16="http://schemas.microsoft.com/office/drawing/2014/main" id="{52D6ADA2-DA78-B838-BC00-AAE254F1D067}"/>
              </a:ext>
            </a:extLst>
          </p:cNvPr>
          <p:cNvSpPr txBox="1">
            <a:spLocks/>
          </p:cNvSpPr>
          <p:nvPr/>
        </p:nvSpPr>
        <p:spPr>
          <a:xfrm>
            <a:off x="519590" y="3040212"/>
            <a:ext cx="4903319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Systèmes téléopérés, laser de découpe (en eau et air) ou décontamination… </a:t>
            </a:r>
          </a:p>
          <a:p>
            <a:r>
              <a:rPr lang="fr-FR" sz="1200" dirty="0"/>
              <a:t>Installations de reprise et conditionnement de déchets</a:t>
            </a:r>
          </a:p>
        </p:txBody>
      </p:sp>
      <p:sp>
        <p:nvSpPr>
          <p:cNvPr id="42" name="Espace réservé du contenu 1">
            <a:extLst>
              <a:ext uri="{FF2B5EF4-FFF2-40B4-BE49-F238E27FC236}">
                <a16:creationId xmlns:a16="http://schemas.microsoft.com/office/drawing/2014/main" id="{7C0E83C5-08E2-F31F-FBCB-AF4D658BA951}"/>
              </a:ext>
            </a:extLst>
          </p:cNvPr>
          <p:cNvSpPr txBox="1">
            <a:spLocks/>
          </p:cNvSpPr>
          <p:nvPr/>
        </p:nvSpPr>
        <p:spPr>
          <a:xfrm>
            <a:off x="519590" y="3796513"/>
            <a:ext cx="4530862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Exploitation déléguée d’installations de conditionnement, d’entreposage et de traitement de déchets nucléaires</a:t>
            </a:r>
          </a:p>
          <a:p>
            <a:endParaRPr lang="fr-FR" sz="1200" dirty="0"/>
          </a:p>
        </p:txBody>
      </p:sp>
      <p:sp>
        <p:nvSpPr>
          <p:cNvPr id="43" name="Espace réservé du contenu 1">
            <a:extLst>
              <a:ext uri="{FF2B5EF4-FFF2-40B4-BE49-F238E27FC236}">
                <a16:creationId xmlns:a16="http://schemas.microsoft.com/office/drawing/2014/main" id="{0F056567-5666-F229-3A60-B94C241CCC36}"/>
              </a:ext>
            </a:extLst>
          </p:cNvPr>
          <p:cNvSpPr txBox="1">
            <a:spLocks/>
          </p:cNvSpPr>
          <p:nvPr/>
        </p:nvSpPr>
        <p:spPr>
          <a:xfrm>
            <a:off x="526544" y="4554532"/>
            <a:ext cx="4530862" cy="523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Traitement, conditionnement et entreposage de déchets nucléaires</a:t>
            </a:r>
          </a:p>
          <a:p>
            <a:r>
              <a:rPr lang="fr-FR" sz="1200" dirty="0"/>
              <a:t>Sur notre installation de SOGEVAL ou In situ chez nos clients</a:t>
            </a:r>
          </a:p>
          <a:p>
            <a:endParaRPr lang="fr-FR" sz="1200" dirty="0"/>
          </a:p>
        </p:txBody>
      </p:sp>
      <p:pic>
        <p:nvPicPr>
          <p:cNvPr id="45" name="Picture 3" descr="C:\Users\dhalluin\Desktop\LOGOS\sogeval.jpg">
            <a:extLst>
              <a:ext uri="{FF2B5EF4-FFF2-40B4-BE49-F238E27FC236}">
                <a16:creationId xmlns:a16="http://schemas.microsoft.com/office/drawing/2014/main" id="{3A71B9E0-8B9F-70E5-CE53-E732FD59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730" y="4942580"/>
            <a:ext cx="864000" cy="1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922C6B13-500F-6FA5-8159-747D2256F90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669" y="1276693"/>
            <a:ext cx="1036008" cy="7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4606049-504C-EDB7-5A03-E74F0A14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09" y="221334"/>
            <a:ext cx="7713903" cy="954107"/>
          </a:xfrm>
        </p:spPr>
        <p:txBody>
          <a:bodyPr/>
          <a:lstStyle/>
          <a:p>
            <a:r>
              <a:rPr lang="fr-FR" sz="2800" dirty="0"/>
              <a:t>Services aux exploitants et aux opérateurs</a:t>
            </a:r>
            <a:br>
              <a:rPr lang="fr-FR" sz="2800" dirty="0"/>
            </a:br>
            <a:r>
              <a:rPr lang="fr-FR" sz="2800" b="0" dirty="0"/>
              <a:t>Formation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199DBF-1E10-8CD7-BEBB-E0F6E801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35712-9DCB-CA8B-B34B-DBEAF58A7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119458" y="3045891"/>
            <a:ext cx="2662595" cy="296650"/>
          </a:xfrm>
        </p:spPr>
        <p:txBody>
          <a:bodyPr/>
          <a:lstStyle/>
          <a:p>
            <a:r>
              <a:rPr lang="fr-FR" dirty="0"/>
              <a:t>Services aux exploitants et aux opérateurs &amp; Formation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502900-E091-F007-CC52-C9F7E3C44DE5}"/>
              </a:ext>
            </a:extLst>
          </p:cNvPr>
          <p:cNvSpPr/>
          <p:nvPr/>
        </p:nvSpPr>
        <p:spPr>
          <a:xfrm>
            <a:off x="426318" y="2557839"/>
            <a:ext cx="5141969" cy="33523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902CEA-1966-BCF6-F5E2-EC4146291491}"/>
              </a:ext>
            </a:extLst>
          </p:cNvPr>
          <p:cNvSpPr/>
          <p:nvPr/>
        </p:nvSpPr>
        <p:spPr>
          <a:xfrm>
            <a:off x="433349" y="3680947"/>
            <a:ext cx="5141969" cy="33523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5D5A43-5B15-E7F8-71BD-130D5ECB52EA}"/>
              </a:ext>
            </a:extLst>
          </p:cNvPr>
          <p:cNvSpPr/>
          <p:nvPr/>
        </p:nvSpPr>
        <p:spPr>
          <a:xfrm>
            <a:off x="426318" y="1434730"/>
            <a:ext cx="5141969" cy="33523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CDCD7C1-CDCB-9594-5937-18CD020CBB3D}"/>
              </a:ext>
            </a:extLst>
          </p:cNvPr>
          <p:cNvSpPr txBox="1">
            <a:spLocks/>
          </p:cNvSpPr>
          <p:nvPr/>
        </p:nvSpPr>
        <p:spPr>
          <a:xfrm>
            <a:off x="412463" y="1407825"/>
            <a:ext cx="4466612" cy="395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Exploitant d’installations industrielles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4FF03B38-BE2A-3087-A34B-EB3C4349DA5F}"/>
              </a:ext>
            </a:extLst>
          </p:cNvPr>
          <p:cNvSpPr txBox="1">
            <a:spLocks/>
          </p:cNvSpPr>
          <p:nvPr/>
        </p:nvSpPr>
        <p:spPr>
          <a:xfrm>
            <a:off x="412463" y="2548131"/>
            <a:ext cx="5155824" cy="335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Soutien logistique aux maintenanciers du nucléaire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D2F05B79-7631-5AF2-4CB7-95D2013AEA0A}"/>
              </a:ext>
            </a:extLst>
          </p:cNvPr>
          <p:cNvSpPr txBox="1">
            <a:spLocks/>
          </p:cNvSpPr>
          <p:nvPr/>
        </p:nvSpPr>
        <p:spPr>
          <a:xfrm>
            <a:off x="419494" y="3664630"/>
            <a:ext cx="2096798" cy="422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Formation</a:t>
            </a:r>
          </a:p>
        </p:txBody>
      </p:sp>
      <p:pic>
        <p:nvPicPr>
          <p:cNvPr id="14" name="Picture 2" descr="\\onet-fserver\partage\GIE\Communication\PHOTOS\ONET TECHNOLOGIES\FORMATION\2018 01 Formation St Vulbas\Internet\Onet-FormationNucleaire-internet-89.jpg">
            <a:extLst>
              <a:ext uri="{FF2B5EF4-FFF2-40B4-BE49-F238E27FC236}">
                <a16:creationId xmlns:a16="http://schemas.microsoft.com/office/drawing/2014/main" id="{8BEDC376-BCE2-6AC8-621A-95390BF01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4794" y="3680946"/>
            <a:ext cx="1134526" cy="14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13B2E61F-0AAF-F774-A38C-0EAFE7462922}"/>
              </a:ext>
            </a:extLst>
          </p:cNvPr>
          <p:cNvSpPr txBox="1">
            <a:spLocks/>
          </p:cNvSpPr>
          <p:nvPr/>
        </p:nvSpPr>
        <p:spPr>
          <a:xfrm>
            <a:off x="636778" y="1742295"/>
            <a:ext cx="4527503" cy="6510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Logistique, radioprotection, magasinage, tri et conditionnement des déchets radioactifs, manutention de matériels…</a:t>
            </a:r>
          </a:p>
          <a:p>
            <a:r>
              <a:rPr lang="fr-FR" sz="1200" dirty="0"/>
              <a:t>#GagnerEnTempsMétal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EFB5203-2179-581F-97CB-C124CA14F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2" y="2557839"/>
            <a:ext cx="1422907" cy="9541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07CB479-6C1F-A941-EBF3-42E3F6107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2" y="1434729"/>
            <a:ext cx="1381078" cy="921789"/>
          </a:xfrm>
          <a:prstGeom prst="rect">
            <a:avLst/>
          </a:prstGeom>
        </p:spPr>
      </p:pic>
      <p:pic>
        <p:nvPicPr>
          <p:cNvPr id="20" name="Picture 24">
            <a:extLst>
              <a:ext uri="{FF2B5EF4-FFF2-40B4-BE49-F238E27FC236}">
                <a16:creationId xmlns:a16="http://schemas.microsoft.com/office/drawing/2014/main" id="{490B85B4-A362-458D-FF9F-5FCC329D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254" y="3836909"/>
            <a:ext cx="1137335" cy="3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40E64716-8397-D576-72CC-5F264C54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731" y="1681495"/>
            <a:ext cx="838380" cy="3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B4F1E16-8072-412B-2145-3303C730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510" y="2427432"/>
            <a:ext cx="1152823" cy="1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 descr="Une image contenant logo&#10;&#10;Description générée automatiquement">
            <a:extLst>
              <a:ext uri="{FF2B5EF4-FFF2-40B4-BE49-F238E27FC236}">
                <a16:creationId xmlns:a16="http://schemas.microsoft.com/office/drawing/2014/main" id="{F5BFA551-2C09-6739-DC0E-44B2A65DD19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421" y="3029092"/>
            <a:ext cx="825690" cy="386285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236C3062-4CA2-9F06-79B5-A249B4F3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943" y="4484843"/>
            <a:ext cx="920750" cy="2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contenu 1">
            <a:extLst>
              <a:ext uri="{FF2B5EF4-FFF2-40B4-BE49-F238E27FC236}">
                <a16:creationId xmlns:a16="http://schemas.microsoft.com/office/drawing/2014/main" id="{5222DDAC-E347-5951-92F5-00FA1F53BB4A}"/>
              </a:ext>
            </a:extLst>
          </p:cNvPr>
          <p:cNvSpPr txBox="1">
            <a:spLocks/>
          </p:cNvSpPr>
          <p:nvPr/>
        </p:nvSpPr>
        <p:spPr>
          <a:xfrm>
            <a:off x="636778" y="2865383"/>
            <a:ext cx="4931509" cy="6510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Logistique, gestion, service-conseil, prise en charge de l’installation</a:t>
            </a:r>
          </a:p>
          <a:p>
            <a:r>
              <a:rPr lang="fr-FR" sz="1200" dirty="0"/>
              <a:t>Forte culture de l’innovation pour l’accroissement de la productivité et de la sécurité</a:t>
            </a:r>
          </a:p>
        </p:txBody>
      </p:sp>
      <p:sp>
        <p:nvSpPr>
          <p:cNvPr id="30" name="Espace réservé du contenu 1">
            <a:extLst>
              <a:ext uri="{FF2B5EF4-FFF2-40B4-BE49-F238E27FC236}">
                <a16:creationId xmlns:a16="http://schemas.microsoft.com/office/drawing/2014/main" id="{737DD591-C921-B590-7851-81C868985B4D}"/>
              </a:ext>
            </a:extLst>
          </p:cNvPr>
          <p:cNvSpPr txBox="1">
            <a:spLocks/>
          </p:cNvSpPr>
          <p:nvPr/>
        </p:nvSpPr>
        <p:spPr>
          <a:xfrm>
            <a:off x="636778" y="4015210"/>
            <a:ext cx="4931509" cy="6510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Formations pour l’industrie, le bâtiment, et  spécifiques à la filière nucléaire</a:t>
            </a:r>
          </a:p>
          <a:p>
            <a:r>
              <a:rPr lang="fr-FR" sz="1200" dirty="0"/>
              <a:t>Formations règlementaires et qualifiantes sur catalogue et sur-mesure</a:t>
            </a:r>
          </a:p>
          <a:p>
            <a:endParaRPr lang="fr-FR" sz="100" dirty="0"/>
          </a:p>
          <a:p>
            <a:r>
              <a:rPr lang="fr-FR" sz="1200" dirty="0"/>
              <a:t>15 centres de formation en France, 27 chantiers écoles</a:t>
            </a:r>
          </a:p>
        </p:txBody>
      </p:sp>
    </p:spTree>
    <p:extLst>
      <p:ext uri="{BB962C8B-B14F-4D97-AF65-F5344CB8AC3E}">
        <p14:creationId xmlns:p14="http://schemas.microsoft.com/office/powerpoint/2010/main" val="31943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419717" y="0"/>
            <a:ext cx="2717140" cy="28809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6012" y="1131591"/>
            <a:ext cx="2592988" cy="1152128"/>
          </a:xfrm>
        </p:spPr>
        <p:txBody>
          <a:bodyPr>
            <a:noAutofit/>
          </a:bodyPr>
          <a:lstStyle/>
          <a:p>
            <a:r>
              <a:rPr lang="fr-FR" sz="2700" b="0" cap="none" dirty="0">
                <a:latin typeface="+mn-lt"/>
              </a:rPr>
              <a:t>Principales </a:t>
            </a:r>
            <a:r>
              <a:rPr lang="fr-FR" sz="2700" cap="none" dirty="0"/>
              <a:t>certifications </a:t>
            </a:r>
            <a:r>
              <a:rPr lang="fr-FR" sz="2700" b="0" cap="none" dirty="0">
                <a:latin typeface="+mn-lt"/>
              </a:rPr>
              <a:t>et</a:t>
            </a:r>
            <a:r>
              <a:rPr lang="fr-FR" sz="2700" cap="none" dirty="0"/>
              <a:t> qualifications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5"/>
          </p:nvPr>
        </p:nvSpPr>
        <p:spPr>
          <a:xfrm>
            <a:off x="6557963" y="571341"/>
            <a:ext cx="2486025" cy="23739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b="1" dirty="0">
                <a:solidFill>
                  <a:srgbClr val="003871"/>
                </a:solidFill>
                <a:latin typeface="+mj-lt"/>
              </a:rPr>
              <a:t>Qualification CAEAR CEA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b="1" dirty="0">
                <a:solidFill>
                  <a:srgbClr val="003871"/>
                </a:solidFill>
                <a:latin typeface="+mj-lt"/>
              </a:rPr>
              <a:t>Qualification CAEAR ORANO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b="1" dirty="0">
              <a:solidFill>
                <a:srgbClr val="00387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b="1" dirty="0">
              <a:solidFill>
                <a:srgbClr val="00387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b="1" dirty="0">
                <a:solidFill>
                  <a:srgbClr val="003871"/>
                </a:solidFill>
                <a:latin typeface="+mj-lt"/>
              </a:rPr>
              <a:t>Qualifications EDF </a:t>
            </a:r>
            <a:r>
              <a:rPr lang="fr-FR" sz="1100" dirty="0">
                <a:solidFill>
                  <a:srgbClr val="003871"/>
                </a:solidFill>
              </a:rPr>
              <a:t>: </a:t>
            </a:r>
            <a:r>
              <a:rPr lang="fr-FR" sz="900" dirty="0">
                <a:solidFill>
                  <a:srgbClr val="003871"/>
                </a:solidFill>
              </a:rPr>
              <a:t>chaudronnerie/tuyauterie, électricité &amp; contrôle commande, END-CND,  logistique industrielle, opération gros composants, outillage &amp; consommable, prestations intellectuelles et assistance technique, transport, travaux hyperbares, génie climatique, machines tournantes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>
              <a:solidFill>
                <a:srgbClr val="00387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>
              <a:solidFill>
                <a:srgbClr val="00387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b="1" dirty="0">
                <a:solidFill>
                  <a:srgbClr val="003871"/>
                </a:solidFill>
                <a:latin typeface="+mj-lt"/>
              </a:rPr>
              <a:t>MHI</a:t>
            </a:r>
          </a:p>
          <a:p>
            <a:pPr>
              <a:lnSpc>
                <a:spcPct val="100000"/>
              </a:lnSpc>
            </a:pPr>
            <a:endParaRPr lang="fr-FR" sz="1100" dirty="0">
              <a:solidFill>
                <a:srgbClr val="00387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>
                <a:solidFill>
                  <a:srgbClr val="003871"/>
                </a:solidFill>
              </a:rPr>
              <a:pPr/>
              <a:t>22</a:t>
            </a:fld>
            <a:endParaRPr lang="fr-FR" dirty="0">
              <a:solidFill>
                <a:srgbClr val="003871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CERTIFICATIONS ET QUALIFICATIONS</a:t>
            </a:r>
          </a:p>
        </p:txBody>
      </p:sp>
      <p:pic>
        <p:nvPicPr>
          <p:cNvPr id="20" name="Picture 13" descr="Certification CEFRI 2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4081" y="3716185"/>
            <a:ext cx="55840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Mase Cxn - nov 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43" y="3856679"/>
            <a:ext cx="35123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029" y="3716185"/>
            <a:ext cx="44529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488" y="3856679"/>
            <a:ext cx="35123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</p:spPr>
      </p:pic>
      <p:pic>
        <p:nvPicPr>
          <p:cNvPr id="24" name="Picture 14" descr="C:\Users\sanjurjo\AppData\Local\Microsoft\Windows\Temporary Internet Files\Content.Outlook\CWRT6NC1\logo as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313" y="3309898"/>
            <a:ext cx="578644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logo edf"/>
          <p:cNvPicPr>
            <a:picLocks noChangeAspect="1" noChangeArrowheads="1"/>
          </p:cNvPicPr>
          <p:nvPr/>
        </p:nvPicPr>
        <p:blipFill>
          <a:blip r:embed="rId7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008" y="3271717"/>
            <a:ext cx="351235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945" y="3276190"/>
            <a:ext cx="588169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halluin\Downloads\GettyImages-120523518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1108" y="0"/>
            <a:ext cx="2725753" cy="18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space réservé du texte 2"/>
          <p:cNvSpPr>
            <a:spLocks noGrp="1"/>
          </p:cNvSpPr>
          <p:nvPr>
            <p:ph type="body" sz="quarter" idx="22"/>
          </p:nvPr>
        </p:nvSpPr>
        <p:spPr>
          <a:xfrm>
            <a:off x="836013" y="2571750"/>
            <a:ext cx="2341528" cy="2160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100" dirty="0">
                <a:solidFill>
                  <a:srgbClr val="003871"/>
                </a:solidFill>
              </a:rPr>
              <a:t>Onet Technologies détient un grand nombre de certifications et de qualifications qui garantissent la qualité, la fiabilité, l’impartialité et la confidentialité de ses activités.</a:t>
            </a:r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35"/>
          </p:nvPr>
        </p:nvSpPr>
        <p:spPr>
          <a:xfrm>
            <a:off x="3797322" y="1955874"/>
            <a:ext cx="2622395" cy="312157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CEFRI</a:t>
            </a:r>
            <a:r>
              <a:rPr lang="fr-FR" altLang="fr-FR" sz="1000" dirty="0">
                <a:solidFill>
                  <a:srgbClr val="003871"/>
                </a:solidFill>
              </a:rPr>
              <a:t> N°161E, N°222</a:t>
            </a:r>
            <a:r>
              <a:rPr lang="fr-FR" altLang="fr-FR" sz="1000" baseline="30000" dirty="0">
                <a:solidFill>
                  <a:srgbClr val="003871"/>
                </a:solidFill>
              </a:rPr>
              <a:t>E</a:t>
            </a:r>
            <a:r>
              <a:rPr lang="fr-FR" altLang="fr-FR" sz="1000" dirty="0">
                <a:solidFill>
                  <a:srgbClr val="003871"/>
                </a:solidFill>
              </a:rPr>
              <a:t> -  </a:t>
            </a:r>
            <a:r>
              <a:rPr lang="fr-FR" altLang="fr-FR" sz="1000" b="1" dirty="0">
                <a:solidFill>
                  <a:srgbClr val="003871"/>
                </a:solidFill>
              </a:rPr>
              <a:t>CEFRI</a:t>
            </a:r>
            <a:r>
              <a:rPr lang="fr-FR" altLang="fr-FR" sz="1000" dirty="0">
                <a:solidFill>
                  <a:srgbClr val="003871"/>
                </a:solidFill>
              </a:rPr>
              <a:t> N°015F, N°007 OF R</a:t>
            </a:r>
          </a:p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ISO</a:t>
            </a:r>
            <a:r>
              <a:rPr lang="fr-FR" altLang="fr-FR" sz="1000" dirty="0">
                <a:solidFill>
                  <a:srgbClr val="003871"/>
                </a:solidFill>
              </a:rPr>
              <a:t> 19 443, 9001 </a:t>
            </a:r>
            <a:r>
              <a:rPr lang="fr-FR" altLang="fr-FR" sz="900" dirty="0">
                <a:solidFill>
                  <a:srgbClr val="003871"/>
                </a:solidFill>
              </a:rPr>
              <a:t>Version 2015 </a:t>
            </a:r>
            <a:r>
              <a:rPr lang="fr-FR" altLang="fr-FR" sz="1000" dirty="0">
                <a:solidFill>
                  <a:srgbClr val="003871"/>
                </a:solidFill>
              </a:rPr>
              <a:t>– </a:t>
            </a:r>
          </a:p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OHSAS</a:t>
            </a:r>
            <a:r>
              <a:rPr lang="fr-FR" altLang="fr-FR" sz="1000" dirty="0">
                <a:solidFill>
                  <a:srgbClr val="003871"/>
                </a:solidFill>
              </a:rPr>
              <a:t> 18001 </a:t>
            </a:r>
            <a:r>
              <a:rPr lang="fr-FR" altLang="fr-FR" sz="900" dirty="0">
                <a:solidFill>
                  <a:srgbClr val="003871"/>
                </a:solidFill>
              </a:rPr>
              <a:t>Version 2007</a:t>
            </a:r>
          </a:p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ISO</a:t>
            </a:r>
            <a:r>
              <a:rPr lang="fr-FR" altLang="fr-FR" sz="1000" dirty="0">
                <a:solidFill>
                  <a:srgbClr val="003871"/>
                </a:solidFill>
              </a:rPr>
              <a:t> 14001 </a:t>
            </a:r>
            <a:r>
              <a:rPr lang="fr-FR" altLang="fr-FR" sz="900" dirty="0">
                <a:solidFill>
                  <a:srgbClr val="003871"/>
                </a:solidFill>
              </a:rPr>
              <a:t>Version 2015</a:t>
            </a:r>
          </a:p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MASE</a:t>
            </a:r>
          </a:p>
          <a:p>
            <a:pPr>
              <a:spcBef>
                <a:spcPct val="0"/>
              </a:spcBef>
            </a:pPr>
            <a:endParaRPr lang="fr-FR" altLang="fr-FR" sz="1000" dirty="0">
              <a:solidFill>
                <a:srgbClr val="003871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NF X 46-010 </a:t>
            </a:r>
            <a:r>
              <a:rPr lang="fr-FR" altLang="fr-FR" sz="1000" dirty="0">
                <a:solidFill>
                  <a:srgbClr val="003871"/>
                </a:solidFill>
              </a:rPr>
              <a:t>(amiante)</a:t>
            </a:r>
          </a:p>
          <a:p>
            <a:pPr>
              <a:spcBef>
                <a:spcPct val="0"/>
              </a:spcBef>
            </a:pPr>
            <a:endParaRPr lang="fr-FR" altLang="fr-FR" sz="1000" dirty="0">
              <a:solidFill>
                <a:srgbClr val="003871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000" dirty="0">
                <a:solidFill>
                  <a:srgbClr val="003871"/>
                </a:solidFill>
              </a:rPr>
              <a:t>Agrément </a:t>
            </a:r>
            <a:r>
              <a:rPr lang="fr-FR" altLang="fr-FR" sz="1000" b="1" dirty="0">
                <a:solidFill>
                  <a:srgbClr val="003871"/>
                </a:solidFill>
              </a:rPr>
              <a:t>ASN</a:t>
            </a:r>
            <a:r>
              <a:rPr lang="fr-FR" altLang="fr-FR" sz="1000" dirty="0">
                <a:solidFill>
                  <a:srgbClr val="003871"/>
                </a:solidFill>
              </a:rPr>
              <a:t> (agrément OARP)</a:t>
            </a:r>
          </a:p>
          <a:p>
            <a:pPr>
              <a:spcBef>
                <a:spcPct val="0"/>
              </a:spcBef>
            </a:pPr>
            <a:endParaRPr lang="fr-FR" altLang="fr-FR" sz="1000" dirty="0">
              <a:solidFill>
                <a:srgbClr val="003871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000" dirty="0">
                <a:solidFill>
                  <a:srgbClr val="003871"/>
                </a:solidFill>
              </a:rPr>
              <a:t>Agrément </a:t>
            </a:r>
            <a:r>
              <a:rPr lang="fr-FR" altLang="fr-FR" sz="1000" b="1" dirty="0">
                <a:solidFill>
                  <a:srgbClr val="003871"/>
                </a:solidFill>
              </a:rPr>
              <a:t>SCN</a:t>
            </a:r>
            <a:r>
              <a:rPr lang="fr-FR" altLang="fr-FR" sz="1000" dirty="0">
                <a:solidFill>
                  <a:srgbClr val="003871"/>
                </a:solidFill>
              </a:rPr>
              <a:t> &amp; </a:t>
            </a:r>
            <a:r>
              <a:rPr lang="fr-FR" altLang="fr-FR" sz="1000" b="1" dirty="0">
                <a:solidFill>
                  <a:srgbClr val="003871"/>
                </a:solidFill>
              </a:rPr>
              <a:t>CSQ</a:t>
            </a:r>
          </a:p>
          <a:p>
            <a:pPr>
              <a:spcBef>
                <a:spcPct val="0"/>
              </a:spcBef>
            </a:pPr>
            <a:endParaRPr lang="fr-FR" altLang="fr-FR" sz="1000" dirty="0">
              <a:solidFill>
                <a:srgbClr val="003871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CACES</a:t>
            </a:r>
            <a:r>
              <a:rPr lang="fr-FR" altLang="fr-FR" sz="1000" dirty="0">
                <a:solidFill>
                  <a:srgbClr val="003871"/>
                </a:solidFill>
              </a:rPr>
              <a:t>®</a:t>
            </a:r>
          </a:p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QUALIOPI</a:t>
            </a:r>
            <a:endParaRPr lang="fr-FR" altLang="fr-FR" sz="1000" dirty="0">
              <a:solidFill>
                <a:srgbClr val="003871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000" b="1" dirty="0">
                <a:solidFill>
                  <a:srgbClr val="003871"/>
                </a:solidFill>
              </a:rPr>
              <a:t>I.CERT </a:t>
            </a:r>
          </a:p>
          <a:p>
            <a:pPr>
              <a:spcBef>
                <a:spcPct val="0"/>
              </a:spcBef>
            </a:pPr>
            <a:r>
              <a:rPr lang="fr-FR" altLang="fr-FR" sz="1000" dirty="0">
                <a:solidFill>
                  <a:srgbClr val="003871"/>
                </a:solidFill>
              </a:rPr>
              <a:t>(formation à  la prévention des risques liés à l’amiante)</a:t>
            </a:r>
          </a:p>
          <a:p>
            <a:pPr>
              <a:spcBef>
                <a:spcPct val="0"/>
              </a:spcBef>
            </a:pPr>
            <a:endParaRPr lang="fr-FR" altLang="fr-FR" sz="1000" dirty="0">
              <a:solidFill>
                <a:srgbClr val="003871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000" dirty="0">
                <a:solidFill>
                  <a:srgbClr val="003871"/>
                </a:solidFill>
              </a:rPr>
              <a:t>Attestation Capacité fluides frigorifiques</a:t>
            </a:r>
          </a:p>
        </p:txBody>
      </p:sp>
      <p:pic>
        <p:nvPicPr>
          <p:cNvPr id="19" name="Picture 4" descr="▷ Qualiopi : tout savoir sur la certification pour les organismes de  formation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9314" y="4751208"/>
            <a:ext cx="606689" cy="1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6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A824CE8-D3F9-4852-9F48-6A644FD5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04" y="745426"/>
            <a:ext cx="2502514" cy="1152128"/>
          </a:xfrm>
        </p:spPr>
        <p:txBody>
          <a:bodyPr/>
          <a:lstStyle/>
          <a:p>
            <a:r>
              <a:rPr lang="fr-FR" sz="2800" b="0" cap="none" dirty="0"/>
              <a:t>Onet, un </a:t>
            </a:r>
            <a:r>
              <a:rPr lang="fr-FR" sz="2800" cap="none" dirty="0"/>
              <a:t>groupe familial depuis 160 ans</a:t>
            </a:r>
            <a:br>
              <a:rPr lang="fr-FR" sz="2800" cap="none" dirty="0"/>
            </a:br>
            <a:endParaRPr lang="fr-FR" sz="2800" cap="none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83BA14C-DB8C-4855-AE73-C429B90192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350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defTabSz="685800">
              <a:defRPr/>
            </a:pPr>
            <a:r>
              <a:rPr lang="fr-FR" sz="1200" dirty="0">
                <a:solidFill>
                  <a:schemeClr val="bg1"/>
                </a:solidFill>
              </a:rPr>
              <a:t>Implantations en France et à l’international</a:t>
            </a:r>
            <a:endParaRPr lang="fr-FR" sz="14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03494F-B82D-4C3A-8D37-D1787D38B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C7B10C-E6B8-4657-B972-14382C64E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ÉLÉMENTS CLÉS 2021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D2DBA126-5D5D-455D-8D84-2502FD85CAB5}"/>
              </a:ext>
            </a:extLst>
          </p:cNvPr>
          <p:cNvSpPr txBox="1"/>
          <p:nvPr/>
        </p:nvSpPr>
        <p:spPr>
          <a:xfrm>
            <a:off x="1183590" y="2756854"/>
            <a:ext cx="1357414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1,9 Mds €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chiffre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d’affaires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993029B6-6DB2-4022-9F7D-8A675A5D41FA}"/>
              </a:ext>
            </a:extLst>
          </p:cNvPr>
          <p:cNvSpPr txBox="1"/>
          <p:nvPr/>
        </p:nvSpPr>
        <p:spPr>
          <a:xfrm>
            <a:off x="1183589" y="3736379"/>
            <a:ext cx="130650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21 500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Clients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le monde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6E5ABE99-5315-4278-A646-BBFECD3F8BDA}"/>
              </a:ext>
            </a:extLst>
          </p:cNvPr>
          <p:cNvSpPr txBox="1"/>
          <p:nvPr/>
        </p:nvSpPr>
        <p:spPr>
          <a:xfrm>
            <a:off x="2698759" y="2756854"/>
            <a:ext cx="151399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68 000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Collaborateurs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FFA03DA8-3FE6-4FD2-A4E9-F7EE42695510}"/>
              </a:ext>
            </a:extLst>
          </p:cNvPr>
          <p:cNvSpPr txBox="1"/>
          <p:nvPr/>
        </p:nvSpPr>
        <p:spPr>
          <a:xfrm>
            <a:off x="2697856" y="3733604"/>
            <a:ext cx="151489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Savoir-faire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C00D5C-115D-4C10-AE00-C68897B01FB2}"/>
              </a:ext>
            </a:extLst>
          </p:cNvPr>
          <p:cNvSpPr txBox="1"/>
          <p:nvPr/>
        </p:nvSpPr>
        <p:spPr>
          <a:xfrm>
            <a:off x="1268167" y="692461"/>
            <a:ext cx="3472735" cy="162249"/>
          </a:xfrm>
          <a:prstGeom prst="rect">
            <a:avLst/>
          </a:prstGeom>
          <a:noFill/>
          <a:effectLst/>
        </p:spPr>
        <p:txBody>
          <a:bodyPr wrap="square" lIns="54000" tIns="27000" rIns="108000" bIns="2700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0041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HISTOIRE PÉRENNE</a:t>
            </a:r>
          </a:p>
        </p:txBody>
      </p:sp>
      <p:sp>
        <p:nvSpPr>
          <p:cNvPr id="11" name="Forme libre : forme 133">
            <a:extLst>
              <a:ext uri="{FF2B5EF4-FFF2-40B4-BE49-F238E27FC236}">
                <a16:creationId xmlns:a16="http://schemas.microsoft.com/office/drawing/2014/main" id="{BCEE602D-42E2-45CC-A3D3-3C203921AFEA}"/>
              </a:ext>
            </a:extLst>
          </p:cNvPr>
          <p:cNvSpPr/>
          <p:nvPr/>
        </p:nvSpPr>
        <p:spPr>
          <a:xfrm>
            <a:off x="8595429" y="4547034"/>
            <a:ext cx="210908" cy="342556"/>
          </a:xfrm>
          <a:custGeom>
            <a:avLst/>
            <a:gdLst>
              <a:gd name="connsiteX0" fmla="*/ 199424 w 398839"/>
              <a:gd name="connsiteY0" fmla="*/ 0 h 647794"/>
              <a:gd name="connsiteX1" fmla="*/ 34642 w 398839"/>
              <a:gd name="connsiteY1" fmla="*/ 87630 h 647794"/>
              <a:gd name="connsiteX2" fmla="*/ 13687 w 398839"/>
              <a:gd name="connsiteY2" fmla="*/ 273415 h 647794"/>
              <a:gd name="connsiteX3" fmla="*/ 104174 w 398839"/>
              <a:gd name="connsiteY3" fmla="*/ 473497 h 647794"/>
              <a:gd name="connsiteX4" fmla="*/ 182279 w 398839"/>
              <a:gd name="connsiteY4" fmla="*/ 637327 h 647794"/>
              <a:gd name="connsiteX5" fmla="*/ 208240 w 398839"/>
              <a:gd name="connsiteY5" fmla="*/ 645657 h 647794"/>
              <a:gd name="connsiteX6" fmla="*/ 216569 w 398839"/>
              <a:gd name="connsiteY6" fmla="*/ 637327 h 647794"/>
              <a:gd name="connsiteX7" fmla="*/ 294674 w 398839"/>
              <a:gd name="connsiteY7" fmla="*/ 473497 h 647794"/>
              <a:gd name="connsiteX8" fmla="*/ 385162 w 398839"/>
              <a:gd name="connsiteY8" fmla="*/ 273415 h 647794"/>
              <a:gd name="connsiteX9" fmla="*/ 364207 w 398839"/>
              <a:gd name="connsiteY9" fmla="*/ 87678 h 647794"/>
              <a:gd name="connsiteX10" fmla="*/ 199424 w 398839"/>
              <a:gd name="connsiteY10" fmla="*/ 0 h 647794"/>
              <a:gd name="connsiteX11" fmla="*/ 367578 w 398839"/>
              <a:gd name="connsiteY11" fmla="*/ 266110 h 647794"/>
              <a:gd name="connsiteX12" fmla="*/ 277482 w 398839"/>
              <a:gd name="connsiteY12" fmla="*/ 465325 h 647794"/>
              <a:gd name="connsiteX13" fmla="*/ 199548 w 398839"/>
              <a:gd name="connsiteY13" fmla="*/ 628831 h 647794"/>
              <a:gd name="connsiteX14" fmla="*/ 199291 w 398839"/>
              <a:gd name="connsiteY14" fmla="*/ 628831 h 647794"/>
              <a:gd name="connsiteX15" fmla="*/ 121519 w 398839"/>
              <a:gd name="connsiteY15" fmla="*/ 465677 h 647794"/>
              <a:gd name="connsiteX16" fmla="*/ 31260 w 398839"/>
              <a:gd name="connsiteY16" fmla="*/ 266110 h 647794"/>
              <a:gd name="connsiteX17" fmla="*/ 50444 w 398839"/>
              <a:gd name="connsiteY17" fmla="*/ 98279 h 647794"/>
              <a:gd name="connsiteX18" fmla="*/ 299872 w 398839"/>
              <a:gd name="connsiteY18" fmla="*/ 49750 h 647794"/>
              <a:gd name="connsiteX19" fmla="*/ 348490 w 398839"/>
              <a:gd name="connsiteY19" fmla="*/ 98412 h 647794"/>
              <a:gd name="connsiteX20" fmla="*/ 367578 w 398839"/>
              <a:gd name="connsiteY20" fmla="*/ 266110 h 64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8839" h="647794">
                <a:moveTo>
                  <a:pt x="199424" y="0"/>
                </a:moveTo>
                <a:cubicBezTo>
                  <a:pt x="133326" y="-74"/>
                  <a:pt x="71535" y="32786"/>
                  <a:pt x="34642" y="87630"/>
                </a:cubicBezTo>
                <a:cubicBezTo>
                  <a:pt x="-2447" y="142353"/>
                  <a:pt x="-10280" y="211806"/>
                  <a:pt x="13687" y="273415"/>
                </a:cubicBezTo>
                <a:lnTo>
                  <a:pt x="104174" y="473497"/>
                </a:lnTo>
                <a:lnTo>
                  <a:pt x="182279" y="637327"/>
                </a:lnTo>
                <a:cubicBezTo>
                  <a:pt x="187147" y="646796"/>
                  <a:pt x="198771" y="650525"/>
                  <a:pt x="208240" y="645657"/>
                </a:cubicBezTo>
                <a:cubicBezTo>
                  <a:pt x="211817" y="643818"/>
                  <a:pt x="214730" y="640905"/>
                  <a:pt x="216569" y="637327"/>
                </a:cubicBezTo>
                <a:lnTo>
                  <a:pt x="294674" y="473497"/>
                </a:lnTo>
                <a:lnTo>
                  <a:pt x="385162" y="273415"/>
                </a:lnTo>
                <a:cubicBezTo>
                  <a:pt x="409117" y="211820"/>
                  <a:pt x="401283" y="142387"/>
                  <a:pt x="364207" y="87678"/>
                </a:cubicBezTo>
                <a:cubicBezTo>
                  <a:pt x="327324" y="32816"/>
                  <a:pt x="265531" y="-63"/>
                  <a:pt x="199424" y="0"/>
                </a:cubicBezTo>
                <a:close/>
                <a:moveTo>
                  <a:pt x="367578" y="266110"/>
                </a:moveTo>
                <a:lnTo>
                  <a:pt x="277482" y="465325"/>
                </a:lnTo>
                <a:lnTo>
                  <a:pt x="199548" y="628831"/>
                </a:lnTo>
                <a:lnTo>
                  <a:pt x="199291" y="628831"/>
                </a:lnTo>
                <a:lnTo>
                  <a:pt x="121519" y="465677"/>
                </a:lnTo>
                <a:lnTo>
                  <a:pt x="31260" y="266110"/>
                </a:lnTo>
                <a:cubicBezTo>
                  <a:pt x="9752" y="210405"/>
                  <a:pt x="16920" y="147694"/>
                  <a:pt x="50444" y="98279"/>
                </a:cubicBezTo>
                <a:cubicBezTo>
                  <a:pt x="105920" y="16000"/>
                  <a:pt x="217593" y="-5726"/>
                  <a:pt x="299872" y="49750"/>
                </a:cubicBezTo>
                <a:cubicBezTo>
                  <a:pt x="319061" y="62689"/>
                  <a:pt x="335570" y="79212"/>
                  <a:pt x="348490" y="98412"/>
                </a:cubicBezTo>
                <a:cubicBezTo>
                  <a:pt x="381948" y="147806"/>
                  <a:pt x="389079" y="210460"/>
                  <a:pt x="367578" y="266110"/>
                </a:cubicBezTo>
                <a:close/>
              </a:path>
            </a:pathLst>
          </a:custGeom>
          <a:solidFill>
            <a:srgbClr val="FFFFFF"/>
          </a:solidFill>
          <a:ln w="6350" cap="sq">
            <a:solidFill>
              <a:srgbClr val="FFFF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rme libre : forme 134">
            <a:extLst>
              <a:ext uri="{FF2B5EF4-FFF2-40B4-BE49-F238E27FC236}">
                <a16:creationId xmlns:a16="http://schemas.microsoft.com/office/drawing/2014/main" id="{73380D2E-950C-4376-A3C1-0FC2C2F97A65}"/>
              </a:ext>
            </a:extLst>
          </p:cNvPr>
          <p:cNvSpPr/>
          <p:nvPr/>
        </p:nvSpPr>
        <p:spPr>
          <a:xfrm>
            <a:off x="8655554" y="4607476"/>
            <a:ext cx="90664" cy="90663"/>
          </a:xfrm>
          <a:custGeom>
            <a:avLst/>
            <a:gdLst>
              <a:gd name="connsiteX0" fmla="*/ 85725 w 171450"/>
              <a:gd name="connsiteY0" fmla="*/ 1 h 171450"/>
              <a:gd name="connsiteX1" fmla="*/ 0 w 171450"/>
              <a:gd name="connsiteY1" fmla="*/ 85726 h 171450"/>
              <a:gd name="connsiteX2" fmla="*/ 85725 w 171450"/>
              <a:gd name="connsiteY2" fmla="*/ 171451 h 171450"/>
              <a:gd name="connsiteX3" fmla="*/ 171450 w 171450"/>
              <a:gd name="connsiteY3" fmla="*/ 85726 h 171450"/>
              <a:gd name="connsiteX4" fmla="*/ 86412 w 171450"/>
              <a:gd name="connsiteY4" fmla="*/ 1 h 171450"/>
              <a:gd name="connsiteX5" fmla="*/ 85725 w 171450"/>
              <a:gd name="connsiteY5" fmla="*/ 1 h 171450"/>
              <a:gd name="connsiteX6" fmla="*/ 85725 w 171450"/>
              <a:gd name="connsiteY6" fmla="*/ 152448 h 171450"/>
              <a:gd name="connsiteX7" fmla="*/ 19050 w 171450"/>
              <a:gd name="connsiteY7" fmla="*/ 85773 h 171450"/>
              <a:gd name="connsiteX8" fmla="*/ 85725 w 171450"/>
              <a:gd name="connsiteY8" fmla="*/ 19098 h 171450"/>
              <a:gd name="connsiteX9" fmla="*/ 152400 w 171450"/>
              <a:gd name="connsiteY9" fmla="*/ 85773 h 171450"/>
              <a:gd name="connsiteX10" fmla="*/ 87152 w 171450"/>
              <a:gd name="connsiteY10" fmla="*/ 152477 h 171450"/>
              <a:gd name="connsiteX11" fmla="*/ 85725 w 171450"/>
              <a:gd name="connsiteY11" fmla="*/ 152477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450" h="171450">
                <a:moveTo>
                  <a:pt x="85725" y="1"/>
                </a:moveTo>
                <a:cubicBezTo>
                  <a:pt x="38380" y="1"/>
                  <a:pt x="0" y="38381"/>
                  <a:pt x="0" y="85726"/>
                </a:cubicBezTo>
                <a:cubicBezTo>
                  <a:pt x="0" y="133071"/>
                  <a:pt x="38380" y="171451"/>
                  <a:pt x="85725" y="171451"/>
                </a:cubicBezTo>
                <a:cubicBezTo>
                  <a:pt x="133070" y="171451"/>
                  <a:pt x="171450" y="133071"/>
                  <a:pt x="171450" y="85726"/>
                </a:cubicBezTo>
                <a:cubicBezTo>
                  <a:pt x="171640" y="38571"/>
                  <a:pt x="133567" y="190"/>
                  <a:pt x="86412" y="1"/>
                </a:cubicBezTo>
                <a:cubicBezTo>
                  <a:pt x="86183" y="0"/>
                  <a:pt x="85954" y="0"/>
                  <a:pt x="85725" y="1"/>
                </a:cubicBezTo>
                <a:close/>
                <a:moveTo>
                  <a:pt x="85725" y="152448"/>
                </a:moveTo>
                <a:cubicBezTo>
                  <a:pt x="48901" y="152448"/>
                  <a:pt x="19050" y="122597"/>
                  <a:pt x="19050" y="85773"/>
                </a:cubicBezTo>
                <a:cubicBezTo>
                  <a:pt x="19050" y="48950"/>
                  <a:pt x="48901" y="19098"/>
                  <a:pt x="85725" y="19098"/>
                </a:cubicBezTo>
                <a:cubicBezTo>
                  <a:pt x="122549" y="19098"/>
                  <a:pt x="152400" y="48950"/>
                  <a:pt x="152400" y="85773"/>
                </a:cubicBezTo>
                <a:cubicBezTo>
                  <a:pt x="152802" y="122210"/>
                  <a:pt x="123590" y="152075"/>
                  <a:pt x="87152" y="152477"/>
                </a:cubicBezTo>
                <a:cubicBezTo>
                  <a:pt x="86677" y="152482"/>
                  <a:pt x="86200" y="152482"/>
                  <a:pt x="85725" y="152477"/>
                </a:cubicBezTo>
                <a:close/>
              </a:path>
            </a:pathLst>
          </a:custGeom>
          <a:solidFill>
            <a:srgbClr val="FFFFFF"/>
          </a:solidFill>
          <a:ln w="6350" cap="sq">
            <a:solidFill>
              <a:srgbClr val="FFFF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3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939" y="2152782"/>
            <a:ext cx="3919834" cy="29907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DF297D-AC89-46F0-A126-AC6AA0D8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63538"/>
            <a:ext cx="2177428" cy="1152128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fr-FR" sz="3600" b="0" cap="none" dirty="0"/>
              <a:t>Notre</a:t>
            </a:r>
            <a:br>
              <a:rPr lang="fr-FR" sz="3600" cap="none" dirty="0"/>
            </a:br>
            <a:r>
              <a:rPr lang="fr-FR" sz="3600" cap="none" dirty="0"/>
              <a:t>cap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8FAEAA-791A-4DF2-A816-706D258577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02945" y="950423"/>
            <a:ext cx="2879860" cy="6853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b="1" dirty="0"/>
              <a:t>CONSERVER</a:t>
            </a:r>
            <a:r>
              <a:rPr lang="fr-FR" sz="1400" dirty="0"/>
              <a:t> </a:t>
            </a:r>
          </a:p>
          <a:p>
            <a:pPr>
              <a:spcBef>
                <a:spcPts val="0"/>
              </a:spcBef>
            </a:pPr>
            <a:r>
              <a:rPr lang="fr-FR" sz="1400" dirty="0"/>
              <a:t>notre indépendance financière</a:t>
            </a:r>
          </a:p>
          <a:p>
            <a:pPr>
              <a:spcBef>
                <a:spcPts val="0"/>
              </a:spcBef>
            </a:pPr>
            <a:endParaRPr lang="fr-FR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2E4F9E-3641-46D1-AE11-F867B8EB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6D1E1-5F1A-4AB6-8406-06EDB0009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STRATÉGIE DE DÉVELOPPEMENT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90950B78-BDEC-44EE-A822-6458DBBD3788}"/>
              </a:ext>
            </a:extLst>
          </p:cNvPr>
          <p:cNvSpPr txBox="1">
            <a:spLocks/>
          </p:cNvSpPr>
          <p:nvPr/>
        </p:nvSpPr>
        <p:spPr>
          <a:xfrm>
            <a:off x="5702943" y="2474664"/>
            <a:ext cx="2801889" cy="612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sens du service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B64BED3-5BCD-45A6-AE99-46912088234D}"/>
              </a:ext>
            </a:extLst>
          </p:cNvPr>
          <p:cNvSpPr txBox="1">
            <a:spLocks/>
          </p:cNvSpPr>
          <p:nvPr/>
        </p:nvSpPr>
        <p:spPr>
          <a:xfrm>
            <a:off x="5702944" y="3253421"/>
            <a:ext cx="2879860" cy="612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ÊTRE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référent dans nos métiers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38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690247E-2439-43A4-8155-CAF21DDFE81F}"/>
              </a:ext>
            </a:extLst>
          </p:cNvPr>
          <p:cNvSpPr txBox="1">
            <a:spLocks/>
          </p:cNvSpPr>
          <p:nvPr/>
        </p:nvSpPr>
        <p:spPr>
          <a:xfrm>
            <a:off x="5702944" y="3991236"/>
            <a:ext cx="2088233" cy="612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DEVENIR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38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entreprise à impact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A9203A3-91B1-4027-AE33-7A818FBB4993}"/>
              </a:ext>
            </a:extLst>
          </p:cNvPr>
          <p:cNvCxnSpPr/>
          <p:nvPr/>
        </p:nvCxnSpPr>
        <p:spPr>
          <a:xfrm>
            <a:off x="5810496" y="1524024"/>
            <a:ext cx="241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B97E133-BC20-4FA3-964A-18958F20BB97}"/>
              </a:ext>
            </a:extLst>
          </p:cNvPr>
          <p:cNvCxnSpPr/>
          <p:nvPr/>
        </p:nvCxnSpPr>
        <p:spPr>
          <a:xfrm>
            <a:off x="5810496" y="2358961"/>
            <a:ext cx="241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10DBC6D-BE86-479A-AE12-8FCF29EFF2AE}"/>
              </a:ext>
            </a:extLst>
          </p:cNvPr>
          <p:cNvCxnSpPr/>
          <p:nvPr/>
        </p:nvCxnSpPr>
        <p:spPr>
          <a:xfrm>
            <a:off x="5810496" y="3108834"/>
            <a:ext cx="241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EF06C25-E777-4BC8-8107-A1EFA8D43E4E}"/>
              </a:ext>
            </a:extLst>
          </p:cNvPr>
          <p:cNvCxnSpPr/>
          <p:nvPr/>
        </p:nvCxnSpPr>
        <p:spPr>
          <a:xfrm>
            <a:off x="5810496" y="3901239"/>
            <a:ext cx="241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5532A9C2-7830-4541-A949-6C0E251D481C}"/>
              </a:ext>
            </a:extLst>
          </p:cNvPr>
          <p:cNvSpPr/>
          <p:nvPr/>
        </p:nvSpPr>
        <p:spPr>
          <a:xfrm>
            <a:off x="5078142" y="1032311"/>
            <a:ext cx="411126" cy="354796"/>
          </a:xfrm>
          <a:custGeom>
            <a:avLst/>
            <a:gdLst>
              <a:gd name="connsiteX0" fmla="*/ 217646 w 731329"/>
              <a:gd name="connsiteY0" fmla="*/ 175641 h 631126"/>
              <a:gd name="connsiteX1" fmla="*/ 129826 w 731329"/>
              <a:gd name="connsiteY1" fmla="*/ 87820 h 631126"/>
              <a:gd name="connsiteX2" fmla="*/ 217646 w 731329"/>
              <a:gd name="connsiteY2" fmla="*/ 0 h 631126"/>
              <a:gd name="connsiteX3" fmla="*/ 305467 w 731329"/>
              <a:gd name="connsiteY3" fmla="*/ 87820 h 631126"/>
              <a:gd name="connsiteX4" fmla="*/ 217646 w 731329"/>
              <a:gd name="connsiteY4" fmla="*/ 175641 h 631126"/>
              <a:gd name="connsiteX5" fmla="*/ 217646 w 731329"/>
              <a:gd name="connsiteY5" fmla="*/ 19050 h 631126"/>
              <a:gd name="connsiteX6" fmla="*/ 148876 w 731329"/>
              <a:gd name="connsiteY6" fmla="*/ 87820 h 631126"/>
              <a:gd name="connsiteX7" fmla="*/ 217646 w 731329"/>
              <a:gd name="connsiteY7" fmla="*/ 156591 h 631126"/>
              <a:gd name="connsiteX8" fmla="*/ 286417 w 731329"/>
              <a:gd name="connsiteY8" fmla="*/ 87820 h 631126"/>
              <a:gd name="connsiteX9" fmla="*/ 217646 w 731329"/>
              <a:gd name="connsiteY9" fmla="*/ 19050 h 631126"/>
              <a:gd name="connsiteX10" fmla="*/ 493871 w 731329"/>
              <a:gd name="connsiteY10" fmla="*/ 175641 h 631126"/>
              <a:gd name="connsiteX11" fmla="*/ 406051 w 731329"/>
              <a:gd name="connsiteY11" fmla="*/ 87820 h 631126"/>
              <a:gd name="connsiteX12" fmla="*/ 493871 w 731329"/>
              <a:gd name="connsiteY12" fmla="*/ 0 h 631126"/>
              <a:gd name="connsiteX13" fmla="*/ 581692 w 731329"/>
              <a:gd name="connsiteY13" fmla="*/ 87820 h 631126"/>
              <a:gd name="connsiteX14" fmla="*/ 493967 w 731329"/>
              <a:gd name="connsiteY14" fmla="*/ 175641 h 631126"/>
              <a:gd name="connsiteX15" fmla="*/ 493871 w 731329"/>
              <a:gd name="connsiteY15" fmla="*/ 19050 h 631126"/>
              <a:gd name="connsiteX16" fmla="*/ 425101 w 731329"/>
              <a:gd name="connsiteY16" fmla="*/ 87820 h 631126"/>
              <a:gd name="connsiteX17" fmla="*/ 493871 w 731329"/>
              <a:gd name="connsiteY17" fmla="*/ 156591 h 631126"/>
              <a:gd name="connsiteX18" fmla="*/ 562642 w 731329"/>
              <a:gd name="connsiteY18" fmla="*/ 87820 h 631126"/>
              <a:gd name="connsiteX19" fmla="*/ 493967 w 731329"/>
              <a:gd name="connsiteY19" fmla="*/ 19050 h 631126"/>
              <a:gd name="connsiteX20" fmla="*/ 217646 w 731329"/>
              <a:gd name="connsiteY20" fmla="*/ 631126 h 631126"/>
              <a:gd name="connsiteX21" fmla="*/ 129826 w 731329"/>
              <a:gd name="connsiteY21" fmla="*/ 543306 h 631126"/>
              <a:gd name="connsiteX22" fmla="*/ 217646 w 731329"/>
              <a:gd name="connsiteY22" fmla="*/ 455486 h 631126"/>
              <a:gd name="connsiteX23" fmla="*/ 305467 w 731329"/>
              <a:gd name="connsiteY23" fmla="*/ 543306 h 631126"/>
              <a:gd name="connsiteX24" fmla="*/ 217646 w 731329"/>
              <a:gd name="connsiteY24" fmla="*/ 631126 h 631126"/>
              <a:gd name="connsiteX25" fmla="*/ 217646 w 731329"/>
              <a:gd name="connsiteY25" fmla="*/ 474536 h 631126"/>
              <a:gd name="connsiteX26" fmla="*/ 148876 w 731329"/>
              <a:gd name="connsiteY26" fmla="*/ 543306 h 631126"/>
              <a:gd name="connsiteX27" fmla="*/ 217646 w 731329"/>
              <a:gd name="connsiteY27" fmla="*/ 612076 h 631126"/>
              <a:gd name="connsiteX28" fmla="*/ 286417 w 731329"/>
              <a:gd name="connsiteY28" fmla="*/ 543306 h 631126"/>
              <a:gd name="connsiteX29" fmla="*/ 217646 w 731329"/>
              <a:gd name="connsiteY29" fmla="*/ 474536 h 631126"/>
              <a:gd name="connsiteX30" fmla="*/ 493871 w 731329"/>
              <a:gd name="connsiteY30" fmla="*/ 631126 h 631126"/>
              <a:gd name="connsiteX31" fmla="*/ 406051 w 731329"/>
              <a:gd name="connsiteY31" fmla="*/ 543306 h 631126"/>
              <a:gd name="connsiteX32" fmla="*/ 493871 w 731329"/>
              <a:gd name="connsiteY32" fmla="*/ 455486 h 631126"/>
              <a:gd name="connsiteX33" fmla="*/ 581692 w 731329"/>
              <a:gd name="connsiteY33" fmla="*/ 543306 h 631126"/>
              <a:gd name="connsiteX34" fmla="*/ 493967 w 731329"/>
              <a:gd name="connsiteY34" fmla="*/ 631126 h 631126"/>
              <a:gd name="connsiteX35" fmla="*/ 493871 w 731329"/>
              <a:gd name="connsiteY35" fmla="*/ 474536 h 631126"/>
              <a:gd name="connsiteX36" fmla="*/ 425101 w 731329"/>
              <a:gd name="connsiteY36" fmla="*/ 543306 h 631126"/>
              <a:gd name="connsiteX37" fmla="*/ 493871 w 731329"/>
              <a:gd name="connsiteY37" fmla="*/ 612076 h 631126"/>
              <a:gd name="connsiteX38" fmla="*/ 562642 w 731329"/>
              <a:gd name="connsiteY38" fmla="*/ 543306 h 631126"/>
              <a:gd name="connsiteX39" fmla="*/ 493967 w 731329"/>
              <a:gd name="connsiteY39" fmla="*/ 474536 h 631126"/>
              <a:gd name="connsiteX40" fmla="*/ 87821 w 731329"/>
              <a:gd name="connsiteY40" fmla="*/ 403384 h 631126"/>
              <a:gd name="connsiteX41" fmla="*/ 0 w 731329"/>
              <a:gd name="connsiteY41" fmla="*/ 315563 h 631126"/>
              <a:gd name="connsiteX42" fmla="*/ 87821 w 731329"/>
              <a:gd name="connsiteY42" fmla="*/ 227743 h 631126"/>
              <a:gd name="connsiteX43" fmla="*/ 175641 w 731329"/>
              <a:gd name="connsiteY43" fmla="*/ 315563 h 631126"/>
              <a:gd name="connsiteX44" fmla="*/ 87821 w 731329"/>
              <a:gd name="connsiteY44" fmla="*/ 403384 h 631126"/>
              <a:gd name="connsiteX45" fmla="*/ 87821 w 731329"/>
              <a:gd name="connsiteY45" fmla="*/ 246793 h 631126"/>
              <a:gd name="connsiteX46" fmla="*/ 19050 w 731329"/>
              <a:gd name="connsiteY46" fmla="*/ 315563 h 631126"/>
              <a:gd name="connsiteX47" fmla="*/ 87821 w 731329"/>
              <a:gd name="connsiteY47" fmla="*/ 384334 h 631126"/>
              <a:gd name="connsiteX48" fmla="*/ 156591 w 731329"/>
              <a:gd name="connsiteY48" fmla="*/ 315563 h 631126"/>
              <a:gd name="connsiteX49" fmla="*/ 87821 w 731329"/>
              <a:gd name="connsiteY49" fmla="*/ 246793 h 631126"/>
              <a:gd name="connsiteX50" fmla="*/ 643509 w 731329"/>
              <a:gd name="connsiteY50" fmla="*/ 403384 h 631126"/>
              <a:gd name="connsiteX51" fmla="*/ 555689 w 731329"/>
              <a:gd name="connsiteY51" fmla="*/ 315563 h 631126"/>
              <a:gd name="connsiteX52" fmla="*/ 643509 w 731329"/>
              <a:gd name="connsiteY52" fmla="*/ 227743 h 631126"/>
              <a:gd name="connsiteX53" fmla="*/ 731330 w 731329"/>
              <a:gd name="connsiteY53" fmla="*/ 315563 h 631126"/>
              <a:gd name="connsiteX54" fmla="*/ 643509 w 731329"/>
              <a:gd name="connsiteY54" fmla="*/ 403384 h 631126"/>
              <a:gd name="connsiteX55" fmla="*/ 643509 w 731329"/>
              <a:gd name="connsiteY55" fmla="*/ 246793 h 631126"/>
              <a:gd name="connsiteX56" fmla="*/ 574739 w 731329"/>
              <a:gd name="connsiteY56" fmla="*/ 315563 h 631126"/>
              <a:gd name="connsiteX57" fmla="*/ 643509 w 731329"/>
              <a:gd name="connsiteY57" fmla="*/ 384334 h 631126"/>
              <a:gd name="connsiteX58" fmla="*/ 712280 w 731329"/>
              <a:gd name="connsiteY58" fmla="*/ 315563 h 631126"/>
              <a:gd name="connsiteX59" fmla="*/ 643509 w 731329"/>
              <a:gd name="connsiteY59" fmla="*/ 246793 h 631126"/>
              <a:gd name="connsiteX60" fmla="*/ 478155 w 731329"/>
              <a:gd name="connsiteY60" fmla="*/ 398621 h 631126"/>
              <a:gd name="connsiteX61" fmla="*/ 249555 w 731329"/>
              <a:gd name="connsiteY61" fmla="*/ 398621 h 631126"/>
              <a:gd name="connsiteX62" fmla="*/ 364141 w 731329"/>
              <a:gd name="connsiteY62" fmla="*/ 201263 h 631126"/>
              <a:gd name="connsiteX63" fmla="*/ 282988 w 731329"/>
              <a:gd name="connsiteY63" fmla="*/ 379571 h 631126"/>
              <a:gd name="connsiteX64" fmla="*/ 444913 w 731329"/>
              <a:gd name="connsiteY64" fmla="*/ 379571 h 631126"/>
              <a:gd name="connsiteX65" fmla="*/ 364141 w 731329"/>
              <a:gd name="connsiteY65" fmla="*/ 239363 h 63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31329" h="631126">
                <a:moveTo>
                  <a:pt x="217646" y="175641"/>
                </a:moveTo>
                <a:cubicBezTo>
                  <a:pt x="169144" y="175641"/>
                  <a:pt x="129826" y="136323"/>
                  <a:pt x="129826" y="87820"/>
                </a:cubicBezTo>
                <a:cubicBezTo>
                  <a:pt x="129826" y="39318"/>
                  <a:pt x="169144" y="0"/>
                  <a:pt x="217646" y="0"/>
                </a:cubicBezTo>
                <a:cubicBezTo>
                  <a:pt x="266149" y="0"/>
                  <a:pt x="305467" y="39318"/>
                  <a:pt x="305467" y="87820"/>
                </a:cubicBezTo>
                <a:cubicBezTo>
                  <a:pt x="305414" y="136301"/>
                  <a:pt x="266127" y="175589"/>
                  <a:pt x="217646" y="175641"/>
                </a:cubicBezTo>
                <a:close/>
                <a:moveTo>
                  <a:pt x="217646" y="19050"/>
                </a:moveTo>
                <a:cubicBezTo>
                  <a:pt x="179665" y="19050"/>
                  <a:pt x="148876" y="49840"/>
                  <a:pt x="148876" y="87820"/>
                </a:cubicBezTo>
                <a:cubicBezTo>
                  <a:pt x="148876" y="125801"/>
                  <a:pt x="179665" y="156591"/>
                  <a:pt x="217646" y="156591"/>
                </a:cubicBezTo>
                <a:cubicBezTo>
                  <a:pt x="255627" y="156591"/>
                  <a:pt x="286417" y="125801"/>
                  <a:pt x="286417" y="87820"/>
                </a:cubicBezTo>
                <a:cubicBezTo>
                  <a:pt x="286364" y="49861"/>
                  <a:pt x="255605" y="19102"/>
                  <a:pt x="217646" y="19050"/>
                </a:cubicBezTo>
                <a:close/>
                <a:moveTo>
                  <a:pt x="493871" y="175641"/>
                </a:moveTo>
                <a:cubicBezTo>
                  <a:pt x="445369" y="175641"/>
                  <a:pt x="406051" y="136323"/>
                  <a:pt x="406051" y="87820"/>
                </a:cubicBezTo>
                <a:cubicBezTo>
                  <a:pt x="406051" y="39318"/>
                  <a:pt x="445369" y="0"/>
                  <a:pt x="493871" y="0"/>
                </a:cubicBezTo>
                <a:cubicBezTo>
                  <a:pt x="542374" y="0"/>
                  <a:pt x="581692" y="39318"/>
                  <a:pt x="581692" y="87820"/>
                </a:cubicBezTo>
                <a:cubicBezTo>
                  <a:pt x="581692" y="136286"/>
                  <a:pt x="542432" y="175589"/>
                  <a:pt x="493967" y="175641"/>
                </a:cubicBezTo>
                <a:close/>
                <a:moveTo>
                  <a:pt x="493871" y="19050"/>
                </a:moveTo>
                <a:cubicBezTo>
                  <a:pt x="455890" y="19050"/>
                  <a:pt x="425101" y="49840"/>
                  <a:pt x="425101" y="87820"/>
                </a:cubicBezTo>
                <a:cubicBezTo>
                  <a:pt x="425101" y="125801"/>
                  <a:pt x="455890" y="156591"/>
                  <a:pt x="493871" y="156591"/>
                </a:cubicBezTo>
                <a:cubicBezTo>
                  <a:pt x="531852" y="156591"/>
                  <a:pt x="562642" y="125801"/>
                  <a:pt x="562642" y="87820"/>
                </a:cubicBezTo>
                <a:cubicBezTo>
                  <a:pt x="562642" y="49877"/>
                  <a:pt x="531910" y="19102"/>
                  <a:pt x="493967" y="19050"/>
                </a:cubicBezTo>
                <a:close/>
                <a:moveTo>
                  <a:pt x="217646" y="631126"/>
                </a:moveTo>
                <a:cubicBezTo>
                  <a:pt x="169144" y="631126"/>
                  <a:pt x="129826" y="591808"/>
                  <a:pt x="129826" y="543306"/>
                </a:cubicBezTo>
                <a:cubicBezTo>
                  <a:pt x="129826" y="494804"/>
                  <a:pt x="169144" y="455486"/>
                  <a:pt x="217646" y="455486"/>
                </a:cubicBezTo>
                <a:cubicBezTo>
                  <a:pt x="266149" y="455486"/>
                  <a:pt x="305467" y="494804"/>
                  <a:pt x="305467" y="543306"/>
                </a:cubicBezTo>
                <a:cubicBezTo>
                  <a:pt x="305362" y="591764"/>
                  <a:pt x="266105" y="631022"/>
                  <a:pt x="217646" y="631126"/>
                </a:cubicBezTo>
                <a:close/>
                <a:moveTo>
                  <a:pt x="217646" y="474536"/>
                </a:moveTo>
                <a:cubicBezTo>
                  <a:pt x="179665" y="474536"/>
                  <a:pt x="148876" y="505325"/>
                  <a:pt x="148876" y="543306"/>
                </a:cubicBezTo>
                <a:cubicBezTo>
                  <a:pt x="148876" y="581287"/>
                  <a:pt x="179665" y="612076"/>
                  <a:pt x="217646" y="612076"/>
                </a:cubicBezTo>
                <a:cubicBezTo>
                  <a:pt x="255627" y="612076"/>
                  <a:pt x="286417" y="581287"/>
                  <a:pt x="286417" y="543306"/>
                </a:cubicBezTo>
                <a:cubicBezTo>
                  <a:pt x="286364" y="505347"/>
                  <a:pt x="255605" y="474588"/>
                  <a:pt x="217646" y="474536"/>
                </a:cubicBezTo>
                <a:close/>
                <a:moveTo>
                  <a:pt x="493871" y="631126"/>
                </a:moveTo>
                <a:cubicBezTo>
                  <a:pt x="445369" y="631126"/>
                  <a:pt x="406051" y="591808"/>
                  <a:pt x="406051" y="543306"/>
                </a:cubicBezTo>
                <a:cubicBezTo>
                  <a:pt x="406051" y="494804"/>
                  <a:pt x="445369" y="455486"/>
                  <a:pt x="493871" y="455486"/>
                </a:cubicBezTo>
                <a:cubicBezTo>
                  <a:pt x="542374" y="455486"/>
                  <a:pt x="581692" y="494804"/>
                  <a:pt x="581692" y="543306"/>
                </a:cubicBezTo>
                <a:cubicBezTo>
                  <a:pt x="581639" y="591749"/>
                  <a:pt x="542410" y="631022"/>
                  <a:pt x="493967" y="631126"/>
                </a:cubicBezTo>
                <a:close/>
                <a:moveTo>
                  <a:pt x="493871" y="474536"/>
                </a:moveTo>
                <a:cubicBezTo>
                  <a:pt x="455890" y="474536"/>
                  <a:pt x="425101" y="505325"/>
                  <a:pt x="425101" y="543306"/>
                </a:cubicBezTo>
                <a:cubicBezTo>
                  <a:pt x="425101" y="581287"/>
                  <a:pt x="455890" y="612076"/>
                  <a:pt x="493871" y="612076"/>
                </a:cubicBezTo>
                <a:cubicBezTo>
                  <a:pt x="531852" y="612076"/>
                  <a:pt x="562642" y="581287"/>
                  <a:pt x="562642" y="543306"/>
                </a:cubicBezTo>
                <a:cubicBezTo>
                  <a:pt x="562642" y="505362"/>
                  <a:pt x="531910" y="474588"/>
                  <a:pt x="493967" y="474536"/>
                </a:cubicBezTo>
                <a:close/>
                <a:moveTo>
                  <a:pt x="87821" y="403384"/>
                </a:moveTo>
                <a:cubicBezTo>
                  <a:pt x="39318" y="403384"/>
                  <a:pt x="0" y="364065"/>
                  <a:pt x="0" y="315563"/>
                </a:cubicBezTo>
                <a:cubicBezTo>
                  <a:pt x="0" y="267061"/>
                  <a:pt x="39318" y="227743"/>
                  <a:pt x="87821" y="227743"/>
                </a:cubicBezTo>
                <a:cubicBezTo>
                  <a:pt x="136323" y="227743"/>
                  <a:pt x="175641" y="267061"/>
                  <a:pt x="175641" y="315563"/>
                </a:cubicBezTo>
                <a:cubicBezTo>
                  <a:pt x="175536" y="364022"/>
                  <a:pt x="136279" y="403279"/>
                  <a:pt x="87821" y="403384"/>
                </a:cubicBezTo>
                <a:close/>
                <a:moveTo>
                  <a:pt x="87821" y="246793"/>
                </a:moveTo>
                <a:cubicBezTo>
                  <a:pt x="49840" y="246793"/>
                  <a:pt x="19050" y="277582"/>
                  <a:pt x="19050" y="315563"/>
                </a:cubicBezTo>
                <a:cubicBezTo>
                  <a:pt x="19050" y="353544"/>
                  <a:pt x="49840" y="384334"/>
                  <a:pt x="87821" y="384334"/>
                </a:cubicBezTo>
                <a:cubicBezTo>
                  <a:pt x="125801" y="384334"/>
                  <a:pt x="156591" y="353544"/>
                  <a:pt x="156591" y="315563"/>
                </a:cubicBezTo>
                <a:cubicBezTo>
                  <a:pt x="156539" y="277604"/>
                  <a:pt x="125780" y="246845"/>
                  <a:pt x="87821" y="246793"/>
                </a:cubicBezTo>
                <a:close/>
                <a:moveTo>
                  <a:pt x="643509" y="403384"/>
                </a:moveTo>
                <a:cubicBezTo>
                  <a:pt x="595007" y="403384"/>
                  <a:pt x="555689" y="364065"/>
                  <a:pt x="555689" y="315563"/>
                </a:cubicBezTo>
                <a:cubicBezTo>
                  <a:pt x="555689" y="267061"/>
                  <a:pt x="595007" y="227743"/>
                  <a:pt x="643509" y="227743"/>
                </a:cubicBezTo>
                <a:cubicBezTo>
                  <a:pt x="692011" y="227743"/>
                  <a:pt x="731330" y="267061"/>
                  <a:pt x="731330" y="315563"/>
                </a:cubicBezTo>
                <a:cubicBezTo>
                  <a:pt x="731225" y="364022"/>
                  <a:pt x="691967" y="403279"/>
                  <a:pt x="643509" y="403384"/>
                </a:cubicBezTo>
                <a:close/>
                <a:moveTo>
                  <a:pt x="643509" y="246793"/>
                </a:moveTo>
                <a:cubicBezTo>
                  <a:pt x="605528" y="246793"/>
                  <a:pt x="574739" y="277582"/>
                  <a:pt x="574739" y="315563"/>
                </a:cubicBezTo>
                <a:cubicBezTo>
                  <a:pt x="574739" y="353544"/>
                  <a:pt x="605528" y="384334"/>
                  <a:pt x="643509" y="384334"/>
                </a:cubicBezTo>
                <a:cubicBezTo>
                  <a:pt x="681490" y="384334"/>
                  <a:pt x="712280" y="353544"/>
                  <a:pt x="712280" y="315563"/>
                </a:cubicBezTo>
                <a:cubicBezTo>
                  <a:pt x="712227" y="277604"/>
                  <a:pt x="681468" y="246845"/>
                  <a:pt x="643509" y="246793"/>
                </a:cubicBezTo>
                <a:close/>
                <a:moveTo>
                  <a:pt x="478155" y="398621"/>
                </a:moveTo>
                <a:lnTo>
                  <a:pt x="249555" y="398621"/>
                </a:lnTo>
                <a:lnTo>
                  <a:pt x="364141" y="201263"/>
                </a:lnTo>
                <a:close/>
                <a:moveTo>
                  <a:pt x="282988" y="379571"/>
                </a:moveTo>
                <a:lnTo>
                  <a:pt x="444913" y="379571"/>
                </a:lnTo>
                <a:lnTo>
                  <a:pt x="364141" y="239363"/>
                </a:lnTo>
                <a:close/>
              </a:path>
            </a:pathLst>
          </a:custGeom>
          <a:solidFill>
            <a:schemeClr val="accent6"/>
          </a:solidFill>
          <a:ln w="3175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aphique 9">
            <a:extLst>
              <a:ext uri="{FF2B5EF4-FFF2-40B4-BE49-F238E27FC236}">
                <a16:creationId xmlns:a16="http://schemas.microsoft.com/office/drawing/2014/main" id="{99960494-7AC9-45CD-8284-661C02E69A8B}"/>
              </a:ext>
            </a:extLst>
          </p:cNvPr>
          <p:cNvGrpSpPr/>
          <p:nvPr/>
        </p:nvGrpSpPr>
        <p:grpSpPr>
          <a:xfrm>
            <a:off x="5112951" y="3363800"/>
            <a:ext cx="341508" cy="406152"/>
            <a:chOff x="4328102" y="2205475"/>
            <a:chExt cx="487803" cy="580139"/>
          </a:xfrm>
          <a:solidFill>
            <a:schemeClr val="accent6"/>
          </a:solidFill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C044B61-0461-44BA-95B2-D29DC9D106B8}"/>
                </a:ext>
              </a:extLst>
            </p:cNvPr>
            <p:cNvSpPr/>
            <p:nvPr/>
          </p:nvSpPr>
          <p:spPr>
            <a:xfrm>
              <a:off x="4328102" y="2205475"/>
              <a:ext cx="487803" cy="580139"/>
            </a:xfrm>
            <a:custGeom>
              <a:avLst/>
              <a:gdLst>
                <a:gd name="connsiteX0" fmla="*/ 487737 w 487803"/>
                <a:gd name="connsiteY0" fmla="*/ 7477 h 580139"/>
                <a:gd name="connsiteX1" fmla="*/ 487804 w 487803"/>
                <a:gd name="connsiteY1" fmla="*/ 7153 h 580139"/>
                <a:gd name="connsiteX2" fmla="*/ 487604 w 487803"/>
                <a:gd name="connsiteY2" fmla="*/ 6201 h 580139"/>
                <a:gd name="connsiteX3" fmla="*/ 487318 w 487803"/>
                <a:gd name="connsiteY3" fmla="*/ 4763 h 580139"/>
                <a:gd name="connsiteX4" fmla="*/ 486680 w 487803"/>
                <a:gd name="connsiteY4" fmla="*/ 3543 h 580139"/>
                <a:gd name="connsiteX5" fmla="*/ 485927 w 487803"/>
                <a:gd name="connsiteY5" fmla="*/ 2429 h 580139"/>
                <a:gd name="connsiteX6" fmla="*/ 484784 w 487803"/>
                <a:gd name="connsiteY6" fmla="*/ 1467 h 580139"/>
                <a:gd name="connsiteX7" fmla="*/ 484051 w 487803"/>
                <a:gd name="connsiteY7" fmla="*/ 857 h 580139"/>
                <a:gd name="connsiteX8" fmla="*/ 483737 w 487803"/>
                <a:gd name="connsiteY8" fmla="*/ 762 h 580139"/>
                <a:gd name="connsiteX9" fmla="*/ 482403 w 487803"/>
                <a:gd name="connsiteY9" fmla="*/ 352 h 580139"/>
                <a:gd name="connsiteX10" fmla="*/ 480965 w 487803"/>
                <a:gd name="connsiteY10" fmla="*/ 57 h 580139"/>
                <a:gd name="connsiteX11" fmla="*/ 480660 w 487803"/>
                <a:gd name="connsiteY11" fmla="*/ 0 h 580139"/>
                <a:gd name="connsiteX12" fmla="*/ 322936 w 487803"/>
                <a:gd name="connsiteY12" fmla="*/ 0 h 580139"/>
                <a:gd name="connsiteX13" fmla="*/ 321650 w 487803"/>
                <a:gd name="connsiteY13" fmla="*/ 257 h 580139"/>
                <a:gd name="connsiteX14" fmla="*/ 320640 w 487803"/>
                <a:gd name="connsiteY14" fmla="*/ 457 h 580139"/>
                <a:gd name="connsiteX15" fmla="*/ 319126 w 487803"/>
                <a:gd name="connsiteY15" fmla="*/ 1248 h 580139"/>
                <a:gd name="connsiteX16" fmla="*/ 318278 w 487803"/>
                <a:gd name="connsiteY16" fmla="*/ 1819 h 580139"/>
                <a:gd name="connsiteX17" fmla="*/ 317154 w 487803"/>
                <a:gd name="connsiteY17" fmla="*/ 3162 h 580139"/>
                <a:gd name="connsiteX18" fmla="*/ 316649 w 487803"/>
                <a:gd name="connsiteY18" fmla="*/ 3772 h 580139"/>
                <a:gd name="connsiteX19" fmla="*/ 243907 w 487803"/>
                <a:gd name="connsiteY19" fmla="*/ 138436 h 580139"/>
                <a:gd name="connsiteX20" fmla="*/ 171145 w 487803"/>
                <a:gd name="connsiteY20" fmla="*/ 3791 h 580139"/>
                <a:gd name="connsiteX21" fmla="*/ 170669 w 487803"/>
                <a:gd name="connsiteY21" fmla="*/ 3210 h 580139"/>
                <a:gd name="connsiteX22" fmla="*/ 169516 w 487803"/>
                <a:gd name="connsiteY22" fmla="*/ 1819 h 580139"/>
                <a:gd name="connsiteX23" fmla="*/ 168697 w 487803"/>
                <a:gd name="connsiteY23" fmla="*/ 1267 h 580139"/>
                <a:gd name="connsiteX24" fmla="*/ 167154 w 487803"/>
                <a:gd name="connsiteY24" fmla="*/ 467 h 580139"/>
                <a:gd name="connsiteX25" fmla="*/ 166145 w 487803"/>
                <a:gd name="connsiteY25" fmla="*/ 257 h 580139"/>
                <a:gd name="connsiteX26" fmla="*/ 164868 w 487803"/>
                <a:gd name="connsiteY26" fmla="*/ 0 h 580139"/>
                <a:gd name="connsiteX27" fmla="*/ 7144 w 487803"/>
                <a:gd name="connsiteY27" fmla="*/ 0 h 580139"/>
                <a:gd name="connsiteX28" fmla="*/ 6810 w 487803"/>
                <a:gd name="connsiteY28" fmla="*/ 67 h 580139"/>
                <a:gd name="connsiteX29" fmla="*/ 5439 w 487803"/>
                <a:gd name="connsiteY29" fmla="*/ 352 h 580139"/>
                <a:gd name="connsiteX30" fmla="*/ 4058 w 487803"/>
                <a:gd name="connsiteY30" fmla="*/ 772 h 580139"/>
                <a:gd name="connsiteX31" fmla="*/ 3743 w 487803"/>
                <a:gd name="connsiteY31" fmla="*/ 867 h 580139"/>
                <a:gd name="connsiteX32" fmla="*/ 3010 w 487803"/>
                <a:gd name="connsiteY32" fmla="*/ 1476 h 580139"/>
                <a:gd name="connsiteX33" fmla="*/ 1867 w 487803"/>
                <a:gd name="connsiteY33" fmla="*/ 2438 h 580139"/>
                <a:gd name="connsiteX34" fmla="*/ 1114 w 487803"/>
                <a:gd name="connsiteY34" fmla="*/ 3553 h 580139"/>
                <a:gd name="connsiteX35" fmla="*/ 486 w 487803"/>
                <a:gd name="connsiteY35" fmla="*/ 4753 h 580139"/>
                <a:gd name="connsiteX36" fmla="*/ 190 w 487803"/>
                <a:gd name="connsiteY36" fmla="*/ 6201 h 580139"/>
                <a:gd name="connsiteX37" fmla="*/ 0 w 487803"/>
                <a:gd name="connsiteY37" fmla="*/ 7153 h 580139"/>
                <a:gd name="connsiteX38" fmla="*/ 67 w 487803"/>
                <a:gd name="connsiteY38" fmla="*/ 7477 h 580139"/>
                <a:gd name="connsiteX39" fmla="*/ 343 w 487803"/>
                <a:gd name="connsiteY39" fmla="*/ 8868 h 580139"/>
                <a:gd name="connsiteX40" fmla="*/ 762 w 487803"/>
                <a:gd name="connsiteY40" fmla="*/ 10239 h 580139"/>
                <a:gd name="connsiteX41" fmla="*/ 857 w 487803"/>
                <a:gd name="connsiteY41" fmla="*/ 10554 h 580139"/>
                <a:gd name="connsiteX42" fmla="*/ 137665 w 487803"/>
                <a:gd name="connsiteY42" fmla="*/ 263776 h 580139"/>
                <a:gd name="connsiteX43" fmla="*/ 67732 w 487803"/>
                <a:gd name="connsiteY43" fmla="*/ 403974 h 580139"/>
                <a:gd name="connsiteX44" fmla="*/ 243897 w 487803"/>
                <a:gd name="connsiteY44" fmla="*/ 580139 h 580139"/>
                <a:gd name="connsiteX45" fmla="*/ 420072 w 487803"/>
                <a:gd name="connsiteY45" fmla="*/ 403974 h 580139"/>
                <a:gd name="connsiteX46" fmla="*/ 350149 w 487803"/>
                <a:gd name="connsiteY46" fmla="*/ 263785 h 580139"/>
                <a:gd name="connsiteX47" fmla="*/ 486947 w 487803"/>
                <a:gd name="connsiteY47" fmla="*/ 10544 h 580139"/>
                <a:gd name="connsiteX48" fmla="*/ 487051 w 487803"/>
                <a:gd name="connsiteY48" fmla="*/ 10220 h 580139"/>
                <a:gd name="connsiteX49" fmla="*/ 487451 w 487803"/>
                <a:gd name="connsiteY49" fmla="*/ 8877 h 580139"/>
                <a:gd name="connsiteX50" fmla="*/ 487737 w 487803"/>
                <a:gd name="connsiteY50" fmla="*/ 7477 h 580139"/>
                <a:gd name="connsiteX51" fmla="*/ 19117 w 487803"/>
                <a:gd name="connsiteY51" fmla="*/ 14297 h 580139"/>
                <a:gd name="connsiteX52" fmla="*/ 160582 w 487803"/>
                <a:gd name="connsiteY52" fmla="*/ 14297 h 580139"/>
                <a:gd name="connsiteX53" fmla="*/ 277749 w 487803"/>
                <a:gd name="connsiteY53" fmla="*/ 231153 h 580139"/>
                <a:gd name="connsiteX54" fmla="*/ 243897 w 487803"/>
                <a:gd name="connsiteY54" fmla="*/ 227809 h 580139"/>
                <a:gd name="connsiteX55" fmla="*/ 149438 w 487803"/>
                <a:gd name="connsiteY55" fmla="*/ 255518 h 580139"/>
                <a:gd name="connsiteX56" fmla="*/ 19117 w 487803"/>
                <a:gd name="connsiteY56" fmla="*/ 14297 h 580139"/>
                <a:gd name="connsiteX57" fmla="*/ 405784 w 487803"/>
                <a:gd name="connsiteY57" fmla="*/ 403974 h 580139"/>
                <a:gd name="connsiteX58" fmla="*/ 243897 w 487803"/>
                <a:gd name="connsiteY58" fmla="*/ 565852 h 580139"/>
                <a:gd name="connsiteX59" fmla="*/ 82020 w 487803"/>
                <a:gd name="connsiteY59" fmla="*/ 403974 h 580139"/>
                <a:gd name="connsiteX60" fmla="*/ 243897 w 487803"/>
                <a:gd name="connsiteY60" fmla="*/ 242097 h 580139"/>
                <a:gd name="connsiteX61" fmla="*/ 405784 w 487803"/>
                <a:gd name="connsiteY61" fmla="*/ 403974 h 580139"/>
                <a:gd name="connsiteX62" fmla="*/ 296523 w 487803"/>
                <a:gd name="connsiteY62" fmla="*/ 235849 h 580139"/>
                <a:gd name="connsiteX63" fmla="*/ 252022 w 487803"/>
                <a:gd name="connsiteY63" fmla="*/ 153486 h 580139"/>
                <a:gd name="connsiteX64" fmla="*/ 327212 w 487803"/>
                <a:gd name="connsiteY64" fmla="*/ 14297 h 580139"/>
                <a:gd name="connsiteX65" fmla="*/ 468678 w 487803"/>
                <a:gd name="connsiteY65" fmla="*/ 14297 h 580139"/>
                <a:gd name="connsiteX66" fmla="*/ 338376 w 487803"/>
                <a:gd name="connsiteY66" fmla="*/ 255527 h 580139"/>
                <a:gd name="connsiteX67" fmla="*/ 296523 w 487803"/>
                <a:gd name="connsiteY67" fmla="*/ 235849 h 58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7803" h="580139">
                  <a:moveTo>
                    <a:pt x="487737" y="7477"/>
                  </a:moveTo>
                  <a:cubicBezTo>
                    <a:pt x="487737" y="7363"/>
                    <a:pt x="487804" y="7268"/>
                    <a:pt x="487804" y="7153"/>
                  </a:cubicBezTo>
                  <a:cubicBezTo>
                    <a:pt x="487804" y="6810"/>
                    <a:pt x="487651" y="6525"/>
                    <a:pt x="487604" y="6201"/>
                  </a:cubicBezTo>
                  <a:cubicBezTo>
                    <a:pt x="487537" y="5705"/>
                    <a:pt x="487480" y="5229"/>
                    <a:pt x="487318" y="4763"/>
                  </a:cubicBezTo>
                  <a:cubicBezTo>
                    <a:pt x="487156" y="4324"/>
                    <a:pt x="486918" y="3943"/>
                    <a:pt x="486680" y="3543"/>
                  </a:cubicBezTo>
                  <a:cubicBezTo>
                    <a:pt x="486451" y="3153"/>
                    <a:pt x="486232" y="2772"/>
                    <a:pt x="485927" y="2429"/>
                  </a:cubicBezTo>
                  <a:cubicBezTo>
                    <a:pt x="485594" y="2048"/>
                    <a:pt x="485194" y="1772"/>
                    <a:pt x="484784" y="1467"/>
                  </a:cubicBezTo>
                  <a:cubicBezTo>
                    <a:pt x="484527" y="1276"/>
                    <a:pt x="484337" y="1019"/>
                    <a:pt x="484051" y="857"/>
                  </a:cubicBezTo>
                  <a:cubicBezTo>
                    <a:pt x="483946" y="800"/>
                    <a:pt x="483841" y="810"/>
                    <a:pt x="483737" y="762"/>
                  </a:cubicBezTo>
                  <a:cubicBezTo>
                    <a:pt x="483318" y="562"/>
                    <a:pt x="482860" y="467"/>
                    <a:pt x="482403" y="352"/>
                  </a:cubicBezTo>
                  <a:cubicBezTo>
                    <a:pt x="481908" y="229"/>
                    <a:pt x="481441" y="86"/>
                    <a:pt x="480965" y="57"/>
                  </a:cubicBezTo>
                  <a:cubicBezTo>
                    <a:pt x="480851" y="57"/>
                    <a:pt x="480765" y="0"/>
                    <a:pt x="480660" y="0"/>
                  </a:cubicBezTo>
                  <a:lnTo>
                    <a:pt x="322936" y="0"/>
                  </a:lnTo>
                  <a:cubicBezTo>
                    <a:pt x="322478" y="0"/>
                    <a:pt x="322088" y="181"/>
                    <a:pt x="321650" y="257"/>
                  </a:cubicBezTo>
                  <a:cubicBezTo>
                    <a:pt x="321307" y="314"/>
                    <a:pt x="320973" y="343"/>
                    <a:pt x="320640" y="457"/>
                  </a:cubicBezTo>
                  <a:cubicBezTo>
                    <a:pt x="320078" y="648"/>
                    <a:pt x="319611" y="933"/>
                    <a:pt x="319126" y="1248"/>
                  </a:cubicBezTo>
                  <a:cubicBezTo>
                    <a:pt x="318840" y="1438"/>
                    <a:pt x="318535" y="1591"/>
                    <a:pt x="318278" y="1819"/>
                  </a:cubicBezTo>
                  <a:cubicBezTo>
                    <a:pt x="317830" y="2210"/>
                    <a:pt x="317497" y="2677"/>
                    <a:pt x="317154" y="3162"/>
                  </a:cubicBezTo>
                  <a:cubicBezTo>
                    <a:pt x="317002" y="3381"/>
                    <a:pt x="316782" y="3534"/>
                    <a:pt x="316649" y="3772"/>
                  </a:cubicBezTo>
                  <a:lnTo>
                    <a:pt x="243907" y="138436"/>
                  </a:lnTo>
                  <a:lnTo>
                    <a:pt x="171145" y="3791"/>
                  </a:lnTo>
                  <a:cubicBezTo>
                    <a:pt x="171021" y="3562"/>
                    <a:pt x="170812" y="3419"/>
                    <a:pt x="170669" y="3210"/>
                  </a:cubicBezTo>
                  <a:cubicBezTo>
                    <a:pt x="170326" y="2705"/>
                    <a:pt x="169974" y="2219"/>
                    <a:pt x="169516" y="1819"/>
                  </a:cubicBezTo>
                  <a:cubicBezTo>
                    <a:pt x="169259" y="1600"/>
                    <a:pt x="168974" y="1448"/>
                    <a:pt x="168697" y="1267"/>
                  </a:cubicBezTo>
                  <a:cubicBezTo>
                    <a:pt x="168212" y="943"/>
                    <a:pt x="167726" y="657"/>
                    <a:pt x="167154" y="467"/>
                  </a:cubicBezTo>
                  <a:cubicBezTo>
                    <a:pt x="166821" y="352"/>
                    <a:pt x="166487" y="324"/>
                    <a:pt x="166145" y="257"/>
                  </a:cubicBezTo>
                  <a:cubicBezTo>
                    <a:pt x="165716" y="181"/>
                    <a:pt x="165325" y="0"/>
                    <a:pt x="164868" y="0"/>
                  </a:cubicBezTo>
                  <a:lnTo>
                    <a:pt x="7144" y="0"/>
                  </a:lnTo>
                  <a:cubicBezTo>
                    <a:pt x="7029" y="0"/>
                    <a:pt x="6934" y="57"/>
                    <a:pt x="6810" y="67"/>
                  </a:cubicBezTo>
                  <a:cubicBezTo>
                    <a:pt x="6344" y="95"/>
                    <a:pt x="5905" y="238"/>
                    <a:pt x="5439" y="352"/>
                  </a:cubicBezTo>
                  <a:cubicBezTo>
                    <a:pt x="4963" y="476"/>
                    <a:pt x="4486" y="562"/>
                    <a:pt x="4058" y="772"/>
                  </a:cubicBezTo>
                  <a:cubicBezTo>
                    <a:pt x="3962" y="819"/>
                    <a:pt x="3848" y="810"/>
                    <a:pt x="3743" y="867"/>
                  </a:cubicBezTo>
                  <a:cubicBezTo>
                    <a:pt x="3448" y="1029"/>
                    <a:pt x="3277" y="1286"/>
                    <a:pt x="3010" y="1476"/>
                  </a:cubicBezTo>
                  <a:cubicBezTo>
                    <a:pt x="2600" y="1772"/>
                    <a:pt x="2200" y="2057"/>
                    <a:pt x="1867" y="2438"/>
                  </a:cubicBezTo>
                  <a:cubicBezTo>
                    <a:pt x="1562" y="2781"/>
                    <a:pt x="1343" y="3162"/>
                    <a:pt x="1114" y="3553"/>
                  </a:cubicBezTo>
                  <a:cubicBezTo>
                    <a:pt x="876" y="3943"/>
                    <a:pt x="638" y="4315"/>
                    <a:pt x="486" y="4753"/>
                  </a:cubicBezTo>
                  <a:cubicBezTo>
                    <a:pt x="314" y="5220"/>
                    <a:pt x="267" y="5705"/>
                    <a:pt x="190" y="6201"/>
                  </a:cubicBezTo>
                  <a:cubicBezTo>
                    <a:pt x="152" y="6525"/>
                    <a:pt x="0" y="6810"/>
                    <a:pt x="0" y="7153"/>
                  </a:cubicBezTo>
                  <a:cubicBezTo>
                    <a:pt x="0" y="7268"/>
                    <a:pt x="57" y="7363"/>
                    <a:pt x="67" y="7477"/>
                  </a:cubicBezTo>
                  <a:cubicBezTo>
                    <a:pt x="86" y="7953"/>
                    <a:pt x="229" y="8401"/>
                    <a:pt x="343" y="8868"/>
                  </a:cubicBezTo>
                  <a:cubicBezTo>
                    <a:pt x="467" y="9344"/>
                    <a:pt x="552" y="9811"/>
                    <a:pt x="762" y="10239"/>
                  </a:cubicBezTo>
                  <a:cubicBezTo>
                    <a:pt x="810" y="10344"/>
                    <a:pt x="800" y="10449"/>
                    <a:pt x="857" y="10554"/>
                  </a:cubicBezTo>
                  <a:lnTo>
                    <a:pt x="137665" y="263776"/>
                  </a:lnTo>
                  <a:cubicBezTo>
                    <a:pt x="95269" y="295980"/>
                    <a:pt x="67732" y="346758"/>
                    <a:pt x="67732" y="403974"/>
                  </a:cubicBezTo>
                  <a:cubicBezTo>
                    <a:pt x="67732" y="501110"/>
                    <a:pt x="146761" y="580139"/>
                    <a:pt x="243897" y="580139"/>
                  </a:cubicBezTo>
                  <a:cubicBezTo>
                    <a:pt x="341043" y="580139"/>
                    <a:pt x="420072" y="501110"/>
                    <a:pt x="420072" y="403974"/>
                  </a:cubicBezTo>
                  <a:cubicBezTo>
                    <a:pt x="420072" y="346758"/>
                    <a:pt x="392535" y="295989"/>
                    <a:pt x="350149" y="263785"/>
                  </a:cubicBezTo>
                  <a:lnTo>
                    <a:pt x="486947" y="10544"/>
                  </a:lnTo>
                  <a:cubicBezTo>
                    <a:pt x="487004" y="10439"/>
                    <a:pt x="486994" y="10325"/>
                    <a:pt x="487051" y="10220"/>
                  </a:cubicBezTo>
                  <a:cubicBezTo>
                    <a:pt x="487251" y="9801"/>
                    <a:pt x="487337" y="9344"/>
                    <a:pt x="487451" y="8877"/>
                  </a:cubicBezTo>
                  <a:cubicBezTo>
                    <a:pt x="487566" y="8411"/>
                    <a:pt x="487718" y="7953"/>
                    <a:pt x="487737" y="7477"/>
                  </a:cubicBezTo>
                  <a:close/>
                  <a:moveTo>
                    <a:pt x="19117" y="14297"/>
                  </a:moveTo>
                  <a:lnTo>
                    <a:pt x="160582" y="14297"/>
                  </a:lnTo>
                  <a:lnTo>
                    <a:pt x="277749" y="231153"/>
                  </a:lnTo>
                  <a:cubicBezTo>
                    <a:pt x="266786" y="229010"/>
                    <a:pt x="255480" y="227809"/>
                    <a:pt x="243897" y="227809"/>
                  </a:cubicBezTo>
                  <a:cubicBezTo>
                    <a:pt x="209131" y="227809"/>
                    <a:pt x="176774" y="238068"/>
                    <a:pt x="149438" y="255518"/>
                  </a:cubicBezTo>
                  <a:lnTo>
                    <a:pt x="19117" y="14297"/>
                  </a:lnTo>
                  <a:close/>
                  <a:moveTo>
                    <a:pt x="405784" y="403974"/>
                  </a:moveTo>
                  <a:cubicBezTo>
                    <a:pt x="405784" y="493233"/>
                    <a:pt x="333165" y="565852"/>
                    <a:pt x="243897" y="565852"/>
                  </a:cubicBezTo>
                  <a:cubicBezTo>
                    <a:pt x="154638" y="565852"/>
                    <a:pt x="82020" y="493233"/>
                    <a:pt x="82020" y="403974"/>
                  </a:cubicBezTo>
                  <a:cubicBezTo>
                    <a:pt x="82020" y="314716"/>
                    <a:pt x="154638" y="242097"/>
                    <a:pt x="243897" y="242097"/>
                  </a:cubicBezTo>
                  <a:cubicBezTo>
                    <a:pt x="333165" y="242097"/>
                    <a:pt x="405784" y="314716"/>
                    <a:pt x="405784" y="403974"/>
                  </a:cubicBezTo>
                  <a:close/>
                  <a:moveTo>
                    <a:pt x="296523" y="235849"/>
                  </a:moveTo>
                  <a:lnTo>
                    <a:pt x="252022" y="153486"/>
                  </a:lnTo>
                  <a:lnTo>
                    <a:pt x="327212" y="14297"/>
                  </a:lnTo>
                  <a:lnTo>
                    <a:pt x="468678" y="14297"/>
                  </a:lnTo>
                  <a:lnTo>
                    <a:pt x="338376" y="255527"/>
                  </a:lnTo>
                  <a:cubicBezTo>
                    <a:pt x="325450" y="247269"/>
                    <a:pt x="311458" y="240535"/>
                    <a:pt x="296523" y="235849"/>
                  </a:cubicBezTo>
                  <a:close/>
                </a:path>
              </a:pathLst>
            </a:custGeom>
            <a:grpFill/>
            <a:ln w="9525" cap="flat">
              <a:solidFill>
                <a:srgbClr val="C0041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CDFC237E-507D-4DEB-A3F5-F7D6E9171F94}"/>
                </a:ext>
              </a:extLst>
            </p:cNvPr>
            <p:cNvSpPr/>
            <p:nvPr/>
          </p:nvSpPr>
          <p:spPr>
            <a:xfrm>
              <a:off x="4483639" y="2516304"/>
              <a:ext cx="176744" cy="168487"/>
            </a:xfrm>
            <a:custGeom>
              <a:avLst/>
              <a:gdLst>
                <a:gd name="connsiteX0" fmla="*/ 81960 w 176744"/>
                <a:gd name="connsiteY0" fmla="*/ 3658 h 168487"/>
                <a:gd name="connsiteX1" fmla="*/ 58519 w 176744"/>
                <a:gd name="connsiteY1" fmla="*/ 51159 h 168487"/>
                <a:gd name="connsiteX2" fmla="*/ 6112 w 176744"/>
                <a:gd name="connsiteY2" fmla="*/ 58769 h 168487"/>
                <a:gd name="connsiteX3" fmla="*/ 349 w 176744"/>
                <a:gd name="connsiteY3" fmla="*/ 63637 h 168487"/>
                <a:gd name="connsiteX4" fmla="*/ 2159 w 176744"/>
                <a:gd name="connsiteY4" fmla="*/ 70961 h 168487"/>
                <a:gd name="connsiteX5" fmla="*/ 40078 w 176744"/>
                <a:gd name="connsiteY5" fmla="*/ 107937 h 168487"/>
                <a:gd name="connsiteX6" fmla="*/ 31125 w 176744"/>
                <a:gd name="connsiteY6" fmla="*/ 160134 h 168487"/>
                <a:gd name="connsiteX7" fmla="*/ 33963 w 176744"/>
                <a:gd name="connsiteY7" fmla="*/ 167116 h 168487"/>
                <a:gd name="connsiteX8" fmla="*/ 41488 w 176744"/>
                <a:gd name="connsiteY8" fmla="*/ 167669 h 168487"/>
                <a:gd name="connsiteX9" fmla="*/ 88370 w 176744"/>
                <a:gd name="connsiteY9" fmla="*/ 143018 h 168487"/>
                <a:gd name="connsiteX10" fmla="*/ 135262 w 176744"/>
                <a:gd name="connsiteY10" fmla="*/ 167669 h 168487"/>
                <a:gd name="connsiteX11" fmla="*/ 138586 w 176744"/>
                <a:gd name="connsiteY11" fmla="*/ 168488 h 168487"/>
                <a:gd name="connsiteX12" fmla="*/ 142777 w 176744"/>
                <a:gd name="connsiteY12" fmla="*/ 167116 h 168487"/>
                <a:gd name="connsiteX13" fmla="*/ 145625 w 176744"/>
                <a:gd name="connsiteY13" fmla="*/ 160134 h 168487"/>
                <a:gd name="connsiteX14" fmla="*/ 136671 w 176744"/>
                <a:gd name="connsiteY14" fmla="*/ 107937 h 168487"/>
                <a:gd name="connsiteX15" fmla="*/ 174590 w 176744"/>
                <a:gd name="connsiteY15" fmla="*/ 70961 h 168487"/>
                <a:gd name="connsiteX16" fmla="*/ 176391 w 176744"/>
                <a:gd name="connsiteY16" fmla="*/ 63637 h 168487"/>
                <a:gd name="connsiteX17" fmla="*/ 170628 w 176744"/>
                <a:gd name="connsiteY17" fmla="*/ 58769 h 168487"/>
                <a:gd name="connsiteX18" fmla="*/ 118221 w 176744"/>
                <a:gd name="connsiteY18" fmla="*/ 51159 h 168487"/>
                <a:gd name="connsiteX19" fmla="*/ 94780 w 176744"/>
                <a:gd name="connsiteY19" fmla="*/ 3658 h 168487"/>
                <a:gd name="connsiteX20" fmla="*/ 81960 w 176744"/>
                <a:gd name="connsiteY20" fmla="*/ 3658 h 168487"/>
                <a:gd name="connsiteX21" fmla="*/ 107058 w 176744"/>
                <a:gd name="connsiteY21" fmla="*/ 60846 h 168487"/>
                <a:gd name="connsiteX22" fmla="*/ 112440 w 176744"/>
                <a:gd name="connsiteY22" fmla="*/ 64751 h 168487"/>
                <a:gd name="connsiteX23" fmla="*/ 154245 w 176744"/>
                <a:gd name="connsiteY23" fmla="*/ 70818 h 168487"/>
                <a:gd name="connsiteX24" fmla="*/ 123994 w 176744"/>
                <a:gd name="connsiteY24" fmla="*/ 100317 h 168487"/>
                <a:gd name="connsiteX25" fmla="*/ 121936 w 176744"/>
                <a:gd name="connsiteY25" fmla="*/ 106642 h 168487"/>
                <a:gd name="connsiteX26" fmla="*/ 129080 w 176744"/>
                <a:gd name="connsiteY26" fmla="*/ 148276 h 168487"/>
                <a:gd name="connsiteX27" fmla="*/ 91685 w 176744"/>
                <a:gd name="connsiteY27" fmla="*/ 128616 h 168487"/>
                <a:gd name="connsiteX28" fmla="*/ 88360 w 176744"/>
                <a:gd name="connsiteY28" fmla="*/ 127797 h 168487"/>
                <a:gd name="connsiteX29" fmla="*/ 85036 w 176744"/>
                <a:gd name="connsiteY29" fmla="*/ 128616 h 168487"/>
                <a:gd name="connsiteX30" fmla="*/ 47641 w 176744"/>
                <a:gd name="connsiteY30" fmla="*/ 148276 h 168487"/>
                <a:gd name="connsiteX31" fmla="*/ 54785 w 176744"/>
                <a:gd name="connsiteY31" fmla="*/ 106642 h 168487"/>
                <a:gd name="connsiteX32" fmla="*/ 52727 w 176744"/>
                <a:gd name="connsiteY32" fmla="*/ 100317 h 168487"/>
                <a:gd name="connsiteX33" fmla="*/ 22486 w 176744"/>
                <a:gd name="connsiteY33" fmla="*/ 70818 h 168487"/>
                <a:gd name="connsiteX34" fmla="*/ 64291 w 176744"/>
                <a:gd name="connsiteY34" fmla="*/ 64751 h 168487"/>
                <a:gd name="connsiteX35" fmla="*/ 69663 w 176744"/>
                <a:gd name="connsiteY35" fmla="*/ 60846 h 168487"/>
                <a:gd name="connsiteX36" fmla="*/ 88360 w 176744"/>
                <a:gd name="connsiteY36" fmla="*/ 22946 h 168487"/>
                <a:gd name="connsiteX37" fmla="*/ 107058 w 176744"/>
                <a:gd name="connsiteY37" fmla="*/ 60846 h 16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6744" h="168487">
                  <a:moveTo>
                    <a:pt x="81960" y="3658"/>
                  </a:moveTo>
                  <a:lnTo>
                    <a:pt x="58519" y="51159"/>
                  </a:lnTo>
                  <a:lnTo>
                    <a:pt x="6112" y="58769"/>
                  </a:lnTo>
                  <a:cubicBezTo>
                    <a:pt x="3426" y="59160"/>
                    <a:pt x="1188" y="61046"/>
                    <a:pt x="349" y="63637"/>
                  </a:cubicBezTo>
                  <a:cubicBezTo>
                    <a:pt x="-489" y="66227"/>
                    <a:pt x="207" y="69056"/>
                    <a:pt x="2159" y="70961"/>
                  </a:cubicBezTo>
                  <a:lnTo>
                    <a:pt x="40078" y="107937"/>
                  </a:lnTo>
                  <a:lnTo>
                    <a:pt x="31125" y="160134"/>
                  </a:lnTo>
                  <a:cubicBezTo>
                    <a:pt x="30668" y="162811"/>
                    <a:pt x="31763" y="165516"/>
                    <a:pt x="33963" y="167116"/>
                  </a:cubicBezTo>
                  <a:cubicBezTo>
                    <a:pt x="36173" y="168726"/>
                    <a:pt x="39088" y="168916"/>
                    <a:pt x="41488" y="167669"/>
                  </a:cubicBezTo>
                  <a:lnTo>
                    <a:pt x="88370" y="143018"/>
                  </a:lnTo>
                  <a:lnTo>
                    <a:pt x="135262" y="167669"/>
                  </a:lnTo>
                  <a:cubicBezTo>
                    <a:pt x="136300" y="168221"/>
                    <a:pt x="137443" y="168488"/>
                    <a:pt x="138586" y="168488"/>
                  </a:cubicBezTo>
                  <a:cubicBezTo>
                    <a:pt x="140062" y="168488"/>
                    <a:pt x="141548" y="168031"/>
                    <a:pt x="142777" y="167116"/>
                  </a:cubicBezTo>
                  <a:cubicBezTo>
                    <a:pt x="144977" y="165516"/>
                    <a:pt x="146082" y="162811"/>
                    <a:pt x="145625" y="160134"/>
                  </a:cubicBezTo>
                  <a:lnTo>
                    <a:pt x="136671" y="107937"/>
                  </a:lnTo>
                  <a:lnTo>
                    <a:pt x="174590" y="70961"/>
                  </a:lnTo>
                  <a:cubicBezTo>
                    <a:pt x="176533" y="69066"/>
                    <a:pt x="177238" y="66227"/>
                    <a:pt x="176391" y="63637"/>
                  </a:cubicBezTo>
                  <a:cubicBezTo>
                    <a:pt x="175552" y="61055"/>
                    <a:pt x="173323" y="59160"/>
                    <a:pt x="170628" y="58769"/>
                  </a:cubicBezTo>
                  <a:lnTo>
                    <a:pt x="118221" y="51159"/>
                  </a:lnTo>
                  <a:lnTo>
                    <a:pt x="94780" y="3658"/>
                  </a:lnTo>
                  <a:cubicBezTo>
                    <a:pt x="92361" y="-1219"/>
                    <a:pt x="84360" y="-1219"/>
                    <a:pt x="81960" y="3658"/>
                  </a:cubicBezTo>
                  <a:close/>
                  <a:moveTo>
                    <a:pt x="107058" y="60846"/>
                  </a:moveTo>
                  <a:cubicBezTo>
                    <a:pt x="108096" y="62960"/>
                    <a:pt x="110106" y="64418"/>
                    <a:pt x="112440" y="64751"/>
                  </a:cubicBezTo>
                  <a:lnTo>
                    <a:pt x="154245" y="70818"/>
                  </a:lnTo>
                  <a:lnTo>
                    <a:pt x="123994" y="100317"/>
                  </a:lnTo>
                  <a:cubicBezTo>
                    <a:pt x="122308" y="101965"/>
                    <a:pt x="121536" y="104327"/>
                    <a:pt x="121936" y="106642"/>
                  </a:cubicBezTo>
                  <a:lnTo>
                    <a:pt x="129080" y="148276"/>
                  </a:lnTo>
                  <a:lnTo>
                    <a:pt x="91685" y="128616"/>
                  </a:lnTo>
                  <a:cubicBezTo>
                    <a:pt x="90646" y="128064"/>
                    <a:pt x="89503" y="127797"/>
                    <a:pt x="88360" y="127797"/>
                  </a:cubicBezTo>
                  <a:cubicBezTo>
                    <a:pt x="87217" y="127797"/>
                    <a:pt x="86074" y="128064"/>
                    <a:pt x="85036" y="128616"/>
                  </a:cubicBezTo>
                  <a:lnTo>
                    <a:pt x="47641" y="148276"/>
                  </a:lnTo>
                  <a:lnTo>
                    <a:pt x="54785" y="106642"/>
                  </a:lnTo>
                  <a:cubicBezTo>
                    <a:pt x="55185" y="104327"/>
                    <a:pt x="54413" y="101965"/>
                    <a:pt x="52727" y="100317"/>
                  </a:cubicBezTo>
                  <a:lnTo>
                    <a:pt x="22486" y="70818"/>
                  </a:lnTo>
                  <a:lnTo>
                    <a:pt x="64291" y="64751"/>
                  </a:lnTo>
                  <a:cubicBezTo>
                    <a:pt x="66615" y="64418"/>
                    <a:pt x="68634" y="62960"/>
                    <a:pt x="69663" y="60846"/>
                  </a:cubicBezTo>
                  <a:lnTo>
                    <a:pt x="88360" y="22946"/>
                  </a:lnTo>
                  <a:lnTo>
                    <a:pt x="107058" y="60846"/>
                  </a:lnTo>
                  <a:close/>
                </a:path>
              </a:pathLst>
            </a:custGeom>
            <a:grpFill/>
            <a:ln w="9525" cap="flat">
              <a:solidFill>
                <a:srgbClr val="C0041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F29FBD92-DD4A-4212-8B56-DB44D27A9D77}"/>
              </a:ext>
            </a:extLst>
          </p:cNvPr>
          <p:cNvSpPr/>
          <p:nvPr/>
        </p:nvSpPr>
        <p:spPr>
          <a:xfrm>
            <a:off x="5027079" y="2629719"/>
            <a:ext cx="513252" cy="311874"/>
          </a:xfrm>
          <a:custGeom>
            <a:avLst/>
            <a:gdLst>
              <a:gd name="connsiteX0" fmla="*/ 810225 w 908904"/>
              <a:gd name="connsiteY0" fmla="*/ 22908 h 552288"/>
              <a:gd name="connsiteX1" fmla="*/ 646519 w 908904"/>
              <a:gd name="connsiteY1" fmla="*/ 86020 h 552288"/>
              <a:gd name="connsiteX2" fmla="*/ 461267 w 908904"/>
              <a:gd name="connsiteY2" fmla="*/ 6887 h 552288"/>
              <a:gd name="connsiteX3" fmla="*/ 443417 w 908904"/>
              <a:gd name="connsiteY3" fmla="*/ 9773 h 552288"/>
              <a:gd name="connsiteX4" fmla="*/ 401993 w 908904"/>
              <a:gd name="connsiteY4" fmla="*/ 28023 h 552288"/>
              <a:gd name="connsiteX5" fmla="*/ 254175 w 908904"/>
              <a:gd name="connsiteY5" fmla="*/ 64913 h 552288"/>
              <a:gd name="connsiteX6" fmla="*/ 151314 w 908904"/>
              <a:gd name="connsiteY6" fmla="*/ 0 h 552288"/>
              <a:gd name="connsiteX7" fmla="*/ 0 w 908904"/>
              <a:gd name="connsiteY7" fmla="*/ 232248 h 552288"/>
              <a:gd name="connsiteX8" fmla="*/ 181642 w 908904"/>
              <a:gd name="connsiteY8" fmla="*/ 363922 h 552288"/>
              <a:gd name="connsiteX9" fmla="*/ 180899 w 908904"/>
              <a:gd name="connsiteY9" fmla="*/ 404813 h 552288"/>
              <a:gd name="connsiteX10" fmla="*/ 221056 w 908904"/>
              <a:gd name="connsiteY10" fmla="*/ 443389 h 552288"/>
              <a:gd name="connsiteX11" fmla="*/ 225800 w 908904"/>
              <a:gd name="connsiteY11" fmla="*/ 432159 h 552288"/>
              <a:gd name="connsiteX12" fmla="*/ 228791 w 908904"/>
              <a:gd name="connsiteY12" fmla="*/ 448628 h 552288"/>
              <a:gd name="connsiteX13" fmla="*/ 248317 w 908904"/>
              <a:gd name="connsiteY13" fmla="*/ 479955 h 552288"/>
              <a:gd name="connsiteX14" fmla="*/ 274787 w 908904"/>
              <a:gd name="connsiteY14" fmla="*/ 486823 h 552288"/>
              <a:gd name="connsiteX15" fmla="*/ 287474 w 908904"/>
              <a:gd name="connsiteY15" fmla="*/ 485689 h 552288"/>
              <a:gd name="connsiteX16" fmla="*/ 287588 w 908904"/>
              <a:gd name="connsiteY16" fmla="*/ 485994 h 552288"/>
              <a:gd name="connsiteX17" fmla="*/ 307562 w 908904"/>
              <a:gd name="connsiteY17" fmla="*/ 515550 h 552288"/>
              <a:gd name="connsiteX18" fmla="*/ 332365 w 908904"/>
              <a:gd name="connsiteY18" fmla="*/ 521427 h 552288"/>
              <a:gd name="connsiteX19" fmla="*/ 356435 w 908904"/>
              <a:gd name="connsiteY19" fmla="*/ 517798 h 552288"/>
              <a:gd name="connsiteX20" fmla="*/ 389068 w 908904"/>
              <a:gd name="connsiteY20" fmla="*/ 540477 h 552288"/>
              <a:gd name="connsiteX21" fmla="*/ 407908 w 908904"/>
              <a:gd name="connsiteY21" fmla="*/ 543820 h 552288"/>
              <a:gd name="connsiteX22" fmla="*/ 445465 w 908904"/>
              <a:gd name="connsiteY22" fmla="*/ 515674 h 552288"/>
              <a:gd name="connsiteX23" fmla="*/ 492557 w 908904"/>
              <a:gd name="connsiteY23" fmla="*/ 545506 h 552288"/>
              <a:gd name="connsiteX24" fmla="*/ 493052 w 908904"/>
              <a:gd name="connsiteY24" fmla="*/ 545802 h 552288"/>
              <a:gd name="connsiteX25" fmla="*/ 517674 w 908904"/>
              <a:gd name="connsiteY25" fmla="*/ 552288 h 552288"/>
              <a:gd name="connsiteX26" fmla="*/ 533533 w 908904"/>
              <a:gd name="connsiteY26" fmla="*/ 549173 h 552288"/>
              <a:gd name="connsiteX27" fmla="*/ 559927 w 908904"/>
              <a:gd name="connsiteY27" fmla="*/ 517998 h 552288"/>
              <a:gd name="connsiteX28" fmla="*/ 574205 w 908904"/>
              <a:gd name="connsiteY28" fmla="*/ 520075 h 552288"/>
              <a:gd name="connsiteX29" fmla="*/ 611829 w 908904"/>
              <a:gd name="connsiteY29" fmla="*/ 502501 h 552288"/>
              <a:gd name="connsiteX30" fmla="*/ 612848 w 908904"/>
              <a:gd name="connsiteY30" fmla="*/ 501406 h 552288"/>
              <a:gd name="connsiteX31" fmla="*/ 613620 w 908904"/>
              <a:gd name="connsiteY31" fmla="*/ 500120 h 552288"/>
              <a:gd name="connsiteX32" fmla="*/ 625335 w 908904"/>
              <a:gd name="connsiteY32" fmla="*/ 473545 h 552288"/>
              <a:gd name="connsiteX33" fmla="*/ 633517 w 908904"/>
              <a:gd name="connsiteY33" fmla="*/ 474145 h 552288"/>
              <a:gd name="connsiteX34" fmla="*/ 667331 w 908904"/>
              <a:gd name="connsiteY34" fmla="*/ 460248 h 552288"/>
              <a:gd name="connsiteX35" fmla="*/ 686419 w 908904"/>
              <a:gd name="connsiteY35" fmla="*/ 423367 h 552288"/>
              <a:gd name="connsiteX36" fmla="*/ 695239 w 908904"/>
              <a:gd name="connsiteY36" fmla="*/ 424120 h 552288"/>
              <a:gd name="connsiteX37" fmla="*/ 727653 w 908904"/>
              <a:gd name="connsiteY37" fmla="*/ 411280 h 552288"/>
              <a:gd name="connsiteX38" fmla="*/ 746369 w 908904"/>
              <a:gd name="connsiteY38" fmla="*/ 361293 h 552288"/>
              <a:gd name="connsiteX39" fmla="*/ 758952 w 908904"/>
              <a:gd name="connsiteY39" fmla="*/ 356549 h 552288"/>
              <a:gd name="connsiteX40" fmla="*/ 908904 w 908904"/>
              <a:gd name="connsiteY40" fmla="*/ 276977 h 552288"/>
              <a:gd name="connsiteX41" fmla="*/ 810225 w 908904"/>
              <a:gd name="connsiteY41" fmla="*/ 22908 h 552288"/>
              <a:gd name="connsiteX42" fmla="*/ 242773 w 908904"/>
              <a:gd name="connsiteY42" fmla="*/ 363903 h 552288"/>
              <a:gd name="connsiteX43" fmla="*/ 242173 w 908904"/>
              <a:gd name="connsiteY43" fmla="*/ 364760 h 552288"/>
              <a:gd name="connsiteX44" fmla="*/ 225590 w 908904"/>
              <a:gd name="connsiteY44" fmla="*/ 413709 h 552288"/>
              <a:gd name="connsiteX45" fmla="*/ 207264 w 908904"/>
              <a:gd name="connsiteY45" fmla="*/ 394230 h 552288"/>
              <a:gd name="connsiteX46" fmla="*/ 208378 w 908904"/>
              <a:gd name="connsiteY46" fmla="*/ 373466 h 552288"/>
              <a:gd name="connsiteX47" fmla="*/ 208864 w 908904"/>
              <a:gd name="connsiteY47" fmla="*/ 372180 h 552288"/>
              <a:gd name="connsiteX48" fmla="*/ 236982 w 908904"/>
              <a:gd name="connsiteY48" fmla="*/ 344319 h 552288"/>
              <a:gd name="connsiteX49" fmla="*/ 253079 w 908904"/>
              <a:gd name="connsiteY49" fmla="*/ 352206 h 552288"/>
              <a:gd name="connsiteX50" fmla="*/ 242773 w 908904"/>
              <a:gd name="connsiteY50" fmla="*/ 363903 h 552288"/>
              <a:gd name="connsiteX51" fmla="*/ 302238 w 908904"/>
              <a:gd name="connsiteY51" fmla="*/ 400631 h 552288"/>
              <a:gd name="connsiteX52" fmla="*/ 284436 w 908904"/>
              <a:gd name="connsiteY52" fmla="*/ 457333 h 552288"/>
              <a:gd name="connsiteX53" fmla="*/ 263233 w 908904"/>
              <a:gd name="connsiteY53" fmla="*/ 455781 h 552288"/>
              <a:gd name="connsiteX54" fmla="*/ 256708 w 908904"/>
              <a:gd name="connsiteY54" fmla="*/ 443389 h 552288"/>
              <a:gd name="connsiteX55" fmla="*/ 256527 w 908904"/>
              <a:gd name="connsiteY55" fmla="*/ 442160 h 552288"/>
              <a:gd name="connsiteX56" fmla="*/ 256137 w 908904"/>
              <a:gd name="connsiteY56" fmla="*/ 440960 h 552288"/>
              <a:gd name="connsiteX57" fmla="*/ 265586 w 908904"/>
              <a:gd name="connsiteY57" fmla="*/ 380829 h 552288"/>
              <a:gd name="connsiteX58" fmla="*/ 307972 w 908904"/>
              <a:gd name="connsiteY58" fmla="*/ 352320 h 552288"/>
              <a:gd name="connsiteX59" fmla="*/ 325098 w 908904"/>
              <a:gd name="connsiteY59" fmla="*/ 372189 h 552288"/>
              <a:gd name="connsiteX60" fmla="*/ 325488 w 908904"/>
              <a:gd name="connsiteY60" fmla="*/ 372027 h 552288"/>
              <a:gd name="connsiteX61" fmla="*/ 302238 w 908904"/>
              <a:gd name="connsiteY61" fmla="*/ 400631 h 552288"/>
              <a:gd name="connsiteX62" fmla="*/ 347062 w 908904"/>
              <a:gd name="connsiteY62" fmla="*/ 448294 h 552288"/>
              <a:gd name="connsiteX63" fmla="*/ 344691 w 908904"/>
              <a:gd name="connsiteY63" fmla="*/ 491481 h 552288"/>
              <a:gd name="connsiteX64" fmla="*/ 321526 w 908904"/>
              <a:gd name="connsiteY64" fmla="*/ 490814 h 552288"/>
              <a:gd name="connsiteX65" fmla="*/ 315373 w 908904"/>
              <a:gd name="connsiteY65" fmla="*/ 480041 h 552288"/>
              <a:gd name="connsiteX66" fmla="*/ 315182 w 908904"/>
              <a:gd name="connsiteY66" fmla="*/ 478631 h 552288"/>
              <a:gd name="connsiteX67" fmla="*/ 314554 w 908904"/>
              <a:gd name="connsiteY67" fmla="*/ 477107 h 552288"/>
              <a:gd name="connsiteX68" fmla="*/ 327003 w 908904"/>
              <a:gd name="connsiteY68" fmla="*/ 414528 h 552288"/>
              <a:gd name="connsiteX69" fmla="*/ 360550 w 908904"/>
              <a:gd name="connsiteY69" fmla="*/ 385601 h 552288"/>
              <a:gd name="connsiteX70" fmla="*/ 360693 w 908904"/>
              <a:gd name="connsiteY70" fmla="*/ 385601 h 552288"/>
              <a:gd name="connsiteX71" fmla="*/ 380238 w 908904"/>
              <a:gd name="connsiteY71" fmla="*/ 399945 h 552288"/>
              <a:gd name="connsiteX72" fmla="*/ 347062 w 908904"/>
              <a:gd name="connsiteY72" fmla="*/ 448294 h 552288"/>
              <a:gd name="connsiteX73" fmla="*/ 424520 w 908904"/>
              <a:gd name="connsiteY73" fmla="*/ 468344 h 552288"/>
              <a:gd name="connsiteX74" fmla="*/ 420795 w 908904"/>
              <a:gd name="connsiteY74" fmla="*/ 493547 h 552288"/>
              <a:gd name="connsiteX75" fmla="*/ 420634 w 908904"/>
              <a:gd name="connsiteY75" fmla="*/ 495538 h 552288"/>
              <a:gd name="connsiteX76" fmla="*/ 407889 w 908904"/>
              <a:gd name="connsiteY76" fmla="*/ 515407 h 552288"/>
              <a:gd name="connsiteX77" fmla="*/ 397764 w 908904"/>
              <a:gd name="connsiteY77" fmla="*/ 513426 h 552288"/>
              <a:gd name="connsiteX78" fmla="*/ 396621 w 908904"/>
              <a:gd name="connsiteY78" fmla="*/ 513083 h 552288"/>
              <a:gd name="connsiteX79" fmla="*/ 376838 w 908904"/>
              <a:gd name="connsiteY79" fmla="*/ 497386 h 552288"/>
              <a:gd name="connsiteX80" fmla="*/ 374714 w 908904"/>
              <a:gd name="connsiteY80" fmla="*/ 454819 h 552288"/>
              <a:gd name="connsiteX81" fmla="*/ 375056 w 908904"/>
              <a:gd name="connsiteY81" fmla="*/ 453095 h 552288"/>
              <a:gd name="connsiteX82" fmla="*/ 404479 w 908904"/>
              <a:gd name="connsiteY82" fmla="*/ 422748 h 552288"/>
              <a:gd name="connsiteX83" fmla="*/ 424520 w 908904"/>
              <a:gd name="connsiteY83" fmla="*/ 468344 h 552288"/>
              <a:gd name="connsiteX84" fmla="*/ 708070 w 908904"/>
              <a:gd name="connsiteY84" fmla="*/ 390696 h 552288"/>
              <a:gd name="connsiteX85" fmla="*/ 673656 w 908904"/>
              <a:gd name="connsiteY85" fmla="*/ 388801 h 552288"/>
              <a:gd name="connsiteX86" fmla="*/ 577005 w 908904"/>
              <a:gd name="connsiteY86" fmla="*/ 299647 h 552288"/>
              <a:gd name="connsiteX87" fmla="*/ 557755 w 908904"/>
              <a:gd name="connsiteY87" fmla="*/ 320526 h 552288"/>
              <a:gd name="connsiteX88" fmla="*/ 655253 w 908904"/>
              <a:gd name="connsiteY88" fmla="*/ 410451 h 552288"/>
              <a:gd name="connsiteX89" fmla="*/ 656758 w 908904"/>
              <a:gd name="connsiteY89" fmla="*/ 411661 h 552288"/>
              <a:gd name="connsiteX90" fmla="*/ 659187 w 908904"/>
              <a:gd name="connsiteY90" fmla="*/ 413223 h 552288"/>
              <a:gd name="connsiteX91" fmla="*/ 647262 w 908904"/>
              <a:gd name="connsiteY91" fmla="*/ 440141 h 552288"/>
              <a:gd name="connsiteX92" fmla="*/ 608486 w 908904"/>
              <a:gd name="connsiteY92" fmla="*/ 437169 h 552288"/>
              <a:gd name="connsiteX93" fmla="*/ 520456 w 908904"/>
              <a:gd name="connsiteY93" fmla="*/ 351939 h 552288"/>
              <a:gd name="connsiteX94" fmla="*/ 500710 w 908904"/>
              <a:gd name="connsiteY94" fmla="*/ 372351 h 552288"/>
              <a:gd name="connsiteX95" fmla="*/ 590493 w 908904"/>
              <a:gd name="connsiteY95" fmla="*/ 459267 h 552288"/>
              <a:gd name="connsiteX96" fmla="*/ 591407 w 908904"/>
              <a:gd name="connsiteY96" fmla="*/ 459905 h 552288"/>
              <a:gd name="connsiteX97" fmla="*/ 598427 w 908904"/>
              <a:gd name="connsiteY97" fmla="*/ 464268 h 552288"/>
              <a:gd name="connsiteX98" fmla="*/ 590064 w 908904"/>
              <a:gd name="connsiteY98" fmla="*/ 484137 h 552288"/>
              <a:gd name="connsiteX99" fmla="*/ 556155 w 908904"/>
              <a:gd name="connsiteY99" fmla="*/ 484222 h 552288"/>
              <a:gd name="connsiteX100" fmla="*/ 474755 w 908904"/>
              <a:gd name="connsiteY100" fmla="*/ 409432 h 552288"/>
              <a:gd name="connsiteX101" fmla="*/ 455533 w 908904"/>
              <a:gd name="connsiteY101" fmla="*/ 430339 h 552288"/>
              <a:gd name="connsiteX102" fmla="*/ 535210 w 908904"/>
              <a:gd name="connsiteY102" fmla="*/ 503539 h 552288"/>
              <a:gd name="connsiteX103" fmla="*/ 534695 w 908904"/>
              <a:gd name="connsiteY103" fmla="*/ 503396 h 552288"/>
              <a:gd name="connsiteX104" fmla="*/ 522684 w 908904"/>
              <a:gd name="connsiteY104" fmla="*/ 522894 h 552288"/>
              <a:gd name="connsiteX105" fmla="*/ 507378 w 908904"/>
              <a:gd name="connsiteY105" fmla="*/ 521237 h 552288"/>
              <a:gd name="connsiteX106" fmla="*/ 450961 w 908904"/>
              <a:gd name="connsiteY106" fmla="*/ 485518 h 552288"/>
              <a:gd name="connsiteX107" fmla="*/ 450599 w 908904"/>
              <a:gd name="connsiteY107" fmla="*/ 486070 h 552288"/>
              <a:gd name="connsiteX108" fmla="*/ 452676 w 908904"/>
              <a:gd name="connsiteY108" fmla="*/ 472145 h 552288"/>
              <a:gd name="connsiteX109" fmla="*/ 452761 w 908904"/>
              <a:gd name="connsiteY109" fmla="*/ 471449 h 552288"/>
              <a:gd name="connsiteX110" fmla="*/ 433740 w 908904"/>
              <a:gd name="connsiteY110" fmla="*/ 407127 h 552288"/>
              <a:gd name="connsiteX111" fmla="*/ 410680 w 908904"/>
              <a:gd name="connsiteY111" fmla="*/ 395049 h 552288"/>
              <a:gd name="connsiteX112" fmla="*/ 361007 w 908904"/>
              <a:gd name="connsiteY112" fmla="*/ 357188 h 552288"/>
              <a:gd name="connsiteX113" fmla="*/ 360559 w 908904"/>
              <a:gd name="connsiteY113" fmla="*/ 357178 h 552288"/>
              <a:gd name="connsiteX114" fmla="*/ 350149 w 908904"/>
              <a:gd name="connsiteY114" fmla="*/ 358492 h 552288"/>
              <a:gd name="connsiteX115" fmla="*/ 311839 w 908904"/>
              <a:gd name="connsiteY115" fmla="*/ 324164 h 552288"/>
              <a:gd name="connsiteX116" fmla="*/ 275339 w 908904"/>
              <a:gd name="connsiteY116" fmla="*/ 333947 h 552288"/>
              <a:gd name="connsiteX117" fmla="*/ 240373 w 908904"/>
              <a:gd name="connsiteY117" fmla="*/ 315954 h 552288"/>
              <a:gd name="connsiteX118" fmla="*/ 238735 w 908904"/>
              <a:gd name="connsiteY118" fmla="*/ 315678 h 552288"/>
              <a:gd name="connsiteX119" fmla="*/ 237096 w 908904"/>
              <a:gd name="connsiteY119" fmla="*/ 315773 h 552288"/>
              <a:gd name="connsiteX120" fmla="*/ 195358 w 908904"/>
              <a:gd name="connsiteY120" fmla="*/ 338766 h 552288"/>
              <a:gd name="connsiteX121" fmla="*/ 38538 w 908904"/>
              <a:gd name="connsiteY121" fmla="*/ 225114 h 552288"/>
              <a:gd name="connsiteX122" fmla="*/ 159839 w 908904"/>
              <a:gd name="connsiteY122" fmla="*/ 38957 h 552288"/>
              <a:gd name="connsiteX123" fmla="*/ 252098 w 908904"/>
              <a:gd name="connsiteY123" fmla="*/ 97174 h 552288"/>
              <a:gd name="connsiteX124" fmla="*/ 259147 w 908904"/>
              <a:gd name="connsiteY124" fmla="*/ 93850 h 552288"/>
              <a:gd name="connsiteX125" fmla="*/ 360226 w 908904"/>
              <a:gd name="connsiteY125" fmla="*/ 59769 h 552288"/>
              <a:gd name="connsiteX126" fmla="*/ 314868 w 908904"/>
              <a:gd name="connsiteY126" fmla="*/ 107185 h 552288"/>
              <a:gd name="connsiteX127" fmla="*/ 313992 w 908904"/>
              <a:gd name="connsiteY127" fmla="*/ 108414 h 552288"/>
              <a:gd name="connsiteX128" fmla="*/ 312391 w 908904"/>
              <a:gd name="connsiteY128" fmla="*/ 170688 h 552288"/>
              <a:gd name="connsiteX129" fmla="*/ 354587 w 908904"/>
              <a:gd name="connsiteY129" fmla="*/ 184852 h 552288"/>
              <a:gd name="connsiteX130" fmla="*/ 354606 w 908904"/>
              <a:gd name="connsiteY130" fmla="*/ 184852 h 552288"/>
              <a:gd name="connsiteX131" fmla="*/ 452304 w 908904"/>
              <a:gd name="connsiteY131" fmla="*/ 142637 h 552288"/>
              <a:gd name="connsiteX132" fmla="*/ 479946 w 908904"/>
              <a:gd name="connsiteY132" fmla="*/ 137836 h 552288"/>
              <a:gd name="connsiteX133" fmla="*/ 616429 w 908904"/>
              <a:gd name="connsiteY133" fmla="*/ 262814 h 552288"/>
              <a:gd name="connsiteX134" fmla="*/ 631060 w 908904"/>
              <a:gd name="connsiteY134" fmla="*/ 277444 h 552288"/>
              <a:gd name="connsiteX135" fmla="*/ 678409 w 908904"/>
              <a:gd name="connsiteY135" fmla="*/ 325717 h 552288"/>
              <a:gd name="connsiteX136" fmla="*/ 717852 w 908904"/>
              <a:gd name="connsiteY136" fmla="*/ 359426 h 552288"/>
              <a:gd name="connsiteX137" fmla="*/ 708070 w 908904"/>
              <a:gd name="connsiteY137" fmla="*/ 390696 h 552288"/>
              <a:gd name="connsiteX138" fmla="*/ 745303 w 908904"/>
              <a:gd name="connsiteY138" fmla="*/ 331622 h 552288"/>
              <a:gd name="connsiteX139" fmla="*/ 744465 w 908904"/>
              <a:gd name="connsiteY139" fmla="*/ 332099 h 552288"/>
              <a:gd name="connsiteX140" fmla="*/ 735397 w 908904"/>
              <a:gd name="connsiteY140" fmla="*/ 334108 h 552288"/>
              <a:gd name="connsiteX141" fmla="*/ 701326 w 908904"/>
              <a:gd name="connsiteY141" fmla="*/ 308896 h 552288"/>
              <a:gd name="connsiteX142" fmla="*/ 700583 w 908904"/>
              <a:gd name="connsiteY142" fmla="*/ 307762 h 552288"/>
              <a:gd name="connsiteX143" fmla="*/ 651243 w 908904"/>
              <a:gd name="connsiteY143" fmla="*/ 257461 h 552288"/>
              <a:gd name="connsiteX144" fmla="*/ 631774 w 908904"/>
              <a:gd name="connsiteY144" fmla="*/ 238001 h 552288"/>
              <a:gd name="connsiteX145" fmla="*/ 628526 w 908904"/>
              <a:gd name="connsiteY145" fmla="*/ 236944 h 552288"/>
              <a:gd name="connsiteX146" fmla="*/ 503434 w 908904"/>
              <a:gd name="connsiteY146" fmla="*/ 117977 h 552288"/>
              <a:gd name="connsiteX147" fmla="*/ 500043 w 908904"/>
              <a:gd name="connsiteY147" fmla="*/ 105508 h 552288"/>
              <a:gd name="connsiteX148" fmla="*/ 439931 w 908904"/>
              <a:gd name="connsiteY148" fmla="*/ 115976 h 552288"/>
              <a:gd name="connsiteX149" fmla="*/ 436969 w 908904"/>
              <a:gd name="connsiteY149" fmla="*/ 118491 h 552288"/>
              <a:gd name="connsiteX150" fmla="*/ 354606 w 908904"/>
              <a:gd name="connsiteY150" fmla="*/ 156458 h 552288"/>
              <a:gd name="connsiteX151" fmla="*/ 330832 w 908904"/>
              <a:gd name="connsiteY151" fmla="*/ 149057 h 552288"/>
              <a:gd name="connsiteX152" fmla="*/ 337528 w 908904"/>
              <a:gd name="connsiteY152" fmla="*/ 124320 h 552288"/>
              <a:gd name="connsiteX153" fmla="*/ 451209 w 908904"/>
              <a:gd name="connsiteY153" fmla="*/ 37119 h 552288"/>
              <a:gd name="connsiteX154" fmla="*/ 455019 w 908904"/>
              <a:gd name="connsiteY154" fmla="*/ 35833 h 552288"/>
              <a:gd name="connsiteX155" fmla="*/ 461267 w 908904"/>
              <a:gd name="connsiteY155" fmla="*/ 35290 h 552288"/>
              <a:gd name="connsiteX156" fmla="*/ 637384 w 908904"/>
              <a:gd name="connsiteY156" fmla="*/ 113833 h 552288"/>
              <a:gd name="connsiteX157" fmla="*/ 643433 w 908904"/>
              <a:gd name="connsiteY157" fmla="*/ 117653 h 552288"/>
              <a:gd name="connsiteX158" fmla="*/ 794023 w 908904"/>
              <a:gd name="connsiteY158" fmla="*/ 59588 h 552288"/>
              <a:gd name="connsiteX159" fmla="*/ 873300 w 908904"/>
              <a:gd name="connsiteY159" fmla="*/ 263709 h 552288"/>
              <a:gd name="connsiteX160" fmla="*/ 745303 w 908904"/>
              <a:gd name="connsiteY160" fmla="*/ 331622 h 5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908904" h="552288">
                <a:moveTo>
                  <a:pt x="810225" y="22908"/>
                </a:moveTo>
                <a:lnTo>
                  <a:pt x="646519" y="86020"/>
                </a:lnTo>
                <a:cubicBezTo>
                  <a:pt x="542211" y="20736"/>
                  <a:pt x="488261" y="6887"/>
                  <a:pt x="461267" y="6887"/>
                </a:cubicBezTo>
                <a:cubicBezTo>
                  <a:pt x="452457" y="6887"/>
                  <a:pt x="446808" y="8363"/>
                  <a:pt x="443417" y="9773"/>
                </a:cubicBezTo>
                <a:cubicBezTo>
                  <a:pt x="429435" y="13164"/>
                  <a:pt x="415395" y="19783"/>
                  <a:pt x="401993" y="28023"/>
                </a:cubicBezTo>
                <a:cubicBezTo>
                  <a:pt x="350758" y="24470"/>
                  <a:pt x="277358" y="54683"/>
                  <a:pt x="254175" y="64913"/>
                </a:cubicBezTo>
                <a:lnTo>
                  <a:pt x="151314" y="0"/>
                </a:lnTo>
                <a:lnTo>
                  <a:pt x="0" y="232248"/>
                </a:lnTo>
                <a:lnTo>
                  <a:pt x="181642" y="363922"/>
                </a:lnTo>
                <a:cubicBezTo>
                  <a:pt x="176051" y="377885"/>
                  <a:pt x="175755" y="391973"/>
                  <a:pt x="180899" y="404813"/>
                </a:cubicBezTo>
                <a:cubicBezTo>
                  <a:pt x="191043" y="430092"/>
                  <a:pt x="218008" y="442112"/>
                  <a:pt x="221056" y="443389"/>
                </a:cubicBezTo>
                <a:lnTo>
                  <a:pt x="225800" y="432159"/>
                </a:lnTo>
                <a:cubicBezTo>
                  <a:pt x="226581" y="440217"/>
                  <a:pt x="228057" y="446084"/>
                  <a:pt x="228791" y="448628"/>
                </a:cubicBezTo>
                <a:cubicBezTo>
                  <a:pt x="231696" y="466287"/>
                  <a:pt x="240954" y="475402"/>
                  <a:pt x="248317" y="479955"/>
                </a:cubicBezTo>
                <a:cubicBezTo>
                  <a:pt x="256851" y="485261"/>
                  <a:pt x="266433" y="486823"/>
                  <a:pt x="274787" y="486823"/>
                </a:cubicBezTo>
                <a:cubicBezTo>
                  <a:pt x="279559" y="486823"/>
                  <a:pt x="283921" y="486299"/>
                  <a:pt x="287474" y="485689"/>
                </a:cubicBezTo>
                <a:cubicBezTo>
                  <a:pt x="287522" y="485794"/>
                  <a:pt x="287560" y="485899"/>
                  <a:pt x="287588" y="485994"/>
                </a:cubicBezTo>
                <a:cubicBezTo>
                  <a:pt x="290779" y="502863"/>
                  <a:pt x="300152" y="511359"/>
                  <a:pt x="307562" y="515550"/>
                </a:cubicBezTo>
                <a:cubicBezTo>
                  <a:pt x="315363" y="519960"/>
                  <a:pt x="324117" y="521427"/>
                  <a:pt x="332365" y="521427"/>
                </a:cubicBezTo>
                <a:cubicBezTo>
                  <a:pt x="341824" y="521427"/>
                  <a:pt x="350577" y="519493"/>
                  <a:pt x="356435" y="517798"/>
                </a:cubicBezTo>
                <a:cubicBezTo>
                  <a:pt x="368627" y="533914"/>
                  <a:pt x="385077" y="539363"/>
                  <a:pt x="389068" y="540477"/>
                </a:cubicBezTo>
                <a:cubicBezTo>
                  <a:pt x="395726" y="542696"/>
                  <a:pt x="402060" y="543820"/>
                  <a:pt x="407908" y="543820"/>
                </a:cubicBezTo>
                <a:cubicBezTo>
                  <a:pt x="428520" y="543820"/>
                  <a:pt x="440169" y="530381"/>
                  <a:pt x="445465" y="515674"/>
                </a:cubicBezTo>
                <a:lnTo>
                  <a:pt x="492557" y="545506"/>
                </a:lnTo>
                <a:lnTo>
                  <a:pt x="493052" y="545802"/>
                </a:lnTo>
                <a:cubicBezTo>
                  <a:pt x="494548" y="546668"/>
                  <a:pt x="504768" y="552288"/>
                  <a:pt x="517674" y="552288"/>
                </a:cubicBezTo>
                <a:cubicBezTo>
                  <a:pt x="522675" y="552288"/>
                  <a:pt x="528066" y="551450"/>
                  <a:pt x="533533" y="549173"/>
                </a:cubicBezTo>
                <a:cubicBezTo>
                  <a:pt x="545583" y="544135"/>
                  <a:pt x="554422" y="533657"/>
                  <a:pt x="559927" y="517998"/>
                </a:cubicBezTo>
                <a:cubicBezTo>
                  <a:pt x="564471" y="519313"/>
                  <a:pt x="569252" y="520075"/>
                  <a:pt x="574205" y="520075"/>
                </a:cubicBezTo>
                <a:cubicBezTo>
                  <a:pt x="586597" y="520075"/>
                  <a:pt x="599846" y="515341"/>
                  <a:pt x="611829" y="502501"/>
                </a:cubicBezTo>
                <a:lnTo>
                  <a:pt x="612848" y="501406"/>
                </a:lnTo>
                <a:lnTo>
                  <a:pt x="613620" y="500120"/>
                </a:lnTo>
                <a:cubicBezTo>
                  <a:pt x="615325" y="497281"/>
                  <a:pt x="622154" y="485451"/>
                  <a:pt x="625335" y="473545"/>
                </a:cubicBezTo>
                <a:cubicBezTo>
                  <a:pt x="628040" y="473926"/>
                  <a:pt x="630774" y="474145"/>
                  <a:pt x="633517" y="474145"/>
                </a:cubicBezTo>
                <a:cubicBezTo>
                  <a:pt x="645195" y="474145"/>
                  <a:pt x="657130" y="470440"/>
                  <a:pt x="667331" y="460248"/>
                </a:cubicBezTo>
                <a:cubicBezTo>
                  <a:pt x="668055" y="459524"/>
                  <a:pt x="682219" y="445065"/>
                  <a:pt x="686419" y="423367"/>
                </a:cubicBezTo>
                <a:cubicBezTo>
                  <a:pt x="689315" y="423805"/>
                  <a:pt x="692239" y="424120"/>
                  <a:pt x="695239" y="424120"/>
                </a:cubicBezTo>
                <a:cubicBezTo>
                  <a:pt x="706288" y="424120"/>
                  <a:pt x="717756" y="420748"/>
                  <a:pt x="727653" y="411280"/>
                </a:cubicBezTo>
                <a:cubicBezTo>
                  <a:pt x="728539" y="410442"/>
                  <a:pt x="746903" y="392544"/>
                  <a:pt x="746369" y="361293"/>
                </a:cubicBezTo>
                <a:cubicBezTo>
                  <a:pt x="752723" y="359883"/>
                  <a:pt x="757161" y="357597"/>
                  <a:pt x="758952" y="356549"/>
                </a:cubicBezTo>
                <a:lnTo>
                  <a:pt x="908904" y="276977"/>
                </a:lnTo>
                <a:lnTo>
                  <a:pt x="810225" y="22908"/>
                </a:lnTo>
                <a:close/>
                <a:moveTo>
                  <a:pt x="242773" y="363903"/>
                </a:moveTo>
                <a:lnTo>
                  <a:pt x="242173" y="364760"/>
                </a:lnTo>
                <a:cubicBezTo>
                  <a:pt x="230896" y="381914"/>
                  <a:pt x="226657" y="399212"/>
                  <a:pt x="225590" y="413709"/>
                </a:cubicBezTo>
                <a:cubicBezTo>
                  <a:pt x="219180" y="409689"/>
                  <a:pt x="210722" y="402860"/>
                  <a:pt x="207264" y="394230"/>
                </a:cubicBezTo>
                <a:cubicBezTo>
                  <a:pt x="204721" y="387896"/>
                  <a:pt x="205083" y="381095"/>
                  <a:pt x="208378" y="373466"/>
                </a:cubicBezTo>
                <a:lnTo>
                  <a:pt x="208864" y="372180"/>
                </a:lnTo>
                <a:cubicBezTo>
                  <a:pt x="208950" y="371923"/>
                  <a:pt x="217341" y="346958"/>
                  <a:pt x="236982" y="344319"/>
                </a:cubicBezTo>
                <a:cubicBezTo>
                  <a:pt x="240001" y="345129"/>
                  <a:pt x="246840" y="347358"/>
                  <a:pt x="253079" y="352206"/>
                </a:cubicBezTo>
                <a:cubicBezTo>
                  <a:pt x="247526" y="357873"/>
                  <a:pt x="243840" y="362522"/>
                  <a:pt x="242773" y="363903"/>
                </a:cubicBezTo>
                <a:close/>
                <a:moveTo>
                  <a:pt x="302238" y="400631"/>
                </a:moveTo>
                <a:cubicBezTo>
                  <a:pt x="289560" y="423186"/>
                  <a:pt x="285245" y="442589"/>
                  <a:pt x="284436" y="457333"/>
                </a:cubicBezTo>
                <a:cubicBezTo>
                  <a:pt x="278854" y="458495"/>
                  <a:pt x="269157" y="459486"/>
                  <a:pt x="263233" y="455781"/>
                </a:cubicBezTo>
                <a:cubicBezTo>
                  <a:pt x="261947" y="454981"/>
                  <a:pt x="258051" y="452533"/>
                  <a:pt x="256708" y="443389"/>
                </a:cubicBezTo>
                <a:lnTo>
                  <a:pt x="256527" y="442160"/>
                </a:lnTo>
                <a:lnTo>
                  <a:pt x="256137" y="440960"/>
                </a:lnTo>
                <a:cubicBezTo>
                  <a:pt x="256022" y="440665"/>
                  <a:pt x="246336" y="410547"/>
                  <a:pt x="265586" y="380829"/>
                </a:cubicBezTo>
                <a:cubicBezTo>
                  <a:pt x="273749" y="370427"/>
                  <a:pt x="294246" y="350406"/>
                  <a:pt x="307972" y="352320"/>
                </a:cubicBezTo>
                <a:cubicBezTo>
                  <a:pt x="315963" y="353425"/>
                  <a:pt x="321678" y="363731"/>
                  <a:pt x="325098" y="372189"/>
                </a:cubicBezTo>
                <a:lnTo>
                  <a:pt x="325488" y="372027"/>
                </a:lnTo>
                <a:cubicBezTo>
                  <a:pt x="312134" y="383562"/>
                  <a:pt x="303695" y="398021"/>
                  <a:pt x="302238" y="400631"/>
                </a:cubicBezTo>
                <a:close/>
                <a:moveTo>
                  <a:pt x="347062" y="448294"/>
                </a:moveTo>
                <a:cubicBezTo>
                  <a:pt x="342891" y="464229"/>
                  <a:pt x="342100" y="478660"/>
                  <a:pt x="344691" y="491481"/>
                </a:cubicBezTo>
                <a:cubicBezTo>
                  <a:pt x="337099" y="493176"/>
                  <a:pt x="327298" y="494062"/>
                  <a:pt x="321526" y="490814"/>
                </a:cubicBezTo>
                <a:cubicBezTo>
                  <a:pt x="319449" y="489642"/>
                  <a:pt x="316563" y="487261"/>
                  <a:pt x="315373" y="480041"/>
                </a:cubicBezTo>
                <a:lnTo>
                  <a:pt x="315182" y="478631"/>
                </a:lnTo>
                <a:lnTo>
                  <a:pt x="314554" y="477107"/>
                </a:lnTo>
                <a:cubicBezTo>
                  <a:pt x="314173" y="476117"/>
                  <a:pt x="305629" y="452533"/>
                  <a:pt x="327003" y="414528"/>
                </a:cubicBezTo>
                <a:cubicBezTo>
                  <a:pt x="332308" y="405060"/>
                  <a:pt x="347443" y="385601"/>
                  <a:pt x="360550" y="385601"/>
                </a:cubicBezTo>
                <a:cubicBezTo>
                  <a:pt x="360588" y="385601"/>
                  <a:pt x="360645" y="385601"/>
                  <a:pt x="360693" y="385601"/>
                </a:cubicBezTo>
                <a:cubicBezTo>
                  <a:pt x="366846" y="385677"/>
                  <a:pt x="373590" y="390687"/>
                  <a:pt x="380238" y="399945"/>
                </a:cubicBezTo>
                <a:cubicBezTo>
                  <a:pt x="358683" y="410537"/>
                  <a:pt x="349263" y="433826"/>
                  <a:pt x="347062" y="448294"/>
                </a:cubicBezTo>
                <a:close/>
                <a:moveTo>
                  <a:pt x="424520" y="468344"/>
                </a:moveTo>
                <a:lnTo>
                  <a:pt x="420795" y="493547"/>
                </a:lnTo>
                <a:lnTo>
                  <a:pt x="420634" y="495538"/>
                </a:lnTo>
                <a:cubicBezTo>
                  <a:pt x="420605" y="497567"/>
                  <a:pt x="420033" y="515407"/>
                  <a:pt x="407889" y="515407"/>
                </a:cubicBezTo>
                <a:cubicBezTo>
                  <a:pt x="405032" y="515407"/>
                  <a:pt x="401631" y="514750"/>
                  <a:pt x="397764" y="513426"/>
                </a:cubicBezTo>
                <a:lnTo>
                  <a:pt x="396621" y="513083"/>
                </a:lnTo>
                <a:cubicBezTo>
                  <a:pt x="396497" y="513064"/>
                  <a:pt x="383934" y="509454"/>
                  <a:pt x="376838" y="497386"/>
                </a:cubicBezTo>
                <a:cubicBezTo>
                  <a:pt x="370665" y="486870"/>
                  <a:pt x="369942" y="472573"/>
                  <a:pt x="374714" y="454819"/>
                </a:cubicBezTo>
                <a:lnTo>
                  <a:pt x="375056" y="453095"/>
                </a:lnTo>
                <a:cubicBezTo>
                  <a:pt x="375514" y="450037"/>
                  <a:pt x="380086" y="423453"/>
                  <a:pt x="404479" y="422748"/>
                </a:cubicBezTo>
                <a:cubicBezTo>
                  <a:pt x="408918" y="423634"/>
                  <a:pt x="428215" y="429730"/>
                  <a:pt x="424520" y="468344"/>
                </a:cubicBezTo>
                <a:close/>
                <a:moveTo>
                  <a:pt x="708070" y="390696"/>
                </a:moveTo>
                <a:cubicBezTo>
                  <a:pt x="696173" y="402069"/>
                  <a:pt x="677456" y="391211"/>
                  <a:pt x="673656" y="388801"/>
                </a:cubicBezTo>
                <a:lnTo>
                  <a:pt x="577005" y="299647"/>
                </a:lnTo>
                <a:lnTo>
                  <a:pt x="557755" y="320526"/>
                </a:lnTo>
                <a:lnTo>
                  <a:pt x="655253" y="410451"/>
                </a:lnTo>
                <a:lnTo>
                  <a:pt x="656758" y="411661"/>
                </a:lnTo>
                <a:cubicBezTo>
                  <a:pt x="657492" y="412175"/>
                  <a:pt x="658339" y="412699"/>
                  <a:pt x="659187" y="413223"/>
                </a:cubicBezTo>
                <a:cubicBezTo>
                  <a:pt x="658330" y="428568"/>
                  <a:pt x="647319" y="440084"/>
                  <a:pt x="647262" y="440141"/>
                </a:cubicBezTo>
                <a:cubicBezTo>
                  <a:pt x="634708" y="452695"/>
                  <a:pt x="612839" y="439922"/>
                  <a:pt x="608486" y="437169"/>
                </a:cubicBezTo>
                <a:lnTo>
                  <a:pt x="520456" y="351939"/>
                </a:lnTo>
                <a:lnTo>
                  <a:pt x="500710" y="372351"/>
                </a:lnTo>
                <a:lnTo>
                  <a:pt x="590493" y="459267"/>
                </a:lnTo>
                <a:lnTo>
                  <a:pt x="591407" y="459905"/>
                </a:lnTo>
                <a:cubicBezTo>
                  <a:pt x="593484" y="461362"/>
                  <a:pt x="595846" y="462839"/>
                  <a:pt x="598427" y="464268"/>
                </a:cubicBezTo>
                <a:cubicBezTo>
                  <a:pt x="597541" y="469059"/>
                  <a:pt x="593741" y="477698"/>
                  <a:pt x="590064" y="484137"/>
                </a:cubicBezTo>
                <a:cubicBezTo>
                  <a:pt x="575081" y="499015"/>
                  <a:pt x="560384" y="488013"/>
                  <a:pt x="556155" y="484222"/>
                </a:cubicBezTo>
                <a:lnTo>
                  <a:pt x="474755" y="409432"/>
                </a:lnTo>
                <a:lnTo>
                  <a:pt x="455533" y="430339"/>
                </a:lnTo>
                <a:lnTo>
                  <a:pt x="535210" y="503539"/>
                </a:lnTo>
                <a:lnTo>
                  <a:pt x="534695" y="503396"/>
                </a:lnTo>
                <a:cubicBezTo>
                  <a:pt x="532790" y="510750"/>
                  <a:pt x="529152" y="520103"/>
                  <a:pt x="522684" y="522894"/>
                </a:cubicBezTo>
                <a:cubicBezTo>
                  <a:pt x="516398" y="525589"/>
                  <a:pt x="508378" y="521741"/>
                  <a:pt x="507378" y="521237"/>
                </a:cubicBezTo>
                <a:lnTo>
                  <a:pt x="450961" y="485518"/>
                </a:lnTo>
                <a:lnTo>
                  <a:pt x="450599" y="486070"/>
                </a:lnTo>
                <a:lnTo>
                  <a:pt x="452676" y="472145"/>
                </a:lnTo>
                <a:lnTo>
                  <a:pt x="452761" y="471449"/>
                </a:lnTo>
                <a:cubicBezTo>
                  <a:pt x="456267" y="435740"/>
                  <a:pt x="444360" y="416766"/>
                  <a:pt x="433740" y="407127"/>
                </a:cubicBezTo>
                <a:cubicBezTo>
                  <a:pt x="425044" y="399231"/>
                  <a:pt x="415785" y="396192"/>
                  <a:pt x="410680" y="395049"/>
                </a:cubicBezTo>
                <a:cubicBezTo>
                  <a:pt x="396716" y="370161"/>
                  <a:pt x="380028" y="357397"/>
                  <a:pt x="361007" y="357188"/>
                </a:cubicBezTo>
                <a:cubicBezTo>
                  <a:pt x="360855" y="357178"/>
                  <a:pt x="360712" y="357178"/>
                  <a:pt x="360559" y="357178"/>
                </a:cubicBezTo>
                <a:cubicBezTo>
                  <a:pt x="356949" y="357178"/>
                  <a:pt x="353492" y="357664"/>
                  <a:pt x="350149" y="358492"/>
                </a:cubicBezTo>
                <a:cubicBezTo>
                  <a:pt x="341157" y="337995"/>
                  <a:pt x="328270" y="326422"/>
                  <a:pt x="311839" y="324164"/>
                </a:cubicBezTo>
                <a:cubicBezTo>
                  <a:pt x="298866" y="322393"/>
                  <a:pt x="286217" y="327155"/>
                  <a:pt x="275339" y="333947"/>
                </a:cubicBezTo>
                <a:cubicBezTo>
                  <a:pt x="260128" y="319592"/>
                  <a:pt x="241325" y="316125"/>
                  <a:pt x="240373" y="315954"/>
                </a:cubicBezTo>
                <a:lnTo>
                  <a:pt x="238735" y="315678"/>
                </a:lnTo>
                <a:lnTo>
                  <a:pt x="237096" y="315773"/>
                </a:lnTo>
                <a:cubicBezTo>
                  <a:pt x="217484" y="316963"/>
                  <a:pt x="204073" y="327736"/>
                  <a:pt x="195358" y="338766"/>
                </a:cubicBezTo>
                <a:lnTo>
                  <a:pt x="38538" y="225114"/>
                </a:lnTo>
                <a:lnTo>
                  <a:pt x="159839" y="38957"/>
                </a:lnTo>
                <a:lnTo>
                  <a:pt x="252098" y="97174"/>
                </a:lnTo>
                <a:lnTo>
                  <a:pt x="259147" y="93850"/>
                </a:lnTo>
                <a:cubicBezTo>
                  <a:pt x="277701" y="85096"/>
                  <a:pt x="321221" y="67427"/>
                  <a:pt x="360226" y="59769"/>
                </a:cubicBezTo>
                <a:cubicBezTo>
                  <a:pt x="334375" y="82953"/>
                  <a:pt x="316287" y="105413"/>
                  <a:pt x="314868" y="107185"/>
                </a:cubicBezTo>
                <a:lnTo>
                  <a:pt x="313992" y="108414"/>
                </a:lnTo>
                <a:cubicBezTo>
                  <a:pt x="287617" y="149847"/>
                  <a:pt x="311258" y="169774"/>
                  <a:pt x="312391" y="170688"/>
                </a:cubicBezTo>
                <a:cubicBezTo>
                  <a:pt x="324202" y="180089"/>
                  <a:pt x="338395" y="184852"/>
                  <a:pt x="354587" y="184852"/>
                </a:cubicBezTo>
                <a:cubicBezTo>
                  <a:pt x="354597" y="184852"/>
                  <a:pt x="354606" y="184852"/>
                  <a:pt x="354606" y="184852"/>
                </a:cubicBezTo>
                <a:cubicBezTo>
                  <a:pt x="396383" y="184852"/>
                  <a:pt x="440303" y="152229"/>
                  <a:pt x="452304" y="142637"/>
                </a:cubicBezTo>
                <a:lnTo>
                  <a:pt x="479946" y="137836"/>
                </a:lnTo>
                <a:cubicBezTo>
                  <a:pt x="509721" y="220513"/>
                  <a:pt x="597694" y="256080"/>
                  <a:pt x="616429" y="262814"/>
                </a:cubicBezTo>
                <a:lnTo>
                  <a:pt x="631060" y="277444"/>
                </a:lnTo>
                <a:lnTo>
                  <a:pt x="678409" y="325717"/>
                </a:lnTo>
                <a:cubicBezTo>
                  <a:pt x="691782" y="345548"/>
                  <a:pt x="705688" y="355149"/>
                  <a:pt x="717852" y="359426"/>
                </a:cubicBezTo>
                <a:cubicBezTo>
                  <a:pt x="719080" y="379286"/>
                  <a:pt x="708470" y="390296"/>
                  <a:pt x="708070" y="390696"/>
                </a:cubicBezTo>
                <a:close/>
                <a:moveTo>
                  <a:pt x="745303" y="331622"/>
                </a:moveTo>
                <a:lnTo>
                  <a:pt x="744465" y="332099"/>
                </a:lnTo>
                <a:cubicBezTo>
                  <a:pt x="743750" y="332461"/>
                  <a:pt x="740293" y="334108"/>
                  <a:pt x="735397" y="334108"/>
                </a:cubicBezTo>
                <a:cubicBezTo>
                  <a:pt x="723995" y="334108"/>
                  <a:pt x="712213" y="325393"/>
                  <a:pt x="701326" y="308896"/>
                </a:cubicBezTo>
                <a:lnTo>
                  <a:pt x="700583" y="307762"/>
                </a:lnTo>
                <a:lnTo>
                  <a:pt x="651243" y="257461"/>
                </a:lnTo>
                <a:lnTo>
                  <a:pt x="631774" y="238001"/>
                </a:lnTo>
                <a:lnTo>
                  <a:pt x="628526" y="236944"/>
                </a:lnTo>
                <a:cubicBezTo>
                  <a:pt x="627517" y="236620"/>
                  <a:pt x="526618" y="202959"/>
                  <a:pt x="503434" y="117977"/>
                </a:cubicBezTo>
                <a:lnTo>
                  <a:pt x="500043" y="105508"/>
                </a:lnTo>
                <a:lnTo>
                  <a:pt x="439931" y="115976"/>
                </a:lnTo>
                <a:lnTo>
                  <a:pt x="436969" y="118491"/>
                </a:lnTo>
                <a:cubicBezTo>
                  <a:pt x="436521" y="118862"/>
                  <a:pt x="391982" y="156448"/>
                  <a:pt x="354606" y="156458"/>
                </a:cubicBezTo>
                <a:cubicBezTo>
                  <a:pt x="345167" y="156458"/>
                  <a:pt x="337337" y="154010"/>
                  <a:pt x="330832" y="149057"/>
                </a:cubicBezTo>
                <a:cubicBezTo>
                  <a:pt x="329451" y="146866"/>
                  <a:pt x="328384" y="138989"/>
                  <a:pt x="337528" y="124320"/>
                </a:cubicBezTo>
                <a:cubicBezTo>
                  <a:pt x="343271" y="117310"/>
                  <a:pt x="400583" y="48549"/>
                  <a:pt x="451209" y="37119"/>
                </a:cubicBezTo>
                <a:lnTo>
                  <a:pt x="455019" y="35833"/>
                </a:lnTo>
                <a:cubicBezTo>
                  <a:pt x="456009" y="35614"/>
                  <a:pt x="458010" y="35290"/>
                  <a:pt x="461267" y="35290"/>
                </a:cubicBezTo>
                <a:cubicBezTo>
                  <a:pt x="476926" y="35290"/>
                  <a:pt x="525409" y="42939"/>
                  <a:pt x="637384" y="113833"/>
                </a:cubicBezTo>
                <a:lnTo>
                  <a:pt x="643433" y="117653"/>
                </a:lnTo>
                <a:lnTo>
                  <a:pt x="794023" y="59588"/>
                </a:lnTo>
                <a:lnTo>
                  <a:pt x="873300" y="263709"/>
                </a:lnTo>
                <a:lnTo>
                  <a:pt x="745303" y="331622"/>
                </a:lnTo>
                <a:close/>
              </a:path>
            </a:pathLst>
          </a:custGeom>
          <a:solidFill>
            <a:schemeClr val="accent6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0B64BED3-5BCD-45A6-AE99-46912088234D}"/>
              </a:ext>
            </a:extLst>
          </p:cNvPr>
          <p:cNvSpPr txBox="1">
            <a:spLocks/>
          </p:cNvSpPr>
          <p:nvPr/>
        </p:nvSpPr>
        <p:spPr>
          <a:xfrm>
            <a:off x="5702943" y="1690370"/>
            <a:ext cx="3563889" cy="612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CONSOLIDER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 positions France / 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38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EF06C25-E777-4BC8-8107-A1EFA8D43E4E}"/>
              </a:ext>
            </a:extLst>
          </p:cNvPr>
          <p:cNvCxnSpPr/>
          <p:nvPr/>
        </p:nvCxnSpPr>
        <p:spPr>
          <a:xfrm>
            <a:off x="5810496" y="3901239"/>
            <a:ext cx="241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que 30">
            <a:extLst>
              <a:ext uri="{FF2B5EF4-FFF2-40B4-BE49-F238E27FC236}">
                <a16:creationId xmlns:a16="http://schemas.microsoft.com/office/drawing/2014/main" id="{7B3B9BFC-45A9-4C96-87C5-D610380CE491}"/>
              </a:ext>
            </a:extLst>
          </p:cNvPr>
          <p:cNvGrpSpPr/>
          <p:nvPr/>
        </p:nvGrpSpPr>
        <p:grpSpPr>
          <a:xfrm>
            <a:off x="5097381" y="1785849"/>
            <a:ext cx="375326" cy="394160"/>
            <a:chOff x="4163948" y="2024657"/>
            <a:chExt cx="815721" cy="856654"/>
          </a:xfrm>
          <a:solidFill>
            <a:schemeClr val="accent6"/>
          </a:solidFill>
        </p:grpSpPr>
        <p:sp>
          <p:nvSpPr>
            <p:cNvPr id="28" name="Forme libre : forme 54">
              <a:extLst>
                <a:ext uri="{FF2B5EF4-FFF2-40B4-BE49-F238E27FC236}">
                  <a16:creationId xmlns:a16="http://schemas.microsoft.com/office/drawing/2014/main" id="{18E076B1-82D2-4288-A7AC-3C53211805B5}"/>
                </a:ext>
              </a:extLst>
            </p:cNvPr>
            <p:cNvSpPr/>
            <p:nvPr/>
          </p:nvSpPr>
          <p:spPr>
            <a:xfrm>
              <a:off x="4741150" y="2501264"/>
              <a:ext cx="29922" cy="32385"/>
            </a:xfrm>
            <a:custGeom>
              <a:avLst/>
              <a:gdLst>
                <a:gd name="connsiteX0" fmla="*/ 22302 w 29922"/>
                <a:gd name="connsiteY0" fmla="*/ 0 h 32385"/>
                <a:gd name="connsiteX1" fmla="*/ 18492 w 29922"/>
                <a:gd name="connsiteY1" fmla="*/ 0 h 32385"/>
                <a:gd name="connsiteX2" fmla="*/ 11825 w 29922"/>
                <a:gd name="connsiteY2" fmla="*/ 1905 h 32385"/>
                <a:gd name="connsiteX3" fmla="*/ 8967 w 29922"/>
                <a:gd name="connsiteY3" fmla="*/ 2858 h 32385"/>
                <a:gd name="connsiteX4" fmla="*/ 3252 w 29922"/>
                <a:gd name="connsiteY4" fmla="*/ 5715 h 32385"/>
                <a:gd name="connsiteX5" fmla="*/ 1347 w 29922"/>
                <a:gd name="connsiteY5" fmla="*/ 12383 h 32385"/>
                <a:gd name="connsiteX6" fmla="*/ 395 w 29922"/>
                <a:gd name="connsiteY6" fmla="*/ 21908 h 32385"/>
                <a:gd name="connsiteX7" fmla="*/ 1347 w 29922"/>
                <a:gd name="connsiteY7" fmla="*/ 28575 h 32385"/>
                <a:gd name="connsiteX8" fmla="*/ 7062 w 29922"/>
                <a:gd name="connsiteY8" fmla="*/ 32385 h 32385"/>
                <a:gd name="connsiteX9" fmla="*/ 10872 w 29922"/>
                <a:gd name="connsiteY9" fmla="*/ 32385 h 32385"/>
                <a:gd name="connsiteX10" fmla="*/ 26112 w 29922"/>
                <a:gd name="connsiteY10" fmla="*/ 23813 h 32385"/>
                <a:gd name="connsiteX11" fmla="*/ 29922 w 29922"/>
                <a:gd name="connsiteY11" fmla="*/ 9525 h 32385"/>
                <a:gd name="connsiteX12" fmla="*/ 28017 w 29922"/>
                <a:gd name="connsiteY12" fmla="*/ 2858 h 32385"/>
                <a:gd name="connsiteX13" fmla="*/ 22302 w 29922"/>
                <a:gd name="connsiteY13" fmla="*/ 0 h 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22" h="32385">
                  <a:moveTo>
                    <a:pt x="22302" y="0"/>
                  </a:moveTo>
                  <a:lnTo>
                    <a:pt x="18492" y="0"/>
                  </a:lnTo>
                  <a:cubicBezTo>
                    <a:pt x="15635" y="0"/>
                    <a:pt x="13730" y="953"/>
                    <a:pt x="11825" y="1905"/>
                  </a:cubicBezTo>
                  <a:cubicBezTo>
                    <a:pt x="10872" y="1905"/>
                    <a:pt x="9920" y="1905"/>
                    <a:pt x="8967" y="2858"/>
                  </a:cubicBezTo>
                  <a:cubicBezTo>
                    <a:pt x="7062" y="2858"/>
                    <a:pt x="4205" y="4763"/>
                    <a:pt x="3252" y="5715"/>
                  </a:cubicBezTo>
                  <a:cubicBezTo>
                    <a:pt x="2300" y="7620"/>
                    <a:pt x="1347" y="9525"/>
                    <a:pt x="1347" y="12383"/>
                  </a:cubicBezTo>
                  <a:cubicBezTo>
                    <a:pt x="2300" y="15240"/>
                    <a:pt x="1347" y="19050"/>
                    <a:pt x="395" y="21908"/>
                  </a:cubicBezTo>
                  <a:cubicBezTo>
                    <a:pt x="-558" y="23813"/>
                    <a:pt x="395" y="26670"/>
                    <a:pt x="1347" y="28575"/>
                  </a:cubicBezTo>
                  <a:cubicBezTo>
                    <a:pt x="2300" y="30480"/>
                    <a:pt x="4205" y="32385"/>
                    <a:pt x="7062" y="32385"/>
                  </a:cubicBezTo>
                  <a:cubicBezTo>
                    <a:pt x="8015" y="32385"/>
                    <a:pt x="9920" y="32385"/>
                    <a:pt x="10872" y="32385"/>
                  </a:cubicBezTo>
                  <a:cubicBezTo>
                    <a:pt x="16587" y="32385"/>
                    <a:pt x="22302" y="28575"/>
                    <a:pt x="26112" y="23813"/>
                  </a:cubicBezTo>
                  <a:cubicBezTo>
                    <a:pt x="28970" y="19050"/>
                    <a:pt x="29922" y="13335"/>
                    <a:pt x="29922" y="9525"/>
                  </a:cubicBezTo>
                  <a:cubicBezTo>
                    <a:pt x="29922" y="7620"/>
                    <a:pt x="29922" y="4763"/>
                    <a:pt x="28017" y="2858"/>
                  </a:cubicBezTo>
                  <a:cubicBezTo>
                    <a:pt x="26112" y="953"/>
                    <a:pt x="24207" y="0"/>
                    <a:pt x="22302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orme libre : forme 55">
              <a:extLst>
                <a:ext uri="{FF2B5EF4-FFF2-40B4-BE49-F238E27FC236}">
                  <a16:creationId xmlns:a16="http://schemas.microsoft.com/office/drawing/2014/main" id="{DD3A4951-6BD0-404E-848F-70637E5D8BD3}"/>
                </a:ext>
              </a:extLst>
            </p:cNvPr>
            <p:cNvSpPr/>
            <p:nvPr/>
          </p:nvSpPr>
          <p:spPr>
            <a:xfrm>
              <a:off x="4545179" y="2415539"/>
              <a:ext cx="60125" cy="47625"/>
            </a:xfrm>
            <a:custGeom>
              <a:avLst/>
              <a:gdLst>
                <a:gd name="connsiteX0" fmla="*/ 48728 w 60125"/>
                <a:gd name="connsiteY0" fmla="*/ 10478 h 47625"/>
                <a:gd name="connsiteX1" fmla="*/ 47775 w 60125"/>
                <a:gd name="connsiteY1" fmla="*/ 8573 h 47625"/>
                <a:gd name="connsiteX2" fmla="*/ 43013 w 60125"/>
                <a:gd name="connsiteY2" fmla="*/ 3810 h 47625"/>
                <a:gd name="connsiteX3" fmla="*/ 35393 w 60125"/>
                <a:gd name="connsiteY3" fmla="*/ 0 h 47625"/>
                <a:gd name="connsiteX4" fmla="*/ 34440 w 60125"/>
                <a:gd name="connsiteY4" fmla="*/ 0 h 47625"/>
                <a:gd name="connsiteX5" fmla="*/ 25868 w 60125"/>
                <a:gd name="connsiteY5" fmla="*/ 3810 h 47625"/>
                <a:gd name="connsiteX6" fmla="*/ 4913 w 60125"/>
                <a:gd name="connsiteY6" fmla="*/ 24765 h 47625"/>
                <a:gd name="connsiteX7" fmla="*/ 150 w 60125"/>
                <a:gd name="connsiteY7" fmla="*/ 36195 h 47625"/>
                <a:gd name="connsiteX8" fmla="*/ 14438 w 60125"/>
                <a:gd name="connsiteY8" fmla="*/ 47625 h 47625"/>
                <a:gd name="connsiteX9" fmla="*/ 18248 w 60125"/>
                <a:gd name="connsiteY9" fmla="*/ 47625 h 47625"/>
                <a:gd name="connsiteX10" fmla="*/ 46823 w 60125"/>
                <a:gd name="connsiteY10" fmla="*/ 40005 h 47625"/>
                <a:gd name="connsiteX11" fmla="*/ 55395 w 60125"/>
                <a:gd name="connsiteY11" fmla="*/ 35243 h 47625"/>
                <a:gd name="connsiteX12" fmla="*/ 59205 w 60125"/>
                <a:gd name="connsiteY12" fmla="*/ 20003 h 47625"/>
                <a:gd name="connsiteX13" fmla="*/ 48728 w 60125"/>
                <a:gd name="connsiteY13" fmla="*/ 10478 h 47625"/>
                <a:gd name="connsiteX14" fmla="*/ 24915 w 60125"/>
                <a:gd name="connsiteY14" fmla="*/ 28575 h 47625"/>
                <a:gd name="connsiteX15" fmla="*/ 33488 w 60125"/>
                <a:gd name="connsiteY15" fmla="*/ 20003 h 47625"/>
                <a:gd name="connsiteX16" fmla="*/ 39203 w 60125"/>
                <a:gd name="connsiteY16" fmla="*/ 24765 h 47625"/>
                <a:gd name="connsiteX17" fmla="*/ 24915 w 60125"/>
                <a:gd name="connsiteY17" fmla="*/ 2857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25" h="47625">
                  <a:moveTo>
                    <a:pt x="48728" y="10478"/>
                  </a:moveTo>
                  <a:cubicBezTo>
                    <a:pt x="48728" y="9525"/>
                    <a:pt x="47775" y="8573"/>
                    <a:pt x="47775" y="8573"/>
                  </a:cubicBezTo>
                  <a:lnTo>
                    <a:pt x="43013" y="3810"/>
                  </a:lnTo>
                  <a:cubicBezTo>
                    <a:pt x="42060" y="2858"/>
                    <a:pt x="40155" y="0"/>
                    <a:pt x="35393" y="0"/>
                  </a:cubicBezTo>
                  <a:cubicBezTo>
                    <a:pt x="35393" y="0"/>
                    <a:pt x="34440" y="0"/>
                    <a:pt x="34440" y="0"/>
                  </a:cubicBezTo>
                  <a:cubicBezTo>
                    <a:pt x="29678" y="0"/>
                    <a:pt x="26820" y="2858"/>
                    <a:pt x="25868" y="3810"/>
                  </a:cubicBezTo>
                  <a:lnTo>
                    <a:pt x="4913" y="24765"/>
                  </a:lnTo>
                  <a:cubicBezTo>
                    <a:pt x="3008" y="26670"/>
                    <a:pt x="-802" y="30480"/>
                    <a:pt x="150" y="36195"/>
                  </a:cubicBezTo>
                  <a:cubicBezTo>
                    <a:pt x="1103" y="40958"/>
                    <a:pt x="4913" y="47625"/>
                    <a:pt x="14438" y="47625"/>
                  </a:cubicBezTo>
                  <a:cubicBezTo>
                    <a:pt x="15390" y="47625"/>
                    <a:pt x="17295" y="47625"/>
                    <a:pt x="18248" y="47625"/>
                  </a:cubicBezTo>
                  <a:cubicBezTo>
                    <a:pt x="27773" y="45720"/>
                    <a:pt x="37298" y="43815"/>
                    <a:pt x="46823" y="40005"/>
                  </a:cubicBezTo>
                  <a:cubicBezTo>
                    <a:pt x="49680" y="39053"/>
                    <a:pt x="52538" y="38100"/>
                    <a:pt x="55395" y="35243"/>
                  </a:cubicBezTo>
                  <a:cubicBezTo>
                    <a:pt x="60158" y="31433"/>
                    <a:pt x="61110" y="25718"/>
                    <a:pt x="59205" y="20003"/>
                  </a:cubicBezTo>
                  <a:cubicBezTo>
                    <a:pt x="58253" y="14288"/>
                    <a:pt x="52538" y="12383"/>
                    <a:pt x="48728" y="10478"/>
                  </a:cubicBezTo>
                  <a:close/>
                  <a:moveTo>
                    <a:pt x="24915" y="28575"/>
                  </a:moveTo>
                  <a:lnTo>
                    <a:pt x="33488" y="20003"/>
                  </a:lnTo>
                  <a:cubicBezTo>
                    <a:pt x="34440" y="21908"/>
                    <a:pt x="36345" y="23813"/>
                    <a:pt x="39203" y="24765"/>
                  </a:cubicBezTo>
                  <a:cubicBezTo>
                    <a:pt x="34440" y="26670"/>
                    <a:pt x="29678" y="27623"/>
                    <a:pt x="24915" y="28575"/>
                  </a:cubicBezTo>
                  <a:close/>
                </a:path>
              </a:pathLst>
            </a:custGeom>
            <a:grpFill/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orme libre : forme 56">
              <a:extLst>
                <a:ext uri="{FF2B5EF4-FFF2-40B4-BE49-F238E27FC236}">
                  <a16:creationId xmlns:a16="http://schemas.microsoft.com/office/drawing/2014/main" id="{D110C1A9-DB4D-43D0-8866-1C353D80F404}"/>
                </a:ext>
              </a:extLst>
            </p:cNvPr>
            <p:cNvSpPr/>
            <p:nvPr/>
          </p:nvSpPr>
          <p:spPr>
            <a:xfrm>
              <a:off x="4163948" y="2024657"/>
              <a:ext cx="815721" cy="856654"/>
            </a:xfrm>
            <a:custGeom>
              <a:avLst/>
              <a:gdLst>
                <a:gd name="connsiteX0" fmla="*/ 814769 w 815721"/>
                <a:gd name="connsiteY0" fmla="*/ 388977 h 856654"/>
                <a:gd name="connsiteX1" fmla="*/ 814769 w 815721"/>
                <a:gd name="connsiteY1" fmla="*/ 387072 h 856654"/>
                <a:gd name="connsiteX2" fmla="*/ 706184 w 815721"/>
                <a:gd name="connsiteY2" fmla="*/ 143232 h 856654"/>
                <a:gd name="connsiteX3" fmla="*/ 722377 w 815721"/>
                <a:gd name="connsiteY3" fmla="*/ 125135 h 856654"/>
                <a:gd name="connsiteX4" fmla="*/ 724282 w 815721"/>
                <a:gd name="connsiteY4" fmla="*/ 118467 h 856654"/>
                <a:gd name="connsiteX5" fmla="*/ 720472 w 815721"/>
                <a:gd name="connsiteY5" fmla="*/ 112752 h 856654"/>
                <a:gd name="connsiteX6" fmla="*/ 472822 w 815721"/>
                <a:gd name="connsiteY6" fmla="*/ 357 h 856654"/>
                <a:gd name="connsiteX7" fmla="*/ 463297 w 815721"/>
                <a:gd name="connsiteY7" fmla="*/ 3215 h 856654"/>
                <a:gd name="connsiteX8" fmla="*/ 462344 w 815721"/>
                <a:gd name="connsiteY8" fmla="*/ 12740 h 856654"/>
                <a:gd name="connsiteX9" fmla="*/ 469964 w 815721"/>
                <a:gd name="connsiteY9" fmla="*/ 27980 h 856654"/>
                <a:gd name="connsiteX10" fmla="*/ 426149 w 815721"/>
                <a:gd name="connsiteY10" fmla="*/ 25122 h 856654"/>
                <a:gd name="connsiteX11" fmla="*/ 43244 w 815721"/>
                <a:gd name="connsiteY11" fmla="*/ 342305 h 856654"/>
                <a:gd name="connsiteX12" fmla="*/ 19432 w 815721"/>
                <a:gd name="connsiteY12" fmla="*/ 385167 h 856654"/>
                <a:gd name="connsiteX13" fmla="*/ 7049 w 815721"/>
                <a:gd name="connsiteY13" fmla="*/ 527090 h 856654"/>
                <a:gd name="connsiteX14" fmla="*/ 15622 w 815721"/>
                <a:gd name="connsiteY14" fmla="*/ 533757 h 856654"/>
                <a:gd name="connsiteX15" fmla="*/ 15622 w 815721"/>
                <a:gd name="connsiteY15" fmla="*/ 533757 h 856654"/>
                <a:gd name="connsiteX16" fmla="*/ 24194 w 815721"/>
                <a:gd name="connsiteY16" fmla="*/ 527090 h 856654"/>
                <a:gd name="connsiteX17" fmla="*/ 41339 w 815721"/>
                <a:gd name="connsiteY17" fmla="*/ 475655 h 856654"/>
                <a:gd name="connsiteX18" fmla="*/ 162307 w 815721"/>
                <a:gd name="connsiteY18" fmla="*/ 701397 h 856654"/>
                <a:gd name="connsiteX19" fmla="*/ 172784 w 815721"/>
                <a:gd name="connsiteY19" fmla="*/ 710922 h 856654"/>
                <a:gd name="connsiteX20" fmla="*/ 141352 w 815721"/>
                <a:gd name="connsiteY20" fmla="*/ 725210 h 856654"/>
                <a:gd name="connsiteX21" fmla="*/ 122302 w 815721"/>
                <a:gd name="connsiteY21" fmla="*/ 689015 h 856654"/>
                <a:gd name="connsiteX22" fmla="*/ 114682 w 815721"/>
                <a:gd name="connsiteY22" fmla="*/ 684252 h 856654"/>
                <a:gd name="connsiteX23" fmla="*/ 107062 w 815721"/>
                <a:gd name="connsiteY23" fmla="*/ 689015 h 856654"/>
                <a:gd name="connsiteX24" fmla="*/ 39434 w 815721"/>
                <a:gd name="connsiteY24" fmla="*/ 828080 h 856654"/>
                <a:gd name="connsiteX25" fmla="*/ 39434 w 815721"/>
                <a:gd name="connsiteY25" fmla="*/ 835700 h 856654"/>
                <a:gd name="connsiteX26" fmla="*/ 46102 w 815721"/>
                <a:gd name="connsiteY26" fmla="*/ 840462 h 856654"/>
                <a:gd name="connsiteX27" fmla="*/ 202312 w 815721"/>
                <a:gd name="connsiteY27" fmla="*/ 856655 h 856654"/>
                <a:gd name="connsiteX28" fmla="*/ 203264 w 815721"/>
                <a:gd name="connsiteY28" fmla="*/ 856655 h 856654"/>
                <a:gd name="connsiteX29" fmla="*/ 209932 w 815721"/>
                <a:gd name="connsiteY29" fmla="*/ 852845 h 856654"/>
                <a:gd name="connsiteX30" fmla="*/ 209932 w 815721"/>
                <a:gd name="connsiteY30" fmla="*/ 844272 h 856654"/>
                <a:gd name="connsiteX31" fmla="*/ 188977 w 815721"/>
                <a:gd name="connsiteY31" fmla="*/ 806172 h 856654"/>
                <a:gd name="connsiteX32" fmla="*/ 263272 w 815721"/>
                <a:gd name="connsiteY32" fmla="*/ 769025 h 856654"/>
                <a:gd name="connsiteX33" fmla="*/ 426149 w 815721"/>
                <a:gd name="connsiteY33" fmla="*/ 804267 h 856654"/>
                <a:gd name="connsiteX34" fmla="*/ 815722 w 815721"/>
                <a:gd name="connsiteY34" fmla="*/ 414695 h 856654"/>
                <a:gd name="connsiteX35" fmla="*/ 814769 w 815721"/>
                <a:gd name="connsiteY35" fmla="*/ 388977 h 856654"/>
                <a:gd name="connsiteX36" fmla="*/ 797624 w 815721"/>
                <a:gd name="connsiteY36" fmla="*/ 387072 h 856654"/>
                <a:gd name="connsiteX37" fmla="*/ 774764 w 815721"/>
                <a:gd name="connsiteY37" fmla="*/ 441365 h 856654"/>
                <a:gd name="connsiteX38" fmla="*/ 773812 w 815721"/>
                <a:gd name="connsiteY38" fmla="*/ 441365 h 856654"/>
                <a:gd name="connsiteX39" fmla="*/ 767144 w 815721"/>
                <a:gd name="connsiteY39" fmla="*/ 445175 h 856654"/>
                <a:gd name="connsiteX40" fmla="*/ 767144 w 815721"/>
                <a:gd name="connsiteY40" fmla="*/ 439460 h 856654"/>
                <a:gd name="connsiteX41" fmla="*/ 757619 w 815721"/>
                <a:gd name="connsiteY41" fmla="*/ 386120 h 856654"/>
                <a:gd name="connsiteX42" fmla="*/ 749047 w 815721"/>
                <a:gd name="connsiteY42" fmla="*/ 373737 h 856654"/>
                <a:gd name="connsiteX43" fmla="*/ 743332 w 815721"/>
                <a:gd name="connsiteY43" fmla="*/ 368022 h 856654"/>
                <a:gd name="connsiteX44" fmla="*/ 719519 w 815721"/>
                <a:gd name="connsiteY44" fmla="*/ 351830 h 856654"/>
                <a:gd name="connsiteX45" fmla="*/ 710947 w 815721"/>
                <a:gd name="connsiteY45" fmla="*/ 351830 h 856654"/>
                <a:gd name="connsiteX46" fmla="*/ 681419 w 815721"/>
                <a:gd name="connsiteY46" fmla="*/ 342305 h 856654"/>
                <a:gd name="connsiteX47" fmla="*/ 670942 w 815721"/>
                <a:gd name="connsiteY47" fmla="*/ 340400 h 856654"/>
                <a:gd name="connsiteX48" fmla="*/ 667132 w 815721"/>
                <a:gd name="connsiteY48" fmla="*/ 350877 h 856654"/>
                <a:gd name="connsiteX49" fmla="*/ 674752 w 815721"/>
                <a:gd name="connsiteY49" fmla="*/ 370880 h 856654"/>
                <a:gd name="connsiteX50" fmla="*/ 691897 w 815721"/>
                <a:gd name="connsiteY50" fmla="*/ 388977 h 856654"/>
                <a:gd name="connsiteX51" fmla="*/ 700469 w 815721"/>
                <a:gd name="connsiteY51" fmla="*/ 388025 h 856654"/>
                <a:gd name="connsiteX52" fmla="*/ 702374 w 815721"/>
                <a:gd name="connsiteY52" fmla="*/ 387072 h 856654"/>
                <a:gd name="connsiteX53" fmla="*/ 709042 w 815721"/>
                <a:gd name="connsiteY53" fmla="*/ 388977 h 856654"/>
                <a:gd name="connsiteX54" fmla="*/ 709994 w 815721"/>
                <a:gd name="connsiteY54" fmla="*/ 393740 h 856654"/>
                <a:gd name="connsiteX55" fmla="*/ 709994 w 815721"/>
                <a:gd name="connsiteY55" fmla="*/ 395645 h 856654"/>
                <a:gd name="connsiteX56" fmla="*/ 707137 w 815721"/>
                <a:gd name="connsiteY56" fmla="*/ 397550 h 856654"/>
                <a:gd name="connsiteX57" fmla="*/ 696659 w 815721"/>
                <a:gd name="connsiteY57" fmla="*/ 405170 h 856654"/>
                <a:gd name="connsiteX58" fmla="*/ 680467 w 815721"/>
                <a:gd name="connsiteY58" fmla="*/ 420410 h 856654"/>
                <a:gd name="connsiteX59" fmla="*/ 672847 w 815721"/>
                <a:gd name="connsiteY59" fmla="*/ 423267 h 856654"/>
                <a:gd name="connsiteX60" fmla="*/ 669037 w 815721"/>
                <a:gd name="connsiteY60" fmla="*/ 418505 h 856654"/>
                <a:gd name="connsiteX61" fmla="*/ 654749 w 815721"/>
                <a:gd name="connsiteY61" fmla="*/ 402312 h 856654"/>
                <a:gd name="connsiteX62" fmla="*/ 645224 w 815721"/>
                <a:gd name="connsiteY62" fmla="*/ 391835 h 856654"/>
                <a:gd name="connsiteX63" fmla="*/ 629032 w 815721"/>
                <a:gd name="connsiteY63" fmla="*/ 361355 h 856654"/>
                <a:gd name="connsiteX64" fmla="*/ 618554 w 815721"/>
                <a:gd name="connsiteY64" fmla="*/ 357545 h 856654"/>
                <a:gd name="connsiteX65" fmla="*/ 612839 w 815721"/>
                <a:gd name="connsiteY65" fmla="*/ 367070 h 856654"/>
                <a:gd name="connsiteX66" fmla="*/ 616649 w 815721"/>
                <a:gd name="connsiteY66" fmla="*/ 388025 h 856654"/>
                <a:gd name="connsiteX67" fmla="*/ 635699 w 815721"/>
                <a:gd name="connsiteY67" fmla="*/ 449937 h 856654"/>
                <a:gd name="connsiteX68" fmla="*/ 675704 w 815721"/>
                <a:gd name="connsiteY68" fmla="*/ 460415 h 856654"/>
                <a:gd name="connsiteX69" fmla="*/ 680467 w 815721"/>
                <a:gd name="connsiteY69" fmla="*/ 459462 h 856654"/>
                <a:gd name="connsiteX70" fmla="*/ 683324 w 815721"/>
                <a:gd name="connsiteY70" fmla="*/ 458510 h 856654"/>
                <a:gd name="connsiteX71" fmla="*/ 681419 w 815721"/>
                <a:gd name="connsiteY71" fmla="*/ 468987 h 856654"/>
                <a:gd name="connsiteX72" fmla="*/ 656654 w 815721"/>
                <a:gd name="connsiteY72" fmla="*/ 506135 h 856654"/>
                <a:gd name="connsiteX73" fmla="*/ 651892 w 815721"/>
                <a:gd name="connsiteY73" fmla="*/ 510897 h 856654"/>
                <a:gd name="connsiteX74" fmla="*/ 629984 w 815721"/>
                <a:gd name="connsiteY74" fmla="*/ 547092 h 856654"/>
                <a:gd name="connsiteX75" fmla="*/ 630937 w 815721"/>
                <a:gd name="connsiteY75" fmla="*/ 571857 h 856654"/>
                <a:gd name="connsiteX76" fmla="*/ 629032 w 815721"/>
                <a:gd name="connsiteY76" fmla="*/ 596622 h 856654"/>
                <a:gd name="connsiteX77" fmla="*/ 618554 w 815721"/>
                <a:gd name="connsiteY77" fmla="*/ 604242 h 856654"/>
                <a:gd name="connsiteX78" fmla="*/ 600457 w 815721"/>
                <a:gd name="connsiteY78" fmla="*/ 623292 h 856654"/>
                <a:gd name="connsiteX79" fmla="*/ 598552 w 815721"/>
                <a:gd name="connsiteY79" fmla="*/ 633770 h 856654"/>
                <a:gd name="connsiteX80" fmla="*/ 597599 w 815721"/>
                <a:gd name="connsiteY80" fmla="*/ 640437 h 856654"/>
                <a:gd name="connsiteX81" fmla="*/ 593789 w 815721"/>
                <a:gd name="connsiteY81" fmla="*/ 643295 h 856654"/>
                <a:gd name="connsiteX82" fmla="*/ 590932 w 815721"/>
                <a:gd name="connsiteY82" fmla="*/ 646152 h 856654"/>
                <a:gd name="connsiteX83" fmla="*/ 579502 w 815721"/>
                <a:gd name="connsiteY83" fmla="*/ 662345 h 856654"/>
                <a:gd name="connsiteX84" fmla="*/ 576644 w 815721"/>
                <a:gd name="connsiteY84" fmla="*/ 667107 h 856654"/>
                <a:gd name="connsiteX85" fmla="*/ 538544 w 815721"/>
                <a:gd name="connsiteY85" fmla="*/ 692825 h 856654"/>
                <a:gd name="connsiteX86" fmla="*/ 530924 w 815721"/>
                <a:gd name="connsiteY86" fmla="*/ 692825 h 856654"/>
                <a:gd name="connsiteX87" fmla="*/ 522352 w 815721"/>
                <a:gd name="connsiteY87" fmla="*/ 678537 h 856654"/>
                <a:gd name="connsiteX88" fmla="*/ 521399 w 815721"/>
                <a:gd name="connsiteY88" fmla="*/ 670917 h 856654"/>
                <a:gd name="connsiteX89" fmla="*/ 516637 w 815721"/>
                <a:gd name="connsiteY89" fmla="*/ 650915 h 856654"/>
                <a:gd name="connsiteX90" fmla="*/ 509017 w 815721"/>
                <a:gd name="connsiteY90" fmla="*/ 638532 h 856654"/>
                <a:gd name="connsiteX91" fmla="*/ 501397 w 815721"/>
                <a:gd name="connsiteY91" fmla="*/ 621387 h 856654"/>
                <a:gd name="connsiteX92" fmla="*/ 505207 w 815721"/>
                <a:gd name="connsiteY92" fmla="*/ 615672 h 856654"/>
                <a:gd name="connsiteX93" fmla="*/ 508064 w 815721"/>
                <a:gd name="connsiteY93" fmla="*/ 611862 h 856654"/>
                <a:gd name="connsiteX94" fmla="*/ 514732 w 815721"/>
                <a:gd name="connsiteY94" fmla="*/ 569952 h 856654"/>
                <a:gd name="connsiteX95" fmla="*/ 495682 w 815721"/>
                <a:gd name="connsiteY95" fmla="*/ 536615 h 856654"/>
                <a:gd name="connsiteX96" fmla="*/ 493777 w 815721"/>
                <a:gd name="connsiteY96" fmla="*/ 533757 h 856654"/>
                <a:gd name="connsiteX97" fmla="*/ 496634 w 815721"/>
                <a:gd name="connsiteY97" fmla="*/ 528995 h 856654"/>
                <a:gd name="connsiteX98" fmla="*/ 503302 w 815721"/>
                <a:gd name="connsiteY98" fmla="*/ 517565 h 856654"/>
                <a:gd name="connsiteX99" fmla="*/ 483299 w 815721"/>
                <a:gd name="connsiteY99" fmla="*/ 488037 h 856654"/>
                <a:gd name="connsiteX100" fmla="*/ 453772 w 815721"/>
                <a:gd name="connsiteY100" fmla="*/ 478512 h 856654"/>
                <a:gd name="connsiteX101" fmla="*/ 435674 w 815721"/>
                <a:gd name="connsiteY101" fmla="*/ 483275 h 856654"/>
                <a:gd name="connsiteX102" fmla="*/ 431864 w 815721"/>
                <a:gd name="connsiteY102" fmla="*/ 484227 h 856654"/>
                <a:gd name="connsiteX103" fmla="*/ 394717 w 815721"/>
                <a:gd name="connsiteY103" fmla="*/ 488990 h 856654"/>
                <a:gd name="connsiteX104" fmla="*/ 383287 w 815721"/>
                <a:gd name="connsiteY104" fmla="*/ 485180 h 856654"/>
                <a:gd name="connsiteX105" fmla="*/ 380429 w 815721"/>
                <a:gd name="connsiteY105" fmla="*/ 479465 h 856654"/>
                <a:gd name="connsiteX106" fmla="*/ 375667 w 815721"/>
                <a:gd name="connsiteY106" fmla="*/ 468987 h 856654"/>
                <a:gd name="connsiteX107" fmla="*/ 366142 w 815721"/>
                <a:gd name="connsiteY107" fmla="*/ 460415 h 856654"/>
                <a:gd name="connsiteX108" fmla="*/ 363284 w 815721"/>
                <a:gd name="connsiteY108" fmla="*/ 458510 h 856654"/>
                <a:gd name="connsiteX109" fmla="*/ 352807 w 815721"/>
                <a:gd name="connsiteY109" fmla="*/ 426125 h 856654"/>
                <a:gd name="connsiteX110" fmla="*/ 356617 w 815721"/>
                <a:gd name="connsiteY110" fmla="*/ 403265 h 856654"/>
                <a:gd name="connsiteX111" fmla="*/ 360427 w 815721"/>
                <a:gd name="connsiteY111" fmla="*/ 383262 h 856654"/>
                <a:gd name="connsiteX112" fmla="*/ 360427 w 815721"/>
                <a:gd name="connsiteY112" fmla="*/ 380405 h 856654"/>
                <a:gd name="connsiteX113" fmla="*/ 362332 w 815721"/>
                <a:gd name="connsiteY113" fmla="*/ 370880 h 856654"/>
                <a:gd name="connsiteX114" fmla="*/ 368999 w 815721"/>
                <a:gd name="connsiteY114" fmla="*/ 362307 h 856654"/>
                <a:gd name="connsiteX115" fmla="*/ 402337 w 815721"/>
                <a:gd name="connsiteY115" fmla="*/ 326112 h 856654"/>
                <a:gd name="connsiteX116" fmla="*/ 412814 w 815721"/>
                <a:gd name="connsiteY116" fmla="*/ 302300 h 856654"/>
                <a:gd name="connsiteX117" fmla="*/ 406147 w 815721"/>
                <a:gd name="connsiteY117" fmla="*/ 289917 h 856654"/>
                <a:gd name="connsiteX118" fmla="*/ 401384 w 815721"/>
                <a:gd name="connsiteY118" fmla="*/ 287060 h 856654"/>
                <a:gd name="connsiteX119" fmla="*/ 399479 w 815721"/>
                <a:gd name="connsiteY119" fmla="*/ 286107 h 856654"/>
                <a:gd name="connsiteX120" fmla="*/ 357569 w 815721"/>
                <a:gd name="connsiteY120" fmla="*/ 268962 h 856654"/>
                <a:gd name="connsiteX121" fmla="*/ 336614 w 815721"/>
                <a:gd name="connsiteY121" fmla="*/ 260390 h 856654"/>
                <a:gd name="connsiteX122" fmla="*/ 521399 w 815721"/>
                <a:gd name="connsiteY122" fmla="*/ 211812 h 856654"/>
                <a:gd name="connsiteX123" fmla="*/ 498539 w 815721"/>
                <a:gd name="connsiteY123" fmla="*/ 239435 h 856654"/>
                <a:gd name="connsiteX124" fmla="*/ 496634 w 815721"/>
                <a:gd name="connsiteY124" fmla="*/ 252770 h 856654"/>
                <a:gd name="connsiteX125" fmla="*/ 489014 w 815721"/>
                <a:gd name="connsiteY125" fmla="*/ 287060 h 856654"/>
                <a:gd name="connsiteX126" fmla="*/ 493777 w 815721"/>
                <a:gd name="connsiteY126" fmla="*/ 296585 h 856654"/>
                <a:gd name="connsiteX127" fmla="*/ 519494 w 815721"/>
                <a:gd name="connsiteY127" fmla="*/ 308015 h 856654"/>
                <a:gd name="connsiteX128" fmla="*/ 523304 w 815721"/>
                <a:gd name="connsiteY128" fmla="*/ 308967 h 856654"/>
                <a:gd name="connsiteX129" fmla="*/ 529019 w 815721"/>
                <a:gd name="connsiteY129" fmla="*/ 307062 h 856654"/>
                <a:gd name="connsiteX130" fmla="*/ 530924 w 815721"/>
                <a:gd name="connsiteY130" fmla="*/ 298490 h 856654"/>
                <a:gd name="connsiteX131" fmla="*/ 534734 w 815721"/>
                <a:gd name="connsiteY131" fmla="*/ 296585 h 856654"/>
                <a:gd name="connsiteX132" fmla="*/ 597599 w 815721"/>
                <a:gd name="connsiteY132" fmla="*/ 294680 h 856654"/>
                <a:gd name="connsiteX133" fmla="*/ 597599 w 815721"/>
                <a:gd name="connsiteY133" fmla="*/ 294680 h 856654"/>
                <a:gd name="connsiteX134" fmla="*/ 598552 w 815721"/>
                <a:gd name="connsiteY134" fmla="*/ 294680 h 856654"/>
                <a:gd name="connsiteX135" fmla="*/ 600457 w 815721"/>
                <a:gd name="connsiteY135" fmla="*/ 294680 h 856654"/>
                <a:gd name="connsiteX136" fmla="*/ 600457 w 815721"/>
                <a:gd name="connsiteY136" fmla="*/ 294680 h 856654"/>
                <a:gd name="connsiteX137" fmla="*/ 600457 w 815721"/>
                <a:gd name="connsiteY137" fmla="*/ 294680 h 856654"/>
                <a:gd name="connsiteX138" fmla="*/ 608077 w 815721"/>
                <a:gd name="connsiteY138" fmla="*/ 289917 h 856654"/>
                <a:gd name="connsiteX139" fmla="*/ 608077 w 815721"/>
                <a:gd name="connsiteY139" fmla="*/ 289917 h 856654"/>
                <a:gd name="connsiteX140" fmla="*/ 693802 w 815721"/>
                <a:gd name="connsiteY140" fmla="*/ 152757 h 856654"/>
                <a:gd name="connsiteX141" fmla="*/ 797624 w 815721"/>
                <a:gd name="connsiteY141" fmla="*/ 387072 h 856654"/>
                <a:gd name="connsiteX142" fmla="*/ 514732 w 815721"/>
                <a:gd name="connsiteY142" fmla="*/ 252770 h 856654"/>
                <a:gd name="connsiteX143" fmla="*/ 558547 w 815721"/>
                <a:gd name="connsiteY143" fmla="*/ 218480 h 856654"/>
                <a:gd name="connsiteX144" fmla="*/ 588074 w 815721"/>
                <a:gd name="connsiteY144" fmla="*/ 281345 h 856654"/>
                <a:gd name="connsiteX145" fmla="*/ 534734 w 815721"/>
                <a:gd name="connsiteY145" fmla="*/ 283250 h 856654"/>
                <a:gd name="connsiteX146" fmla="*/ 518542 w 815721"/>
                <a:gd name="connsiteY146" fmla="*/ 292775 h 856654"/>
                <a:gd name="connsiteX147" fmla="*/ 509017 w 815721"/>
                <a:gd name="connsiteY147" fmla="*/ 288012 h 856654"/>
                <a:gd name="connsiteX148" fmla="*/ 514732 w 815721"/>
                <a:gd name="connsiteY148" fmla="*/ 252770 h 856654"/>
                <a:gd name="connsiteX149" fmla="*/ 479489 w 815721"/>
                <a:gd name="connsiteY149" fmla="*/ 45125 h 856654"/>
                <a:gd name="connsiteX150" fmla="*/ 500444 w 815721"/>
                <a:gd name="connsiteY150" fmla="*/ 85130 h 856654"/>
                <a:gd name="connsiteX151" fmla="*/ 491872 w 815721"/>
                <a:gd name="connsiteY151" fmla="*/ 87035 h 856654"/>
                <a:gd name="connsiteX152" fmla="*/ 424244 w 815721"/>
                <a:gd name="connsiteY152" fmla="*/ 107037 h 856654"/>
                <a:gd name="connsiteX153" fmla="*/ 424244 w 815721"/>
                <a:gd name="connsiteY153" fmla="*/ 103227 h 856654"/>
                <a:gd name="connsiteX154" fmla="*/ 396622 w 815721"/>
                <a:gd name="connsiteY154" fmla="*/ 87987 h 856654"/>
                <a:gd name="connsiteX155" fmla="*/ 391859 w 815721"/>
                <a:gd name="connsiteY155" fmla="*/ 87987 h 856654"/>
                <a:gd name="connsiteX156" fmla="*/ 384239 w 815721"/>
                <a:gd name="connsiteY156" fmla="*/ 87035 h 856654"/>
                <a:gd name="connsiteX157" fmla="*/ 280417 w 815721"/>
                <a:gd name="connsiteY157" fmla="*/ 93702 h 856654"/>
                <a:gd name="connsiteX158" fmla="*/ 177547 w 815721"/>
                <a:gd name="connsiteY158" fmla="*/ 134660 h 856654"/>
                <a:gd name="connsiteX159" fmla="*/ 425197 w 815721"/>
                <a:gd name="connsiteY159" fmla="*/ 41315 h 856654"/>
                <a:gd name="connsiteX160" fmla="*/ 479489 w 815721"/>
                <a:gd name="connsiteY160" fmla="*/ 45125 h 856654"/>
                <a:gd name="connsiteX161" fmla="*/ 141352 w 815721"/>
                <a:gd name="connsiteY161" fmla="*/ 173712 h 856654"/>
                <a:gd name="connsiteX162" fmla="*/ 160402 w 815721"/>
                <a:gd name="connsiteY162" fmla="*/ 164187 h 856654"/>
                <a:gd name="connsiteX163" fmla="*/ 286132 w 815721"/>
                <a:gd name="connsiteY163" fmla="*/ 110847 h 856654"/>
                <a:gd name="connsiteX164" fmla="*/ 384239 w 815721"/>
                <a:gd name="connsiteY164" fmla="*/ 105132 h 856654"/>
                <a:gd name="connsiteX165" fmla="*/ 391859 w 815721"/>
                <a:gd name="connsiteY165" fmla="*/ 106085 h 856654"/>
                <a:gd name="connsiteX166" fmla="*/ 396622 w 815721"/>
                <a:gd name="connsiteY166" fmla="*/ 106085 h 856654"/>
                <a:gd name="connsiteX167" fmla="*/ 402337 w 815721"/>
                <a:gd name="connsiteY167" fmla="*/ 106085 h 856654"/>
                <a:gd name="connsiteX168" fmla="*/ 398527 w 815721"/>
                <a:gd name="connsiteY168" fmla="*/ 109895 h 856654"/>
                <a:gd name="connsiteX169" fmla="*/ 385192 w 815721"/>
                <a:gd name="connsiteY169" fmla="*/ 121325 h 856654"/>
                <a:gd name="connsiteX170" fmla="*/ 264224 w 815721"/>
                <a:gd name="connsiteY170" fmla="*/ 171807 h 856654"/>
                <a:gd name="connsiteX171" fmla="*/ 268987 w 815721"/>
                <a:gd name="connsiteY171" fmla="*/ 161330 h 856654"/>
                <a:gd name="connsiteX172" fmla="*/ 275654 w 815721"/>
                <a:gd name="connsiteY172" fmla="*/ 145137 h 856654"/>
                <a:gd name="connsiteX173" fmla="*/ 275654 w 815721"/>
                <a:gd name="connsiteY173" fmla="*/ 144185 h 856654"/>
                <a:gd name="connsiteX174" fmla="*/ 275654 w 815721"/>
                <a:gd name="connsiteY174" fmla="*/ 144185 h 856654"/>
                <a:gd name="connsiteX175" fmla="*/ 275654 w 815721"/>
                <a:gd name="connsiteY175" fmla="*/ 143232 h 856654"/>
                <a:gd name="connsiteX176" fmla="*/ 275654 w 815721"/>
                <a:gd name="connsiteY176" fmla="*/ 142280 h 856654"/>
                <a:gd name="connsiteX177" fmla="*/ 275654 w 815721"/>
                <a:gd name="connsiteY177" fmla="*/ 142280 h 856654"/>
                <a:gd name="connsiteX178" fmla="*/ 275654 w 815721"/>
                <a:gd name="connsiteY178" fmla="*/ 141327 h 856654"/>
                <a:gd name="connsiteX179" fmla="*/ 275654 w 815721"/>
                <a:gd name="connsiteY179" fmla="*/ 140375 h 856654"/>
                <a:gd name="connsiteX180" fmla="*/ 275654 w 815721"/>
                <a:gd name="connsiteY180" fmla="*/ 139422 h 856654"/>
                <a:gd name="connsiteX181" fmla="*/ 275654 w 815721"/>
                <a:gd name="connsiteY181" fmla="*/ 138470 h 856654"/>
                <a:gd name="connsiteX182" fmla="*/ 275654 w 815721"/>
                <a:gd name="connsiteY182" fmla="*/ 137517 h 856654"/>
                <a:gd name="connsiteX183" fmla="*/ 275654 w 815721"/>
                <a:gd name="connsiteY183" fmla="*/ 136565 h 856654"/>
                <a:gd name="connsiteX184" fmla="*/ 274702 w 815721"/>
                <a:gd name="connsiteY184" fmla="*/ 135612 h 856654"/>
                <a:gd name="connsiteX185" fmla="*/ 273749 w 815721"/>
                <a:gd name="connsiteY185" fmla="*/ 134660 h 856654"/>
                <a:gd name="connsiteX186" fmla="*/ 272797 w 815721"/>
                <a:gd name="connsiteY186" fmla="*/ 133707 h 856654"/>
                <a:gd name="connsiteX187" fmla="*/ 271844 w 815721"/>
                <a:gd name="connsiteY187" fmla="*/ 132755 h 856654"/>
                <a:gd name="connsiteX188" fmla="*/ 270892 w 815721"/>
                <a:gd name="connsiteY188" fmla="*/ 132755 h 856654"/>
                <a:gd name="connsiteX189" fmla="*/ 269939 w 815721"/>
                <a:gd name="connsiteY189" fmla="*/ 132755 h 856654"/>
                <a:gd name="connsiteX190" fmla="*/ 268987 w 815721"/>
                <a:gd name="connsiteY190" fmla="*/ 132755 h 856654"/>
                <a:gd name="connsiteX191" fmla="*/ 268034 w 815721"/>
                <a:gd name="connsiteY191" fmla="*/ 132755 h 856654"/>
                <a:gd name="connsiteX192" fmla="*/ 268034 w 815721"/>
                <a:gd name="connsiteY192" fmla="*/ 132755 h 856654"/>
                <a:gd name="connsiteX193" fmla="*/ 267082 w 815721"/>
                <a:gd name="connsiteY193" fmla="*/ 132755 h 856654"/>
                <a:gd name="connsiteX194" fmla="*/ 266129 w 815721"/>
                <a:gd name="connsiteY194" fmla="*/ 132755 h 856654"/>
                <a:gd name="connsiteX195" fmla="*/ 204217 w 815721"/>
                <a:gd name="connsiteY195" fmla="*/ 150852 h 856654"/>
                <a:gd name="connsiteX196" fmla="*/ 201359 w 815721"/>
                <a:gd name="connsiteY196" fmla="*/ 157520 h 856654"/>
                <a:gd name="connsiteX197" fmla="*/ 204217 w 815721"/>
                <a:gd name="connsiteY197" fmla="*/ 163235 h 856654"/>
                <a:gd name="connsiteX198" fmla="*/ 214694 w 815721"/>
                <a:gd name="connsiteY198" fmla="*/ 168950 h 856654"/>
                <a:gd name="connsiteX199" fmla="*/ 213742 w 815721"/>
                <a:gd name="connsiteY199" fmla="*/ 169902 h 856654"/>
                <a:gd name="connsiteX200" fmla="*/ 204217 w 815721"/>
                <a:gd name="connsiteY200" fmla="*/ 178475 h 856654"/>
                <a:gd name="connsiteX201" fmla="*/ 202312 w 815721"/>
                <a:gd name="connsiteY201" fmla="*/ 174665 h 856654"/>
                <a:gd name="connsiteX202" fmla="*/ 200407 w 815721"/>
                <a:gd name="connsiteY202" fmla="*/ 169902 h 856654"/>
                <a:gd name="connsiteX203" fmla="*/ 197549 w 815721"/>
                <a:gd name="connsiteY203" fmla="*/ 162282 h 856654"/>
                <a:gd name="connsiteX204" fmla="*/ 188024 w 815721"/>
                <a:gd name="connsiteY204" fmla="*/ 160377 h 856654"/>
                <a:gd name="connsiteX205" fmla="*/ 149924 w 815721"/>
                <a:gd name="connsiteY205" fmla="*/ 186095 h 856654"/>
                <a:gd name="connsiteX206" fmla="*/ 140399 w 815721"/>
                <a:gd name="connsiteY206" fmla="*/ 196572 h 856654"/>
                <a:gd name="connsiteX207" fmla="*/ 123254 w 815721"/>
                <a:gd name="connsiteY207" fmla="*/ 212765 h 856654"/>
                <a:gd name="connsiteX208" fmla="*/ 120397 w 815721"/>
                <a:gd name="connsiteY208" fmla="*/ 224195 h 856654"/>
                <a:gd name="connsiteX209" fmla="*/ 128969 w 815721"/>
                <a:gd name="connsiteY209" fmla="*/ 235625 h 856654"/>
                <a:gd name="connsiteX210" fmla="*/ 128969 w 815721"/>
                <a:gd name="connsiteY210" fmla="*/ 235625 h 856654"/>
                <a:gd name="connsiteX211" fmla="*/ 128017 w 815721"/>
                <a:gd name="connsiteY211" fmla="*/ 240387 h 856654"/>
                <a:gd name="connsiteX212" fmla="*/ 131827 w 815721"/>
                <a:gd name="connsiteY212" fmla="*/ 246102 h 856654"/>
                <a:gd name="connsiteX213" fmla="*/ 65152 w 815721"/>
                <a:gd name="connsiteY213" fmla="*/ 306110 h 856654"/>
                <a:gd name="connsiteX214" fmla="*/ 141352 w 815721"/>
                <a:gd name="connsiteY214" fmla="*/ 173712 h 856654"/>
                <a:gd name="connsiteX215" fmla="*/ 144209 w 815721"/>
                <a:gd name="connsiteY215" fmla="*/ 227052 h 856654"/>
                <a:gd name="connsiteX216" fmla="*/ 141352 w 815721"/>
                <a:gd name="connsiteY216" fmla="*/ 225147 h 856654"/>
                <a:gd name="connsiteX217" fmla="*/ 140399 w 815721"/>
                <a:gd name="connsiteY217" fmla="*/ 224195 h 856654"/>
                <a:gd name="connsiteX218" fmla="*/ 149924 w 815721"/>
                <a:gd name="connsiteY218" fmla="*/ 214670 h 856654"/>
                <a:gd name="connsiteX219" fmla="*/ 167069 w 815721"/>
                <a:gd name="connsiteY219" fmla="*/ 197525 h 856654"/>
                <a:gd name="connsiteX220" fmla="*/ 188977 w 815721"/>
                <a:gd name="connsiteY220" fmla="*/ 182285 h 856654"/>
                <a:gd name="connsiteX221" fmla="*/ 189929 w 815721"/>
                <a:gd name="connsiteY221" fmla="*/ 184190 h 856654"/>
                <a:gd name="connsiteX222" fmla="*/ 191834 w 815721"/>
                <a:gd name="connsiteY222" fmla="*/ 188000 h 856654"/>
                <a:gd name="connsiteX223" fmla="*/ 192787 w 815721"/>
                <a:gd name="connsiteY223" fmla="*/ 193715 h 856654"/>
                <a:gd name="connsiteX224" fmla="*/ 201359 w 815721"/>
                <a:gd name="connsiteY224" fmla="*/ 201335 h 856654"/>
                <a:gd name="connsiteX225" fmla="*/ 209932 w 815721"/>
                <a:gd name="connsiteY225" fmla="*/ 197525 h 856654"/>
                <a:gd name="connsiteX226" fmla="*/ 210884 w 815721"/>
                <a:gd name="connsiteY226" fmla="*/ 197525 h 856654"/>
                <a:gd name="connsiteX227" fmla="*/ 229934 w 815721"/>
                <a:gd name="connsiteY227" fmla="*/ 184190 h 856654"/>
                <a:gd name="connsiteX228" fmla="*/ 240412 w 815721"/>
                <a:gd name="connsiteY228" fmla="*/ 173712 h 856654"/>
                <a:gd name="connsiteX229" fmla="*/ 243269 w 815721"/>
                <a:gd name="connsiteY229" fmla="*/ 167045 h 856654"/>
                <a:gd name="connsiteX230" fmla="*/ 240412 w 815721"/>
                <a:gd name="connsiteY230" fmla="*/ 161330 h 856654"/>
                <a:gd name="connsiteX231" fmla="*/ 232792 w 815721"/>
                <a:gd name="connsiteY231" fmla="*/ 156567 h 856654"/>
                <a:gd name="connsiteX232" fmla="*/ 255652 w 815721"/>
                <a:gd name="connsiteY232" fmla="*/ 151805 h 856654"/>
                <a:gd name="connsiteX233" fmla="*/ 254699 w 815721"/>
                <a:gd name="connsiteY233" fmla="*/ 153710 h 856654"/>
                <a:gd name="connsiteX234" fmla="*/ 247079 w 815721"/>
                <a:gd name="connsiteY234" fmla="*/ 177522 h 856654"/>
                <a:gd name="connsiteX235" fmla="*/ 248032 w 815721"/>
                <a:gd name="connsiteY235" fmla="*/ 180380 h 856654"/>
                <a:gd name="connsiteX236" fmla="*/ 149924 w 815721"/>
                <a:gd name="connsiteY236" fmla="*/ 239435 h 856654"/>
                <a:gd name="connsiteX237" fmla="*/ 144209 w 815721"/>
                <a:gd name="connsiteY237" fmla="*/ 227052 h 856654"/>
                <a:gd name="connsiteX238" fmla="*/ 17527 w 815721"/>
                <a:gd name="connsiteY238" fmla="*/ 486132 h 856654"/>
                <a:gd name="connsiteX239" fmla="*/ 34672 w 815721"/>
                <a:gd name="connsiteY239" fmla="*/ 390882 h 856654"/>
                <a:gd name="connsiteX240" fmla="*/ 392812 w 815721"/>
                <a:gd name="connsiteY240" fmla="*/ 135612 h 856654"/>
                <a:gd name="connsiteX241" fmla="*/ 392812 w 815721"/>
                <a:gd name="connsiteY241" fmla="*/ 135612 h 856654"/>
                <a:gd name="connsiteX242" fmla="*/ 495682 w 815721"/>
                <a:gd name="connsiteY242" fmla="*/ 103227 h 856654"/>
                <a:gd name="connsiteX243" fmla="*/ 514732 w 815721"/>
                <a:gd name="connsiteY243" fmla="*/ 98465 h 856654"/>
                <a:gd name="connsiteX244" fmla="*/ 520447 w 815721"/>
                <a:gd name="connsiteY244" fmla="*/ 93702 h 856654"/>
                <a:gd name="connsiteX245" fmla="*/ 520447 w 815721"/>
                <a:gd name="connsiteY245" fmla="*/ 86082 h 856654"/>
                <a:gd name="connsiteX246" fmla="*/ 486157 w 815721"/>
                <a:gd name="connsiteY246" fmla="*/ 22265 h 856654"/>
                <a:gd name="connsiteX247" fmla="*/ 701422 w 815721"/>
                <a:gd name="connsiteY247" fmla="*/ 121325 h 856654"/>
                <a:gd name="connsiteX248" fmla="*/ 600457 w 815721"/>
                <a:gd name="connsiteY248" fmla="*/ 269915 h 856654"/>
                <a:gd name="connsiteX249" fmla="*/ 566167 w 815721"/>
                <a:gd name="connsiteY249" fmla="*/ 196572 h 856654"/>
                <a:gd name="connsiteX250" fmla="*/ 557594 w 815721"/>
                <a:gd name="connsiteY250" fmla="*/ 191810 h 856654"/>
                <a:gd name="connsiteX251" fmla="*/ 546164 w 815721"/>
                <a:gd name="connsiteY251" fmla="*/ 193715 h 856654"/>
                <a:gd name="connsiteX252" fmla="*/ 263272 w 815721"/>
                <a:gd name="connsiteY252" fmla="*/ 273725 h 856654"/>
                <a:gd name="connsiteX253" fmla="*/ 17527 w 815721"/>
                <a:gd name="connsiteY253" fmla="*/ 486132 h 856654"/>
                <a:gd name="connsiteX254" fmla="*/ 132779 w 815721"/>
                <a:gd name="connsiteY254" fmla="*/ 644247 h 856654"/>
                <a:gd name="connsiteX255" fmla="*/ 127064 w 815721"/>
                <a:gd name="connsiteY255" fmla="*/ 604242 h 856654"/>
                <a:gd name="connsiteX256" fmla="*/ 117539 w 815721"/>
                <a:gd name="connsiteY256" fmla="*/ 545187 h 856654"/>
                <a:gd name="connsiteX257" fmla="*/ 109919 w 815721"/>
                <a:gd name="connsiteY257" fmla="*/ 527090 h 856654"/>
                <a:gd name="connsiteX258" fmla="*/ 105157 w 815721"/>
                <a:gd name="connsiteY258" fmla="*/ 521375 h 856654"/>
                <a:gd name="connsiteX259" fmla="*/ 100394 w 815721"/>
                <a:gd name="connsiteY259" fmla="*/ 515660 h 856654"/>
                <a:gd name="connsiteX260" fmla="*/ 103252 w 815721"/>
                <a:gd name="connsiteY260" fmla="*/ 489942 h 856654"/>
                <a:gd name="connsiteX261" fmla="*/ 103252 w 815721"/>
                <a:gd name="connsiteY261" fmla="*/ 483275 h 856654"/>
                <a:gd name="connsiteX262" fmla="*/ 98489 w 815721"/>
                <a:gd name="connsiteY262" fmla="*/ 478512 h 856654"/>
                <a:gd name="connsiteX263" fmla="*/ 93727 w 815721"/>
                <a:gd name="connsiteY263" fmla="*/ 471845 h 856654"/>
                <a:gd name="connsiteX264" fmla="*/ 93727 w 815721"/>
                <a:gd name="connsiteY264" fmla="*/ 468987 h 856654"/>
                <a:gd name="connsiteX265" fmla="*/ 94679 w 815721"/>
                <a:gd name="connsiteY265" fmla="*/ 468987 h 856654"/>
                <a:gd name="connsiteX266" fmla="*/ 95632 w 815721"/>
                <a:gd name="connsiteY266" fmla="*/ 468987 h 856654"/>
                <a:gd name="connsiteX267" fmla="*/ 108014 w 815721"/>
                <a:gd name="connsiteY267" fmla="*/ 454700 h 856654"/>
                <a:gd name="connsiteX268" fmla="*/ 108014 w 815721"/>
                <a:gd name="connsiteY268" fmla="*/ 452795 h 856654"/>
                <a:gd name="connsiteX269" fmla="*/ 109919 w 815721"/>
                <a:gd name="connsiteY269" fmla="*/ 453747 h 856654"/>
                <a:gd name="connsiteX270" fmla="*/ 112777 w 815721"/>
                <a:gd name="connsiteY270" fmla="*/ 455652 h 856654"/>
                <a:gd name="connsiteX271" fmla="*/ 128969 w 815721"/>
                <a:gd name="connsiteY271" fmla="*/ 463272 h 856654"/>
                <a:gd name="connsiteX272" fmla="*/ 128969 w 815721"/>
                <a:gd name="connsiteY272" fmla="*/ 463272 h 856654"/>
                <a:gd name="connsiteX273" fmla="*/ 134684 w 815721"/>
                <a:gd name="connsiteY273" fmla="*/ 460415 h 856654"/>
                <a:gd name="connsiteX274" fmla="*/ 137542 w 815721"/>
                <a:gd name="connsiteY274" fmla="*/ 465177 h 856654"/>
                <a:gd name="connsiteX275" fmla="*/ 142304 w 815721"/>
                <a:gd name="connsiteY275" fmla="*/ 473750 h 856654"/>
                <a:gd name="connsiteX276" fmla="*/ 157544 w 815721"/>
                <a:gd name="connsiteY276" fmla="*/ 484227 h 856654"/>
                <a:gd name="connsiteX277" fmla="*/ 165164 w 815721"/>
                <a:gd name="connsiteY277" fmla="*/ 488037 h 856654"/>
                <a:gd name="connsiteX278" fmla="*/ 173737 w 815721"/>
                <a:gd name="connsiteY278" fmla="*/ 503277 h 856654"/>
                <a:gd name="connsiteX279" fmla="*/ 181357 w 815721"/>
                <a:gd name="connsiteY279" fmla="*/ 519470 h 856654"/>
                <a:gd name="connsiteX280" fmla="*/ 217552 w 815721"/>
                <a:gd name="connsiteY280" fmla="*/ 540425 h 856654"/>
                <a:gd name="connsiteX281" fmla="*/ 240412 w 815721"/>
                <a:gd name="connsiteY281" fmla="*/ 550902 h 856654"/>
                <a:gd name="connsiteX282" fmla="*/ 248032 w 815721"/>
                <a:gd name="connsiteY282" fmla="*/ 565190 h 856654"/>
                <a:gd name="connsiteX283" fmla="*/ 242317 w 815721"/>
                <a:gd name="connsiteY283" fmla="*/ 572810 h 856654"/>
                <a:gd name="connsiteX284" fmla="*/ 233744 w 815721"/>
                <a:gd name="connsiteY284" fmla="*/ 587097 h 856654"/>
                <a:gd name="connsiteX285" fmla="*/ 236602 w 815721"/>
                <a:gd name="connsiteY285" fmla="*/ 610910 h 856654"/>
                <a:gd name="connsiteX286" fmla="*/ 238507 w 815721"/>
                <a:gd name="connsiteY286" fmla="*/ 616625 h 856654"/>
                <a:gd name="connsiteX287" fmla="*/ 238507 w 815721"/>
                <a:gd name="connsiteY287" fmla="*/ 627102 h 856654"/>
                <a:gd name="connsiteX288" fmla="*/ 237554 w 815721"/>
                <a:gd name="connsiteY288" fmla="*/ 628055 h 856654"/>
                <a:gd name="connsiteX289" fmla="*/ 234697 w 815721"/>
                <a:gd name="connsiteY289" fmla="*/ 628055 h 856654"/>
                <a:gd name="connsiteX290" fmla="*/ 228029 w 815721"/>
                <a:gd name="connsiteY290" fmla="*/ 628055 h 856654"/>
                <a:gd name="connsiteX291" fmla="*/ 208979 w 815721"/>
                <a:gd name="connsiteY291" fmla="*/ 660440 h 856654"/>
                <a:gd name="connsiteX292" fmla="*/ 203264 w 815721"/>
                <a:gd name="connsiteY292" fmla="*/ 672822 h 856654"/>
                <a:gd name="connsiteX293" fmla="*/ 195644 w 815721"/>
                <a:gd name="connsiteY293" fmla="*/ 674727 h 856654"/>
                <a:gd name="connsiteX294" fmla="*/ 192787 w 815721"/>
                <a:gd name="connsiteY294" fmla="*/ 682347 h 856654"/>
                <a:gd name="connsiteX295" fmla="*/ 190882 w 815721"/>
                <a:gd name="connsiteY295" fmla="*/ 703302 h 856654"/>
                <a:gd name="connsiteX296" fmla="*/ 132779 w 815721"/>
                <a:gd name="connsiteY296" fmla="*/ 644247 h 856654"/>
                <a:gd name="connsiteX297" fmla="*/ 173737 w 815721"/>
                <a:gd name="connsiteY297" fmla="*/ 794742 h 856654"/>
                <a:gd name="connsiteX298" fmla="*/ 168974 w 815721"/>
                <a:gd name="connsiteY298" fmla="*/ 799505 h 856654"/>
                <a:gd name="connsiteX299" fmla="*/ 169927 w 815721"/>
                <a:gd name="connsiteY299" fmla="*/ 806172 h 856654"/>
                <a:gd name="connsiteX300" fmla="*/ 188024 w 815721"/>
                <a:gd name="connsiteY300" fmla="*/ 838557 h 856654"/>
                <a:gd name="connsiteX301" fmla="*/ 60389 w 815721"/>
                <a:gd name="connsiteY301" fmla="*/ 826175 h 856654"/>
                <a:gd name="connsiteX302" fmla="*/ 114682 w 815721"/>
                <a:gd name="connsiteY302" fmla="*/ 712827 h 856654"/>
                <a:gd name="connsiteX303" fmla="*/ 128969 w 815721"/>
                <a:gd name="connsiteY303" fmla="*/ 741402 h 856654"/>
                <a:gd name="connsiteX304" fmla="*/ 140399 w 815721"/>
                <a:gd name="connsiteY304" fmla="*/ 745212 h 856654"/>
                <a:gd name="connsiteX305" fmla="*/ 187072 w 815721"/>
                <a:gd name="connsiteY305" fmla="*/ 723305 h 856654"/>
                <a:gd name="connsiteX306" fmla="*/ 244222 w 815721"/>
                <a:gd name="connsiteY306" fmla="*/ 759500 h 856654"/>
                <a:gd name="connsiteX307" fmla="*/ 173737 w 815721"/>
                <a:gd name="connsiteY307" fmla="*/ 794742 h 856654"/>
                <a:gd name="connsiteX308" fmla="*/ 426149 w 815721"/>
                <a:gd name="connsiteY308" fmla="*/ 787122 h 856654"/>
                <a:gd name="connsiteX309" fmla="*/ 203264 w 815721"/>
                <a:gd name="connsiteY309" fmla="*/ 714732 h 856654"/>
                <a:gd name="connsiteX310" fmla="*/ 205169 w 815721"/>
                <a:gd name="connsiteY310" fmla="*/ 710922 h 856654"/>
                <a:gd name="connsiteX311" fmla="*/ 208979 w 815721"/>
                <a:gd name="connsiteY311" fmla="*/ 689967 h 856654"/>
                <a:gd name="connsiteX312" fmla="*/ 212789 w 815721"/>
                <a:gd name="connsiteY312" fmla="*/ 688062 h 856654"/>
                <a:gd name="connsiteX313" fmla="*/ 225172 w 815721"/>
                <a:gd name="connsiteY313" fmla="*/ 663297 h 856654"/>
                <a:gd name="connsiteX314" fmla="*/ 230887 w 815721"/>
                <a:gd name="connsiteY314" fmla="*/ 646152 h 856654"/>
                <a:gd name="connsiteX315" fmla="*/ 233744 w 815721"/>
                <a:gd name="connsiteY315" fmla="*/ 646152 h 856654"/>
                <a:gd name="connsiteX316" fmla="*/ 241364 w 815721"/>
                <a:gd name="connsiteY316" fmla="*/ 645200 h 856654"/>
                <a:gd name="connsiteX317" fmla="*/ 252794 w 815721"/>
                <a:gd name="connsiteY317" fmla="*/ 636627 h 856654"/>
                <a:gd name="connsiteX318" fmla="*/ 254699 w 815721"/>
                <a:gd name="connsiteY318" fmla="*/ 612815 h 856654"/>
                <a:gd name="connsiteX319" fmla="*/ 252794 w 815721"/>
                <a:gd name="connsiteY319" fmla="*/ 606147 h 856654"/>
                <a:gd name="connsiteX320" fmla="*/ 249937 w 815721"/>
                <a:gd name="connsiteY320" fmla="*/ 591860 h 856654"/>
                <a:gd name="connsiteX321" fmla="*/ 255652 w 815721"/>
                <a:gd name="connsiteY321" fmla="*/ 584240 h 856654"/>
                <a:gd name="connsiteX322" fmla="*/ 264224 w 815721"/>
                <a:gd name="connsiteY322" fmla="*/ 569952 h 856654"/>
                <a:gd name="connsiteX323" fmla="*/ 250889 w 815721"/>
                <a:gd name="connsiteY323" fmla="*/ 537567 h 856654"/>
                <a:gd name="connsiteX324" fmla="*/ 222314 w 815721"/>
                <a:gd name="connsiteY324" fmla="*/ 525185 h 856654"/>
                <a:gd name="connsiteX325" fmla="*/ 194692 w 815721"/>
                <a:gd name="connsiteY325" fmla="*/ 509945 h 856654"/>
                <a:gd name="connsiteX326" fmla="*/ 188977 w 815721"/>
                <a:gd name="connsiteY326" fmla="*/ 497562 h 856654"/>
                <a:gd name="connsiteX327" fmla="*/ 175642 w 815721"/>
                <a:gd name="connsiteY327" fmla="*/ 475655 h 856654"/>
                <a:gd name="connsiteX328" fmla="*/ 164212 w 815721"/>
                <a:gd name="connsiteY328" fmla="*/ 468987 h 856654"/>
                <a:gd name="connsiteX329" fmla="*/ 155639 w 815721"/>
                <a:gd name="connsiteY329" fmla="*/ 463272 h 856654"/>
                <a:gd name="connsiteX330" fmla="*/ 152782 w 815721"/>
                <a:gd name="connsiteY330" fmla="*/ 458510 h 856654"/>
                <a:gd name="connsiteX331" fmla="*/ 148019 w 815721"/>
                <a:gd name="connsiteY331" fmla="*/ 449937 h 856654"/>
                <a:gd name="connsiteX332" fmla="*/ 131827 w 815721"/>
                <a:gd name="connsiteY332" fmla="*/ 443270 h 856654"/>
                <a:gd name="connsiteX333" fmla="*/ 126112 w 815721"/>
                <a:gd name="connsiteY333" fmla="*/ 445175 h 856654"/>
                <a:gd name="connsiteX334" fmla="*/ 123254 w 815721"/>
                <a:gd name="connsiteY334" fmla="*/ 442317 h 856654"/>
                <a:gd name="connsiteX335" fmla="*/ 120397 w 815721"/>
                <a:gd name="connsiteY335" fmla="*/ 439460 h 856654"/>
                <a:gd name="connsiteX336" fmla="*/ 96584 w 815721"/>
                <a:gd name="connsiteY336" fmla="*/ 438507 h 856654"/>
                <a:gd name="connsiteX337" fmla="*/ 96584 w 815721"/>
                <a:gd name="connsiteY337" fmla="*/ 438507 h 856654"/>
                <a:gd name="connsiteX338" fmla="*/ 96584 w 815721"/>
                <a:gd name="connsiteY338" fmla="*/ 438507 h 856654"/>
                <a:gd name="connsiteX339" fmla="*/ 95632 w 815721"/>
                <a:gd name="connsiteY339" fmla="*/ 439460 h 856654"/>
                <a:gd name="connsiteX340" fmla="*/ 85154 w 815721"/>
                <a:gd name="connsiteY340" fmla="*/ 450890 h 856654"/>
                <a:gd name="connsiteX341" fmla="*/ 85154 w 815721"/>
                <a:gd name="connsiteY341" fmla="*/ 450890 h 856654"/>
                <a:gd name="connsiteX342" fmla="*/ 78487 w 815721"/>
                <a:gd name="connsiteY342" fmla="*/ 474702 h 856654"/>
                <a:gd name="connsiteX343" fmla="*/ 86107 w 815721"/>
                <a:gd name="connsiteY343" fmla="*/ 488037 h 856654"/>
                <a:gd name="connsiteX344" fmla="*/ 86107 w 815721"/>
                <a:gd name="connsiteY344" fmla="*/ 520422 h 856654"/>
                <a:gd name="connsiteX345" fmla="*/ 92774 w 815721"/>
                <a:gd name="connsiteY345" fmla="*/ 529947 h 856654"/>
                <a:gd name="connsiteX346" fmla="*/ 96584 w 815721"/>
                <a:gd name="connsiteY346" fmla="*/ 534710 h 856654"/>
                <a:gd name="connsiteX347" fmla="*/ 102299 w 815721"/>
                <a:gd name="connsiteY347" fmla="*/ 548045 h 856654"/>
                <a:gd name="connsiteX348" fmla="*/ 110872 w 815721"/>
                <a:gd name="connsiteY348" fmla="*/ 604242 h 856654"/>
                <a:gd name="connsiteX349" fmla="*/ 111824 w 815721"/>
                <a:gd name="connsiteY349" fmla="*/ 612815 h 856654"/>
                <a:gd name="connsiteX350" fmla="*/ 55627 w 815721"/>
                <a:gd name="connsiteY350" fmla="*/ 448985 h 856654"/>
                <a:gd name="connsiteX351" fmla="*/ 270892 w 815721"/>
                <a:gd name="connsiteY351" fmla="*/ 288012 h 856654"/>
                <a:gd name="connsiteX352" fmla="*/ 314707 w 815721"/>
                <a:gd name="connsiteY352" fmla="*/ 270867 h 856654"/>
                <a:gd name="connsiteX353" fmla="*/ 353759 w 815721"/>
                <a:gd name="connsiteY353" fmla="*/ 286107 h 856654"/>
                <a:gd name="connsiteX354" fmla="*/ 390907 w 815721"/>
                <a:gd name="connsiteY354" fmla="*/ 300395 h 856654"/>
                <a:gd name="connsiteX355" fmla="*/ 395669 w 815721"/>
                <a:gd name="connsiteY355" fmla="*/ 303252 h 856654"/>
                <a:gd name="connsiteX356" fmla="*/ 396622 w 815721"/>
                <a:gd name="connsiteY356" fmla="*/ 304205 h 856654"/>
                <a:gd name="connsiteX357" fmla="*/ 390907 w 815721"/>
                <a:gd name="connsiteY357" fmla="*/ 314682 h 856654"/>
                <a:gd name="connsiteX358" fmla="*/ 357569 w 815721"/>
                <a:gd name="connsiteY358" fmla="*/ 350877 h 856654"/>
                <a:gd name="connsiteX359" fmla="*/ 348044 w 815721"/>
                <a:gd name="connsiteY359" fmla="*/ 363260 h 856654"/>
                <a:gd name="connsiteX360" fmla="*/ 345187 w 815721"/>
                <a:gd name="connsiteY360" fmla="*/ 377547 h 856654"/>
                <a:gd name="connsiteX361" fmla="*/ 345187 w 815721"/>
                <a:gd name="connsiteY361" fmla="*/ 379452 h 856654"/>
                <a:gd name="connsiteX362" fmla="*/ 341377 w 815721"/>
                <a:gd name="connsiteY362" fmla="*/ 398502 h 856654"/>
                <a:gd name="connsiteX363" fmla="*/ 337567 w 815721"/>
                <a:gd name="connsiteY363" fmla="*/ 423267 h 856654"/>
                <a:gd name="connsiteX364" fmla="*/ 354712 w 815721"/>
                <a:gd name="connsiteY364" fmla="*/ 470892 h 856654"/>
                <a:gd name="connsiteX365" fmla="*/ 358522 w 815721"/>
                <a:gd name="connsiteY365" fmla="*/ 473750 h 856654"/>
                <a:gd name="connsiteX366" fmla="*/ 363284 w 815721"/>
                <a:gd name="connsiteY366" fmla="*/ 477560 h 856654"/>
                <a:gd name="connsiteX367" fmla="*/ 366142 w 815721"/>
                <a:gd name="connsiteY367" fmla="*/ 483275 h 856654"/>
                <a:gd name="connsiteX368" fmla="*/ 371857 w 815721"/>
                <a:gd name="connsiteY368" fmla="*/ 494705 h 856654"/>
                <a:gd name="connsiteX369" fmla="*/ 394717 w 815721"/>
                <a:gd name="connsiteY369" fmla="*/ 504230 h 856654"/>
                <a:gd name="connsiteX370" fmla="*/ 438532 w 815721"/>
                <a:gd name="connsiteY370" fmla="*/ 498515 h 856654"/>
                <a:gd name="connsiteX371" fmla="*/ 442342 w 815721"/>
                <a:gd name="connsiteY371" fmla="*/ 497562 h 856654"/>
                <a:gd name="connsiteX372" fmla="*/ 454724 w 815721"/>
                <a:gd name="connsiteY372" fmla="*/ 493752 h 856654"/>
                <a:gd name="connsiteX373" fmla="*/ 475679 w 815721"/>
                <a:gd name="connsiteY373" fmla="*/ 501372 h 856654"/>
                <a:gd name="connsiteX374" fmla="*/ 487109 w 815721"/>
                <a:gd name="connsiteY374" fmla="*/ 512802 h 856654"/>
                <a:gd name="connsiteX375" fmla="*/ 484252 w 815721"/>
                <a:gd name="connsiteY375" fmla="*/ 518517 h 856654"/>
                <a:gd name="connsiteX376" fmla="*/ 478537 w 815721"/>
                <a:gd name="connsiteY376" fmla="*/ 536615 h 856654"/>
                <a:gd name="connsiteX377" fmla="*/ 484252 w 815721"/>
                <a:gd name="connsiteY377" fmla="*/ 547092 h 856654"/>
                <a:gd name="connsiteX378" fmla="*/ 500444 w 815721"/>
                <a:gd name="connsiteY378" fmla="*/ 574715 h 856654"/>
                <a:gd name="connsiteX379" fmla="*/ 496634 w 815721"/>
                <a:gd name="connsiteY379" fmla="*/ 601385 h 856654"/>
                <a:gd name="connsiteX380" fmla="*/ 493777 w 815721"/>
                <a:gd name="connsiteY380" fmla="*/ 604242 h 856654"/>
                <a:gd name="connsiteX381" fmla="*/ 487109 w 815721"/>
                <a:gd name="connsiteY381" fmla="*/ 614720 h 856654"/>
                <a:gd name="connsiteX382" fmla="*/ 496634 w 815721"/>
                <a:gd name="connsiteY382" fmla="*/ 648057 h 856654"/>
                <a:gd name="connsiteX383" fmla="*/ 503302 w 815721"/>
                <a:gd name="connsiteY383" fmla="*/ 658535 h 856654"/>
                <a:gd name="connsiteX384" fmla="*/ 507112 w 815721"/>
                <a:gd name="connsiteY384" fmla="*/ 673775 h 856654"/>
                <a:gd name="connsiteX385" fmla="*/ 509017 w 815721"/>
                <a:gd name="connsiteY385" fmla="*/ 682347 h 856654"/>
                <a:gd name="connsiteX386" fmla="*/ 529019 w 815721"/>
                <a:gd name="connsiteY386" fmla="*/ 709017 h 856654"/>
                <a:gd name="connsiteX387" fmla="*/ 537592 w 815721"/>
                <a:gd name="connsiteY387" fmla="*/ 709970 h 856654"/>
                <a:gd name="connsiteX388" fmla="*/ 544259 w 815721"/>
                <a:gd name="connsiteY388" fmla="*/ 709017 h 856654"/>
                <a:gd name="connsiteX389" fmla="*/ 594742 w 815721"/>
                <a:gd name="connsiteY389" fmla="*/ 674727 h 856654"/>
                <a:gd name="connsiteX390" fmla="*/ 597599 w 815721"/>
                <a:gd name="connsiteY390" fmla="*/ 669012 h 856654"/>
                <a:gd name="connsiteX391" fmla="*/ 605219 w 815721"/>
                <a:gd name="connsiteY391" fmla="*/ 657582 h 856654"/>
                <a:gd name="connsiteX392" fmla="*/ 607124 w 815721"/>
                <a:gd name="connsiteY392" fmla="*/ 655677 h 856654"/>
                <a:gd name="connsiteX393" fmla="*/ 614744 w 815721"/>
                <a:gd name="connsiteY393" fmla="*/ 649010 h 856654"/>
                <a:gd name="connsiteX394" fmla="*/ 618554 w 815721"/>
                <a:gd name="connsiteY394" fmla="*/ 633770 h 856654"/>
                <a:gd name="connsiteX395" fmla="*/ 619507 w 815721"/>
                <a:gd name="connsiteY395" fmla="*/ 628055 h 856654"/>
                <a:gd name="connsiteX396" fmla="*/ 629984 w 815721"/>
                <a:gd name="connsiteY396" fmla="*/ 618530 h 856654"/>
                <a:gd name="connsiteX397" fmla="*/ 644272 w 815721"/>
                <a:gd name="connsiteY397" fmla="*/ 606147 h 856654"/>
                <a:gd name="connsiteX398" fmla="*/ 649987 w 815721"/>
                <a:gd name="connsiteY398" fmla="*/ 569000 h 856654"/>
                <a:gd name="connsiteX399" fmla="*/ 649034 w 815721"/>
                <a:gd name="connsiteY399" fmla="*/ 549950 h 856654"/>
                <a:gd name="connsiteX400" fmla="*/ 667132 w 815721"/>
                <a:gd name="connsiteY400" fmla="*/ 522327 h 856654"/>
                <a:gd name="connsiteX401" fmla="*/ 671894 w 815721"/>
                <a:gd name="connsiteY401" fmla="*/ 516612 h 856654"/>
                <a:gd name="connsiteX402" fmla="*/ 699517 w 815721"/>
                <a:gd name="connsiteY402" fmla="*/ 475655 h 856654"/>
                <a:gd name="connsiteX403" fmla="*/ 701422 w 815721"/>
                <a:gd name="connsiteY403" fmla="*/ 449937 h 856654"/>
                <a:gd name="connsiteX404" fmla="*/ 689992 w 815721"/>
                <a:gd name="connsiteY404" fmla="*/ 441365 h 856654"/>
                <a:gd name="connsiteX405" fmla="*/ 677609 w 815721"/>
                <a:gd name="connsiteY405" fmla="*/ 442317 h 856654"/>
                <a:gd name="connsiteX406" fmla="*/ 674752 w 815721"/>
                <a:gd name="connsiteY406" fmla="*/ 443270 h 856654"/>
                <a:gd name="connsiteX407" fmla="*/ 651892 w 815721"/>
                <a:gd name="connsiteY407" fmla="*/ 440412 h 856654"/>
                <a:gd name="connsiteX408" fmla="*/ 638557 w 815721"/>
                <a:gd name="connsiteY408" fmla="*/ 407075 h 856654"/>
                <a:gd name="connsiteX409" fmla="*/ 644272 w 815721"/>
                <a:gd name="connsiteY409" fmla="*/ 411837 h 856654"/>
                <a:gd name="connsiteX410" fmla="*/ 653797 w 815721"/>
                <a:gd name="connsiteY410" fmla="*/ 422315 h 856654"/>
                <a:gd name="connsiteX411" fmla="*/ 664274 w 815721"/>
                <a:gd name="connsiteY411" fmla="*/ 434697 h 856654"/>
                <a:gd name="connsiteX412" fmla="*/ 689992 w 815721"/>
                <a:gd name="connsiteY412" fmla="*/ 430887 h 856654"/>
                <a:gd name="connsiteX413" fmla="*/ 709042 w 815721"/>
                <a:gd name="connsiteY413" fmla="*/ 413742 h 856654"/>
                <a:gd name="connsiteX414" fmla="*/ 714757 w 815721"/>
                <a:gd name="connsiteY414" fmla="*/ 409932 h 856654"/>
                <a:gd name="connsiteX415" fmla="*/ 727139 w 815721"/>
                <a:gd name="connsiteY415" fmla="*/ 393740 h 856654"/>
                <a:gd name="connsiteX416" fmla="*/ 721424 w 815721"/>
                <a:gd name="connsiteY416" fmla="*/ 374690 h 856654"/>
                <a:gd name="connsiteX417" fmla="*/ 700469 w 815721"/>
                <a:gd name="connsiteY417" fmla="*/ 368975 h 856654"/>
                <a:gd name="connsiteX418" fmla="*/ 696659 w 815721"/>
                <a:gd name="connsiteY418" fmla="*/ 369927 h 856654"/>
                <a:gd name="connsiteX419" fmla="*/ 694754 w 815721"/>
                <a:gd name="connsiteY419" fmla="*/ 370880 h 856654"/>
                <a:gd name="connsiteX420" fmla="*/ 691897 w 815721"/>
                <a:gd name="connsiteY420" fmla="*/ 364212 h 856654"/>
                <a:gd name="connsiteX421" fmla="*/ 691897 w 815721"/>
                <a:gd name="connsiteY421" fmla="*/ 363260 h 856654"/>
                <a:gd name="connsiteX422" fmla="*/ 711899 w 815721"/>
                <a:gd name="connsiteY422" fmla="*/ 365165 h 856654"/>
                <a:gd name="connsiteX423" fmla="*/ 719519 w 815721"/>
                <a:gd name="connsiteY423" fmla="*/ 365165 h 856654"/>
                <a:gd name="connsiteX424" fmla="*/ 731902 w 815721"/>
                <a:gd name="connsiteY424" fmla="*/ 376595 h 856654"/>
                <a:gd name="connsiteX425" fmla="*/ 739522 w 815721"/>
                <a:gd name="connsiteY425" fmla="*/ 384215 h 856654"/>
                <a:gd name="connsiteX426" fmla="*/ 743332 w 815721"/>
                <a:gd name="connsiteY426" fmla="*/ 389930 h 856654"/>
                <a:gd name="connsiteX427" fmla="*/ 750952 w 815721"/>
                <a:gd name="connsiteY427" fmla="*/ 436602 h 856654"/>
                <a:gd name="connsiteX428" fmla="*/ 751904 w 815721"/>
                <a:gd name="connsiteY428" fmla="*/ 460415 h 856654"/>
                <a:gd name="connsiteX429" fmla="*/ 759524 w 815721"/>
                <a:gd name="connsiteY429" fmla="*/ 468035 h 856654"/>
                <a:gd name="connsiteX430" fmla="*/ 779527 w 815721"/>
                <a:gd name="connsiteY430" fmla="*/ 454700 h 856654"/>
                <a:gd name="connsiteX431" fmla="*/ 781432 w 815721"/>
                <a:gd name="connsiteY431" fmla="*/ 453747 h 856654"/>
                <a:gd name="connsiteX432" fmla="*/ 791909 w 815721"/>
                <a:gd name="connsiteY432" fmla="*/ 440412 h 856654"/>
                <a:gd name="connsiteX433" fmla="*/ 799529 w 815721"/>
                <a:gd name="connsiteY433" fmla="*/ 415647 h 856654"/>
                <a:gd name="connsiteX434" fmla="*/ 426149 w 815721"/>
                <a:gd name="connsiteY434" fmla="*/ 787122 h 85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</a:cxnLst>
              <a:rect l="l" t="t" r="r" b="b"/>
              <a:pathLst>
                <a:path w="815721" h="856654">
                  <a:moveTo>
                    <a:pt x="814769" y="388977"/>
                  </a:moveTo>
                  <a:cubicBezTo>
                    <a:pt x="814769" y="388025"/>
                    <a:pt x="814769" y="388025"/>
                    <a:pt x="814769" y="387072"/>
                  </a:cubicBezTo>
                  <a:cubicBezTo>
                    <a:pt x="808102" y="295632"/>
                    <a:pt x="770954" y="209907"/>
                    <a:pt x="706184" y="143232"/>
                  </a:cubicBezTo>
                  <a:cubicBezTo>
                    <a:pt x="710947" y="136565"/>
                    <a:pt x="716662" y="130850"/>
                    <a:pt x="722377" y="125135"/>
                  </a:cubicBezTo>
                  <a:cubicBezTo>
                    <a:pt x="724282" y="123230"/>
                    <a:pt x="725234" y="120372"/>
                    <a:pt x="724282" y="118467"/>
                  </a:cubicBezTo>
                  <a:cubicBezTo>
                    <a:pt x="724282" y="115610"/>
                    <a:pt x="722377" y="113705"/>
                    <a:pt x="720472" y="112752"/>
                  </a:cubicBezTo>
                  <a:cubicBezTo>
                    <a:pt x="678562" y="89892"/>
                    <a:pt x="571882" y="31790"/>
                    <a:pt x="472822" y="357"/>
                  </a:cubicBezTo>
                  <a:cubicBezTo>
                    <a:pt x="469964" y="-595"/>
                    <a:pt x="466154" y="357"/>
                    <a:pt x="463297" y="3215"/>
                  </a:cubicBezTo>
                  <a:cubicBezTo>
                    <a:pt x="461392" y="6072"/>
                    <a:pt x="460439" y="9882"/>
                    <a:pt x="462344" y="12740"/>
                  </a:cubicBezTo>
                  <a:lnTo>
                    <a:pt x="469964" y="27980"/>
                  </a:lnTo>
                  <a:cubicBezTo>
                    <a:pt x="455677" y="26075"/>
                    <a:pt x="440437" y="25122"/>
                    <a:pt x="426149" y="25122"/>
                  </a:cubicBezTo>
                  <a:cubicBezTo>
                    <a:pt x="238507" y="25122"/>
                    <a:pt x="78487" y="158472"/>
                    <a:pt x="43244" y="342305"/>
                  </a:cubicBezTo>
                  <a:cubicBezTo>
                    <a:pt x="33719" y="355640"/>
                    <a:pt x="25147" y="369927"/>
                    <a:pt x="19432" y="385167"/>
                  </a:cubicBezTo>
                  <a:cubicBezTo>
                    <a:pt x="-1523" y="428982"/>
                    <a:pt x="-5333" y="477560"/>
                    <a:pt x="7049" y="527090"/>
                  </a:cubicBezTo>
                  <a:cubicBezTo>
                    <a:pt x="8002" y="530900"/>
                    <a:pt x="11812" y="533757"/>
                    <a:pt x="15622" y="533757"/>
                  </a:cubicBezTo>
                  <a:cubicBezTo>
                    <a:pt x="15622" y="533757"/>
                    <a:pt x="15622" y="533757"/>
                    <a:pt x="15622" y="533757"/>
                  </a:cubicBezTo>
                  <a:cubicBezTo>
                    <a:pt x="19432" y="533757"/>
                    <a:pt x="23242" y="530900"/>
                    <a:pt x="24194" y="527090"/>
                  </a:cubicBezTo>
                  <a:cubicBezTo>
                    <a:pt x="28004" y="508992"/>
                    <a:pt x="33719" y="491847"/>
                    <a:pt x="41339" y="475655"/>
                  </a:cubicBezTo>
                  <a:cubicBezTo>
                    <a:pt x="54674" y="562332"/>
                    <a:pt x="97537" y="641390"/>
                    <a:pt x="162307" y="701397"/>
                  </a:cubicBezTo>
                  <a:cubicBezTo>
                    <a:pt x="166117" y="704255"/>
                    <a:pt x="168974" y="708065"/>
                    <a:pt x="172784" y="710922"/>
                  </a:cubicBezTo>
                  <a:lnTo>
                    <a:pt x="141352" y="725210"/>
                  </a:lnTo>
                  <a:lnTo>
                    <a:pt x="122302" y="689015"/>
                  </a:lnTo>
                  <a:cubicBezTo>
                    <a:pt x="120397" y="686157"/>
                    <a:pt x="118492" y="684252"/>
                    <a:pt x="114682" y="684252"/>
                  </a:cubicBezTo>
                  <a:cubicBezTo>
                    <a:pt x="111824" y="684252"/>
                    <a:pt x="108967" y="686157"/>
                    <a:pt x="107062" y="689015"/>
                  </a:cubicBezTo>
                  <a:lnTo>
                    <a:pt x="39434" y="828080"/>
                  </a:lnTo>
                  <a:cubicBezTo>
                    <a:pt x="38482" y="830937"/>
                    <a:pt x="38482" y="833795"/>
                    <a:pt x="39434" y="835700"/>
                  </a:cubicBezTo>
                  <a:cubicBezTo>
                    <a:pt x="40387" y="838557"/>
                    <a:pt x="43244" y="839510"/>
                    <a:pt x="46102" y="840462"/>
                  </a:cubicBezTo>
                  <a:lnTo>
                    <a:pt x="202312" y="856655"/>
                  </a:lnTo>
                  <a:cubicBezTo>
                    <a:pt x="202312" y="856655"/>
                    <a:pt x="203264" y="856655"/>
                    <a:pt x="203264" y="856655"/>
                  </a:cubicBezTo>
                  <a:cubicBezTo>
                    <a:pt x="206122" y="856655"/>
                    <a:pt x="208979" y="855702"/>
                    <a:pt x="209932" y="852845"/>
                  </a:cubicBezTo>
                  <a:cubicBezTo>
                    <a:pt x="211837" y="849987"/>
                    <a:pt x="211837" y="847130"/>
                    <a:pt x="209932" y="844272"/>
                  </a:cubicBezTo>
                  <a:lnTo>
                    <a:pt x="188977" y="806172"/>
                  </a:lnTo>
                  <a:lnTo>
                    <a:pt x="263272" y="769025"/>
                  </a:lnTo>
                  <a:cubicBezTo>
                    <a:pt x="313754" y="791885"/>
                    <a:pt x="368999" y="804267"/>
                    <a:pt x="426149" y="804267"/>
                  </a:cubicBezTo>
                  <a:cubicBezTo>
                    <a:pt x="641414" y="804267"/>
                    <a:pt x="815722" y="629960"/>
                    <a:pt x="815722" y="414695"/>
                  </a:cubicBezTo>
                  <a:cubicBezTo>
                    <a:pt x="815722" y="406122"/>
                    <a:pt x="815722" y="397550"/>
                    <a:pt x="814769" y="388977"/>
                  </a:cubicBezTo>
                  <a:close/>
                  <a:moveTo>
                    <a:pt x="797624" y="387072"/>
                  </a:moveTo>
                  <a:cubicBezTo>
                    <a:pt x="787147" y="403265"/>
                    <a:pt x="774764" y="424220"/>
                    <a:pt x="774764" y="441365"/>
                  </a:cubicBezTo>
                  <a:cubicBezTo>
                    <a:pt x="774764" y="441365"/>
                    <a:pt x="774764" y="441365"/>
                    <a:pt x="773812" y="441365"/>
                  </a:cubicBezTo>
                  <a:cubicBezTo>
                    <a:pt x="771907" y="442317"/>
                    <a:pt x="770002" y="443270"/>
                    <a:pt x="767144" y="445175"/>
                  </a:cubicBezTo>
                  <a:cubicBezTo>
                    <a:pt x="767144" y="443270"/>
                    <a:pt x="767144" y="441365"/>
                    <a:pt x="767144" y="439460"/>
                  </a:cubicBezTo>
                  <a:cubicBezTo>
                    <a:pt x="767144" y="421362"/>
                    <a:pt x="766192" y="405170"/>
                    <a:pt x="757619" y="386120"/>
                  </a:cubicBezTo>
                  <a:cubicBezTo>
                    <a:pt x="755714" y="382310"/>
                    <a:pt x="753809" y="377547"/>
                    <a:pt x="749047" y="373737"/>
                  </a:cubicBezTo>
                  <a:cubicBezTo>
                    <a:pt x="747142" y="372785"/>
                    <a:pt x="745237" y="369927"/>
                    <a:pt x="743332" y="368022"/>
                  </a:cubicBezTo>
                  <a:cubicBezTo>
                    <a:pt x="736664" y="360402"/>
                    <a:pt x="729044" y="351830"/>
                    <a:pt x="719519" y="351830"/>
                  </a:cubicBezTo>
                  <a:cubicBezTo>
                    <a:pt x="716662" y="351830"/>
                    <a:pt x="713804" y="351830"/>
                    <a:pt x="710947" y="351830"/>
                  </a:cubicBezTo>
                  <a:cubicBezTo>
                    <a:pt x="696659" y="350877"/>
                    <a:pt x="689039" y="350877"/>
                    <a:pt x="681419" y="342305"/>
                  </a:cubicBezTo>
                  <a:cubicBezTo>
                    <a:pt x="678562" y="339447"/>
                    <a:pt x="674752" y="338495"/>
                    <a:pt x="670942" y="340400"/>
                  </a:cubicBezTo>
                  <a:cubicBezTo>
                    <a:pt x="667132" y="342305"/>
                    <a:pt x="665227" y="347067"/>
                    <a:pt x="667132" y="350877"/>
                  </a:cubicBezTo>
                  <a:lnTo>
                    <a:pt x="674752" y="370880"/>
                  </a:lnTo>
                  <a:cubicBezTo>
                    <a:pt x="675704" y="374690"/>
                    <a:pt x="680467" y="387072"/>
                    <a:pt x="691897" y="388977"/>
                  </a:cubicBezTo>
                  <a:cubicBezTo>
                    <a:pt x="695707" y="388977"/>
                    <a:pt x="698564" y="388977"/>
                    <a:pt x="700469" y="388025"/>
                  </a:cubicBezTo>
                  <a:cubicBezTo>
                    <a:pt x="701422" y="388025"/>
                    <a:pt x="701422" y="388025"/>
                    <a:pt x="702374" y="387072"/>
                  </a:cubicBezTo>
                  <a:cubicBezTo>
                    <a:pt x="705232" y="387072"/>
                    <a:pt x="707137" y="387072"/>
                    <a:pt x="709042" y="388977"/>
                  </a:cubicBezTo>
                  <a:cubicBezTo>
                    <a:pt x="709994" y="389930"/>
                    <a:pt x="710947" y="391835"/>
                    <a:pt x="709994" y="393740"/>
                  </a:cubicBezTo>
                  <a:cubicBezTo>
                    <a:pt x="709994" y="394692"/>
                    <a:pt x="709994" y="395645"/>
                    <a:pt x="709994" y="395645"/>
                  </a:cubicBezTo>
                  <a:cubicBezTo>
                    <a:pt x="709994" y="395645"/>
                    <a:pt x="708089" y="396597"/>
                    <a:pt x="707137" y="397550"/>
                  </a:cubicBezTo>
                  <a:cubicBezTo>
                    <a:pt x="704279" y="398502"/>
                    <a:pt x="700469" y="401360"/>
                    <a:pt x="696659" y="405170"/>
                  </a:cubicBezTo>
                  <a:cubicBezTo>
                    <a:pt x="691897" y="410885"/>
                    <a:pt x="686182" y="415647"/>
                    <a:pt x="680467" y="420410"/>
                  </a:cubicBezTo>
                  <a:cubicBezTo>
                    <a:pt x="676657" y="423267"/>
                    <a:pt x="673799" y="423267"/>
                    <a:pt x="672847" y="423267"/>
                  </a:cubicBezTo>
                  <a:cubicBezTo>
                    <a:pt x="671894" y="422315"/>
                    <a:pt x="669989" y="419457"/>
                    <a:pt x="669037" y="418505"/>
                  </a:cubicBezTo>
                  <a:cubicBezTo>
                    <a:pt x="664274" y="409932"/>
                    <a:pt x="658559" y="405170"/>
                    <a:pt x="654749" y="402312"/>
                  </a:cubicBezTo>
                  <a:cubicBezTo>
                    <a:pt x="650939" y="399455"/>
                    <a:pt x="648082" y="397550"/>
                    <a:pt x="645224" y="391835"/>
                  </a:cubicBezTo>
                  <a:lnTo>
                    <a:pt x="629032" y="361355"/>
                  </a:lnTo>
                  <a:cubicBezTo>
                    <a:pt x="627127" y="357545"/>
                    <a:pt x="622364" y="355640"/>
                    <a:pt x="618554" y="357545"/>
                  </a:cubicBezTo>
                  <a:cubicBezTo>
                    <a:pt x="614744" y="359450"/>
                    <a:pt x="611887" y="363260"/>
                    <a:pt x="612839" y="367070"/>
                  </a:cubicBezTo>
                  <a:cubicBezTo>
                    <a:pt x="614744" y="374690"/>
                    <a:pt x="615697" y="381357"/>
                    <a:pt x="616649" y="388025"/>
                  </a:cubicBezTo>
                  <a:cubicBezTo>
                    <a:pt x="620459" y="409932"/>
                    <a:pt x="623317" y="429935"/>
                    <a:pt x="635699" y="449937"/>
                  </a:cubicBezTo>
                  <a:cubicBezTo>
                    <a:pt x="646177" y="466130"/>
                    <a:pt x="667132" y="462320"/>
                    <a:pt x="675704" y="460415"/>
                  </a:cubicBezTo>
                  <a:cubicBezTo>
                    <a:pt x="677609" y="460415"/>
                    <a:pt x="678562" y="459462"/>
                    <a:pt x="680467" y="459462"/>
                  </a:cubicBezTo>
                  <a:cubicBezTo>
                    <a:pt x="681419" y="459462"/>
                    <a:pt x="683324" y="458510"/>
                    <a:pt x="683324" y="458510"/>
                  </a:cubicBezTo>
                  <a:cubicBezTo>
                    <a:pt x="684277" y="460415"/>
                    <a:pt x="683324" y="465177"/>
                    <a:pt x="681419" y="468987"/>
                  </a:cubicBezTo>
                  <a:cubicBezTo>
                    <a:pt x="674752" y="482322"/>
                    <a:pt x="666179" y="494705"/>
                    <a:pt x="656654" y="506135"/>
                  </a:cubicBezTo>
                  <a:cubicBezTo>
                    <a:pt x="654749" y="508040"/>
                    <a:pt x="653797" y="509945"/>
                    <a:pt x="651892" y="510897"/>
                  </a:cubicBezTo>
                  <a:cubicBezTo>
                    <a:pt x="642367" y="520422"/>
                    <a:pt x="631889" y="531852"/>
                    <a:pt x="629984" y="547092"/>
                  </a:cubicBezTo>
                  <a:cubicBezTo>
                    <a:pt x="628079" y="555665"/>
                    <a:pt x="629984" y="563285"/>
                    <a:pt x="630937" y="571857"/>
                  </a:cubicBezTo>
                  <a:cubicBezTo>
                    <a:pt x="631889" y="582335"/>
                    <a:pt x="632842" y="590907"/>
                    <a:pt x="629032" y="596622"/>
                  </a:cubicBezTo>
                  <a:cubicBezTo>
                    <a:pt x="627127" y="599480"/>
                    <a:pt x="623317" y="602337"/>
                    <a:pt x="618554" y="604242"/>
                  </a:cubicBezTo>
                  <a:cubicBezTo>
                    <a:pt x="611887" y="609005"/>
                    <a:pt x="604267" y="613767"/>
                    <a:pt x="600457" y="623292"/>
                  </a:cubicBezTo>
                  <a:cubicBezTo>
                    <a:pt x="599504" y="627102"/>
                    <a:pt x="598552" y="629960"/>
                    <a:pt x="598552" y="633770"/>
                  </a:cubicBezTo>
                  <a:cubicBezTo>
                    <a:pt x="598552" y="636627"/>
                    <a:pt x="598552" y="639485"/>
                    <a:pt x="597599" y="640437"/>
                  </a:cubicBezTo>
                  <a:cubicBezTo>
                    <a:pt x="596647" y="641390"/>
                    <a:pt x="595694" y="642342"/>
                    <a:pt x="593789" y="643295"/>
                  </a:cubicBezTo>
                  <a:cubicBezTo>
                    <a:pt x="592837" y="644247"/>
                    <a:pt x="591884" y="645200"/>
                    <a:pt x="590932" y="646152"/>
                  </a:cubicBezTo>
                  <a:cubicBezTo>
                    <a:pt x="585217" y="650915"/>
                    <a:pt x="582359" y="656630"/>
                    <a:pt x="579502" y="662345"/>
                  </a:cubicBezTo>
                  <a:cubicBezTo>
                    <a:pt x="578549" y="664250"/>
                    <a:pt x="577597" y="666155"/>
                    <a:pt x="576644" y="667107"/>
                  </a:cubicBezTo>
                  <a:cubicBezTo>
                    <a:pt x="569024" y="680442"/>
                    <a:pt x="553784" y="690920"/>
                    <a:pt x="538544" y="692825"/>
                  </a:cubicBezTo>
                  <a:cubicBezTo>
                    <a:pt x="534734" y="692825"/>
                    <a:pt x="532829" y="692825"/>
                    <a:pt x="530924" y="692825"/>
                  </a:cubicBezTo>
                  <a:cubicBezTo>
                    <a:pt x="527114" y="691872"/>
                    <a:pt x="523304" y="686157"/>
                    <a:pt x="522352" y="678537"/>
                  </a:cubicBezTo>
                  <a:cubicBezTo>
                    <a:pt x="521399" y="675680"/>
                    <a:pt x="521399" y="673775"/>
                    <a:pt x="521399" y="670917"/>
                  </a:cubicBezTo>
                  <a:cubicBezTo>
                    <a:pt x="520447" y="664250"/>
                    <a:pt x="519494" y="657582"/>
                    <a:pt x="516637" y="650915"/>
                  </a:cubicBezTo>
                  <a:cubicBezTo>
                    <a:pt x="514732" y="646152"/>
                    <a:pt x="511874" y="642342"/>
                    <a:pt x="509017" y="638532"/>
                  </a:cubicBezTo>
                  <a:cubicBezTo>
                    <a:pt x="503302" y="630912"/>
                    <a:pt x="500444" y="626150"/>
                    <a:pt x="501397" y="621387"/>
                  </a:cubicBezTo>
                  <a:cubicBezTo>
                    <a:pt x="502349" y="619482"/>
                    <a:pt x="503302" y="617577"/>
                    <a:pt x="505207" y="615672"/>
                  </a:cubicBezTo>
                  <a:cubicBezTo>
                    <a:pt x="506159" y="614720"/>
                    <a:pt x="507112" y="612815"/>
                    <a:pt x="508064" y="611862"/>
                  </a:cubicBezTo>
                  <a:cubicBezTo>
                    <a:pt x="516637" y="601385"/>
                    <a:pt x="518542" y="585192"/>
                    <a:pt x="514732" y="569952"/>
                  </a:cubicBezTo>
                  <a:cubicBezTo>
                    <a:pt x="510922" y="556617"/>
                    <a:pt x="503302" y="546140"/>
                    <a:pt x="495682" y="536615"/>
                  </a:cubicBezTo>
                  <a:cubicBezTo>
                    <a:pt x="494729" y="535662"/>
                    <a:pt x="493777" y="533757"/>
                    <a:pt x="493777" y="533757"/>
                  </a:cubicBezTo>
                  <a:cubicBezTo>
                    <a:pt x="493777" y="532805"/>
                    <a:pt x="495682" y="530900"/>
                    <a:pt x="496634" y="528995"/>
                  </a:cubicBezTo>
                  <a:cubicBezTo>
                    <a:pt x="498539" y="526137"/>
                    <a:pt x="501397" y="522327"/>
                    <a:pt x="503302" y="517565"/>
                  </a:cubicBezTo>
                  <a:cubicBezTo>
                    <a:pt x="505207" y="509945"/>
                    <a:pt x="503302" y="498515"/>
                    <a:pt x="483299" y="488037"/>
                  </a:cubicBezTo>
                  <a:cubicBezTo>
                    <a:pt x="475679" y="483275"/>
                    <a:pt x="465202" y="478512"/>
                    <a:pt x="453772" y="478512"/>
                  </a:cubicBezTo>
                  <a:cubicBezTo>
                    <a:pt x="447104" y="478512"/>
                    <a:pt x="441389" y="481370"/>
                    <a:pt x="435674" y="483275"/>
                  </a:cubicBezTo>
                  <a:cubicBezTo>
                    <a:pt x="434722" y="483275"/>
                    <a:pt x="433769" y="484227"/>
                    <a:pt x="431864" y="484227"/>
                  </a:cubicBezTo>
                  <a:cubicBezTo>
                    <a:pt x="420434" y="488037"/>
                    <a:pt x="407099" y="489942"/>
                    <a:pt x="394717" y="488990"/>
                  </a:cubicBezTo>
                  <a:cubicBezTo>
                    <a:pt x="389002" y="488990"/>
                    <a:pt x="385192" y="487085"/>
                    <a:pt x="383287" y="485180"/>
                  </a:cubicBezTo>
                  <a:cubicBezTo>
                    <a:pt x="382334" y="484227"/>
                    <a:pt x="381382" y="481370"/>
                    <a:pt x="380429" y="479465"/>
                  </a:cubicBezTo>
                  <a:cubicBezTo>
                    <a:pt x="379477" y="476607"/>
                    <a:pt x="377572" y="472797"/>
                    <a:pt x="375667" y="468987"/>
                  </a:cubicBezTo>
                  <a:cubicBezTo>
                    <a:pt x="372809" y="465177"/>
                    <a:pt x="369952" y="463272"/>
                    <a:pt x="366142" y="460415"/>
                  </a:cubicBezTo>
                  <a:cubicBezTo>
                    <a:pt x="365189" y="459462"/>
                    <a:pt x="364237" y="458510"/>
                    <a:pt x="363284" y="458510"/>
                  </a:cubicBezTo>
                  <a:cubicBezTo>
                    <a:pt x="355664" y="451842"/>
                    <a:pt x="351854" y="440412"/>
                    <a:pt x="352807" y="426125"/>
                  </a:cubicBezTo>
                  <a:cubicBezTo>
                    <a:pt x="353759" y="418505"/>
                    <a:pt x="354712" y="410885"/>
                    <a:pt x="356617" y="403265"/>
                  </a:cubicBezTo>
                  <a:cubicBezTo>
                    <a:pt x="358522" y="396597"/>
                    <a:pt x="359474" y="389930"/>
                    <a:pt x="360427" y="383262"/>
                  </a:cubicBezTo>
                  <a:lnTo>
                    <a:pt x="360427" y="380405"/>
                  </a:lnTo>
                  <a:cubicBezTo>
                    <a:pt x="360427" y="376595"/>
                    <a:pt x="361379" y="373737"/>
                    <a:pt x="362332" y="370880"/>
                  </a:cubicBezTo>
                  <a:cubicBezTo>
                    <a:pt x="363284" y="368022"/>
                    <a:pt x="366142" y="365165"/>
                    <a:pt x="368999" y="362307"/>
                  </a:cubicBezTo>
                  <a:lnTo>
                    <a:pt x="402337" y="326112"/>
                  </a:lnTo>
                  <a:cubicBezTo>
                    <a:pt x="405194" y="323255"/>
                    <a:pt x="413767" y="312777"/>
                    <a:pt x="412814" y="302300"/>
                  </a:cubicBezTo>
                  <a:cubicBezTo>
                    <a:pt x="412814" y="297537"/>
                    <a:pt x="409957" y="293727"/>
                    <a:pt x="406147" y="289917"/>
                  </a:cubicBezTo>
                  <a:cubicBezTo>
                    <a:pt x="404242" y="288965"/>
                    <a:pt x="403289" y="288012"/>
                    <a:pt x="401384" y="287060"/>
                  </a:cubicBezTo>
                  <a:cubicBezTo>
                    <a:pt x="400432" y="287060"/>
                    <a:pt x="400432" y="287060"/>
                    <a:pt x="399479" y="286107"/>
                  </a:cubicBezTo>
                  <a:cubicBezTo>
                    <a:pt x="398527" y="285155"/>
                    <a:pt x="398527" y="285155"/>
                    <a:pt x="357569" y="268962"/>
                  </a:cubicBezTo>
                  <a:cubicBezTo>
                    <a:pt x="350902" y="266105"/>
                    <a:pt x="343282" y="263247"/>
                    <a:pt x="336614" y="260390"/>
                  </a:cubicBezTo>
                  <a:cubicBezTo>
                    <a:pt x="413767" y="233720"/>
                    <a:pt x="484252" y="218480"/>
                    <a:pt x="521399" y="211812"/>
                  </a:cubicBezTo>
                  <a:cubicBezTo>
                    <a:pt x="507112" y="222290"/>
                    <a:pt x="500444" y="233720"/>
                    <a:pt x="498539" y="239435"/>
                  </a:cubicBezTo>
                  <a:cubicBezTo>
                    <a:pt x="495682" y="246102"/>
                    <a:pt x="495682" y="249912"/>
                    <a:pt x="496634" y="252770"/>
                  </a:cubicBezTo>
                  <a:cubicBezTo>
                    <a:pt x="496634" y="257532"/>
                    <a:pt x="492824" y="273725"/>
                    <a:pt x="489014" y="287060"/>
                  </a:cubicBezTo>
                  <a:cubicBezTo>
                    <a:pt x="488062" y="290870"/>
                    <a:pt x="489967" y="295632"/>
                    <a:pt x="493777" y="296585"/>
                  </a:cubicBezTo>
                  <a:lnTo>
                    <a:pt x="519494" y="308015"/>
                  </a:lnTo>
                  <a:cubicBezTo>
                    <a:pt x="520447" y="308967"/>
                    <a:pt x="522352" y="308967"/>
                    <a:pt x="523304" y="308967"/>
                  </a:cubicBezTo>
                  <a:cubicBezTo>
                    <a:pt x="525209" y="308967"/>
                    <a:pt x="527114" y="308015"/>
                    <a:pt x="529019" y="307062"/>
                  </a:cubicBezTo>
                  <a:cubicBezTo>
                    <a:pt x="531877" y="305157"/>
                    <a:pt x="532829" y="301347"/>
                    <a:pt x="530924" y="298490"/>
                  </a:cubicBezTo>
                  <a:cubicBezTo>
                    <a:pt x="530924" y="297537"/>
                    <a:pt x="532829" y="296585"/>
                    <a:pt x="534734" y="296585"/>
                  </a:cubicBezTo>
                  <a:cubicBezTo>
                    <a:pt x="543307" y="295632"/>
                    <a:pt x="591884" y="293727"/>
                    <a:pt x="597599" y="294680"/>
                  </a:cubicBezTo>
                  <a:cubicBezTo>
                    <a:pt x="597599" y="294680"/>
                    <a:pt x="597599" y="294680"/>
                    <a:pt x="597599" y="294680"/>
                  </a:cubicBezTo>
                  <a:cubicBezTo>
                    <a:pt x="597599" y="294680"/>
                    <a:pt x="597599" y="294680"/>
                    <a:pt x="598552" y="294680"/>
                  </a:cubicBezTo>
                  <a:cubicBezTo>
                    <a:pt x="599504" y="294680"/>
                    <a:pt x="599504" y="294680"/>
                    <a:pt x="600457" y="294680"/>
                  </a:cubicBezTo>
                  <a:cubicBezTo>
                    <a:pt x="600457" y="294680"/>
                    <a:pt x="600457" y="294680"/>
                    <a:pt x="600457" y="294680"/>
                  </a:cubicBezTo>
                  <a:cubicBezTo>
                    <a:pt x="600457" y="294680"/>
                    <a:pt x="600457" y="294680"/>
                    <a:pt x="600457" y="294680"/>
                  </a:cubicBezTo>
                  <a:cubicBezTo>
                    <a:pt x="603314" y="294680"/>
                    <a:pt x="606172" y="292775"/>
                    <a:pt x="608077" y="289917"/>
                  </a:cubicBezTo>
                  <a:cubicBezTo>
                    <a:pt x="608077" y="289917"/>
                    <a:pt x="608077" y="289917"/>
                    <a:pt x="608077" y="289917"/>
                  </a:cubicBezTo>
                  <a:cubicBezTo>
                    <a:pt x="624269" y="258485"/>
                    <a:pt x="653797" y="204192"/>
                    <a:pt x="693802" y="152757"/>
                  </a:cubicBezTo>
                  <a:cubicBezTo>
                    <a:pt x="755714" y="219432"/>
                    <a:pt x="790957" y="300395"/>
                    <a:pt x="797624" y="387072"/>
                  </a:cubicBezTo>
                  <a:close/>
                  <a:moveTo>
                    <a:pt x="514732" y="252770"/>
                  </a:moveTo>
                  <a:cubicBezTo>
                    <a:pt x="515684" y="247055"/>
                    <a:pt x="525209" y="227052"/>
                    <a:pt x="558547" y="218480"/>
                  </a:cubicBezTo>
                  <a:lnTo>
                    <a:pt x="588074" y="281345"/>
                  </a:lnTo>
                  <a:cubicBezTo>
                    <a:pt x="567119" y="281345"/>
                    <a:pt x="534734" y="283250"/>
                    <a:pt x="534734" y="283250"/>
                  </a:cubicBezTo>
                  <a:cubicBezTo>
                    <a:pt x="528067" y="284202"/>
                    <a:pt x="522352" y="287060"/>
                    <a:pt x="518542" y="292775"/>
                  </a:cubicBezTo>
                  <a:lnTo>
                    <a:pt x="509017" y="288012"/>
                  </a:lnTo>
                  <a:cubicBezTo>
                    <a:pt x="514732" y="263247"/>
                    <a:pt x="515684" y="255627"/>
                    <a:pt x="514732" y="252770"/>
                  </a:cubicBezTo>
                  <a:close/>
                  <a:moveTo>
                    <a:pt x="479489" y="45125"/>
                  </a:moveTo>
                  <a:lnTo>
                    <a:pt x="500444" y="85130"/>
                  </a:lnTo>
                  <a:lnTo>
                    <a:pt x="491872" y="87035"/>
                  </a:lnTo>
                  <a:cubicBezTo>
                    <a:pt x="490919" y="87035"/>
                    <a:pt x="464249" y="93702"/>
                    <a:pt x="424244" y="107037"/>
                  </a:cubicBezTo>
                  <a:cubicBezTo>
                    <a:pt x="424244" y="106085"/>
                    <a:pt x="424244" y="105132"/>
                    <a:pt x="424244" y="103227"/>
                  </a:cubicBezTo>
                  <a:cubicBezTo>
                    <a:pt x="421387" y="88940"/>
                    <a:pt x="406147" y="87987"/>
                    <a:pt x="396622" y="87987"/>
                  </a:cubicBezTo>
                  <a:cubicBezTo>
                    <a:pt x="394717" y="87987"/>
                    <a:pt x="393764" y="87987"/>
                    <a:pt x="391859" y="87987"/>
                  </a:cubicBezTo>
                  <a:lnTo>
                    <a:pt x="384239" y="87035"/>
                  </a:lnTo>
                  <a:cubicBezTo>
                    <a:pt x="354712" y="85130"/>
                    <a:pt x="322327" y="82272"/>
                    <a:pt x="280417" y="93702"/>
                  </a:cubicBezTo>
                  <a:cubicBezTo>
                    <a:pt x="243269" y="104180"/>
                    <a:pt x="206122" y="120372"/>
                    <a:pt x="177547" y="134660"/>
                  </a:cubicBezTo>
                  <a:cubicBezTo>
                    <a:pt x="244222" y="75605"/>
                    <a:pt x="330899" y="41315"/>
                    <a:pt x="425197" y="41315"/>
                  </a:cubicBezTo>
                  <a:cubicBezTo>
                    <a:pt x="444247" y="41315"/>
                    <a:pt x="462344" y="43220"/>
                    <a:pt x="479489" y="45125"/>
                  </a:cubicBezTo>
                  <a:close/>
                  <a:moveTo>
                    <a:pt x="141352" y="173712"/>
                  </a:moveTo>
                  <a:cubicBezTo>
                    <a:pt x="146114" y="171807"/>
                    <a:pt x="151829" y="167997"/>
                    <a:pt x="160402" y="164187"/>
                  </a:cubicBezTo>
                  <a:cubicBezTo>
                    <a:pt x="188977" y="149900"/>
                    <a:pt x="236602" y="125135"/>
                    <a:pt x="286132" y="110847"/>
                  </a:cubicBezTo>
                  <a:cubicBezTo>
                    <a:pt x="325184" y="100370"/>
                    <a:pt x="356617" y="102275"/>
                    <a:pt x="384239" y="105132"/>
                  </a:cubicBezTo>
                  <a:lnTo>
                    <a:pt x="391859" y="106085"/>
                  </a:lnTo>
                  <a:cubicBezTo>
                    <a:pt x="393764" y="106085"/>
                    <a:pt x="395669" y="106085"/>
                    <a:pt x="396622" y="106085"/>
                  </a:cubicBezTo>
                  <a:cubicBezTo>
                    <a:pt x="398527" y="106085"/>
                    <a:pt x="400432" y="106085"/>
                    <a:pt x="402337" y="106085"/>
                  </a:cubicBezTo>
                  <a:cubicBezTo>
                    <a:pt x="401384" y="107037"/>
                    <a:pt x="399479" y="107990"/>
                    <a:pt x="398527" y="109895"/>
                  </a:cubicBezTo>
                  <a:cubicBezTo>
                    <a:pt x="393764" y="113705"/>
                    <a:pt x="389002" y="118467"/>
                    <a:pt x="385192" y="121325"/>
                  </a:cubicBezTo>
                  <a:cubicBezTo>
                    <a:pt x="348997" y="134660"/>
                    <a:pt x="307087" y="150852"/>
                    <a:pt x="264224" y="171807"/>
                  </a:cubicBezTo>
                  <a:cubicBezTo>
                    <a:pt x="265177" y="167997"/>
                    <a:pt x="267082" y="164187"/>
                    <a:pt x="268987" y="161330"/>
                  </a:cubicBezTo>
                  <a:cubicBezTo>
                    <a:pt x="271844" y="155615"/>
                    <a:pt x="274702" y="149900"/>
                    <a:pt x="275654" y="145137"/>
                  </a:cubicBezTo>
                  <a:cubicBezTo>
                    <a:pt x="275654" y="145137"/>
                    <a:pt x="275654" y="145137"/>
                    <a:pt x="275654" y="144185"/>
                  </a:cubicBezTo>
                  <a:cubicBezTo>
                    <a:pt x="275654" y="144185"/>
                    <a:pt x="275654" y="144185"/>
                    <a:pt x="275654" y="144185"/>
                  </a:cubicBezTo>
                  <a:cubicBezTo>
                    <a:pt x="275654" y="144185"/>
                    <a:pt x="275654" y="144185"/>
                    <a:pt x="275654" y="143232"/>
                  </a:cubicBezTo>
                  <a:cubicBezTo>
                    <a:pt x="275654" y="143232"/>
                    <a:pt x="275654" y="143232"/>
                    <a:pt x="275654" y="142280"/>
                  </a:cubicBezTo>
                  <a:cubicBezTo>
                    <a:pt x="275654" y="142280"/>
                    <a:pt x="275654" y="142280"/>
                    <a:pt x="275654" y="142280"/>
                  </a:cubicBezTo>
                  <a:cubicBezTo>
                    <a:pt x="275654" y="142280"/>
                    <a:pt x="275654" y="141327"/>
                    <a:pt x="275654" y="141327"/>
                  </a:cubicBezTo>
                  <a:cubicBezTo>
                    <a:pt x="275654" y="141327"/>
                    <a:pt x="275654" y="140375"/>
                    <a:pt x="275654" y="140375"/>
                  </a:cubicBezTo>
                  <a:cubicBezTo>
                    <a:pt x="275654" y="140375"/>
                    <a:pt x="275654" y="139422"/>
                    <a:pt x="275654" y="139422"/>
                  </a:cubicBezTo>
                  <a:cubicBezTo>
                    <a:pt x="275654" y="139422"/>
                    <a:pt x="275654" y="138470"/>
                    <a:pt x="275654" y="138470"/>
                  </a:cubicBezTo>
                  <a:cubicBezTo>
                    <a:pt x="275654" y="138470"/>
                    <a:pt x="275654" y="137517"/>
                    <a:pt x="275654" y="137517"/>
                  </a:cubicBezTo>
                  <a:cubicBezTo>
                    <a:pt x="275654" y="137517"/>
                    <a:pt x="275654" y="136565"/>
                    <a:pt x="275654" y="136565"/>
                  </a:cubicBezTo>
                  <a:cubicBezTo>
                    <a:pt x="275654" y="136565"/>
                    <a:pt x="275654" y="136565"/>
                    <a:pt x="274702" y="135612"/>
                  </a:cubicBezTo>
                  <a:cubicBezTo>
                    <a:pt x="274702" y="135612"/>
                    <a:pt x="274702" y="135612"/>
                    <a:pt x="273749" y="134660"/>
                  </a:cubicBezTo>
                  <a:cubicBezTo>
                    <a:pt x="273749" y="134660"/>
                    <a:pt x="273749" y="134660"/>
                    <a:pt x="272797" y="133707"/>
                  </a:cubicBezTo>
                  <a:cubicBezTo>
                    <a:pt x="272797" y="133707"/>
                    <a:pt x="272797" y="133707"/>
                    <a:pt x="271844" y="132755"/>
                  </a:cubicBezTo>
                  <a:cubicBezTo>
                    <a:pt x="271844" y="132755"/>
                    <a:pt x="271844" y="132755"/>
                    <a:pt x="270892" y="132755"/>
                  </a:cubicBezTo>
                  <a:cubicBezTo>
                    <a:pt x="270892" y="132755"/>
                    <a:pt x="269939" y="132755"/>
                    <a:pt x="269939" y="132755"/>
                  </a:cubicBezTo>
                  <a:cubicBezTo>
                    <a:pt x="269939" y="132755"/>
                    <a:pt x="268987" y="132755"/>
                    <a:pt x="268987" y="132755"/>
                  </a:cubicBezTo>
                  <a:cubicBezTo>
                    <a:pt x="268987" y="132755"/>
                    <a:pt x="268034" y="132755"/>
                    <a:pt x="268034" y="132755"/>
                  </a:cubicBezTo>
                  <a:cubicBezTo>
                    <a:pt x="268034" y="132755"/>
                    <a:pt x="268034" y="132755"/>
                    <a:pt x="268034" y="132755"/>
                  </a:cubicBezTo>
                  <a:cubicBezTo>
                    <a:pt x="268034" y="132755"/>
                    <a:pt x="268034" y="132755"/>
                    <a:pt x="267082" y="132755"/>
                  </a:cubicBezTo>
                  <a:cubicBezTo>
                    <a:pt x="267082" y="132755"/>
                    <a:pt x="267082" y="132755"/>
                    <a:pt x="266129" y="132755"/>
                  </a:cubicBezTo>
                  <a:cubicBezTo>
                    <a:pt x="238507" y="131802"/>
                    <a:pt x="217552" y="138470"/>
                    <a:pt x="204217" y="150852"/>
                  </a:cubicBezTo>
                  <a:cubicBezTo>
                    <a:pt x="202312" y="152757"/>
                    <a:pt x="201359" y="154662"/>
                    <a:pt x="201359" y="157520"/>
                  </a:cubicBezTo>
                  <a:cubicBezTo>
                    <a:pt x="201359" y="159425"/>
                    <a:pt x="202312" y="162282"/>
                    <a:pt x="204217" y="163235"/>
                  </a:cubicBezTo>
                  <a:cubicBezTo>
                    <a:pt x="208027" y="166092"/>
                    <a:pt x="211837" y="167997"/>
                    <a:pt x="214694" y="168950"/>
                  </a:cubicBezTo>
                  <a:lnTo>
                    <a:pt x="213742" y="169902"/>
                  </a:lnTo>
                  <a:cubicBezTo>
                    <a:pt x="210884" y="172760"/>
                    <a:pt x="207074" y="176570"/>
                    <a:pt x="204217" y="178475"/>
                  </a:cubicBezTo>
                  <a:cubicBezTo>
                    <a:pt x="203264" y="177522"/>
                    <a:pt x="203264" y="176570"/>
                    <a:pt x="202312" y="174665"/>
                  </a:cubicBezTo>
                  <a:cubicBezTo>
                    <a:pt x="201359" y="173712"/>
                    <a:pt x="200407" y="170855"/>
                    <a:pt x="200407" y="169902"/>
                  </a:cubicBezTo>
                  <a:cubicBezTo>
                    <a:pt x="200407" y="167045"/>
                    <a:pt x="199454" y="164187"/>
                    <a:pt x="197549" y="162282"/>
                  </a:cubicBezTo>
                  <a:cubicBezTo>
                    <a:pt x="195644" y="160377"/>
                    <a:pt x="192787" y="159425"/>
                    <a:pt x="188024" y="160377"/>
                  </a:cubicBezTo>
                  <a:cubicBezTo>
                    <a:pt x="177547" y="162282"/>
                    <a:pt x="153734" y="179427"/>
                    <a:pt x="149924" y="186095"/>
                  </a:cubicBezTo>
                  <a:cubicBezTo>
                    <a:pt x="146114" y="193715"/>
                    <a:pt x="143257" y="194667"/>
                    <a:pt x="140399" y="196572"/>
                  </a:cubicBezTo>
                  <a:cubicBezTo>
                    <a:pt x="134684" y="199430"/>
                    <a:pt x="129922" y="202287"/>
                    <a:pt x="123254" y="212765"/>
                  </a:cubicBezTo>
                  <a:cubicBezTo>
                    <a:pt x="122302" y="214670"/>
                    <a:pt x="119444" y="218480"/>
                    <a:pt x="120397" y="224195"/>
                  </a:cubicBezTo>
                  <a:cubicBezTo>
                    <a:pt x="121349" y="229910"/>
                    <a:pt x="126112" y="233720"/>
                    <a:pt x="128969" y="235625"/>
                  </a:cubicBezTo>
                  <a:cubicBezTo>
                    <a:pt x="128969" y="235625"/>
                    <a:pt x="128969" y="235625"/>
                    <a:pt x="128969" y="235625"/>
                  </a:cubicBezTo>
                  <a:cubicBezTo>
                    <a:pt x="128017" y="237530"/>
                    <a:pt x="128017" y="238482"/>
                    <a:pt x="128017" y="240387"/>
                  </a:cubicBezTo>
                  <a:cubicBezTo>
                    <a:pt x="128017" y="243245"/>
                    <a:pt x="129922" y="245150"/>
                    <a:pt x="131827" y="246102"/>
                  </a:cubicBezTo>
                  <a:cubicBezTo>
                    <a:pt x="107062" y="264200"/>
                    <a:pt x="85154" y="284202"/>
                    <a:pt x="65152" y="306110"/>
                  </a:cubicBezTo>
                  <a:cubicBezTo>
                    <a:pt x="83249" y="258485"/>
                    <a:pt x="108967" y="212765"/>
                    <a:pt x="141352" y="173712"/>
                  </a:cubicBezTo>
                  <a:close/>
                  <a:moveTo>
                    <a:pt x="144209" y="227052"/>
                  </a:moveTo>
                  <a:cubicBezTo>
                    <a:pt x="143257" y="226100"/>
                    <a:pt x="142304" y="226100"/>
                    <a:pt x="141352" y="225147"/>
                  </a:cubicBezTo>
                  <a:cubicBezTo>
                    <a:pt x="141352" y="225147"/>
                    <a:pt x="140399" y="224195"/>
                    <a:pt x="140399" y="224195"/>
                  </a:cubicBezTo>
                  <a:cubicBezTo>
                    <a:pt x="144209" y="217527"/>
                    <a:pt x="147067" y="215622"/>
                    <a:pt x="149924" y="214670"/>
                  </a:cubicBezTo>
                  <a:cubicBezTo>
                    <a:pt x="155639" y="211812"/>
                    <a:pt x="161354" y="208002"/>
                    <a:pt x="167069" y="197525"/>
                  </a:cubicBezTo>
                  <a:cubicBezTo>
                    <a:pt x="169927" y="194667"/>
                    <a:pt x="181357" y="186095"/>
                    <a:pt x="188977" y="182285"/>
                  </a:cubicBezTo>
                  <a:cubicBezTo>
                    <a:pt x="188977" y="183237"/>
                    <a:pt x="189929" y="184190"/>
                    <a:pt x="189929" y="184190"/>
                  </a:cubicBezTo>
                  <a:cubicBezTo>
                    <a:pt x="190882" y="185142"/>
                    <a:pt x="190882" y="187047"/>
                    <a:pt x="191834" y="188000"/>
                  </a:cubicBezTo>
                  <a:cubicBezTo>
                    <a:pt x="190882" y="189905"/>
                    <a:pt x="191834" y="191810"/>
                    <a:pt x="192787" y="193715"/>
                  </a:cubicBezTo>
                  <a:cubicBezTo>
                    <a:pt x="194692" y="196572"/>
                    <a:pt x="196597" y="200382"/>
                    <a:pt x="201359" y="201335"/>
                  </a:cubicBezTo>
                  <a:cubicBezTo>
                    <a:pt x="204217" y="201335"/>
                    <a:pt x="207074" y="200382"/>
                    <a:pt x="209932" y="197525"/>
                  </a:cubicBezTo>
                  <a:lnTo>
                    <a:pt x="210884" y="197525"/>
                  </a:lnTo>
                  <a:cubicBezTo>
                    <a:pt x="219457" y="194667"/>
                    <a:pt x="225172" y="188952"/>
                    <a:pt x="229934" y="184190"/>
                  </a:cubicBezTo>
                  <a:lnTo>
                    <a:pt x="240412" y="173712"/>
                  </a:lnTo>
                  <a:cubicBezTo>
                    <a:pt x="242317" y="171807"/>
                    <a:pt x="243269" y="169902"/>
                    <a:pt x="243269" y="167045"/>
                  </a:cubicBezTo>
                  <a:cubicBezTo>
                    <a:pt x="243269" y="165140"/>
                    <a:pt x="242317" y="162282"/>
                    <a:pt x="240412" y="161330"/>
                  </a:cubicBezTo>
                  <a:cubicBezTo>
                    <a:pt x="237554" y="159425"/>
                    <a:pt x="235649" y="157520"/>
                    <a:pt x="232792" y="156567"/>
                  </a:cubicBezTo>
                  <a:cubicBezTo>
                    <a:pt x="238507" y="153710"/>
                    <a:pt x="246127" y="151805"/>
                    <a:pt x="255652" y="151805"/>
                  </a:cubicBezTo>
                  <a:cubicBezTo>
                    <a:pt x="255652" y="152757"/>
                    <a:pt x="254699" y="153710"/>
                    <a:pt x="254699" y="153710"/>
                  </a:cubicBezTo>
                  <a:cubicBezTo>
                    <a:pt x="250889" y="162282"/>
                    <a:pt x="247079" y="169902"/>
                    <a:pt x="247079" y="177522"/>
                  </a:cubicBezTo>
                  <a:cubicBezTo>
                    <a:pt x="247079" y="178475"/>
                    <a:pt x="247079" y="179427"/>
                    <a:pt x="248032" y="180380"/>
                  </a:cubicBezTo>
                  <a:cubicBezTo>
                    <a:pt x="214694" y="197525"/>
                    <a:pt x="181357" y="217527"/>
                    <a:pt x="149924" y="239435"/>
                  </a:cubicBezTo>
                  <a:cubicBezTo>
                    <a:pt x="149924" y="234672"/>
                    <a:pt x="148019" y="229910"/>
                    <a:pt x="144209" y="227052"/>
                  </a:cubicBezTo>
                  <a:close/>
                  <a:moveTo>
                    <a:pt x="17527" y="486132"/>
                  </a:moveTo>
                  <a:cubicBezTo>
                    <a:pt x="14669" y="452795"/>
                    <a:pt x="20384" y="421362"/>
                    <a:pt x="34672" y="390882"/>
                  </a:cubicBezTo>
                  <a:cubicBezTo>
                    <a:pt x="91822" y="262295"/>
                    <a:pt x="275654" y="178475"/>
                    <a:pt x="392812" y="135612"/>
                  </a:cubicBezTo>
                  <a:cubicBezTo>
                    <a:pt x="392812" y="135612"/>
                    <a:pt x="392812" y="135612"/>
                    <a:pt x="392812" y="135612"/>
                  </a:cubicBezTo>
                  <a:cubicBezTo>
                    <a:pt x="451867" y="114657"/>
                    <a:pt x="494729" y="104180"/>
                    <a:pt x="495682" y="103227"/>
                  </a:cubicBezTo>
                  <a:lnTo>
                    <a:pt x="514732" y="98465"/>
                  </a:lnTo>
                  <a:cubicBezTo>
                    <a:pt x="517589" y="97512"/>
                    <a:pt x="519494" y="96560"/>
                    <a:pt x="520447" y="93702"/>
                  </a:cubicBezTo>
                  <a:cubicBezTo>
                    <a:pt x="521399" y="90845"/>
                    <a:pt x="521399" y="88940"/>
                    <a:pt x="520447" y="86082"/>
                  </a:cubicBezTo>
                  <a:lnTo>
                    <a:pt x="486157" y="22265"/>
                  </a:lnTo>
                  <a:cubicBezTo>
                    <a:pt x="571882" y="51792"/>
                    <a:pt x="658559" y="97512"/>
                    <a:pt x="701422" y="121325"/>
                  </a:cubicBezTo>
                  <a:cubicBezTo>
                    <a:pt x="656654" y="171807"/>
                    <a:pt x="621412" y="231815"/>
                    <a:pt x="600457" y="269915"/>
                  </a:cubicBezTo>
                  <a:lnTo>
                    <a:pt x="566167" y="196572"/>
                  </a:lnTo>
                  <a:cubicBezTo>
                    <a:pt x="564262" y="192762"/>
                    <a:pt x="561404" y="190857"/>
                    <a:pt x="557594" y="191810"/>
                  </a:cubicBezTo>
                  <a:lnTo>
                    <a:pt x="546164" y="193715"/>
                  </a:lnTo>
                  <a:cubicBezTo>
                    <a:pt x="540449" y="194667"/>
                    <a:pt x="399479" y="215622"/>
                    <a:pt x="263272" y="273725"/>
                  </a:cubicBezTo>
                  <a:cubicBezTo>
                    <a:pt x="132779" y="329922"/>
                    <a:pt x="49912" y="401360"/>
                    <a:pt x="17527" y="486132"/>
                  </a:cubicBezTo>
                  <a:close/>
                  <a:moveTo>
                    <a:pt x="132779" y="644247"/>
                  </a:moveTo>
                  <a:cubicBezTo>
                    <a:pt x="130874" y="632817"/>
                    <a:pt x="128969" y="618530"/>
                    <a:pt x="127064" y="604242"/>
                  </a:cubicBezTo>
                  <a:cubicBezTo>
                    <a:pt x="125159" y="583287"/>
                    <a:pt x="122302" y="561380"/>
                    <a:pt x="117539" y="545187"/>
                  </a:cubicBezTo>
                  <a:cubicBezTo>
                    <a:pt x="115634" y="539472"/>
                    <a:pt x="113729" y="532805"/>
                    <a:pt x="109919" y="527090"/>
                  </a:cubicBezTo>
                  <a:cubicBezTo>
                    <a:pt x="108014" y="525185"/>
                    <a:pt x="107062" y="523280"/>
                    <a:pt x="105157" y="521375"/>
                  </a:cubicBezTo>
                  <a:cubicBezTo>
                    <a:pt x="103252" y="519470"/>
                    <a:pt x="101347" y="517565"/>
                    <a:pt x="100394" y="515660"/>
                  </a:cubicBezTo>
                  <a:cubicBezTo>
                    <a:pt x="96584" y="508992"/>
                    <a:pt x="100394" y="499467"/>
                    <a:pt x="103252" y="489942"/>
                  </a:cubicBezTo>
                  <a:cubicBezTo>
                    <a:pt x="104204" y="488037"/>
                    <a:pt x="104204" y="485180"/>
                    <a:pt x="103252" y="483275"/>
                  </a:cubicBezTo>
                  <a:cubicBezTo>
                    <a:pt x="102299" y="481370"/>
                    <a:pt x="100394" y="479465"/>
                    <a:pt x="98489" y="478512"/>
                  </a:cubicBezTo>
                  <a:cubicBezTo>
                    <a:pt x="97537" y="478512"/>
                    <a:pt x="94679" y="475655"/>
                    <a:pt x="93727" y="471845"/>
                  </a:cubicBezTo>
                  <a:cubicBezTo>
                    <a:pt x="93727" y="470892"/>
                    <a:pt x="93727" y="469940"/>
                    <a:pt x="93727" y="468987"/>
                  </a:cubicBezTo>
                  <a:cubicBezTo>
                    <a:pt x="93727" y="468987"/>
                    <a:pt x="94679" y="468987"/>
                    <a:pt x="94679" y="468987"/>
                  </a:cubicBezTo>
                  <a:cubicBezTo>
                    <a:pt x="94679" y="468987"/>
                    <a:pt x="95632" y="468987"/>
                    <a:pt x="95632" y="468987"/>
                  </a:cubicBezTo>
                  <a:cubicBezTo>
                    <a:pt x="106109" y="468987"/>
                    <a:pt x="107062" y="458510"/>
                    <a:pt x="108014" y="454700"/>
                  </a:cubicBezTo>
                  <a:cubicBezTo>
                    <a:pt x="108014" y="453747"/>
                    <a:pt x="108014" y="453747"/>
                    <a:pt x="108014" y="452795"/>
                  </a:cubicBezTo>
                  <a:cubicBezTo>
                    <a:pt x="108967" y="452795"/>
                    <a:pt x="108967" y="453747"/>
                    <a:pt x="109919" y="453747"/>
                  </a:cubicBezTo>
                  <a:cubicBezTo>
                    <a:pt x="110872" y="454700"/>
                    <a:pt x="111824" y="454700"/>
                    <a:pt x="112777" y="455652"/>
                  </a:cubicBezTo>
                  <a:cubicBezTo>
                    <a:pt x="116587" y="458510"/>
                    <a:pt x="121349" y="463272"/>
                    <a:pt x="128969" y="463272"/>
                  </a:cubicBezTo>
                  <a:cubicBezTo>
                    <a:pt x="128969" y="463272"/>
                    <a:pt x="128969" y="463272"/>
                    <a:pt x="128969" y="463272"/>
                  </a:cubicBezTo>
                  <a:cubicBezTo>
                    <a:pt x="130874" y="463272"/>
                    <a:pt x="133732" y="462320"/>
                    <a:pt x="134684" y="460415"/>
                  </a:cubicBezTo>
                  <a:cubicBezTo>
                    <a:pt x="135637" y="461367"/>
                    <a:pt x="136589" y="463272"/>
                    <a:pt x="137542" y="465177"/>
                  </a:cubicBezTo>
                  <a:cubicBezTo>
                    <a:pt x="138494" y="468035"/>
                    <a:pt x="140399" y="470892"/>
                    <a:pt x="142304" y="473750"/>
                  </a:cubicBezTo>
                  <a:cubicBezTo>
                    <a:pt x="146114" y="479465"/>
                    <a:pt x="152782" y="482322"/>
                    <a:pt x="157544" y="484227"/>
                  </a:cubicBezTo>
                  <a:cubicBezTo>
                    <a:pt x="160402" y="485180"/>
                    <a:pt x="163259" y="487085"/>
                    <a:pt x="165164" y="488037"/>
                  </a:cubicBezTo>
                  <a:cubicBezTo>
                    <a:pt x="168974" y="490895"/>
                    <a:pt x="170879" y="496610"/>
                    <a:pt x="173737" y="503277"/>
                  </a:cubicBezTo>
                  <a:cubicBezTo>
                    <a:pt x="175642" y="508992"/>
                    <a:pt x="177547" y="514707"/>
                    <a:pt x="181357" y="519470"/>
                  </a:cubicBezTo>
                  <a:cubicBezTo>
                    <a:pt x="189929" y="531852"/>
                    <a:pt x="204217" y="536615"/>
                    <a:pt x="217552" y="540425"/>
                  </a:cubicBezTo>
                  <a:cubicBezTo>
                    <a:pt x="226124" y="543282"/>
                    <a:pt x="234697" y="546140"/>
                    <a:pt x="240412" y="550902"/>
                  </a:cubicBezTo>
                  <a:cubicBezTo>
                    <a:pt x="245174" y="554712"/>
                    <a:pt x="248984" y="560427"/>
                    <a:pt x="248032" y="565190"/>
                  </a:cubicBezTo>
                  <a:cubicBezTo>
                    <a:pt x="247079" y="568047"/>
                    <a:pt x="245174" y="569952"/>
                    <a:pt x="242317" y="572810"/>
                  </a:cubicBezTo>
                  <a:cubicBezTo>
                    <a:pt x="238507" y="576620"/>
                    <a:pt x="234697" y="581382"/>
                    <a:pt x="233744" y="587097"/>
                  </a:cubicBezTo>
                  <a:cubicBezTo>
                    <a:pt x="230887" y="595670"/>
                    <a:pt x="233744" y="604242"/>
                    <a:pt x="236602" y="610910"/>
                  </a:cubicBezTo>
                  <a:cubicBezTo>
                    <a:pt x="237554" y="612815"/>
                    <a:pt x="237554" y="614720"/>
                    <a:pt x="238507" y="616625"/>
                  </a:cubicBezTo>
                  <a:cubicBezTo>
                    <a:pt x="239459" y="620435"/>
                    <a:pt x="239459" y="624245"/>
                    <a:pt x="238507" y="627102"/>
                  </a:cubicBezTo>
                  <a:cubicBezTo>
                    <a:pt x="238507" y="628055"/>
                    <a:pt x="237554" y="628055"/>
                    <a:pt x="237554" y="628055"/>
                  </a:cubicBezTo>
                  <a:cubicBezTo>
                    <a:pt x="236602" y="628055"/>
                    <a:pt x="235649" y="628055"/>
                    <a:pt x="234697" y="628055"/>
                  </a:cubicBezTo>
                  <a:cubicBezTo>
                    <a:pt x="232792" y="628055"/>
                    <a:pt x="230887" y="628055"/>
                    <a:pt x="228029" y="628055"/>
                  </a:cubicBezTo>
                  <a:cubicBezTo>
                    <a:pt x="210884" y="630912"/>
                    <a:pt x="208979" y="652820"/>
                    <a:pt x="208979" y="660440"/>
                  </a:cubicBezTo>
                  <a:cubicBezTo>
                    <a:pt x="208027" y="667107"/>
                    <a:pt x="205169" y="672822"/>
                    <a:pt x="203264" y="672822"/>
                  </a:cubicBezTo>
                  <a:cubicBezTo>
                    <a:pt x="200407" y="671870"/>
                    <a:pt x="197549" y="672822"/>
                    <a:pt x="195644" y="674727"/>
                  </a:cubicBezTo>
                  <a:cubicBezTo>
                    <a:pt x="193739" y="676632"/>
                    <a:pt x="191834" y="679490"/>
                    <a:pt x="192787" y="682347"/>
                  </a:cubicBezTo>
                  <a:cubicBezTo>
                    <a:pt x="192787" y="689015"/>
                    <a:pt x="192787" y="696635"/>
                    <a:pt x="190882" y="703302"/>
                  </a:cubicBezTo>
                  <a:cubicBezTo>
                    <a:pt x="168974" y="686157"/>
                    <a:pt x="149924" y="666155"/>
                    <a:pt x="132779" y="644247"/>
                  </a:cubicBezTo>
                  <a:close/>
                  <a:moveTo>
                    <a:pt x="173737" y="794742"/>
                  </a:moveTo>
                  <a:cubicBezTo>
                    <a:pt x="171832" y="795695"/>
                    <a:pt x="169927" y="797600"/>
                    <a:pt x="168974" y="799505"/>
                  </a:cubicBezTo>
                  <a:cubicBezTo>
                    <a:pt x="168022" y="801410"/>
                    <a:pt x="168974" y="804267"/>
                    <a:pt x="169927" y="806172"/>
                  </a:cubicBezTo>
                  <a:lnTo>
                    <a:pt x="188024" y="838557"/>
                  </a:lnTo>
                  <a:lnTo>
                    <a:pt x="60389" y="826175"/>
                  </a:lnTo>
                  <a:lnTo>
                    <a:pt x="114682" y="712827"/>
                  </a:lnTo>
                  <a:lnTo>
                    <a:pt x="128969" y="741402"/>
                  </a:lnTo>
                  <a:cubicBezTo>
                    <a:pt x="130874" y="745212"/>
                    <a:pt x="135637" y="747117"/>
                    <a:pt x="140399" y="745212"/>
                  </a:cubicBezTo>
                  <a:lnTo>
                    <a:pt x="187072" y="723305"/>
                  </a:lnTo>
                  <a:cubicBezTo>
                    <a:pt x="205169" y="737592"/>
                    <a:pt x="224219" y="749022"/>
                    <a:pt x="244222" y="759500"/>
                  </a:cubicBezTo>
                  <a:lnTo>
                    <a:pt x="173737" y="794742"/>
                  </a:lnTo>
                  <a:close/>
                  <a:moveTo>
                    <a:pt x="426149" y="787122"/>
                  </a:moveTo>
                  <a:cubicBezTo>
                    <a:pt x="342329" y="787122"/>
                    <a:pt x="266129" y="760452"/>
                    <a:pt x="203264" y="714732"/>
                  </a:cubicBezTo>
                  <a:cubicBezTo>
                    <a:pt x="204217" y="713780"/>
                    <a:pt x="205169" y="712827"/>
                    <a:pt x="205169" y="710922"/>
                  </a:cubicBezTo>
                  <a:cubicBezTo>
                    <a:pt x="207074" y="704255"/>
                    <a:pt x="208027" y="697587"/>
                    <a:pt x="208979" y="689967"/>
                  </a:cubicBezTo>
                  <a:cubicBezTo>
                    <a:pt x="209932" y="689015"/>
                    <a:pt x="211837" y="689015"/>
                    <a:pt x="212789" y="688062"/>
                  </a:cubicBezTo>
                  <a:cubicBezTo>
                    <a:pt x="221362" y="682347"/>
                    <a:pt x="224219" y="670917"/>
                    <a:pt x="225172" y="663297"/>
                  </a:cubicBezTo>
                  <a:cubicBezTo>
                    <a:pt x="226124" y="649962"/>
                    <a:pt x="228982" y="647105"/>
                    <a:pt x="230887" y="646152"/>
                  </a:cubicBezTo>
                  <a:cubicBezTo>
                    <a:pt x="231839" y="646152"/>
                    <a:pt x="232792" y="646152"/>
                    <a:pt x="233744" y="646152"/>
                  </a:cubicBezTo>
                  <a:cubicBezTo>
                    <a:pt x="235649" y="646152"/>
                    <a:pt x="238507" y="646152"/>
                    <a:pt x="241364" y="645200"/>
                  </a:cubicBezTo>
                  <a:cubicBezTo>
                    <a:pt x="246127" y="644247"/>
                    <a:pt x="249937" y="641390"/>
                    <a:pt x="252794" y="636627"/>
                  </a:cubicBezTo>
                  <a:cubicBezTo>
                    <a:pt x="257557" y="629007"/>
                    <a:pt x="256604" y="619482"/>
                    <a:pt x="254699" y="612815"/>
                  </a:cubicBezTo>
                  <a:cubicBezTo>
                    <a:pt x="253747" y="610910"/>
                    <a:pt x="253747" y="609005"/>
                    <a:pt x="252794" y="606147"/>
                  </a:cubicBezTo>
                  <a:cubicBezTo>
                    <a:pt x="250889" y="601385"/>
                    <a:pt x="248984" y="595670"/>
                    <a:pt x="249937" y="591860"/>
                  </a:cubicBezTo>
                  <a:cubicBezTo>
                    <a:pt x="250889" y="589002"/>
                    <a:pt x="252794" y="587097"/>
                    <a:pt x="255652" y="584240"/>
                  </a:cubicBezTo>
                  <a:cubicBezTo>
                    <a:pt x="259462" y="580430"/>
                    <a:pt x="263272" y="575667"/>
                    <a:pt x="264224" y="569952"/>
                  </a:cubicBezTo>
                  <a:cubicBezTo>
                    <a:pt x="268034" y="556617"/>
                    <a:pt x="260414" y="544235"/>
                    <a:pt x="250889" y="537567"/>
                  </a:cubicBezTo>
                  <a:cubicBezTo>
                    <a:pt x="242317" y="530900"/>
                    <a:pt x="232792" y="528042"/>
                    <a:pt x="222314" y="525185"/>
                  </a:cubicBezTo>
                  <a:cubicBezTo>
                    <a:pt x="210884" y="521375"/>
                    <a:pt x="200407" y="518517"/>
                    <a:pt x="194692" y="509945"/>
                  </a:cubicBezTo>
                  <a:cubicBezTo>
                    <a:pt x="191834" y="506135"/>
                    <a:pt x="190882" y="502325"/>
                    <a:pt x="188977" y="497562"/>
                  </a:cubicBezTo>
                  <a:cubicBezTo>
                    <a:pt x="186119" y="489942"/>
                    <a:pt x="183262" y="481370"/>
                    <a:pt x="175642" y="475655"/>
                  </a:cubicBezTo>
                  <a:cubicBezTo>
                    <a:pt x="171832" y="472797"/>
                    <a:pt x="168022" y="470892"/>
                    <a:pt x="164212" y="468987"/>
                  </a:cubicBezTo>
                  <a:cubicBezTo>
                    <a:pt x="160402" y="467082"/>
                    <a:pt x="157544" y="466130"/>
                    <a:pt x="155639" y="463272"/>
                  </a:cubicBezTo>
                  <a:cubicBezTo>
                    <a:pt x="154687" y="462320"/>
                    <a:pt x="153734" y="460415"/>
                    <a:pt x="152782" y="458510"/>
                  </a:cubicBezTo>
                  <a:cubicBezTo>
                    <a:pt x="151829" y="455652"/>
                    <a:pt x="149924" y="452795"/>
                    <a:pt x="148019" y="449937"/>
                  </a:cubicBezTo>
                  <a:cubicBezTo>
                    <a:pt x="144209" y="445175"/>
                    <a:pt x="137542" y="442317"/>
                    <a:pt x="131827" y="443270"/>
                  </a:cubicBezTo>
                  <a:cubicBezTo>
                    <a:pt x="129922" y="443270"/>
                    <a:pt x="128017" y="444222"/>
                    <a:pt x="126112" y="445175"/>
                  </a:cubicBezTo>
                  <a:cubicBezTo>
                    <a:pt x="125159" y="444222"/>
                    <a:pt x="124207" y="443270"/>
                    <a:pt x="123254" y="442317"/>
                  </a:cubicBezTo>
                  <a:cubicBezTo>
                    <a:pt x="122302" y="441365"/>
                    <a:pt x="121349" y="440412"/>
                    <a:pt x="120397" y="439460"/>
                  </a:cubicBezTo>
                  <a:cubicBezTo>
                    <a:pt x="113729" y="434697"/>
                    <a:pt x="104204" y="432792"/>
                    <a:pt x="96584" y="438507"/>
                  </a:cubicBezTo>
                  <a:cubicBezTo>
                    <a:pt x="96584" y="438507"/>
                    <a:pt x="96584" y="438507"/>
                    <a:pt x="96584" y="438507"/>
                  </a:cubicBezTo>
                  <a:cubicBezTo>
                    <a:pt x="96584" y="438507"/>
                    <a:pt x="96584" y="438507"/>
                    <a:pt x="96584" y="438507"/>
                  </a:cubicBezTo>
                  <a:cubicBezTo>
                    <a:pt x="96584" y="438507"/>
                    <a:pt x="95632" y="439460"/>
                    <a:pt x="95632" y="439460"/>
                  </a:cubicBezTo>
                  <a:cubicBezTo>
                    <a:pt x="91822" y="444222"/>
                    <a:pt x="88012" y="448032"/>
                    <a:pt x="85154" y="450890"/>
                  </a:cubicBezTo>
                  <a:cubicBezTo>
                    <a:pt x="85154" y="450890"/>
                    <a:pt x="85154" y="450890"/>
                    <a:pt x="85154" y="450890"/>
                  </a:cubicBezTo>
                  <a:cubicBezTo>
                    <a:pt x="78487" y="457557"/>
                    <a:pt x="76582" y="466130"/>
                    <a:pt x="78487" y="474702"/>
                  </a:cubicBezTo>
                  <a:cubicBezTo>
                    <a:pt x="79439" y="480417"/>
                    <a:pt x="83249" y="485180"/>
                    <a:pt x="86107" y="488037"/>
                  </a:cubicBezTo>
                  <a:cubicBezTo>
                    <a:pt x="82297" y="498515"/>
                    <a:pt x="80392" y="509945"/>
                    <a:pt x="86107" y="520422"/>
                  </a:cubicBezTo>
                  <a:cubicBezTo>
                    <a:pt x="88012" y="524232"/>
                    <a:pt x="90869" y="527090"/>
                    <a:pt x="92774" y="529947"/>
                  </a:cubicBezTo>
                  <a:cubicBezTo>
                    <a:pt x="93727" y="530900"/>
                    <a:pt x="95632" y="532805"/>
                    <a:pt x="96584" y="534710"/>
                  </a:cubicBezTo>
                  <a:cubicBezTo>
                    <a:pt x="99442" y="538520"/>
                    <a:pt x="100394" y="543282"/>
                    <a:pt x="102299" y="548045"/>
                  </a:cubicBezTo>
                  <a:cubicBezTo>
                    <a:pt x="107062" y="562332"/>
                    <a:pt x="108967" y="584240"/>
                    <a:pt x="110872" y="604242"/>
                  </a:cubicBezTo>
                  <a:cubicBezTo>
                    <a:pt x="110872" y="607100"/>
                    <a:pt x="111824" y="609957"/>
                    <a:pt x="111824" y="612815"/>
                  </a:cubicBezTo>
                  <a:cubicBezTo>
                    <a:pt x="81344" y="565190"/>
                    <a:pt x="62294" y="508992"/>
                    <a:pt x="55627" y="448985"/>
                  </a:cubicBezTo>
                  <a:cubicBezTo>
                    <a:pt x="95632" y="387072"/>
                    <a:pt x="168022" y="331827"/>
                    <a:pt x="270892" y="288012"/>
                  </a:cubicBezTo>
                  <a:cubicBezTo>
                    <a:pt x="285179" y="281345"/>
                    <a:pt x="300419" y="275630"/>
                    <a:pt x="314707" y="270867"/>
                  </a:cubicBezTo>
                  <a:cubicBezTo>
                    <a:pt x="320422" y="272772"/>
                    <a:pt x="330899" y="277535"/>
                    <a:pt x="353759" y="286107"/>
                  </a:cubicBezTo>
                  <a:cubicBezTo>
                    <a:pt x="370904" y="292775"/>
                    <a:pt x="387097" y="299442"/>
                    <a:pt x="390907" y="300395"/>
                  </a:cubicBezTo>
                  <a:cubicBezTo>
                    <a:pt x="392812" y="301347"/>
                    <a:pt x="393764" y="302300"/>
                    <a:pt x="395669" y="303252"/>
                  </a:cubicBezTo>
                  <a:cubicBezTo>
                    <a:pt x="396622" y="303252"/>
                    <a:pt x="396622" y="303252"/>
                    <a:pt x="396622" y="304205"/>
                  </a:cubicBezTo>
                  <a:cubicBezTo>
                    <a:pt x="396622" y="305157"/>
                    <a:pt x="395669" y="309920"/>
                    <a:pt x="390907" y="314682"/>
                  </a:cubicBezTo>
                  <a:lnTo>
                    <a:pt x="357569" y="350877"/>
                  </a:lnTo>
                  <a:cubicBezTo>
                    <a:pt x="354712" y="354687"/>
                    <a:pt x="350902" y="358497"/>
                    <a:pt x="348044" y="363260"/>
                  </a:cubicBezTo>
                  <a:cubicBezTo>
                    <a:pt x="346139" y="368022"/>
                    <a:pt x="345187" y="373737"/>
                    <a:pt x="345187" y="377547"/>
                  </a:cubicBezTo>
                  <a:lnTo>
                    <a:pt x="345187" y="379452"/>
                  </a:lnTo>
                  <a:cubicBezTo>
                    <a:pt x="344234" y="385167"/>
                    <a:pt x="343282" y="391835"/>
                    <a:pt x="341377" y="398502"/>
                  </a:cubicBezTo>
                  <a:cubicBezTo>
                    <a:pt x="339472" y="406122"/>
                    <a:pt x="337567" y="414695"/>
                    <a:pt x="337567" y="423267"/>
                  </a:cubicBezTo>
                  <a:cubicBezTo>
                    <a:pt x="335662" y="443270"/>
                    <a:pt x="342329" y="460415"/>
                    <a:pt x="354712" y="470892"/>
                  </a:cubicBezTo>
                  <a:cubicBezTo>
                    <a:pt x="355664" y="471845"/>
                    <a:pt x="357569" y="472797"/>
                    <a:pt x="358522" y="473750"/>
                  </a:cubicBezTo>
                  <a:cubicBezTo>
                    <a:pt x="360427" y="475655"/>
                    <a:pt x="362332" y="476607"/>
                    <a:pt x="363284" y="477560"/>
                  </a:cubicBezTo>
                  <a:cubicBezTo>
                    <a:pt x="364237" y="478512"/>
                    <a:pt x="365189" y="481370"/>
                    <a:pt x="366142" y="483275"/>
                  </a:cubicBezTo>
                  <a:cubicBezTo>
                    <a:pt x="367094" y="487085"/>
                    <a:pt x="368999" y="490895"/>
                    <a:pt x="371857" y="494705"/>
                  </a:cubicBezTo>
                  <a:cubicBezTo>
                    <a:pt x="378524" y="502325"/>
                    <a:pt x="388049" y="504230"/>
                    <a:pt x="394717" y="504230"/>
                  </a:cubicBezTo>
                  <a:cubicBezTo>
                    <a:pt x="409957" y="505182"/>
                    <a:pt x="425197" y="503277"/>
                    <a:pt x="438532" y="498515"/>
                  </a:cubicBezTo>
                  <a:cubicBezTo>
                    <a:pt x="439484" y="498515"/>
                    <a:pt x="441389" y="497562"/>
                    <a:pt x="442342" y="497562"/>
                  </a:cubicBezTo>
                  <a:cubicBezTo>
                    <a:pt x="447104" y="495657"/>
                    <a:pt x="450914" y="494705"/>
                    <a:pt x="454724" y="493752"/>
                  </a:cubicBezTo>
                  <a:cubicBezTo>
                    <a:pt x="460439" y="493752"/>
                    <a:pt x="467107" y="496610"/>
                    <a:pt x="475679" y="501372"/>
                  </a:cubicBezTo>
                  <a:cubicBezTo>
                    <a:pt x="483299" y="505182"/>
                    <a:pt x="488062" y="509945"/>
                    <a:pt x="487109" y="512802"/>
                  </a:cubicBezTo>
                  <a:cubicBezTo>
                    <a:pt x="487109" y="513755"/>
                    <a:pt x="485204" y="516612"/>
                    <a:pt x="484252" y="518517"/>
                  </a:cubicBezTo>
                  <a:cubicBezTo>
                    <a:pt x="481394" y="522327"/>
                    <a:pt x="476632" y="528042"/>
                    <a:pt x="478537" y="536615"/>
                  </a:cubicBezTo>
                  <a:cubicBezTo>
                    <a:pt x="479489" y="541377"/>
                    <a:pt x="482347" y="545187"/>
                    <a:pt x="484252" y="547092"/>
                  </a:cubicBezTo>
                  <a:cubicBezTo>
                    <a:pt x="490919" y="555665"/>
                    <a:pt x="497587" y="565190"/>
                    <a:pt x="500444" y="574715"/>
                  </a:cubicBezTo>
                  <a:cubicBezTo>
                    <a:pt x="503302" y="584240"/>
                    <a:pt x="502349" y="594717"/>
                    <a:pt x="496634" y="601385"/>
                  </a:cubicBezTo>
                  <a:cubicBezTo>
                    <a:pt x="495682" y="602337"/>
                    <a:pt x="494729" y="603290"/>
                    <a:pt x="493777" y="604242"/>
                  </a:cubicBezTo>
                  <a:cubicBezTo>
                    <a:pt x="490919" y="607100"/>
                    <a:pt x="488062" y="609957"/>
                    <a:pt x="487109" y="614720"/>
                  </a:cubicBezTo>
                  <a:cubicBezTo>
                    <a:pt x="482347" y="628055"/>
                    <a:pt x="489967" y="638532"/>
                    <a:pt x="496634" y="648057"/>
                  </a:cubicBezTo>
                  <a:cubicBezTo>
                    <a:pt x="499492" y="651867"/>
                    <a:pt x="501397" y="654725"/>
                    <a:pt x="503302" y="658535"/>
                  </a:cubicBezTo>
                  <a:cubicBezTo>
                    <a:pt x="505207" y="662345"/>
                    <a:pt x="506159" y="668060"/>
                    <a:pt x="507112" y="673775"/>
                  </a:cubicBezTo>
                  <a:cubicBezTo>
                    <a:pt x="507112" y="676632"/>
                    <a:pt x="508064" y="679490"/>
                    <a:pt x="509017" y="682347"/>
                  </a:cubicBezTo>
                  <a:cubicBezTo>
                    <a:pt x="511874" y="695682"/>
                    <a:pt x="519494" y="706160"/>
                    <a:pt x="529019" y="709017"/>
                  </a:cubicBezTo>
                  <a:cubicBezTo>
                    <a:pt x="531877" y="709970"/>
                    <a:pt x="535687" y="709970"/>
                    <a:pt x="537592" y="709970"/>
                  </a:cubicBezTo>
                  <a:cubicBezTo>
                    <a:pt x="539497" y="709970"/>
                    <a:pt x="542354" y="709970"/>
                    <a:pt x="544259" y="709017"/>
                  </a:cubicBezTo>
                  <a:cubicBezTo>
                    <a:pt x="565214" y="706160"/>
                    <a:pt x="584264" y="693777"/>
                    <a:pt x="594742" y="674727"/>
                  </a:cubicBezTo>
                  <a:cubicBezTo>
                    <a:pt x="595694" y="672822"/>
                    <a:pt x="596647" y="670917"/>
                    <a:pt x="597599" y="669012"/>
                  </a:cubicBezTo>
                  <a:cubicBezTo>
                    <a:pt x="599504" y="664250"/>
                    <a:pt x="602362" y="660440"/>
                    <a:pt x="605219" y="657582"/>
                  </a:cubicBezTo>
                  <a:cubicBezTo>
                    <a:pt x="606172" y="656630"/>
                    <a:pt x="607124" y="656630"/>
                    <a:pt x="607124" y="655677"/>
                  </a:cubicBezTo>
                  <a:cubicBezTo>
                    <a:pt x="609029" y="653772"/>
                    <a:pt x="611887" y="651867"/>
                    <a:pt x="614744" y="649010"/>
                  </a:cubicBezTo>
                  <a:cubicBezTo>
                    <a:pt x="618554" y="644247"/>
                    <a:pt x="618554" y="638532"/>
                    <a:pt x="618554" y="633770"/>
                  </a:cubicBezTo>
                  <a:cubicBezTo>
                    <a:pt x="618554" y="631865"/>
                    <a:pt x="618554" y="629007"/>
                    <a:pt x="619507" y="628055"/>
                  </a:cubicBezTo>
                  <a:cubicBezTo>
                    <a:pt x="620459" y="624245"/>
                    <a:pt x="625222" y="621387"/>
                    <a:pt x="629984" y="618530"/>
                  </a:cubicBezTo>
                  <a:cubicBezTo>
                    <a:pt x="634747" y="615672"/>
                    <a:pt x="640462" y="611862"/>
                    <a:pt x="644272" y="606147"/>
                  </a:cubicBezTo>
                  <a:cubicBezTo>
                    <a:pt x="652844" y="594717"/>
                    <a:pt x="650939" y="580430"/>
                    <a:pt x="649987" y="569000"/>
                  </a:cubicBezTo>
                  <a:cubicBezTo>
                    <a:pt x="649034" y="562332"/>
                    <a:pt x="648082" y="555665"/>
                    <a:pt x="649034" y="549950"/>
                  </a:cubicBezTo>
                  <a:cubicBezTo>
                    <a:pt x="650939" y="539472"/>
                    <a:pt x="658559" y="530900"/>
                    <a:pt x="667132" y="522327"/>
                  </a:cubicBezTo>
                  <a:cubicBezTo>
                    <a:pt x="669037" y="520422"/>
                    <a:pt x="669989" y="518517"/>
                    <a:pt x="671894" y="516612"/>
                  </a:cubicBezTo>
                  <a:cubicBezTo>
                    <a:pt x="682372" y="504230"/>
                    <a:pt x="691897" y="490895"/>
                    <a:pt x="699517" y="475655"/>
                  </a:cubicBezTo>
                  <a:cubicBezTo>
                    <a:pt x="702374" y="468987"/>
                    <a:pt x="705232" y="458510"/>
                    <a:pt x="701422" y="449937"/>
                  </a:cubicBezTo>
                  <a:cubicBezTo>
                    <a:pt x="699517" y="445175"/>
                    <a:pt x="695707" y="442317"/>
                    <a:pt x="689992" y="441365"/>
                  </a:cubicBezTo>
                  <a:cubicBezTo>
                    <a:pt x="685229" y="440412"/>
                    <a:pt x="680467" y="441365"/>
                    <a:pt x="677609" y="442317"/>
                  </a:cubicBezTo>
                  <a:cubicBezTo>
                    <a:pt x="676657" y="442317"/>
                    <a:pt x="675704" y="443270"/>
                    <a:pt x="674752" y="443270"/>
                  </a:cubicBezTo>
                  <a:cubicBezTo>
                    <a:pt x="661417" y="445175"/>
                    <a:pt x="654749" y="444222"/>
                    <a:pt x="651892" y="440412"/>
                  </a:cubicBezTo>
                  <a:cubicBezTo>
                    <a:pt x="645224" y="429935"/>
                    <a:pt x="641414" y="418505"/>
                    <a:pt x="638557" y="407075"/>
                  </a:cubicBezTo>
                  <a:cubicBezTo>
                    <a:pt x="640462" y="408980"/>
                    <a:pt x="642367" y="410885"/>
                    <a:pt x="644272" y="411837"/>
                  </a:cubicBezTo>
                  <a:cubicBezTo>
                    <a:pt x="648082" y="414695"/>
                    <a:pt x="650939" y="416600"/>
                    <a:pt x="653797" y="422315"/>
                  </a:cubicBezTo>
                  <a:cubicBezTo>
                    <a:pt x="655702" y="426125"/>
                    <a:pt x="658559" y="430887"/>
                    <a:pt x="664274" y="434697"/>
                  </a:cubicBezTo>
                  <a:cubicBezTo>
                    <a:pt x="671894" y="438507"/>
                    <a:pt x="680467" y="437555"/>
                    <a:pt x="689992" y="430887"/>
                  </a:cubicBezTo>
                  <a:cubicBezTo>
                    <a:pt x="697612" y="426125"/>
                    <a:pt x="703327" y="419457"/>
                    <a:pt x="709042" y="413742"/>
                  </a:cubicBezTo>
                  <a:cubicBezTo>
                    <a:pt x="710947" y="411837"/>
                    <a:pt x="712852" y="410885"/>
                    <a:pt x="714757" y="409932"/>
                  </a:cubicBezTo>
                  <a:cubicBezTo>
                    <a:pt x="719519" y="408027"/>
                    <a:pt x="726187" y="404217"/>
                    <a:pt x="727139" y="393740"/>
                  </a:cubicBezTo>
                  <a:cubicBezTo>
                    <a:pt x="728092" y="386120"/>
                    <a:pt x="726187" y="379452"/>
                    <a:pt x="721424" y="374690"/>
                  </a:cubicBezTo>
                  <a:cubicBezTo>
                    <a:pt x="716662" y="369927"/>
                    <a:pt x="709042" y="367070"/>
                    <a:pt x="700469" y="368975"/>
                  </a:cubicBezTo>
                  <a:cubicBezTo>
                    <a:pt x="699517" y="368975"/>
                    <a:pt x="697612" y="369927"/>
                    <a:pt x="696659" y="369927"/>
                  </a:cubicBezTo>
                  <a:cubicBezTo>
                    <a:pt x="695707" y="369927"/>
                    <a:pt x="694754" y="370880"/>
                    <a:pt x="694754" y="370880"/>
                  </a:cubicBezTo>
                  <a:cubicBezTo>
                    <a:pt x="694754" y="370880"/>
                    <a:pt x="693802" y="369927"/>
                    <a:pt x="691897" y="364212"/>
                  </a:cubicBezTo>
                  <a:lnTo>
                    <a:pt x="691897" y="363260"/>
                  </a:lnTo>
                  <a:cubicBezTo>
                    <a:pt x="698564" y="365165"/>
                    <a:pt x="705232" y="365165"/>
                    <a:pt x="711899" y="365165"/>
                  </a:cubicBezTo>
                  <a:cubicBezTo>
                    <a:pt x="714757" y="365165"/>
                    <a:pt x="716662" y="365165"/>
                    <a:pt x="719519" y="365165"/>
                  </a:cubicBezTo>
                  <a:cubicBezTo>
                    <a:pt x="722377" y="365165"/>
                    <a:pt x="729044" y="372785"/>
                    <a:pt x="731902" y="376595"/>
                  </a:cubicBezTo>
                  <a:cubicBezTo>
                    <a:pt x="734759" y="379452"/>
                    <a:pt x="736664" y="382310"/>
                    <a:pt x="739522" y="384215"/>
                  </a:cubicBezTo>
                  <a:cubicBezTo>
                    <a:pt x="740474" y="385167"/>
                    <a:pt x="742379" y="388025"/>
                    <a:pt x="743332" y="389930"/>
                  </a:cubicBezTo>
                  <a:cubicBezTo>
                    <a:pt x="749999" y="406122"/>
                    <a:pt x="750952" y="420410"/>
                    <a:pt x="750952" y="436602"/>
                  </a:cubicBezTo>
                  <a:cubicBezTo>
                    <a:pt x="750952" y="444222"/>
                    <a:pt x="750952" y="451842"/>
                    <a:pt x="751904" y="460415"/>
                  </a:cubicBezTo>
                  <a:cubicBezTo>
                    <a:pt x="751904" y="464225"/>
                    <a:pt x="755714" y="468035"/>
                    <a:pt x="759524" y="468035"/>
                  </a:cubicBezTo>
                  <a:cubicBezTo>
                    <a:pt x="769049" y="468987"/>
                    <a:pt x="776669" y="462320"/>
                    <a:pt x="779527" y="454700"/>
                  </a:cubicBezTo>
                  <a:cubicBezTo>
                    <a:pt x="780479" y="454700"/>
                    <a:pt x="780479" y="453747"/>
                    <a:pt x="781432" y="453747"/>
                  </a:cubicBezTo>
                  <a:cubicBezTo>
                    <a:pt x="785242" y="451842"/>
                    <a:pt x="792862" y="448985"/>
                    <a:pt x="791909" y="440412"/>
                  </a:cubicBezTo>
                  <a:cubicBezTo>
                    <a:pt x="791909" y="434697"/>
                    <a:pt x="793814" y="426125"/>
                    <a:pt x="799529" y="415647"/>
                  </a:cubicBezTo>
                  <a:cubicBezTo>
                    <a:pt x="795719" y="622340"/>
                    <a:pt x="629984" y="787122"/>
                    <a:pt x="426149" y="787122"/>
                  </a:cubicBezTo>
                  <a:close/>
                </a:path>
              </a:pathLst>
            </a:custGeom>
            <a:grpFill/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aphique 29">
            <a:extLst>
              <a:ext uri="{FF2B5EF4-FFF2-40B4-BE49-F238E27FC236}">
                <a16:creationId xmlns:a16="http://schemas.microsoft.com/office/drawing/2014/main" id="{9BA14F1E-6BB3-4C57-99CD-EBEE4F811394}"/>
              </a:ext>
            </a:extLst>
          </p:cNvPr>
          <p:cNvGrpSpPr/>
          <p:nvPr/>
        </p:nvGrpSpPr>
        <p:grpSpPr>
          <a:xfrm>
            <a:off x="5073682" y="4182311"/>
            <a:ext cx="420046" cy="163233"/>
            <a:chOff x="4238074" y="2357337"/>
            <a:chExt cx="666696" cy="259083"/>
          </a:xfrm>
          <a:noFill/>
        </p:grpSpPr>
        <p:sp>
          <p:nvSpPr>
            <p:cNvPr id="32" name="Forme libre : forme 51">
              <a:extLst>
                <a:ext uri="{FF2B5EF4-FFF2-40B4-BE49-F238E27FC236}">
                  <a16:creationId xmlns:a16="http://schemas.microsoft.com/office/drawing/2014/main" id="{8C9C02A9-DF31-43DC-95E6-10F78B6ABD9E}"/>
                </a:ext>
              </a:extLst>
            </p:cNvPr>
            <p:cNvSpPr/>
            <p:nvPr/>
          </p:nvSpPr>
          <p:spPr>
            <a:xfrm>
              <a:off x="4570923" y="2357337"/>
              <a:ext cx="333847" cy="258835"/>
            </a:xfrm>
            <a:custGeom>
              <a:avLst/>
              <a:gdLst>
                <a:gd name="connsiteX0" fmla="*/ 0 w 333847"/>
                <a:gd name="connsiteY0" fmla="*/ 129644 h 258835"/>
                <a:gd name="connsiteX1" fmla="*/ 48092 w 333847"/>
                <a:gd name="connsiteY1" fmla="*/ 175881 h 258835"/>
                <a:gd name="connsiteX2" fmla="*/ 113038 w 333847"/>
                <a:gd name="connsiteY2" fmla="*/ 228163 h 258835"/>
                <a:gd name="connsiteX3" fmla="*/ 165259 w 333847"/>
                <a:gd name="connsiteY3" fmla="*/ 253057 h 258835"/>
                <a:gd name="connsiteX4" fmla="*/ 186461 w 333847"/>
                <a:gd name="connsiteY4" fmla="*/ 257540 h 258835"/>
                <a:gd name="connsiteX5" fmla="*/ 206344 w 333847"/>
                <a:gd name="connsiteY5" fmla="*/ 258835 h 258835"/>
                <a:gd name="connsiteX6" fmla="*/ 240025 w 333847"/>
                <a:gd name="connsiteY6" fmla="*/ 253754 h 258835"/>
                <a:gd name="connsiteX7" fmla="*/ 295987 w 333847"/>
                <a:gd name="connsiteY7" fmla="*/ 220797 h 258835"/>
                <a:gd name="connsiteX8" fmla="*/ 333445 w 333847"/>
                <a:gd name="connsiteY8" fmla="*/ 139582 h 258835"/>
                <a:gd name="connsiteX9" fmla="*/ 329888 w 333847"/>
                <a:gd name="connsiteY9" fmla="*/ 97489 h 258835"/>
                <a:gd name="connsiteX10" fmla="*/ 307446 w 333847"/>
                <a:gd name="connsiteY10" fmla="*/ 51284 h 258835"/>
                <a:gd name="connsiteX11" fmla="*/ 272057 w 333847"/>
                <a:gd name="connsiteY11" fmla="*/ 19273 h 258835"/>
                <a:gd name="connsiteX12" fmla="*/ 233620 w 333847"/>
                <a:gd name="connsiteY12" fmla="*/ 3526 h 258835"/>
                <a:gd name="connsiteX13" fmla="*/ 215456 w 333847"/>
                <a:gd name="connsiteY13" fmla="*/ 652 h 258835"/>
                <a:gd name="connsiteX14" fmla="*/ 189179 w 333847"/>
                <a:gd name="connsiteY14" fmla="*/ 912 h 258835"/>
                <a:gd name="connsiteX15" fmla="*/ 142334 w 333847"/>
                <a:gd name="connsiteY15" fmla="*/ 14584 h 258835"/>
                <a:gd name="connsiteX16" fmla="*/ 78630 w 333847"/>
                <a:gd name="connsiteY16" fmla="*/ 56314 h 258835"/>
                <a:gd name="connsiteX17" fmla="*/ 1 w 333847"/>
                <a:gd name="connsiteY17" fmla="*/ 129644 h 25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847" h="258835">
                  <a:moveTo>
                    <a:pt x="0" y="129644"/>
                  </a:moveTo>
                  <a:cubicBezTo>
                    <a:pt x="15608" y="144914"/>
                    <a:pt x="32144" y="160975"/>
                    <a:pt x="48092" y="175881"/>
                  </a:cubicBezTo>
                  <a:cubicBezTo>
                    <a:pt x="68134" y="195214"/>
                    <a:pt x="89869" y="212711"/>
                    <a:pt x="113038" y="228163"/>
                  </a:cubicBezTo>
                  <a:cubicBezTo>
                    <a:pt x="129189" y="238871"/>
                    <a:pt x="146770" y="247251"/>
                    <a:pt x="165259" y="253057"/>
                  </a:cubicBezTo>
                  <a:cubicBezTo>
                    <a:pt x="172187" y="255146"/>
                    <a:pt x="179280" y="256646"/>
                    <a:pt x="186461" y="257540"/>
                  </a:cubicBezTo>
                  <a:cubicBezTo>
                    <a:pt x="193054" y="258407"/>
                    <a:pt x="199695" y="258840"/>
                    <a:pt x="206344" y="258835"/>
                  </a:cubicBezTo>
                  <a:cubicBezTo>
                    <a:pt x="217751" y="258697"/>
                    <a:pt x="229085" y="256987"/>
                    <a:pt x="240025" y="253754"/>
                  </a:cubicBezTo>
                  <a:cubicBezTo>
                    <a:pt x="261194" y="247741"/>
                    <a:pt x="280463" y="236393"/>
                    <a:pt x="295987" y="220797"/>
                  </a:cubicBezTo>
                  <a:cubicBezTo>
                    <a:pt x="317899" y="199156"/>
                    <a:pt x="331209" y="170298"/>
                    <a:pt x="333445" y="139582"/>
                  </a:cubicBezTo>
                  <a:cubicBezTo>
                    <a:pt x="334560" y="125451"/>
                    <a:pt x="333358" y="111233"/>
                    <a:pt x="329888" y="97489"/>
                  </a:cubicBezTo>
                  <a:cubicBezTo>
                    <a:pt x="325667" y="80707"/>
                    <a:pt x="318027" y="64977"/>
                    <a:pt x="307446" y="51284"/>
                  </a:cubicBezTo>
                  <a:cubicBezTo>
                    <a:pt x="297703" y="38542"/>
                    <a:pt x="285709" y="27693"/>
                    <a:pt x="272057" y="19273"/>
                  </a:cubicBezTo>
                  <a:cubicBezTo>
                    <a:pt x="260186" y="11968"/>
                    <a:pt x="247203" y="6649"/>
                    <a:pt x="233620" y="3526"/>
                  </a:cubicBezTo>
                  <a:cubicBezTo>
                    <a:pt x="227623" y="2232"/>
                    <a:pt x="221559" y="1272"/>
                    <a:pt x="215456" y="652"/>
                  </a:cubicBezTo>
                  <a:cubicBezTo>
                    <a:pt x="206717" y="-297"/>
                    <a:pt x="197897" y="-209"/>
                    <a:pt x="189179" y="912"/>
                  </a:cubicBezTo>
                  <a:cubicBezTo>
                    <a:pt x="172935" y="2942"/>
                    <a:pt x="157121" y="7558"/>
                    <a:pt x="142334" y="14584"/>
                  </a:cubicBezTo>
                  <a:cubicBezTo>
                    <a:pt x="119423" y="25748"/>
                    <a:pt x="98018" y="39770"/>
                    <a:pt x="78630" y="56314"/>
                  </a:cubicBezTo>
                  <a:cubicBezTo>
                    <a:pt x="60549" y="71191"/>
                    <a:pt x="8534" y="121223"/>
                    <a:pt x="1" y="129644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orme libre : forme 52">
              <a:extLst>
                <a:ext uri="{FF2B5EF4-FFF2-40B4-BE49-F238E27FC236}">
                  <a16:creationId xmlns:a16="http://schemas.microsoft.com/office/drawing/2014/main" id="{064CF654-7E17-4E94-8BB2-897B00F5A971}"/>
                </a:ext>
              </a:extLst>
            </p:cNvPr>
            <p:cNvSpPr/>
            <p:nvPr/>
          </p:nvSpPr>
          <p:spPr>
            <a:xfrm>
              <a:off x="4238074" y="2357464"/>
              <a:ext cx="332847" cy="258956"/>
            </a:xfrm>
            <a:custGeom>
              <a:avLst/>
              <a:gdLst>
                <a:gd name="connsiteX0" fmla="*/ 91514 w 332847"/>
                <a:gd name="connsiteY0" fmla="*/ 5704 h 258956"/>
                <a:gd name="connsiteX1" fmla="*/ 11217 w 332847"/>
                <a:gd name="connsiteY1" fmla="*/ 77071 h 258956"/>
                <a:gd name="connsiteX2" fmla="*/ 2761 w 332847"/>
                <a:gd name="connsiteY2" fmla="*/ 102099 h 258956"/>
                <a:gd name="connsiteX3" fmla="*/ 199 w 332847"/>
                <a:gd name="connsiteY3" fmla="*/ 122602 h 258956"/>
                <a:gd name="connsiteX4" fmla="*/ 18091 w 332847"/>
                <a:gd name="connsiteY4" fmla="*/ 195359 h 258956"/>
                <a:gd name="connsiteX5" fmla="*/ 79384 w 332847"/>
                <a:gd name="connsiteY5" fmla="*/ 248604 h 258956"/>
                <a:gd name="connsiteX6" fmla="*/ 109385 w 332847"/>
                <a:gd name="connsiteY6" fmla="*/ 257264 h 258956"/>
                <a:gd name="connsiteX7" fmla="*/ 138333 w 332847"/>
                <a:gd name="connsiteY7" fmla="*/ 258607 h 258956"/>
                <a:gd name="connsiteX8" fmla="*/ 197226 w 332847"/>
                <a:gd name="connsiteY8" fmla="*/ 241725 h 258956"/>
                <a:gd name="connsiteX9" fmla="*/ 237032 w 332847"/>
                <a:gd name="connsiteY9" fmla="*/ 216916 h 258956"/>
                <a:gd name="connsiteX10" fmla="*/ 281209 w 332847"/>
                <a:gd name="connsiteY10" fmla="*/ 179919 h 258956"/>
                <a:gd name="connsiteX11" fmla="*/ 332848 w 332847"/>
                <a:gd name="connsiteY11" fmla="*/ 129517 h 258956"/>
                <a:gd name="connsiteX12" fmla="*/ 271718 w 332847"/>
                <a:gd name="connsiteY12" fmla="*/ 70071 h 258956"/>
                <a:gd name="connsiteX13" fmla="*/ 220855 w 332847"/>
                <a:gd name="connsiteY13" fmla="*/ 30664 h 258956"/>
                <a:gd name="connsiteX14" fmla="*/ 165955 w 332847"/>
                <a:gd name="connsiteY14" fmla="*/ 5066 h 258956"/>
                <a:gd name="connsiteX15" fmla="*/ 91514 w 332847"/>
                <a:gd name="connsiteY15" fmla="*/ 5704 h 25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2847" h="258956">
                  <a:moveTo>
                    <a:pt x="91514" y="5704"/>
                  </a:moveTo>
                  <a:cubicBezTo>
                    <a:pt x="55729" y="16838"/>
                    <a:pt x="26472" y="42841"/>
                    <a:pt x="11217" y="77071"/>
                  </a:cubicBezTo>
                  <a:cubicBezTo>
                    <a:pt x="7670" y="85150"/>
                    <a:pt x="4840" y="93525"/>
                    <a:pt x="2761" y="102099"/>
                  </a:cubicBezTo>
                  <a:cubicBezTo>
                    <a:pt x="1299" y="108844"/>
                    <a:pt x="441" y="115706"/>
                    <a:pt x="199" y="122602"/>
                  </a:cubicBezTo>
                  <a:cubicBezTo>
                    <a:pt x="-1223" y="148096"/>
                    <a:pt x="5008" y="173433"/>
                    <a:pt x="18091" y="195359"/>
                  </a:cubicBezTo>
                  <a:cubicBezTo>
                    <a:pt x="32252" y="219247"/>
                    <a:pt x="53750" y="237922"/>
                    <a:pt x="79384" y="248604"/>
                  </a:cubicBezTo>
                  <a:cubicBezTo>
                    <a:pt x="89021" y="252626"/>
                    <a:pt x="99086" y="255532"/>
                    <a:pt x="109385" y="257264"/>
                  </a:cubicBezTo>
                  <a:cubicBezTo>
                    <a:pt x="118942" y="258903"/>
                    <a:pt x="128665" y="259353"/>
                    <a:pt x="138333" y="258607"/>
                  </a:cubicBezTo>
                  <a:cubicBezTo>
                    <a:pt x="158875" y="256859"/>
                    <a:pt x="178879" y="251125"/>
                    <a:pt x="197226" y="241725"/>
                  </a:cubicBezTo>
                  <a:cubicBezTo>
                    <a:pt x="211208" y="234660"/>
                    <a:pt x="224530" y="226357"/>
                    <a:pt x="237032" y="216916"/>
                  </a:cubicBezTo>
                  <a:cubicBezTo>
                    <a:pt x="252447" y="205409"/>
                    <a:pt x="266986" y="192870"/>
                    <a:pt x="281209" y="179919"/>
                  </a:cubicBezTo>
                  <a:cubicBezTo>
                    <a:pt x="298190" y="164456"/>
                    <a:pt x="328589" y="133543"/>
                    <a:pt x="332848" y="129517"/>
                  </a:cubicBezTo>
                  <a:cubicBezTo>
                    <a:pt x="329479" y="126048"/>
                    <a:pt x="290129" y="86320"/>
                    <a:pt x="271718" y="70071"/>
                  </a:cubicBezTo>
                  <a:cubicBezTo>
                    <a:pt x="255797" y="55652"/>
                    <a:pt x="238793" y="42478"/>
                    <a:pt x="220855" y="30664"/>
                  </a:cubicBezTo>
                  <a:cubicBezTo>
                    <a:pt x="203796" y="19690"/>
                    <a:pt x="185327" y="11078"/>
                    <a:pt x="165955" y="5066"/>
                  </a:cubicBezTo>
                  <a:cubicBezTo>
                    <a:pt x="141598" y="-1900"/>
                    <a:pt x="115747" y="-1678"/>
                    <a:pt x="91514" y="5704"/>
                  </a:cubicBezTo>
                  <a:close/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FAC00D5C-115D-4C10-AE00-C68897B01FB2}"/>
              </a:ext>
            </a:extLst>
          </p:cNvPr>
          <p:cNvSpPr txBox="1"/>
          <p:nvPr/>
        </p:nvSpPr>
        <p:spPr>
          <a:xfrm>
            <a:off x="1268167" y="661981"/>
            <a:ext cx="3472735" cy="162249"/>
          </a:xfrm>
          <a:prstGeom prst="rect">
            <a:avLst/>
          </a:prstGeom>
          <a:noFill/>
          <a:effectLst/>
        </p:spPr>
        <p:txBody>
          <a:bodyPr wrap="square" lIns="54000" tIns="27000" rIns="108000" bIns="2700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0041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CAP ENGAGÉ</a:t>
            </a:r>
          </a:p>
        </p:txBody>
      </p:sp>
    </p:spTree>
    <p:extLst>
      <p:ext uri="{BB962C8B-B14F-4D97-AF65-F5344CB8AC3E}">
        <p14:creationId xmlns:p14="http://schemas.microsoft.com/office/powerpoint/2010/main" val="248608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2DB9F-DE6D-4000-BBE4-880B0F93C86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NOTRE IDENTITÉ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C9E8DE0D-8DFA-4E3F-A46E-BD8CEA79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200" y="937679"/>
            <a:ext cx="2088232" cy="1152128"/>
          </a:xfrm>
        </p:spPr>
        <p:txBody>
          <a:bodyPr anchor="b"/>
          <a:lstStyle/>
          <a:p>
            <a:pPr>
              <a:lnSpc>
                <a:spcPts val="3500"/>
              </a:lnSpc>
            </a:pPr>
            <a:r>
              <a:rPr lang="fr-FR" sz="3600" cap="none" dirty="0"/>
              <a:t>Vision</a:t>
            </a:r>
            <a:br>
              <a:rPr lang="fr-FR" sz="3600" cap="none" dirty="0"/>
            </a:br>
            <a:r>
              <a:rPr lang="fr-FR" sz="3600" b="0" cap="none" dirty="0"/>
              <a:t>&amp;</a:t>
            </a:r>
            <a:r>
              <a:rPr lang="fr-FR" sz="3600" cap="none" dirty="0"/>
              <a:t> mission</a:t>
            </a:r>
            <a:br>
              <a:rPr lang="fr-FR" sz="3600" cap="none" dirty="0"/>
            </a:br>
            <a:endParaRPr lang="fr-FR" sz="3600" cap="none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119E6F-ADC2-49F6-B3B4-B11E6447E9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60748" y="1758133"/>
            <a:ext cx="3528439" cy="1560416"/>
          </a:xfrm>
        </p:spPr>
        <p:txBody>
          <a:bodyPr/>
          <a:lstStyle/>
          <a:p>
            <a:r>
              <a:rPr lang="fr-FR" sz="1400" dirty="0"/>
              <a:t>Nous savons que l’humain n’est jamais meilleur qu’à plusieurs et que l’intelligence du collectif est la plus grande source de richesse.</a:t>
            </a:r>
          </a:p>
          <a:p>
            <a:endParaRPr lang="fr-FR" sz="800" dirty="0"/>
          </a:p>
          <a:p>
            <a:r>
              <a:rPr lang="fr-FR" sz="1400" dirty="0"/>
              <a:t>C’est en mettant </a:t>
            </a:r>
            <a:r>
              <a:rPr lang="fr-FR" sz="1400" b="1" dirty="0"/>
              <a:t>nos forces en commun </a:t>
            </a:r>
            <a:r>
              <a:rPr lang="fr-FR" sz="1400" dirty="0"/>
              <a:t>que nous créerons de </a:t>
            </a:r>
            <a:r>
              <a:rPr lang="fr-FR" sz="1400" b="1" dirty="0"/>
              <a:t>meilleurs environnements pour tous</a:t>
            </a:r>
            <a:r>
              <a:rPr lang="fr-FR" sz="1400" dirty="0"/>
              <a:t>.</a:t>
            </a:r>
            <a:endParaRPr lang="fr-FR" sz="1400" b="1" dirty="0"/>
          </a:p>
        </p:txBody>
      </p:sp>
      <p:sp>
        <p:nvSpPr>
          <p:cNvPr id="8" name="Espace réservé du contenu 13">
            <a:extLst>
              <a:ext uri="{FF2B5EF4-FFF2-40B4-BE49-F238E27FC236}">
                <a16:creationId xmlns:a16="http://schemas.microsoft.com/office/drawing/2014/main" id="{4A5205DC-C7CB-4B4E-95C1-08C3D2B4D389}"/>
              </a:ext>
            </a:extLst>
          </p:cNvPr>
          <p:cNvSpPr txBox="1">
            <a:spLocks/>
          </p:cNvSpPr>
          <p:nvPr/>
        </p:nvSpPr>
        <p:spPr>
          <a:xfrm>
            <a:off x="5060748" y="4181645"/>
            <a:ext cx="2396737" cy="2799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120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Écoute – Respect – Audace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C9E8DE0D-8DFA-4E3F-A46E-BD8CEA793F45}"/>
              </a:ext>
            </a:extLst>
          </p:cNvPr>
          <p:cNvSpPr txBox="1">
            <a:spLocks/>
          </p:cNvSpPr>
          <p:nvPr/>
        </p:nvSpPr>
        <p:spPr>
          <a:xfrm>
            <a:off x="5040200" y="2933265"/>
            <a:ext cx="2088232" cy="115212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rgbClr val="00387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Valeurs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C00D5C-115D-4C10-AE00-C68897B01FB2}"/>
              </a:ext>
            </a:extLst>
          </p:cNvPr>
          <p:cNvSpPr txBox="1"/>
          <p:nvPr/>
        </p:nvSpPr>
        <p:spPr>
          <a:xfrm>
            <a:off x="5098862" y="521653"/>
            <a:ext cx="2668995" cy="162249"/>
          </a:xfrm>
          <a:prstGeom prst="rect">
            <a:avLst/>
          </a:prstGeom>
          <a:noFill/>
          <a:effectLst/>
        </p:spPr>
        <p:txBody>
          <a:bodyPr wrap="square" lIns="54000" tIns="27000" rIns="108000" bIns="27000" rtlCol="0">
            <a:spAutoFit/>
          </a:bodyPr>
          <a:lstStyle>
            <a:defPPr>
              <a:defRPr lang="fr-FR"/>
            </a:defPPr>
            <a:lvl1pPr defTabSz="685800">
              <a:defRPr sz="700">
                <a:solidFill>
                  <a:srgbClr val="C00418"/>
                </a:solidFill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0041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CONVICTIONS QUI NOUS UNISSENT</a:t>
            </a:r>
          </a:p>
        </p:txBody>
      </p:sp>
    </p:spTree>
    <p:extLst>
      <p:ext uri="{BB962C8B-B14F-4D97-AF65-F5344CB8AC3E}">
        <p14:creationId xmlns:p14="http://schemas.microsoft.com/office/powerpoint/2010/main" val="139212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848B4-AD66-4133-B2B5-75CC3F7C95F2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NOTRE IDENTITÉ</a:t>
            </a:r>
          </a:p>
        </p:txBody>
      </p:sp>
      <p:sp>
        <p:nvSpPr>
          <p:cNvPr id="8" name="Espace réservé du contenu 13">
            <a:extLst>
              <a:ext uri="{FF2B5EF4-FFF2-40B4-BE49-F238E27FC236}">
                <a16:creationId xmlns:a16="http://schemas.microsoft.com/office/drawing/2014/main" id="{4A5205DC-C7CB-4B4E-95C1-08C3D2B4D389}"/>
              </a:ext>
            </a:extLst>
          </p:cNvPr>
          <p:cNvSpPr txBox="1">
            <a:spLocks/>
          </p:cNvSpPr>
          <p:nvPr/>
        </p:nvSpPr>
        <p:spPr>
          <a:xfrm>
            <a:off x="701387" y="2030497"/>
            <a:ext cx="2689323" cy="8278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Nous voulons nous affirmer comme l’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entreprise de services de référence. </a:t>
            </a:r>
          </a:p>
        </p:txBody>
      </p:sp>
      <p:sp>
        <p:nvSpPr>
          <p:cNvPr id="19" name="Espace réservé du contenu 13">
            <a:extLst>
              <a:ext uri="{FF2B5EF4-FFF2-40B4-BE49-F238E27FC236}">
                <a16:creationId xmlns:a16="http://schemas.microsoft.com/office/drawing/2014/main" id="{4A5205DC-C7CB-4B4E-95C1-08C3D2B4D389}"/>
              </a:ext>
            </a:extLst>
          </p:cNvPr>
          <p:cNvSpPr txBox="1">
            <a:spLocks/>
          </p:cNvSpPr>
          <p:nvPr/>
        </p:nvSpPr>
        <p:spPr>
          <a:xfrm>
            <a:off x="686637" y="2947368"/>
            <a:ext cx="2636167" cy="11709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Celle qui permet à tous ses collaborateurs, grâce à leur rôle et leur mission, d’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apporter de la valeur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 chaque 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à l’ensemble de la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société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38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re 3">
            <a:extLst>
              <a:ext uri="{FF2B5EF4-FFF2-40B4-BE49-F238E27FC236}">
                <a16:creationId xmlns:a16="http://schemas.microsoft.com/office/drawing/2014/main" id="{5B4845D9-6FB7-46DA-A286-6670E1E00825}"/>
              </a:ext>
            </a:extLst>
          </p:cNvPr>
          <p:cNvSpPr txBox="1">
            <a:spLocks/>
          </p:cNvSpPr>
          <p:nvPr/>
        </p:nvSpPr>
        <p:spPr>
          <a:xfrm>
            <a:off x="721154" y="1310025"/>
            <a:ext cx="2694834" cy="4468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rgbClr val="00387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Ambition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C00D5C-115D-4C10-AE00-C68897B01FB2}"/>
              </a:ext>
            </a:extLst>
          </p:cNvPr>
          <p:cNvSpPr txBox="1"/>
          <p:nvPr/>
        </p:nvSpPr>
        <p:spPr>
          <a:xfrm>
            <a:off x="834269" y="1212015"/>
            <a:ext cx="2668995" cy="162249"/>
          </a:xfrm>
          <a:prstGeom prst="rect">
            <a:avLst/>
          </a:prstGeom>
          <a:noFill/>
          <a:effectLst/>
        </p:spPr>
        <p:txBody>
          <a:bodyPr wrap="square" lIns="54000" tIns="27000" rIns="108000" bIns="27000" rtlCol="0">
            <a:spAutoFit/>
          </a:bodyPr>
          <a:lstStyle>
            <a:defPPr>
              <a:defRPr lang="fr-FR"/>
            </a:defPPr>
            <a:lvl1pPr defTabSz="685800">
              <a:defRPr sz="700">
                <a:solidFill>
                  <a:srgbClr val="C00418"/>
                </a:solidFill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0041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CHALLENGE QUI NOUS ANIME</a:t>
            </a:r>
          </a:p>
        </p:txBody>
      </p:sp>
    </p:spTree>
    <p:extLst>
      <p:ext uri="{BB962C8B-B14F-4D97-AF65-F5344CB8AC3E}">
        <p14:creationId xmlns:p14="http://schemas.microsoft.com/office/powerpoint/2010/main" val="308380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2DB9F-DE6D-4000-BBE4-880B0F93C86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EXPERTISES</a:t>
            </a:r>
          </a:p>
        </p:txBody>
      </p:sp>
      <p:sp>
        <p:nvSpPr>
          <p:cNvPr id="8" name="Titre 10">
            <a:extLst>
              <a:ext uri="{FF2B5EF4-FFF2-40B4-BE49-F238E27FC236}">
                <a16:creationId xmlns:a16="http://schemas.microsoft.com/office/drawing/2014/main" id="{8A02F2A4-EA79-46EA-9F74-FFAC486775F7}"/>
              </a:ext>
            </a:extLst>
          </p:cNvPr>
          <p:cNvSpPr txBox="1">
            <a:spLocks/>
          </p:cNvSpPr>
          <p:nvPr/>
        </p:nvSpPr>
        <p:spPr>
          <a:xfrm>
            <a:off x="771344" y="823421"/>
            <a:ext cx="2868876" cy="874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rgbClr val="00387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Une offre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large et maîtrisée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172A87-D840-4D22-8540-C5D1C09BCB4C}"/>
              </a:ext>
            </a:extLst>
          </p:cNvPr>
          <p:cNvSpPr txBox="1"/>
          <p:nvPr/>
        </p:nvSpPr>
        <p:spPr>
          <a:xfrm>
            <a:off x="817695" y="753404"/>
            <a:ext cx="1138490" cy="162249"/>
          </a:xfrm>
          <a:prstGeom prst="rect">
            <a:avLst/>
          </a:prstGeom>
          <a:noFill/>
          <a:effectLst/>
        </p:spPr>
        <p:txBody>
          <a:bodyPr wrap="square" lIns="67500" tIns="27000" rIns="108000" bIns="27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0041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GROUPE ONET</a:t>
            </a:r>
          </a:p>
        </p:txBody>
      </p:sp>
    </p:spTree>
    <p:extLst>
      <p:ext uri="{BB962C8B-B14F-4D97-AF65-F5344CB8AC3E}">
        <p14:creationId xmlns:p14="http://schemas.microsoft.com/office/powerpoint/2010/main" val="358581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pour une image  20" descr="Une image contenant bâtiment, Station de métro, train, plateforme&#10;&#10;Description générée automatiquement">
            <a:extLst>
              <a:ext uri="{FF2B5EF4-FFF2-40B4-BE49-F238E27FC236}">
                <a16:creationId xmlns:a16="http://schemas.microsoft.com/office/drawing/2014/main" id="{AA425DDF-7BE0-6051-AAD9-F091E7DE5C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t="2755" r="2755" b="2755"/>
          <a:stretch/>
        </p:blipFill>
        <p:spPr>
          <a:xfrm>
            <a:off x="422673" y="141685"/>
            <a:ext cx="8573690" cy="4860131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2BC6E4-F528-018B-BC25-BF6DAFDC574B}"/>
              </a:ext>
            </a:extLst>
          </p:cNvPr>
          <p:cNvSpPr/>
          <p:nvPr/>
        </p:nvSpPr>
        <p:spPr>
          <a:xfrm>
            <a:off x="422673" y="680795"/>
            <a:ext cx="8573690" cy="1549871"/>
          </a:xfrm>
          <a:prstGeom prst="rect">
            <a:avLst/>
          </a:prstGeom>
          <a:solidFill>
            <a:schemeClr val="tx1">
              <a:lumMod val="50000"/>
              <a:lumOff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13183" y="1036739"/>
            <a:ext cx="4460239" cy="1200329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d’Onet Technologies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013181" y="794630"/>
            <a:ext cx="855369" cy="175715"/>
          </a:xfrm>
        </p:spPr>
        <p:txBody>
          <a:bodyPr/>
          <a:lstStyle/>
          <a:p>
            <a:r>
              <a:rPr lang="fr-FR" dirty="0"/>
              <a:t>PARTIE 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2DB9F-DE6D-4000-BBE4-880B0F93C86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8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38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PRÉSENTATION ONET TECHNOLOGIES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19A96-1DD1-4483-BAE7-1D3F296891A1}"/>
              </a:ext>
            </a:extLst>
          </p:cNvPr>
          <p:cNvSpPr/>
          <p:nvPr/>
        </p:nvSpPr>
        <p:spPr>
          <a:xfrm>
            <a:off x="8435340" y="4452731"/>
            <a:ext cx="561023" cy="54908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phique 11">
            <a:extLst>
              <a:ext uri="{FF2B5EF4-FFF2-40B4-BE49-F238E27FC236}">
                <a16:creationId xmlns:a16="http://schemas.microsoft.com/office/drawing/2014/main" id="{9688CC7B-CE3A-4652-A408-68044BCEBA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1211" y="46624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5BBD430-D8BB-9358-78F0-B4FECAD3DB5A}"/>
              </a:ext>
            </a:extLst>
          </p:cNvPr>
          <p:cNvSpPr/>
          <p:nvPr/>
        </p:nvSpPr>
        <p:spPr>
          <a:xfrm>
            <a:off x="883895" y="1162907"/>
            <a:ext cx="1601332" cy="98476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4133C7D-4098-D287-42F0-49282CEB4BAF}"/>
              </a:ext>
            </a:extLst>
          </p:cNvPr>
          <p:cNvSpPr/>
          <p:nvPr/>
        </p:nvSpPr>
        <p:spPr>
          <a:xfrm>
            <a:off x="2833146" y="1168062"/>
            <a:ext cx="1601332" cy="98476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495CF6-46CC-9CC5-501C-C5766DE97703}"/>
              </a:ext>
            </a:extLst>
          </p:cNvPr>
          <p:cNvSpPr/>
          <p:nvPr/>
        </p:nvSpPr>
        <p:spPr>
          <a:xfrm>
            <a:off x="4782397" y="1180625"/>
            <a:ext cx="1601332" cy="984760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A23FCF-E65B-3EDD-E923-374A6B2AC8CE}"/>
              </a:ext>
            </a:extLst>
          </p:cNvPr>
          <p:cNvSpPr/>
          <p:nvPr/>
        </p:nvSpPr>
        <p:spPr>
          <a:xfrm>
            <a:off x="6731647" y="1180625"/>
            <a:ext cx="1628474" cy="984760"/>
          </a:xfrm>
          <a:prstGeom prst="rect">
            <a:avLst/>
          </a:prstGeom>
          <a:solidFill>
            <a:srgbClr val="F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546ECFF-181A-BEFC-FED3-FC10276B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3" y="231361"/>
            <a:ext cx="6723303" cy="523220"/>
          </a:xfrm>
        </p:spPr>
        <p:txBody>
          <a:bodyPr/>
          <a:lstStyle/>
          <a:p>
            <a:r>
              <a:rPr lang="fr-FR" sz="2800" dirty="0"/>
              <a:t>Onet Technologies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4FE21C-D083-E1C5-A2F6-24380E18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C168B-E3A2-92AD-9F3C-5DF513CCB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800" dirty="0"/>
              <a:t>Onet Technologies</a:t>
            </a:r>
            <a:endParaRPr lang="fr-FR" dirty="0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3D0AE71E-85C1-6DDF-12A7-26DFCADF53A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459" y="3021361"/>
            <a:ext cx="3468595" cy="1875925"/>
          </a:xfr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39A6CBD2-E00C-ECE1-A849-D31B84F692D5}"/>
              </a:ext>
            </a:extLst>
          </p:cNvPr>
          <p:cNvSpPr txBox="1"/>
          <p:nvPr/>
        </p:nvSpPr>
        <p:spPr>
          <a:xfrm>
            <a:off x="591313" y="652453"/>
            <a:ext cx="4850482" cy="2865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dirty="0">
                <a:solidFill>
                  <a:srgbClr val="003871"/>
                </a:solidFill>
              </a:rPr>
              <a:t>Engagé pour l’excellence de la filière nucléaire française et internationale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9E15E1-4751-F8E3-34BC-4038703447AA}"/>
              </a:ext>
            </a:extLst>
          </p:cNvPr>
          <p:cNvSpPr/>
          <p:nvPr/>
        </p:nvSpPr>
        <p:spPr>
          <a:xfrm>
            <a:off x="883895" y="2437258"/>
            <a:ext cx="1712212" cy="2557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8472CC2-A6C4-E2B2-67F9-C5F0D0C2AF67}"/>
              </a:ext>
            </a:extLst>
          </p:cNvPr>
          <p:cNvSpPr txBox="1"/>
          <p:nvPr/>
        </p:nvSpPr>
        <p:spPr>
          <a:xfrm>
            <a:off x="883895" y="2498110"/>
            <a:ext cx="17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3871"/>
                </a:solidFill>
              </a:rPr>
              <a:t>4</a:t>
            </a:r>
            <a:r>
              <a:rPr lang="fr-FR" sz="1600" dirty="0">
                <a:solidFill>
                  <a:srgbClr val="003871"/>
                </a:solidFill>
              </a:rPr>
              <a:t> domaines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69D4879-B247-6BEC-AC14-423089586BEC}"/>
              </a:ext>
            </a:extLst>
          </p:cNvPr>
          <p:cNvSpPr txBox="1"/>
          <p:nvPr/>
        </p:nvSpPr>
        <p:spPr>
          <a:xfrm>
            <a:off x="1297713" y="4010512"/>
            <a:ext cx="96447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dirty="0">
                <a:solidFill>
                  <a:srgbClr val="003871"/>
                </a:solidFill>
              </a:rPr>
              <a:t>Nucléaire lié à la Défense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2A61D41-BB3A-FCA7-F8D0-762052E063AE}"/>
              </a:ext>
            </a:extLst>
          </p:cNvPr>
          <p:cNvSpPr txBox="1"/>
          <p:nvPr/>
        </p:nvSpPr>
        <p:spPr>
          <a:xfrm>
            <a:off x="1296709" y="2969761"/>
            <a:ext cx="132703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dirty="0">
                <a:solidFill>
                  <a:srgbClr val="003871"/>
                </a:solidFill>
              </a:rPr>
              <a:t>Nucléaire pour la production d’énergie</a:t>
            </a:r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F1D4E07B-C6DC-79F1-C0EC-8AE66B31E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789" y="3017771"/>
            <a:ext cx="229750" cy="229750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2A6A0FBF-5EE5-C81A-1DFE-59F2F65B1A6B}"/>
              </a:ext>
            </a:extLst>
          </p:cNvPr>
          <p:cNvGrpSpPr/>
          <p:nvPr/>
        </p:nvGrpSpPr>
        <p:grpSpPr>
          <a:xfrm>
            <a:off x="989496" y="4064703"/>
            <a:ext cx="209603" cy="238487"/>
            <a:chOff x="1962332" y="4797306"/>
            <a:chExt cx="279471" cy="317982"/>
          </a:xfrm>
        </p:grpSpPr>
        <p:sp>
          <p:nvSpPr>
            <p:cNvPr id="37" name="Forme libre : forme 51">
              <a:extLst>
                <a:ext uri="{FF2B5EF4-FFF2-40B4-BE49-F238E27FC236}">
                  <a16:creationId xmlns:a16="http://schemas.microsoft.com/office/drawing/2014/main" id="{7FEAF431-6279-7FD3-9C24-7B6D3BED2599}"/>
                </a:ext>
              </a:extLst>
            </p:cNvPr>
            <p:cNvSpPr/>
            <p:nvPr/>
          </p:nvSpPr>
          <p:spPr>
            <a:xfrm>
              <a:off x="1962332" y="4797306"/>
              <a:ext cx="279471" cy="317982"/>
            </a:xfrm>
            <a:custGeom>
              <a:avLst/>
              <a:gdLst>
                <a:gd name="connsiteX0" fmla="*/ 139736 w 279471"/>
                <a:gd name="connsiteY0" fmla="*/ 0 h 317982"/>
                <a:gd name="connsiteX1" fmla="*/ 0 w 279471"/>
                <a:gd name="connsiteY1" fmla="*/ 40191 h 317982"/>
                <a:gd name="connsiteX2" fmla="*/ 0 w 279471"/>
                <a:gd name="connsiteY2" fmla="*/ 110258 h 317982"/>
                <a:gd name="connsiteX3" fmla="*/ 136066 w 279471"/>
                <a:gd name="connsiteY3" fmla="*/ 316409 h 317982"/>
                <a:gd name="connsiteX4" fmla="*/ 139736 w 279471"/>
                <a:gd name="connsiteY4" fmla="*/ 317982 h 317982"/>
                <a:gd name="connsiteX5" fmla="*/ 143406 w 279471"/>
                <a:gd name="connsiteY5" fmla="*/ 316409 h 317982"/>
                <a:gd name="connsiteX6" fmla="*/ 279471 w 279471"/>
                <a:gd name="connsiteY6" fmla="*/ 110258 h 317982"/>
                <a:gd name="connsiteX7" fmla="*/ 279471 w 279471"/>
                <a:gd name="connsiteY7" fmla="*/ 40191 h 317982"/>
                <a:gd name="connsiteX8" fmla="*/ 139736 w 279471"/>
                <a:gd name="connsiteY8" fmla="*/ 0 h 317982"/>
                <a:gd name="connsiteX9" fmla="*/ 260840 w 279471"/>
                <a:gd name="connsiteY9" fmla="*/ 110258 h 317982"/>
                <a:gd name="connsiteX10" fmla="*/ 139736 w 279471"/>
                <a:gd name="connsiteY10" fmla="*/ 297868 h 317982"/>
                <a:gd name="connsiteX11" fmla="*/ 18631 w 279471"/>
                <a:gd name="connsiteY11" fmla="*/ 110258 h 317982"/>
                <a:gd name="connsiteX12" fmla="*/ 18631 w 279471"/>
                <a:gd name="connsiteY12" fmla="*/ 54219 h 317982"/>
                <a:gd name="connsiteX13" fmla="*/ 139736 w 279471"/>
                <a:gd name="connsiteY13" fmla="*/ 19387 h 317982"/>
                <a:gd name="connsiteX14" fmla="*/ 260840 w 279471"/>
                <a:gd name="connsiteY14" fmla="*/ 54219 h 317982"/>
                <a:gd name="connsiteX15" fmla="*/ 260840 w 279471"/>
                <a:gd name="connsiteY15" fmla="*/ 110258 h 31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71" h="317982">
                  <a:moveTo>
                    <a:pt x="139736" y="0"/>
                  </a:moveTo>
                  <a:lnTo>
                    <a:pt x="0" y="40191"/>
                  </a:lnTo>
                  <a:lnTo>
                    <a:pt x="0" y="110258"/>
                  </a:lnTo>
                  <a:cubicBezTo>
                    <a:pt x="0" y="200186"/>
                    <a:pt x="53410" y="280985"/>
                    <a:pt x="136066" y="316409"/>
                  </a:cubicBezTo>
                  <a:lnTo>
                    <a:pt x="139736" y="317982"/>
                  </a:lnTo>
                  <a:lnTo>
                    <a:pt x="143406" y="316409"/>
                  </a:lnTo>
                  <a:cubicBezTo>
                    <a:pt x="226063" y="280985"/>
                    <a:pt x="279471" y="200186"/>
                    <a:pt x="279471" y="110258"/>
                  </a:cubicBezTo>
                  <a:lnTo>
                    <a:pt x="279471" y="40191"/>
                  </a:lnTo>
                  <a:lnTo>
                    <a:pt x="139736" y="0"/>
                  </a:lnTo>
                  <a:close/>
                  <a:moveTo>
                    <a:pt x="260840" y="110258"/>
                  </a:moveTo>
                  <a:cubicBezTo>
                    <a:pt x="260840" y="191384"/>
                    <a:pt x="213440" y="264585"/>
                    <a:pt x="139736" y="297868"/>
                  </a:cubicBezTo>
                  <a:cubicBezTo>
                    <a:pt x="66032" y="264585"/>
                    <a:pt x="18631" y="191384"/>
                    <a:pt x="18631" y="110258"/>
                  </a:cubicBezTo>
                  <a:lnTo>
                    <a:pt x="18631" y="54219"/>
                  </a:lnTo>
                  <a:lnTo>
                    <a:pt x="139736" y="19387"/>
                  </a:lnTo>
                  <a:lnTo>
                    <a:pt x="260840" y="54219"/>
                  </a:lnTo>
                  <a:lnTo>
                    <a:pt x="260840" y="110258"/>
                  </a:lnTo>
                  <a:close/>
                </a:path>
              </a:pathLst>
            </a:custGeom>
            <a:solidFill>
              <a:srgbClr val="00387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52">
              <a:extLst>
                <a:ext uri="{FF2B5EF4-FFF2-40B4-BE49-F238E27FC236}">
                  <a16:creationId xmlns:a16="http://schemas.microsoft.com/office/drawing/2014/main" id="{3EA54F21-93B7-6AA1-2B60-8243A5E8C296}"/>
                </a:ext>
              </a:extLst>
            </p:cNvPr>
            <p:cNvSpPr/>
            <p:nvPr/>
          </p:nvSpPr>
          <p:spPr>
            <a:xfrm>
              <a:off x="2042819" y="4898692"/>
              <a:ext cx="118496" cy="93978"/>
            </a:xfrm>
            <a:custGeom>
              <a:avLst/>
              <a:gdLst>
                <a:gd name="connsiteX0" fmla="*/ 58113 w 154607"/>
                <a:gd name="connsiteY0" fmla="*/ 87877 h 122617"/>
                <a:gd name="connsiteX1" fmla="*/ 16602 w 154607"/>
                <a:gd name="connsiteY1" fmla="*/ 49014 h 122617"/>
                <a:gd name="connsiteX2" fmla="*/ 0 w 154607"/>
                <a:gd name="connsiteY2" fmla="*/ 66746 h 122617"/>
                <a:gd name="connsiteX3" fmla="*/ 59678 w 154607"/>
                <a:gd name="connsiteY3" fmla="*/ 122617 h 122617"/>
                <a:gd name="connsiteX4" fmla="*/ 154608 w 154607"/>
                <a:gd name="connsiteY4" fmla="*/ 16167 h 122617"/>
                <a:gd name="connsiteX5" fmla="*/ 136478 w 154607"/>
                <a:gd name="connsiteY5" fmla="*/ 0 h 12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07" h="122617">
                  <a:moveTo>
                    <a:pt x="58113" y="87877"/>
                  </a:moveTo>
                  <a:lnTo>
                    <a:pt x="16602" y="49014"/>
                  </a:lnTo>
                  <a:lnTo>
                    <a:pt x="0" y="66746"/>
                  </a:lnTo>
                  <a:lnTo>
                    <a:pt x="59678" y="122617"/>
                  </a:lnTo>
                  <a:lnTo>
                    <a:pt x="154608" y="16167"/>
                  </a:lnTo>
                  <a:lnTo>
                    <a:pt x="136478" y="0"/>
                  </a:lnTo>
                  <a:close/>
                </a:path>
              </a:pathLst>
            </a:custGeom>
            <a:solidFill>
              <a:srgbClr val="003871"/>
            </a:solidFill>
            <a:ln w="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6011D84-3DD9-3E48-85E6-CA80CFCCF824}"/>
              </a:ext>
            </a:extLst>
          </p:cNvPr>
          <p:cNvCxnSpPr>
            <a:cxnSpLocks/>
          </p:cNvCxnSpPr>
          <p:nvPr/>
        </p:nvCxnSpPr>
        <p:spPr>
          <a:xfrm>
            <a:off x="1056762" y="3364192"/>
            <a:ext cx="1296000" cy="0"/>
          </a:xfrm>
          <a:prstGeom prst="line">
            <a:avLst/>
          </a:prstGeom>
          <a:ln w="190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92056D1-785A-777B-6CE3-51300E67E7E5}"/>
              </a:ext>
            </a:extLst>
          </p:cNvPr>
          <p:cNvCxnSpPr>
            <a:cxnSpLocks/>
          </p:cNvCxnSpPr>
          <p:nvPr/>
        </p:nvCxnSpPr>
        <p:spPr>
          <a:xfrm>
            <a:off x="1056762" y="3905670"/>
            <a:ext cx="1296000" cy="0"/>
          </a:xfrm>
          <a:prstGeom prst="line">
            <a:avLst/>
          </a:prstGeom>
          <a:ln w="190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2EECDB1-C591-472A-C534-E2EF69173CD0}"/>
              </a:ext>
            </a:extLst>
          </p:cNvPr>
          <p:cNvCxnSpPr>
            <a:cxnSpLocks/>
          </p:cNvCxnSpPr>
          <p:nvPr/>
        </p:nvCxnSpPr>
        <p:spPr>
          <a:xfrm>
            <a:off x="1075077" y="4447148"/>
            <a:ext cx="1296000" cy="0"/>
          </a:xfrm>
          <a:prstGeom prst="line">
            <a:avLst/>
          </a:prstGeom>
          <a:ln w="190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D9F0D68-896A-1279-5594-042DB0A9B222}"/>
              </a:ext>
            </a:extLst>
          </p:cNvPr>
          <p:cNvSpPr txBox="1"/>
          <p:nvPr/>
        </p:nvSpPr>
        <p:spPr>
          <a:xfrm>
            <a:off x="1296709" y="4529715"/>
            <a:ext cx="127020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dirty="0">
                <a:solidFill>
                  <a:srgbClr val="003871"/>
                </a:solidFill>
              </a:rPr>
              <a:t>Applications médicales et industrielles</a:t>
            </a:r>
          </a:p>
        </p:txBody>
      </p:sp>
      <p:pic>
        <p:nvPicPr>
          <p:cNvPr id="44" name="Picture 2" descr="C:\Users\dhalluin\Desktop\NOUVELLES SLIDES OT\med indus.png">
            <a:extLst>
              <a:ext uri="{FF2B5EF4-FFF2-40B4-BE49-F238E27FC236}">
                <a16:creationId xmlns:a16="http://schemas.microsoft.com/office/drawing/2014/main" id="{C8A23B46-98B7-42C8-17BB-0CF54FFE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051" y="4558917"/>
            <a:ext cx="238261" cy="2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6FCC05B3-81B0-CF85-73B1-9D9825EF3641}"/>
              </a:ext>
            </a:extLst>
          </p:cNvPr>
          <p:cNvSpPr txBox="1"/>
          <p:nvPr/>
        </p:nvSpPr>
        <p:spPr>
          <a:xfrm>
            <a:off x="883894" y="1288537"/>
            <a:ext cx="1601331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2900</a:t>
            </a:r>
          </a:p>
          <a:p>
            <a:pPr algn="ctr">
              <a:defRPr/>
            </a:pPr>
            <a:r>
              <a:rPr lang="fr-FR" sz="1200" dirty="0">
                <a:solidFill>
                  <a:schemeClr val="bg1"/>
                </a:solidFill>
              </a:rPr>
              <a:t>collaborateurs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2755D20-ACE2-5F81-9B0F-2B4A6E32C2D5}"/>
              </a:ext>
            </a:extLst>
          </p:cNvPr>
          <p:cNvSpPr txBox="1"/>
          <p:nvPr/>
        </p:nvSpPr>
        <p:spPr>
          <a:xfrm>
            <a:off x="6729424" y="1299778"/>
            <a:ext cx="162847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258</a:t>
            </a:r>
            <a:r>
              <a:rPr lang="fr-FR" sz="2000" dirty="0">
                <a:solidFill>
                  <a:schemeClr val="bg1"/>
                </a:solidFill>
              </a:rPr>
              <a:t>M€</a:t>
            </a:r>
            <a:endParaRPr lang="fr-FR" sz="2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bg1"/>
                </a:solidFill>
              </a:rPr>
              <a:t>de chiffre d’affaires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C17B051-31A8-84F4-93FD-EA503FEBD831}"/>
              </a:ext>
            </a:extLst>
          </p:cNvPr>
          <p:cNvSpPr txBox="1"/>
          <p:nvPr/>
        </p:nvSpPr>
        <p:spPr>
          <a:xfrm>
            <a:off x="4780173" y="1211069"/>
            <a:ext cx="1601332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Une capacité </a:t>
            </a:r>
          </a:p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de plus de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2 000</a:t>
            </a:r>
          </a:p>
          <a:p>
            <a:pPr algn="ctr">
              <a:defRPr/>
            </a:pPr>
            <a:r>
              <a:rPr lang="fr-FR" sz="1000" dirty="0">
                <a:solidFill>
                  <a:schemeClr val="bg1"/>
                </a:solidFill>
              </a:rPr>
              <a:t>intervenants</a:t>
            </a:r>
          </a:p>
          <a:p>
            <a:pPr algn="ctr">
              <a:defRPr/>
            </a:pPr>
            <a:r>
              <a:rPr lang="fr-FR" sz="1000" dirty="0">
                <a:solidFill>
                  <a:schemeClr val="bg1"/>
                </a:solidFill>
              </a:rPr>
              <a:t>sur sites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72B8B9E-1F46-DACD-DCA1-DE33E0B792D0}"/>
              </a:ext>
            </a:extLst>
          </p:cNvPr>
          <p:cNvSpPr txBox="1"/>
          <p:nvPr/>
        </p:nvSpPr>
        <p:spPr>
          <a:xfrm>
            <a:off x="2872219" y="1216448"/>
            <a:ext cx="1489386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Un centre de </a:t>
            </a:r>
          </a:p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compétence</a:t>
            </a:r>
          </a:p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ingénierie de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400</a:t>
            </a:r>
          </a:p>
          <a:p>
            <a:pPr algn="ctr">
              <a:defRPr/>
            </a:pPr>
            <a:r>
              <a:rPr lang="fr-FR" sz="1000" dirty="0">
                <a:solidFill>
                  <a:schemeClr val="bg1"/>
                </a:solidFill>
              </a:rPr>
              <a:t>personnes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E60DD3D2-B65B-B618-027B-B01146431E54}"/>
              </a:ext>
            </a:extLst>
          </p:cNvPr>
          <p:cNvSpPr/>
          <p:nvPr/>
        </p:nvSpPr>
        <p:spPr>
          <a:xfrm>
            <a:off x="7270997" y="3532710"/>
            <a:ext cx="108000" cy="108000"/>
          </a:xfrm>
          <a:prstGeom prst="ellipse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4366866F-50B6-056C-F1C7-9119280DDCBC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7048466" y="3315761"/>
            <a:ext cx="276531" cy="216949"/>
          </a:xfrm>
          <a:prstGeom prst="bentConnector2">
            <a:avLst/>
          </a:prstGeom>
          <a:ln w="19050">
            <a:solidFill>
              <a:srgbClr val="F2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C4F91134-523F-9529-7CBE-57DF9FEA74C4}"/>
              </a:ext>
            </a:extLst>
          </p:cNvPr>
          <p:cNvSpPr/>
          <p:nvPr/>
        </p:nvSpPr>
        <p:spPr>
          <a:xfrm>
            <a:off x="6729424" y="3135761"/>
            <a:ext cx="360000" cy="360000"/>
          </a:xfrm>
          <a:prstGeom prst="ellipse">
            <a:avLst/>
          </a:prstGeom>
          <a:solidFill>
            <a:srgbClr val="F28E00"/>
          </a:solidFill>
          <a:ln>
            <a:solidFill>
              <a:srgbClr val="F2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898A3001-F7CB-A831-A2E5-A1C6DDBE928A}"/>
              </a:ext>
            </a:extLst>
          </p:cNvPr>
          <p:cNvSpPr/>
          <p:nvPr/>
        </p:nvSpPr>
        <p:spPr>
          <a:xfrm>
            <a:off x="6765424" y="3171761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908E90C5-92F0-3FDA-475A-B774F547F49B}"/>
              </a:ext>
            </a:extLst>
          </p:cNvPr>
          <p:cNvSpPr/>
          <p:nvPr/>
        </p:nvSpPr>
        <p:spPr>
          <a:xfrm>
            <a:off x="6801099" y="3261760"/>
            <a:ext cx="216000" cy="10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4C08DAD9-09B2-0F8A-8CD5-04C4B4CF2E1B}"/>
              </a:ext>
            </a:extLst>
          </p:cNvPr>
          <p:cNvSpPr/>
          <p:nvPr/>
        </p:nvSpPr>
        <p:spPr>
          <a:xfrm>
            <a:off x="6874758" y="3279760"/>
            <a:ext cx="72000" cy="7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C4454F9C-A8CD-822B-2324-69FD7614CE90}"/>
              </a:ext>
            </a:extLst>
          </p:cNvPr>
          <p:cNvSpPr txBox="1"/>
          <p:nvPr/>
        </p:nvSpPr>
        <p:spPr>
          <a:xfrm>
            <a:off x="2872218" y="3028262"/>
            <a:ext cx="991611" cy="82330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700" dirty="0">
                <a:solidFill>
                  <a:srgbClr val="003871"/>
                </a:solidFill>
              </a:rPr>
              <a:t>30</a:t>
            </a:r>
          </a:p>
          <a:p>
            <a:pPr>
              <a:defRPr/>
            </a:pPr>
            <a:r>
              <a:rPr lang="fr-FR" sz="1100" dirty="0">
                <a:solidFill>
                  <a:srgbClr val="003871"/>
                </a:solidFill>
              </a:rPr>
              <a:t>Implantations en France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EA853DC-0789-4810-DEE9-E879007E1058}"/>
              </a:ext>
            </a:extLst>
          </p:cNvPr>
          <p:cNvSpPr txBox="1"/>
          <p:nvPr/>
        </p:nvSpPr>
        <p:spPr>
          <a:xfrm>
            <a:off x="2903212" y="3959726"/>
            <a:ext cx="893516" cy="82330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700" dirty="0">
                <a:solidFill>
                  <a:srgbClr val="003871"/>
                </a:solidFill>
              </a:rPr>
              <a:t>7</a:t>
            </a:r>
          </a:p>
          <a:p>
            <a:pPr>
              <a:defRPr/>
            </a:pPr>
            <a:r>
              <a:rPr lang="fr-FR" sz="1100" dirty="0">
                <a:solidFill>
                  <a:srgbClr val="003871"/>
                </a:solidFill>
              </a:rPr>
              <a:t>Pays représentés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422C2E0-8727-C97E-D2E7-E4FFD252F780}"/>
              </a:ext>
            </a:extLst>
          </p:cNvPr>
          <p:cNvSpPr/>
          <p:nvPr/>
        </p:nvSpPr>
        <p:spPr>
          <a:xfrm>
            <a:off x="2853288" y="2437200"/>
            <a:ext cx="4823766" cy="236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3871"/>
                </a:solidFill>
              </a:rPr>
              <a:t>Nos implantations</a:t>
            </a:r>
          </a:p>
        </p:txBody>
      </p:sp>
      <p:pic>
        <p:nvPicPr>
          <p:cNvPr id="2056" name="Picture 8" descr="GIFEN : l'industrie nucléaire française">
            <a:extLst>
              <a:ext uri="{FF2B5EF4-FFF2-40B4-BE49-F238E27FC236}">
                <a16:creationId xmlns:a16="http://schemas.microsoft.com/office/drawing/2014/main" id="{3E5E3F44-FAA6-CAAB-DEAF-CA0DD2289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9954" y="3872322"/>
            <a:ext cx="1180532" cy="3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uclear Valley - Le pôle de compétitivité de l'Industrie Nucléaire">
            <a:extLst>
              <a:ext uri="{FF2B5EF4-FFF2-40B4-BE49-F238E27FC236}">
                <a16:creationId xmlns:a16="http://schemas.microsoft.com/office/drawing/2014/main" id="{F1FA60E9-A87E-5417-A8EA-0C6A590A3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785" y="4281454"/>
            <a:ext cx="967355" cy="6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92803523-B54B-1D0C-D7A0-7CCB98201D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704" y="2504558"/>
            <a:ext cx="836193" cy="836193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02454919-BE14-AFA6-12FA-4DCEAE3D50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9496" y="3518470"/>
            <a:ext cx="252000" cy="252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25C1B3-5C1E-5F8F-967F-214EB7A95014}"/>
              </a:ext>
            </a:extLst>
          </p:cNvPr>
          <p:cNvSpPr txBox="1"/>
          <p:nvPr/>
        </p:nvSpPr>
        <p:spPr>
          <a:xfrm>
            <a:off x="1291244" y="3475724"/>
            <a:ext cx="137151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dirty="0">
                <a:solidFill>
                  <a:srgbClr val="003871"/>
                </a:solidFill>
              </a:rPr>
              <a:t>Installation de l’amont et du cycle du combustible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BD8D151-2F54-D132-4C07-64E7F158BAF6}"/>
              </a:ext>
            </a:extLst>
          </p:cNvPr>
          <p:cNvSpPr/>
          <p:nvPr/>
        </p:nvSpPr>
        <p:spPr>
          <a:xfrm>
            <a:off x="5747176" y="3382310"/>
            <a:ext cx="108000" cy="108000"/>
          </a:xfrm>
          <a:prstGeom prst="ellipse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4C2BF715-2E85-D94D-4663-82908F0C0FBC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524645" y="3165361"/>
            <a:ext cx="276531" cy="216949"/>
          </a:xfrm>
          <a:prstGeom prst="bentConnector2">
            <a:avLst/>
          </a:prstGeom>
          <a:ln w="19050">
            <a:solidFill>
              <a:srgbClr val="F2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C65F88A6-02E1-E9D0-6FB7-FD8AD533F221}"/>
              </a:ext>
            </a:extLst>
          </p:cNvPr>
          <p:cNvSpPr/>
          <p:nvPr/>
        </p:nvSpPr>
        <p:spPr>
          <a:xfrm>
            <a:off x="5205603" y="2985361"/>
            <a:ext cx="360000" cy="360000"/>
          </a:xfrm>
          <a:prstGeom prst="ellipse">
            <a:avLst/>
          </a:prstGeom>
          <a:solidFill>
            <a:srgbClr val="F28E00"/>
          </a:solidFill>
          <a:ln>
            <a:solidFill>
              <a:srgbClr val="F2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7B35840-5CA6-2132-DAD4-42CE8660C0C1}"/>
              </a:ext>
            </a:extLst>
          </p:cNvPr>
          <p:cNvSpPr/>
          <p:nvPr/>
        </p:nvSpPr>
        <p:spPr>
          <a:xfrm>
            <a:off x="5241603" y="3021361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968C9B-EF0C-2D9A-EC21-B492CB459D3A}"/>
              </a:ext>
            </a:extLst>
          </p:cNvPr>
          <p:cNvSpPr/>
          <p:nvPr/>
        </p:nvSpPr>
        <p:spPr>
          <a:xfrm>
            <a:off x="5277541" y="3112527"/>
            <a:ext cx="73734" cy="10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B64D70-1B69-CA12-7B9A-A23CF8A75E5E}"/>
              </a:ext>
            </a:extLst>
          </p:cNvPr>
          <p:cNvSpPr/>
          <p:nvPr/>
        </p:nvSpPr>
        <p:spPr>
          <a:xfrm>
            <a:off x="5417437" y="3112527"/>
            <a:ext cx="73734" cy="102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41F3350-20AB-1EB1-5CAF-C3E0DB7448EA}"/>
              </a:ext>
            </a:extLst>
          </p:cNvPr>
          <p:cNvSpPr/>
          <p:nvPr/>
        </p:nvSpPr>
        <p:spPr>
          <a:xfrm>
            <a:off x="5276440" y="3109793"/>
            <a:ext cx="216000" cy="108000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D1405F8-C947-1EE5-9D4D-B163D92B4D11}"/>
              </a:ext>
            </a:extLst>
          </p:cNvPr>
          <p:cNvSpPr/>
          <p:nvPr/>
        </p:nvSpPr>
        <p:spPr>
          <a:xfrm>
            <a:off x="5912988" y="3501672"/>
            <a:ext cx="108000" cy="108000"/>
          </a:xfrm>
          <a:prstGeom prst="ellipse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855E0D59-84CA-9442-0896-6B705B1CB4E3}"/>
              </a:ext>
            </a:extLst>
          </p:cNvPr>
          <p:cNvCxnSpPr>
            <a:cxnSpLocks/>
            <a:stCxn id="23" idx="7"/>
          </p:cNvCxnSpPr>
          <p:nvPr/>
        </p:nvCxnSpPr>
        <p:spPr>
          <a:xfrm rot="16200000" flipH="1">
            <a:off x="5901253" y="3621406"/>
            <a:ext cx="302189" cy="94352"/>
          </a:xfrm>
          <a:prstGeom prst="bentConnector3">
            <a:avLst>
              <a:gd name="adj1" fmla="val 5770"/>
            </a:avLst>
          </a:prstGeom>
          <a:ln w="19050">
            <a:solidFill>
              <a:srgbClr val="F2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3A45BB7D-48EE-9C82-AC22-08C370667AE7}"/>
              </a:ext>
            </a:extLst>
          </p:cNvPr>
          <p:cNvSpPr/>
          <p:nvPr/>
        </p:nvSpPr>
        <p:spPr>
          <a:xfrm>
            <a:off x="5920685" y="3664680"/>
            <a:ext cx="360000" cy="360000"/>
          </a:xfrm>
          <a:prstGeom prst="ellipse">
            <a:avLst/>
          </a:prstGeom>
          <a:solidFill>
            <a:srgbClr val="F28E00"/>
          </a:solidFill>
          <a:ln>
            <a:solidFill>
              <a:srgbClr val="F2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7CDD032-0CC9-CC8B-D4C9-BAE50C776BC1}"/>
              </a:ext>
            </a:extLst>
          </p:cNvPr>
          <p:cNvSpPr/>
          <p:nvPr/>
        </p:nvSpPr>
        <p:spPr>
          <a:xfrm>
            <a:off x="5956685" y="370068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4FC095-BC8A-1925-2ECB-301307623F58}"/>
              </a:ext>
            </a:extLst>
          </p:cNvPr>
          <p:cNvSpPr/>
          <p:nvPr/>
        </p:nvSpPr>
        <p:spPr>
          <a:xfrm>
            <a:off x="5992623" y="3791846"/>
            <a:ext cx="73734" cy="1025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6509C3-9B2C-823D-5D24-AFBD64C8C62B}"/>
              </a:ext>
            </a:extLst>
          </p:cNvPr>
          <p:cNvSpPr/>
          <p:nvPr/>
        </p:nvSpPr>
        <p:spPr>
          <a:xfrm>
            <a:off x="6132519" y="3791846"/>
            <a:ext cx="73734" cy="102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B9E173D-EA13-EDF9-C1BC-00721500C602}"/>
              </a:ext>
            </a:extLst>
          </p:cNvPr>
          <p:cNvSpPr/>
          <p:nvPr/>
        </p:nvSpPr>
        <p:spPr>
          <a:xfrm>
            <a:off x="5991522" y="3789112"/>
            <a:ext cx="216000" cy="108000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954B0C0-297A-E356-0443-75129BA68B82}"/>
              </a:ext>
            </a:extLst>
          </p:cNvPr>
          <p:cNvSpPr/>
          <p:nvPr/>
        </p:nvSpPr>
        <p:spPr>
          <a:xfrm>
            <a:off x="4868023" y="3473318"/>
            <a:ext cx="108000" cy="108000"/>
          </a:xfrm>
          <a:prstGeom prst="ellipse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621E67E5-D759-D1D6-4A94-B3A01617C367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4381276" y="3581318"/>
            <a:ext cx="540747" cy="267696"/>
          </a:xfrm>
          <a:prstGeom prst="bentConnector2">
            <a:avLst/>
          </a:prstGeom>
          <a:ln w="19050">
            <a:solidFill>
              <a:srgbClr val="F2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F1FE1CA7-F785-0AE8-D9D7-FDBA3A078F14}"/>
              </a:ext>
            </a:extLst>
          </p:cNvPr>
          <p:cNvSpPr/>
          <p:nvPr/>
        </p:nvSpPr>
        <p:spPr>
          <a:xfrm>
            <a:off x="4139940" y="3664680"/>
            <a:ext cx="360000" cy="360000"/>
          </a:xfrm>
          <a:prstGeom prst="ellipse">
            <a:avLst/>
          </a:prstGeom>
          <a:solidFill>
            <a:srgbClr val="F28E00"/>
          </a:solidFill>
          <a:ln>
            <a:solidFill>
              <a:srgbClr val="F2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09A6990-453B-D5C4-414E-DA4FB68FB01F}"/>
              </a:ext>
            </a:extLst>
          </p:cNvPr>
          <p:cNvSpPr/>
          <p:nvPr/>
        </p:nvSpPr>
        <p:spPr>
          <a:xfrm>
            <a:off x="4175940" y="370068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E61DAB7-C75A-C587-3FF2-BF85580831D5}"/>
              </a:ext>
            </a:extLst>
          </p:cNvPr>
          <p:cNvSpPr/>
          <p:nvPr/>
        </p:nvSpPr>
        <p:spPr>
          <a:xfrm>
            <a:off x="4211878" y="3791846"/>
            <a:ext cx="73734" cy="57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A259DFC-0B58-7BD0-E4E9-552FCEA3C94E}"/>
              </a:ext>
            </a:extLst>
          </p:cNvPr>
          <p:cNvSpPr/>
          <p:nvPr/>
        </p:nvSpPr>
        <p:spPr>
          <a:xfrm>
            <a:off x="4285612" y="3791846"/>
            <a:ext cx="139896" cy="1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1CAAA6-F85D-4C8D-B158-7CBFC65E17EB}"/>
              </a:ext>
            </a:extLst>
          </p:cNvPr>
          <p:cNvSpPr/>
          <p:nvPr/>
        </p:nvSpPr>
        <p:spPr>
          <a:xfrm>
            <a:off x="4285612" y="3823091"/>
            <a:ext cx="139896" cy="1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32B0C3B-41DE-39D8-8558-71EE7AD09DD1}"/>
              </a:ext>
            </a:extLst>
          </p:cNvPr>
          <p:cNvSpPr/>
          <p:nvPr/>
        </p:nvSpPr>
        <p:spPr>
          <a:xfrm>
            <a:off x="4213283" y="3854322"/>
            <a:ext cx="216000" cy="1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A74444-391C-93E6-85BE-F59A59709877}"/>
              </a:ext>
            </a:extLst>
          </p:cNvPr>
          <p:cNvSpPr/>
          <p:nvPr/>
        </p:nvSpPr>
        <p:spPr>
          <a:xfrm>
            <a:off x="4213283" y="3882392"/>
            <a:ext cx="216000" cy="1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F094FBA9-89A8-FA20-EAAE-8CB5B78C49B5}"/>
              </a:ext>
            </a:extLst>
          </p:cNvPr>
          <p:cNvSpPr/>
          <p:nvPr/>
        </p:nvSpPr>
        <p:spPr>
          <a:xfrm>
            <a:off x="4210777" y="3789112"/>
            <a:ext cx="216000" cy="108000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3B74AD6-F496-0F7C-65E0-5A4CAEE11DFF}"/>
              </a:ext>
            </a:extLst>
          </p:cNvPr>
          <p:cNvSpPr/>
          <p:nvPr/>
        </p:nvSpPr>
        <p:spPr>
          <a:xfrm>
            <a:off x="5635660" y="3315761"/>
            <a:ext cx="108000" cy="108000"/>
          </a:xfrm>
          <a:prstGeom prst="ellipse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6" name="Connecteur : en angle 65">
            <a:extLst>
              <a:ext uri="{FF2B5EF4-FFF2-40B4-BE49-F238E27FC236}">
                <a16:creationId xmlns:a16="http://schemas.microsoft.com/office/drawing/2014/main" id="{37B7BF93-E931-5976-031E-FADB9DA84F3B}"/>
              </a:ext>
            </a:extLst>
          </p:cNvPr>
          <p:cNvCxnSpPr>
            <a:cxnSpLocks/>
            <a:endCxn id="65" idx="4"/>
          </p:cNvCxnSpPr>
          <p:nvPr/>
        </p:nvCxnSpPr>
        <p:spPr>
          <a:xfrm rot="5400000" flipH="1" flipV="1">
            <a:off x="5224477" y="3504752"/>
            <a:ext cx="546174" cy="384192"/>
          </a:xfrm>
          <a:prstGeom prst="bentConnector3">
            <a:avLst>
              <a:gd name="adj1" fmla="val -1447"/>
            </a:avLst>
          </a:prstGeom>
          <a:ln w="19050">
            <a:solidFill>
              <a:srgbClr val="F2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07B28561-F0E6-808D-77CC-33312FA30642}"/>
              </a:ext>
            </a:extLst>
          </p:cNvPr>
          <p:cNvSpPr/>
          <p:nvPr/>
        </p:nvSpPr>
        <p:spPr>
          <a:xfrm>
            <a:off x="5086653" y="3800192"/>
            <a:ext cx="360000" cy="360000"/>
          </a:xfrm>
          <a:prstGeom prst="ellipse">
            <a:avLst/>
          </a:prstGeom>
          <a:solidFill>
            <a:srgbClr val="F28E00"/>
          </a:solidFill>
          <a:ln>
            <a:solidFill>
              <a:srgbClr val="F2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3A64032-F595-16FB-95FA-98DA98773CA0}"/>
              </a:ext>
            </a:extLst>
          </p:cNvPr>
          <p:cNvSpPr/>
          <p:nvPr/>
        </p:nvSpPr>
        <p:spPr>
          <a:xfrm>
            <a:off x="5122653" y="3836192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11FB20F-468D-896B-A34A-01897C21240B}"/>
              </a:ext>
            </a:extLst>
          </p:cNvPr>
          <p:cNvSpPr/>
          <p:nvPr/>
        </p:nvSpPr>
        <p:spPr>
          <a:xfrm>
            <a:off x="5158590" y="3927358"/>
            <a:ext cx="214899" cy="10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74228F31-E9D2-0E5C-2611-B9C7EAA95F3E}"/>
              </a:ext>
            </a:extLst>
          </p:cNvPr>
          <p:cNvCxnSpPr>
            <a:cxnSpLocks/>
          </p:cNvCxnSpPr>
          <p:nvPr/>
        </p:nvCxnSpPr>
        <p:spPr>
          <a:xfrm>
            <a:off x="5166058" y="3935841"/>
            <a:ext cx="199310" cy="846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8188EDBB-36F1-2A66-DD59-F3A9D6E796C8}"/>
              </a:ext>
            </a:extLst>
          </p:cNvPr>
          <p:cNvCxnSpPr>
            <a:cxnSpLocks/>
          </p:cNvCxnSpPr>
          <p:nvPr/>
        </p:nvCxnSpPr>
        <p:spPr>
          <a:xfrm flipV="1">
            <a:off x="5155232" y="3927218"/>
            <a:ext cx="222360" cy="959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9730C408-F894-DC7F-9FD9-086F4247F94B}"/>
              </a:ext>
            </a:extLst>
          </p:cNvPr>
          <p:cNvCxnSpPr>
            <a:cxnSpLocks/>
          </p:cNvCxnSpPr>
          <p:nvPr/>
        </p:nvCxnSpPr>
        <p:spPr>
          <a:xfrm>
            <a:off x="5164791" y="3935841"/>
            <a:ext cx="199310" cy="8461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F5EDDD7B-2893-9C34-F4E4-BF399CF53F01}"/>
              </a:ext>
            </a:extLst>
          </p:cNvPr>
          <p:cNvCxnSpPr>
            <a:cxnSpLocks/>
          </p:cNvCxnSpPr>
          <p:nvPr/>
        </p:nvCxnSpPr>
        <p:spPr>
          <a:xfrm flipV="1">
            <a:off x="5153965" y="3927218"/>
            <a:ext cx="216000" cy="95942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D4EF556-5E80-3DFB-563F-FEDD4BABAAF6}"/>
              </a:ext>
            </a:extLst>
          </p:cNvPr>
          <p:cNvCxnSpPr/>
          <p:nvPr/>
        </p:nvCxnSpPr>
        <p:spPr>
          <a:xfrm>
            <a:off x="5268374" y="3924837"/>
            <a:ext cx="0" cy="108949"/>
          </a:xfrm>
          <a:prstGeom prst="line">
            <a:avLst/>
          </a:prstGeom>
          <a:ln w="25400">
            <a:solidFill>
              <a:srgbClr val="C004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79112CD-3E01-32B4-B9EF-71417DA37FBE}"/>
              </a:ext>
            </a:extLst>
          </p:cNvPr>
          <p:cNvCxnSpPr>
            <a:cxnSpLocks/>
          </p:cNvCxnSpPr>
          <p:nvPr/>
        </p:nvCxnSpPr>
        <p:spPr>
          <a:xfrm flipH="1">
            <a:off x="5162410" y="3972316"/>
            <a:ext cx="216000" cy="0"/>
          </a:xfrm>
          <a:prstGeom prst="line">
            <a:avLst/>
          </a:prstGeom>
          <a:ln w="25400">
            <a:solidFill>
              <a:srgbClr val="C004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23DC2DB2-9A7B-3239-9B2A-CE2EADC0CA4F}"/>
              </a:ext>
            </a:extLst>
          </p:cNvPr>
          <p:cNvSpPr/>
          <p:nvPr/>
        </p:nvSpPr>
        <p:spPr>
          <a:xfrm>
            <a:off x="5157490" y="3924624"/>
            <a:ext cx="216000" cy="108000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32CBE2B-EF33-0DBE-C379-0B0272B20D10}"/>
              </a:ext>
            </a:extLst>
          </p:cNvPr>
          <p:cNvSpPr/>
          <p:nvPr/>
        </p:nvSpPr>
        <p:spPr>
          <a:xfrm>
            <a:off x="4544444" y="3260678"/>
            <a:ext cx="108000" cy="108000"/>
          </a:xfrm>
          <a:prstGeom prst="ellipse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1" name="Connecteur : en angle 100">
            <a:extLst>
              <a:ext uri="{FF2B5EF4-FFF2-40B4-BE49-F238E27FC236}">
                <a16:creationId xmlns:a16="http://schemas.microsoft.com/office/drawing/2014/main" id="{626E44EC-3F92-7BD8-63D0-A2CF054A6961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4321913" y="3043729"/>
            <a:ext cx="276531" cy="216949"/>
          </a:xfrm>
          <a:prstGeom prst="bentConnector2">
            <a:avLst/>
          </a:prstGeom>
          <a:ln w="19050">
            <a:solidFill>
              <a:srgbClr val="F2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lipse 101">
            <a:extLst>
              <a:ext uri="{FF2B5EF4-FFF2-40B4-BE49-F238E27FC236}">
                <a16:creationId xmlns:a16="http://schemas.microsoft.com/office/drawing/2014/main" id="{7919DCC9-BF7F-4586-923D-6A0B119940BF}"/>
              </a:ext>
            </a:extLst>
          </p:cNvPr>
          <p:cNvSpPr/>
          <p:nvPr/>
        </p:nvSpPr>
        <p:spPr>
          <a:xfrm>
            <a:off x="4002871" y="2863729"/>
            <a:ext cx="360000" cy="360000"/>
          </a:xfrm>
          <a:prstGeom prst="ellipse">
            <a:avLst/>
          </a:prstGeom>
          <a:solidFill>
            <a:srgbClr val="F28E00"/>
          </a:solidFill>
          <a:ln>
            <a:solidFill>
              <a:srgbClr val="F2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CC929666-233F-5DBE-FC8B-55BF5D71484F}"/>
              </a:ext>
            </a:extLst>
          </p:cNvPr>
          <p:cNvSpPr/>
          <p:nvPr/>
        </p:nvSpPr>
        <p:spPr>
          <a:xfrm>
            <a:off x="4038871" y="2899729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52C1D5E-10AA-382C-F9E7-FA1FDE0B7DE0}"/>
              </a:ext>
            </a:extLst>
          </p:cNvPr>
          <p:cNvSpPr/>
          <p:nvPr/>
        </p:nvSpPr>
        <p:spPr>
          <a:xfrm>
            <a:off x="4074809" y="2990895"/>
            <a:ext cx="63593" cy="102532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42F41A9-19A4-5482-EA61-546EAAD220B0}"/>
              </a:ext>
            </a:extLst>
          </p:cNvPr>
          <p:cNvSpPr/>
          <p:nvPr/>
        </p:nvSpPr>
        <p:spPr>
          <a:xfrm>
            <a:off x="4219467" y="2990895"/>
            <a:ext cx="63593" cy="102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3EAB97F9-7978-E3FB-408D-7EAB687042C8}"/>
              </a:ext>
            </a:extLst>
          </p:cNvPr>
          <p:cNvSpPr/>
          <p:nvPr/>
        </p:nvSpPr>
        <p:spPr>
          <a:xfrm>
            <a:off x="4073708" y="2988161"/>
            <a:ext cx="216000" cy="108000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4360EA4A-D539-76DF-283A-9E4A3A8AFD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6281" y="3008235"/>
            <a:ext cx="63593" cy="70988"/>
          </a:xfrm>
          <a:prstGeom prst="rect">
            <a:avLst/>
          </a:prstGeom>
        </p:spPr>
      </p:pic>
      <p:sp>
        <p:nvSpPr>
          <p:cNvPr id="113" name="Ellipse 112">
            <a:extLst>
              <a:ext uri="{FF2B5EF4-FFF2-40B4-BE49-F238E27FC236}">
                <a16:creationId xmlns:a16="http://schemas.microsoft.com/office/drawing/2014/main" id="{6354C255-DFEE-AD6A-781E-5160DC0101B8}"/>
              </a:ext>
            </a:extLst>
          </p:cNvPr>
          <p:cNvSpPr/>
          <p:nvPr/>
        </p:nvSpPr>
        <p:spPr>
          <a:xfrm>
            <a:off x="5850401" y="3329606"/>
            <a:ext cx="108000" cy="108000"/>
          </a:xfrm>
          <a:prstGeom prst="ellipse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4" name="Connecteur : en angle 113">
            <a:extLst>
              <a:ext uri="{FF2B5EF4-FFF2-40B4-BE49-F238E27FC236}">
                <a16:creationId xmlns:a16="http://schemas.microsoft.com/office/drawing/2014/main" id="{CFBD2892-7F7D-9D47-13A0-BAF8BE537960}"/>
              </a:ext>
            </a:extLst>
          </p:cNvPr>
          <p:cNvCxnSpPr>
            <a:cxnSpLocks/>
            <a:stCxn id="116" idx="4"/>
            <a:endCxn id="113" idx="0"/>
          </p:cNvCxnSpPr>
          <p:nvPr/>
        </p:nvCxnSpPr>
        <p:spPr>
          <a:xfrm rot="5400000">
            <a:off x="6044754" y="3168107"/>
            <a:ext cx="21146" cy="301852"/>
          </a:xfrm>
          <a:prstGeom prst="bentConnector3">
            <a:avLst>
              <a:gd name="adj1" fmla="val 404630"/>
            </a:avLst>
          </a:prstGeom>
          <a:ln w="19050">
            <a:solidFill>
              <a:srgbClr val="F2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09328C3A-57D5-AF1F-7926-0DABD02DDCC0}"/>
              </a:ext>
            </a:extLst>
          </p:cNvPr>
          <p:cNvSpPr/>
          <p:nvPr/>
        </p:nvSpPr>
        <p:spPr>
          <a:xfrm>
            <a:off x="6026253" y="2984460"/>
            <a:ext cx="360000" cy="360000"/>
          </a:xfrm>
          <a:prstGeom prst="ellipse">
            <a:avLst/>
          </a:prstGeom>
          <a:solidFill>
            <a:srgbClr val="F28E00"/>
          </a:solidFill>
          <a:ln>
            <a:solidFill>
              <a:srgbClr val="F2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04A9ADA6-D3AB-8FE8-894C-EEE128E2950A}"/>
              </a:ext>
            </a:extLst>
          </p:cNvPr>
          <p:cNvSpPr/>
          <p:nvPr/>
        </p:nvSpPr>
        <p:spPr>
          <a:xfrm>
            <a:off x="6062253" y="302046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0339794-4A1D-A6DF-3108-2AF0E93773A3}"/>
              </a:ext>
            </a:extLst>
          </p:cNvPr>
          <p:cNvSpPr/>
          <p:nvPr/>
        </p:nvSpPr>
        <p:spPr>
          <a:xfrm>
            <a:off x="6098191" y="3111626"/>
            <a:ext cx="73734" cy="1025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2E8D86C-DEFB-9A54-7A65-1E88676E02CC}"/>
              </a:ext>
            </a:extLst>
          </p:cNvPr>
          <p:cNvSpPr/>
          <p:nvPr/>
        </p:nvSpPr>
        <p:spPr>
          <a:xfrm>
            <a:off x="6238087" y="3111626"/>
            <a:ext cx="73734" cy="102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A3CDD9B-4C8E-F234-131B-8D4F77369898}"/>
              </a:ext>
            </a:extLst>
          </p:cNvPr>
          <p:cNvSpPr/>
          <p:nvPr/>
        </p:nvSpPr>
        <p:spPr>
          <a:xfrm>
            <a:off x="6168248" y="3111267"/>
            <a:ext cx="73734" cy="102532"/>
          </a:xfrm>
          <a:prstGeom prst="rect">
            <a:avLst/>
          </a:prstGeom>
          <a:solidFill>
            <a:srgbClr val="F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 : coins arrondis 118">
            <a:extLst>
              <a:ext uri="{FF2B5EF4-FFF2-40B4-BE49-F238E27FC236}">
                <a16:creationId xmlns:a16="http://schemas.microsoft.com/office/drawing/2014/main" id="{5A227BBC-014F-8076-E2B4-361BA940DA1D}"/>
              </a:ext>
            </a:extLst>
          </p:cNvPr>
          <p:cNvSpPr/>
          <p:nvPr/>
        </p:nvSpPr>
        <p:spPr>
          <a:xfrm>
            <a:off x="6097090" y="3108892"/>
            <a:ext cx="216000" cy="108000"/>
          </a:xfrm>
          <a:prstGeom prst="round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324480-AEC9-1FA2-D485-454256AC387B}"/>
              </a:ext>
            </a:extLst>
          </p:cNvPr>
          <p:cNvSpPr txBox="1"/>
          <p:nvPr/>
        </p:nvSpPr>
        <p:spPr>
          <a:xfrm>
            <a:off x="7957457" y="342575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3871"/>
                </a:solidFill>
              </a:rPr>
              <a:t>Onet Technologies</a:t>
            </a:r>
          </a:p>
          <a:p>
            <a:pPr algn="ctr"/>
            <a:r>
              <a:rPr lang="fr-FR" sz="900" dirty="0">
                <a:solidFill>
                  <a:srgbClr val="003871"/>
                </a:solidFill>
              </a:rPr>
              <a:t>est un membre actif :</a:t>
            </a:r>
          </a:p>
        </p:txBody>
      </p:sp>
    </p:spTree>
    <p:extLst>
      <p:ext uri="{BB962C8B-B14F-4D97-AF65-F5344CB8AC3E}">
        <p14:creationId xmlns:p14="http://schemas.microsoft.com/office/powerpoint/2010/main" val="3253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ND BLANC">
  <a:themeElements>
    <a:clrScheme name="Personnalisé 78">
      <a:dk1>
        <a:sysClr val="windowText" lastClr="000000"/>
      </a:dk1>
      <a:lt1>
        <a:sysClr val="window" lastClr="FFFFFF"/>
      </a:lt1>
      <a:dk2>
        <a:srgbClr val="003871"/>
      </a:dk2>
      <a:lt2>
        <a:srgbClr val="A3A7AF"/>
      </a:lt2>
      <a:accent1>
        <a:srgbClr val="003871"/>
      </a:accent1>
      <a:accent2>
        <a:srgbClr val="FEC700"/>
      </a:accent2>
      <a:accent3>
        <a:srgbClr val="00B4C4"/>
      </a:accent3>
      <a:accent4>
        <a:srgbClr val="A5C715"/>
      </a:accent4>
      <a:accent5>
        <a:srgbClr val="F28E00"/>
      </a:accent5>
      <a:accent6>
        <a:srgbClr val="C0041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OND BLANC">
  <a:themeElements>
    <a:clrScheme name="Personnalisé 78">
      <a:dk1>
        <a:sysClr val="windowText" lastClr="000000"/>
      </a:dk1>
      <a:lt1>
        <a:sysClr val="window" lastClr="FFFFFF"/>
      </a:lt1>
      <a:dk2>
        <a:srgbClr val="003871"/>
      </a:dk2>
      <a:lt2>
        <a:srgbClr val="A3A7AF"/>
      </a:lt2>
      <a:accent1>
        <a:srgbClr val="003871"/>
      </a:accent1>
      <a:accent2>
        <a:srgbClr val="FEC700"/>
      </a:accent2>
      <a:accent3>
        <a:srgbClr val="00B4C4"/>
      </a:accent3>
      <a:accent4>
        <a:srgbClr val="A5C715"/>
      </a:accent4>
      <a:accent5>
        <a:srgbClr val="F28E00"/>
      </a:accent5>
      <a:accent6>
        <a:srgbClr val="C0041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OND BLANC">
  <a:themeElements>
    <a:clrScheme name="Personnalisé 78">
      <a:dk1>
        <a:sysClr val="windowText" lastClr="000000"/>
      </a:dk1>
      <a:lt1>
        <a:sysClr val="window" lastClr="FFFFFF"/>
      </a:lt1>
      <a:dk2>
        <a:srgbClr val="003871"/>
      </a:dk2>
      <a:lt2>
        <a:srgbClr val="A3A7AF"/>
      </a:lt2>
      <a:accent1>
        <a:srgbClr val="003871"/>
      </a:accent1>
      <a:accent2>
        <a:srgbClr val="FEC700"/>
      </a:accent2>
      <a:accent3>
        <a:srgbClr val="00B4C4"/>
      </a:accent3>
      <a:accent4>
        <a:srgbClr val="A5C715"/>
      </a:accent4>
      <a:accent5>
        <a:srgbClr val="F28E00"/>
      </a:accent5>
      <a:accent6>
        <a:srgbClr val="C0041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FOND BLANC">
  <a:themeElements>
    <a:clrScheme name="Personnalisé 10">
      <a:dk1>
        <a:sysClr val="windowText" lastClr="000000"/>
      </a:dk1>
      <a:lt1>
        <a:sysClr val="window" lastClr="FFFFFF"/>
      </a:lt1>
      <a:dk2>
        <a:srgbClr val="003871"/>
      </a:dk2>
      <a:lt2>
        <a:srgbClr val="A3A7AF"/>
      </a:lt2>
      <a:accent1>
        <a:srgbClr val="003871"/>
      </a:accent1>
      <a:accent2>
        <a:srgbClr val="FEC700"/>
      </a:accent2>
      <a:accent3>
        <a:srgbClr val="00B4C4"/>
      </a:accent3>
      <a:accent4>
        <a:srgbClr val="A5C715"/>
      </a:accent4>
      <a:accent5>
        <a:srgbClr val="F28E00"/>
      </a:accent5>
      <a:accent6>
        <a:srgbClr val="C0041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24492C-2053-459F-BDCD-13DD7F1EDA60}">
  <we:reference id="wa104379997" version="2.0.0.0" store="fr-F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etEmailDernier xmlns="3d2f90c9-b4b7-4024-a2a3-c1b1397073da">cdhalluin@Onet.fr</onetEmailDernier>
    <onetDernierModificateur xmlns="3d2f90c9-b4b7-4024-a2a3-c1b1397073da">D'Halluin Chloe</onetDernierModificateur>
    <onetDocAppGrp xmlns="3d2f90c9-b4b7-4024-a2a3-c1b1397073da">false</onetDocAppGrp>
    <onetProcessusRefTaxHTField0 xmlns="3d2f90c9-b4b7-4024-a2a3-c1b1397073da">
      <Terms xmlns="http://schemas.microsoft.com/office/infopath/2007/PartnerControls"/>
    </onetProcessusRefTaxHTField0>
    <onetExpiration xmlns="3d2f90c9-b4b7-4024-a2a3-c1b1397073da">2023-11-08T23:00:00+00:00</onetExpiration>
    <onetDomaineReferentTaxHTField0 xmlns="3d2f90c9-b4b7-4024-a2a3-c1b1397073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75f7f978-6d45-4932-8758-28462866cc53</TermId>
        </TermInfo>
      </Terms>
    </onetDomaineReferentTaxHTField0>
    <onetDomainesAppTaxHTField0 xmlns="3d2f90c9-b4b7-4024-a2a3-c1b1397073da">
      <Terms xmlns="http://schemas.microsoft.com/office/infopath/2007/PartnerControls"/>
    </onetDomainesAppTaxHTField0>
    <onetFileAuteur xmlns="3d2f90c9-b4b7-4024-a2a3-c1b1397073da">D'Halluin Chloe</onetFileAuteur>
    <TaxCatchAll xmlns="57f0c9fd-646c-40cb-8b45-39c86fc5ba59">
      <Value>1</Value>
    </TaxCatchAll>
    <_dlc_ExpireDateSaved xmlns="http://schemas.microsoft.com/sharepoint/v3" xsi:nil="true"/>
    <_dlc_ExpireDate xmlns="http://schemas.microsoft.com/sharepoint/v3">2023-10-11T22:00:00+00:00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/>
    <Synchronization>Asynchronous</Synchronization>
    <Type>10002</Type>
    <SequenceNumber>10000</SequenceNumber>
    <Url/>
    <Assembly>ONET.Intranet.SharePoint, Version=1.0.0.0, Culture=neutral, PublicKeyToken=137e7aa8626925cd</Assembly>
    <Class>ONET.Intranet.SharePoint.EventReceivers.FileAuthorsPersistenceEventReceiver</Class>
    <Data/>
    <Filter/>
  </Receiver>
</spe:Receivers>
</file>

<file path=customXml/item4.xml><?xml version="1.0" encoding="utf-8"?>
<?mso-contentType ?>
<p:Policy xmlns:p="office.server.policy" id="ONET.Retention.Fichier" local="false">
  <p:Name>ONET Stratégie de Rétention</p:Name>
  <p:Description>Définition de la stratégie de rétention Onet.</p:Description>
  <p:Statement/>
  <p:PolicyItems/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Fichier" ma:contentTypeID="0x01010013DDAF76F8FE48379D01D45780D991B500E78C18677D77304C84C6BEA19F6110F4" ma:contentTypeVersion="19" ma:contentTypeDescription="Fichier Onet" ma:contentTypeScope="" ma:versionID="84d49b28ae1930b7e9b4ef1b90e37ab3">
  <xsd:schema xmlns:xsd="http://www.w3.org/2001/XMLSchema" xmlns:xs="http://www.w3.org/2001/XMLSchema" xmlns:p="http://schemas.microsoft.com/office/2006/metadata/properties" xmlns:ns1="http://schemas.microsoft.com/sharepoint/v3" xmlns:ns2="57f0c9fd-646c-40cb-8b45-39c86fc5ba59" xmlns:ns3="3d2f90c9-b4b7-4024-a2a3-c1b1397073da" targetNamespace="http://schemas.microsoft.com/office/2006/metadata/properties" ma:root="true" ma:fieldsID="5a43fe4040e37cffaf44e1fd590a2482" ns1:_="" ns2:_="" ns3:_="">
    <xsd:import namespace="http://schemas.microsoft.com/sharepoint/v3"/>
    <xsd:import namespace="57f0c9fd-646c-40cb-8b45-39c86fc5ba59"/>
    <xsd:import namespace="3d2f90c9-b4b7-4024-a2a3-c1b139707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netExpiration"/>
                <xsd:element ref="ns3:onetDomaineReferentTaxHTField0" minOccurs="0"/>
                <xsd:element ref="ns3:onetDomainesAppTaxHTField0" minOccurs="0"/>
                <xsd:element ref="ns3:onetFileAuteur" minOccurs="0"/>
                <xsd:element ref="ns3:onetDernierModificateur" minOccurs="0"/>
                <xsd:element ref="ns3:onetEmailDernier" minOccurs="0"/>
                <xsd:element ref="ns1:_dlc_Exempt" minOccurs="0"/>
                <xsd:element ref="ns1:_dlc_ExpireDateSaved" minOccurs="0"/>
                <xsd:element ref="ns1:_dlc_ExpireDate" minOccurs="0"/>
                <xsd:element ref="ns2:TaxCatchAll" minOccurs="0"/>
                <xsd:element ref="ns3:onetProcessusRefTaxHTField0" minOccurs="0"/>
                <xsd:element ref="ns3:onetDocAppGr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9" nillable="true" ma:displayName="Exempt de la stratégie" ma:hidden="true" ma:internalName="_dlc_Exempt" ma:readOnly="true">
      <xsd:simpleType>
        <xsd:restriction base="dms:Unknown"/>
      </xsd:simpleType>
    </xsd:element>
    <xsd:element name="_dlc_ExpireDateSaved" ma:index="20" nillable="true" ma:displayName="Date d’expiration d’origine" ma:hidden="true" ma:internalName="_dlc_ExpireDateSaved" ma:readOnly="true">
      <xsd:simpleType>
        <xsd:restriction base="dms:DateTime"/>
      </xsd:simpleType>
    </xsd:element>
    <xsd:element name="_dlc_ExpireDate" ma:index="21" nillable="true" ma:displayName="Date d’expiration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0c9fd-646c-40cb-8b45-39c86fc5ba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TaxCatchAll" ma:index="22" nillable="true" ma:displayName="Colonne Attraper tout de Taxonomie" ma:hidden="true" ma:list="{4d3ea326-a731-4226-a654-d8aed3462d4d}" ma:internalName="TaxCatchAll" ma:showField="CatchAllData" ma:web="57f0c9fd-646c-40cb-8b45-39c86fc5b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f90c9-b4b7-4024-a2a3-c1b1397073da" elementFormDefault="qualified">
    <xsd:import namespace="http://schemas.microsoft.com/office/2006/documentManagement/types"/>
    <xsd:import namespace="http://schemas.microsoft.com/office/infopath/2007/PartnerControls"/>
    <xsd:element name="onetExpiration" ma:index="11" ma:displayName="Date d'expiration" ma:description="La date d'expiration correspond à la date à laquelle ce document est déplacé dans le centre des archives (uniquement accessibles aux administrateurs du centre des archives)." ma:format="DateOnly" ma:internalName="onetExpiration" ma:readOnly="false">
      <xsd:simpleType>
        <xsd:restriction base="dms:DateTime"/>
      </xsd:simpleType>
    </xsd:element>
    <xsd:element name="onetDomaineReferentTaxHTField0" ma:index="13" ma:taxonomy="true" ma:internalName="onetDomaineReferentTaxHTField0" ma:taxonomyFieldName="onetDomaineReferent" ma:displayName="Domaine référent" ma:fieldId="{5590da70-059b-4820-a2fb-ac210597ee0e}" ma:sspId="04c2726b-4bb0-4e43-b0c9-00051103eccf" ma:termSetId="750f0570-6acf-45aa-bfe1-84bff4f40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DomainesAppTaxHTField0" ma:index="15" nillable="true" ma:taxonomy="true" ma:internalName="onetDomainesAppTaxHTField0" ma:taxonomyFieldName="onetDomainesApp" ma:displayName="Domaines d'application" ma:fieldId="{1d1a84d2-acb1-4d5d-bc6f-93becec9f73d}" ma:taxonomyMulti="true" ma:sspId="04c2726b-4bb0-4e43-b0c9-00051103eccf" ma:termSetId="750f0570-6acf-45aa-bfe1-84bff4f40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FileAuteur" ma:index="16" nillable="true" ma:displayName="Auteur" ma:internalName="onetFileAuteur">
      <xsd:simpleType>
        <xsd:restriction base="dms:Text"/>
      </xsd:simpleType>
    </xsd:element>
    <xsd:element name="onetDernierModificateur" ma:index="17" nillable="true" ma:displayName="Dernier modificateur" ma:internalName="onetDernierModificateur">
      <xsd:simpleType>
        <xsd:restriction base="dms:Text"/>
      </xsd:simpleType>
    </xsd:element>
    <xsd:element name="onetEmailDernier" ma:index="18" nillable="true" ma:displayName="Email du dernier modificateur" ma:internalName="onetEmailDernier">
      <xsd:simpleType>
        <xsd:restriction base="dms:Text"/>
      </xsd:simpleType>
    </xsd:element>
    <xsd:element name="onetProcessusRefTaxHTField0" ma:index="23" nillable="true" ma:taxonomy="true" ma:internalName="onetProcessusRefTaxHTField0" ma:taxonomyFieldName="onetProcessusRef" ma:displayName="Processus de référence" ma:fieldId="{c095a041-48e6-444c-b38d-afef1f819f9f}" ma:sspId="04c2726b-4bb0-4e43-b0c9-00051103eccf" ma:termSetId="06952b67-3522-4a94-ade4-52d3559df4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DocAppGrp" ma:index="24" nillable="true" ma:displayName="Document Applicable Groupe" ma:default="0" ma:description="Cette case est réservée aux services ou directions des SUPPORTS CENTRALISES souhaitant diffuser et faire appliquer un document à l’ensemble du Groupe. Ce document doit avoir reçu un avis préalable du service Contrôle Interne." ma:internalName="onetDocAppGrp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D493B-1EC0-4F1D-BE3D-0FFEC9518838}">
  <ds:schemaRefs>
    <ds:schemaRef ds:uri="http://schemas.microsoft.com/office/2006/metadata/properties"/>
    <ds:schemaRef ds:uri="http://schemas.microsoft.com/office/infopath/2007/PartnerControls"/>
    <ds:schemaRef ds:uri="3d2f90c9-b4b7-4024-a2a3-c1b1397073da"/>
    <ds:schemaRef ds:uri="57f0c9fd-646c-40cb-8b45-39c86fc5ba5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85C4595-50E4-4137-85E0-5B25B48A62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8CBA85-A5EF-4D15-B5F5-3E304D095E6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A79F3AE-49FE-4B26-AB78-1E6C053E0303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B8955572-D1CA-4B67-87B3-657029450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f0c9fd-646c-40cb-8b45-39c86fc5ba59"/>
    <ds:schemaRef ds:uri="3d2f90c9-b4b7-4024-a2a3-c1b139707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49239</TotalTime>
  <Words>1352</Words>
  <Application>Microsoft Office PowerPoint</Application>
  <PresentationFormat>Affichage à l'écran (16:9)</PresentationFormat>
  <Paragraphs>278</Paragraphs>
  <Slides>22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Calibri-Bold</vt:lpstr>
      <vt:lpstr>Proxima Nova Alt Bl</vt:lpstr>
      <vt:lpstr>Proxima Nova Alt Rg</vt:lpstr>
      <vt:lpstr>1_Conception personnalisée</vt:lpstr>
      <vt:lpstr>FOND BLANC</vt:lpstr>
      <vt:lpstr>1_FOND BLANC</vt:lpstr>
      <vt:lpstr>2_FOND BLANC</vt:lpstr>
      <vt:lpstr>3_FOND BLANC</vt:lpstr>
      <vt:lpstr>Accompagner nos clients tout au long du cycle de vie de leurs installations nucléaires et industrielles</vt:lpstr>
      <vt:lpstr>Présentation PowerPoint</vt:lpstr>
      <vt:lpstr>Onet, un groupe familial depuis 160 ans </vt:lpstr>
      <vt:lpstr>Notre cap</vt:lpstr>
      <vt:lpstr>Vision &amp; mission </vt:lpstr>
      <vt:lpstr>Présentation PowerPoint</vt:lpstr>
      <vt:lpstr>Présentation PowerPoint</vt:lpstr>
      <vt:lpstr>Présentation  d’Onet Technologies</vt:lpstr>
      <vt:lpstr>Onet Technologies</vt:lpstr>
      <vt:lpstr>3 convictions fortes</vt:lpstr>
      <vt:lpstr>Notre ambition</vt:lpstr>
      <vt:lpstr>Nos fondamentaux</vt:lpstr>
      <vt:lpstr>Présentation PowerPoint</vt:lpstr>
      <vt:lpstr>Excellence opérationnelle</vt:lpstr>
      <vt:lpstr>Onet Technologies,  un acteur 4.0 de la filière nucléaire</vt:lpstr>
      <vt:lpstr>Faire grandir nos compétences</vt:lpstr>
      <vt:lpstr>Nos expertises</vt:lpstr>
      <vt:lpstr>Présentation PowerPoint</vt:lpstr>
      <vt:lpstr>Ingénierie et services pour  la maintenance et la modification de réacteurs</vt:lpstr>
      <vt:lpstr>Ingénierie et services pour  le démantèlement et le traitement des déchets</vt:lpstr>
      <vt:lpstr>Services aux exploitants et aux opérateurs Formation </vt:lpstr>
      <vt:lpstr>Principales certifications et qualifications</vt:lpstr>
    </vt:vector>
  </TitlesOfParts>
  <Company>Groupe ONET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Rhalay Sandra</dc:creator>
  <cp:lastModifiedBy>Robert Caroline</cp:lastModifiedBy>
  <cp:revision>444</cp:revision>
  <cp:lastPrinted>2020-10-29T13:54:18Z</cp:lastPrinted>
  <dcterms:created xsi:type="dcterms:W3CDTF">2020-08-03T09:14:53Z</dcterms:created>
  <dcterms:modified xsi:type="dcterms:W3CDTF">2023-09-22T12:53:04Z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0x01010013DDAF76F8FE48379D01D45780D991B500E78C18677D77304C84C6BEA19F6110F4</vt:lpwstr>
  </property>
  <property fmtid="{D5CDD505-2E9C-101B-9397-08002B2CF9AE}" pid="3" name="_dlc_policyId">
    <vt:lpwstr>0x01010013DDAF76F8FE48379D01D45780D991B5|-1990460565</vt:lpwstr>
  </property>
  <property fmtid="{D5CDD505-2E9C-101B-9397-08002B2CF9AE}" pid="4" name="ItemRetentionFormula">
    <vt:lpwstr>&lt;formula id="ONET.Retention.Fichier.Formula.BeforeExpirationFormula" /&gt;</vt:lpwstr>
  </property>
  <property fmtid="{D5CDD505-2E9C-101B-9397-08002B2CF9AE}" pid="5" name="onetDomaineReferent">
    <vt:lpwstr>1;#Communication|75f7f978-6d45-4932-8758-28462866cc53</vt:lpwstr>
  </property>
  <property fmtid="{D5CDD505-2E9C-101B-9397-08002B2CF9AE}" pid="6" name="onetDomainesApp">
    <vt:lpwstr/>
  </property>
  <property fmtid="{D5CDD505-2E9C-101B-9397-08002B2CF9AE}" pid="7" name="onetProcessusRef">
    <vt:lpwstr/>
  </property>
  <property fmtid="{D5CDD505-2E9C-101B-9397-08002B2CF9AE}" pid="8" name="MSIP_Label_6832b154-9762-4aa2-8454-db4e1af0df80_Enabled">
    <vt:lpwstr>true</vt:lpwstr>
  </property>
  <property fmtid="{D5CDD505-2E9C-101B-9397-08002B2CF9AE}" pid="9" name="MSIP_Label_6832b154-9762-4aa2-8454-db4e1af0df80_SetDate">
    <vt:lpwstr>2023-04-05T16:44:36Z</vt:lpwstr>
  </property>
  <property fmtid="{D5CDD505-2E9C-101B-9397-08002B2CF9AE}" pid="10" name="MSIP_Label_6832b154-9762-4aa2-8454-db4e1af0df80_Method">
    <vt:lpwstr>Standard</vt:lpwstr>
  </property>
  <property fmtid="{D5CDD505-2E9C-101B-9397-08002B2CF9AE}" pid="11" name="MSIP_Label_6832b154-9762-4aa2-8454-db4e1af0df80_Name">
    <vt:lpwstr>C1</vt:lpwstr>
  </property>
  <property fmtid="{D5CDD505-2E9C-101B-9397-08002B2CF9AE}" pid="12" name="MSIP_Label_6832b154-9762-4aa2-8454-db4e1af0df80_SiteId">
    <vt:lpwstr>b966bc41-dcdf-4ed0-ae37-ab201d99652c</vt:lpwstr>
  </property>
  <property fmtid="{D5CDD505-2E9C-101B-9397-08002B2CF9AE}" pid="13" name="MSIP_Label_6832b154-9762-4aa2-8454-db4e1af0df80_ActionId">
    <vt:lpwstr>841944ed-75b6-4fe6-ace0-8d6aa8c872f8</vt:lpwstr>
  </property>
  <property fmtid="{D5CDD505-2E9C-101B-9397-08002B2CF9AE}" pid="14" name="MSIP_Label_6832b154-9762-4aa2-8454-db4e1af0df80_ContentBits">
    <vt:lpwstr>0</vt:lpwstr>
  </property>
</Properties>
</file>