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5948" r:id="rId3"/>
    <p:sldId id="288" r:id="rId4"/>
    <p:sldId id="6020" r:id="rId5"/>
    <p:sldId id="292" r:id="rId6"/>
    <p:sldId id="6036" r:id="rId7"/>
    <p:sldId id="6024" r:id="rId8"/>
    <p:sldId id="6025" r:id="rId9"/>
    <p:sldId id="6029" r:id="rId10"/>
    <p:sldId id="6031" r:id="rId11"/>
    <p:sldId id="6037" r:id="rId12"/>
    <p:sldId id="6032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"/>
        <a:ea typeface="Poppins"/>
        <a:cs typeface="Poppins"/>
        <a:sym typeface="Poppi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3"/>
    <a:srgbClr val="2A5159"/>
    <a:srgbClr val="ED6E68"/>
    <a:srgbClr val="FAE57A"/>
    <a:srgbClr val="FFFFFF"/>
    <a:srgbClr val="6A8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A2C11-8B4F-44C1-A33E-C99D4BFAB06B}" v="6" dt="2023-12-13T15:57:02.91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CCFB"/>
          </a:solidFill>
        </a:fill>
      </a:tcStyle>
    </a:wholeTbl>
    <a:band2H>
      <a:tcTxStyle/>
      <a:tcStyle>
        <a:tcBdr/>
        <a:fill>
          <a:solidFill>
            <a:srgbClr val="E8E7FD"/>
          </a:solidFill>
        </a:fill>
      </a:tcStyle>
    </a:band2H>
    <a:firstCol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CCFB"/>
          </a:solidFill>
        </a:fill>
      </a:tcStyle>
    </a:wholeTbl>
    <a:band2H>
      <a:tcTxStyle/>
      <a:tcStyle>
        <a:tcBdr/>
        <a:fill>
          <a:solidFill>
            <a:srgbClr val="E8E7FD"/>
          </a:solidFill>
        </a:fill>
      </a:tcStyle>
    </a:band2H>
    <a:firstCol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CCFB"/>
          </a:solidFill>
        </a:fill>
      </a:tcStyle>
    </a:wholeTbl>
    <a:band2H>
      <a:tcTxStyle/>
      <a:tcStyle>
        <a:tcBdr/>
        <a:fill>
          <a:solidFill>
            <a:srgbClr val="E8E7FD"/>
          </a:solidFill>
        </a:fill>
      </a:tcStyle>
    </a:band2H>
    <a:firstCol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oppins"/>
          <a:ea typeface="Poppins"/>
          <a:cs typeface="Poppi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oppins"/>
          <a:ea typeface="Poppins"/>
          <a:cs typeface="Poppi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086" autoAdjust="0"/>
  </p:normalViewPr>
  <p:slideViewPr>
    <p:cSldViewPr snapToGrid="0">
      <p:cViewPr varScale="1">
        <p:scale>
          <a:sx n="46" d="100"/>
          <a:sy n="46" d="100"/>
        </p:scale>
        <p:origin x="176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de Perthuis" userId="5c050d11-a4c5-40b1-b980-a4947396298a" providerId="ADAL" clId="{65CA2C11-8B4F-44C1-A33E-C99D4BFAB06B}"/>
    <pc:docChg chg="addSld delSld modSld sldOrd">
      <pc:chgData name="leon de Perthuis" userId="5c050d11-a4c5-40b1-b980-a4947396298a" providerId="ADAL" clId="{65CA2C11-8B4F-44C1-A33E-C99D4BFAB06B}" dt="2023-12-13T15:58:51.224" v="44" actId="20577"/>
      <pc:docMkLst>
        <pc:docMk/>
      </pc:docMkLst>
      <pc:sldChg chg="modNotesTx">
        <pc:chgData name="leon de Perthuis" userId="5c050d11-a4c5-40b1-b980-a4947396298a" providerId="ADAL" clId="{65CA2C11-8B4F-44C1-A33E-C99D4BFAB06B}" dt="2023-12-13T15:58:32.336" v="35" actId="20577"/>
        <pc:sldMkLst>
          <pc:docMk/>
          <pc:sldMk cId="0" sldId="256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0" sldId="259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0" sldId="265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3040989472" sldId="271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2182571692" sldId="282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3059671175" sldId="286"/>
        </pc:sldMkLst>
      </pc:sldChg>
      <pc:sldChg chg="modNotesTx">
        <pc:chgData name="leon de Perthuis" userId="5c050d11-a4c5-40b1-b980-a4947396298a" providerId="ADAL" clId="{65CA2C11-8B4F-44C1-A33E-C99D4BFAB06B}" dt="2023-12-13T15:58:36.595" v="37" actId="20577"/>
        <pc:sldMkLst>
          <pc:docMk/>
          <pc:sldMk cId="454567637" sldId="288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3344015212" sldId="290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0" sldId="291"/>
        </pc:sldMkLst>
      </pc:sldChg>
      <pc:sldChg chg="modNotesTx">
        <pc:chgData name="leon de Perthuis" userId="5c050d11-a4c5-40b1-b980-a4947396298a" providerId="ADAL" clId="{65CA2C11-8B4F-44C1-A33E-C99D4BFAB06B}" dt="2023-12-13T15:58:40.187" v="39" actId="20577"/>
        <pc:sldMkLst>
          <pc:docMk/>
          <pc:sldMk cId="3943637388" sldId="292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2867565721" sldId="5936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727869643" sldId="5937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154569501" sldId="5944"/>
        </pc:sldMkLst>
      </pc:sldChg>
      <pc:sldChg chg="modNotesTx">
        <pc:chgData name="leon de Perthuis" userId="5c050d11-a4c5-40b1-b980-a4947396298a" providerId="ADAL" clId="{65CA2C11-8B4F-44C1-A33E-C99D4BFAB06B}" dt="2023-12-13T15:58:34.693" v="36" actId="20577"/>
        <pc:sldMkLst>
          <pc:docMk/>
          <pc:sldMk cId="1372801070" sldId="5948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3340971972" sldId="5961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962276471" sldId="6015"/>
        </pc:sldMkLst>
      </pc:sldChg>
      <pc:sldChg chg="modNotesTx">
        <pc:chgData name="leon de Perthuis" userId="5c050d11-a4c5-40b1-b980-a4947396298a" providerId="ADAL" clId="{65CA2C11-8B4F-44C1-A33E-C99D4BFAB06B}" dt="2023-12-13T15:58:38.442" v="38" actId="20577"/>
        <pc:sldMkLst>
          <pc:docMk/>
          <pc:sldMk cId="215110115" sldId="6020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666750897" sldId="6022"/>
        </pc:sldMkLst>
      </pc:sldChg>
      <pc:sldChg chg="add del modNotesTx">
        <pc:chgData name="leon de Perthuis" userId="5c050d11-a4c5-40b1-b980-a4947396298a" providerId="ADAL" clId="{65CA2C11-8B4F-44C1-A33E-C99D4BFAB06B}" dt="2023-12-13T15:58:44.984" v="41" actId="20577"/>
        <pc:sldMkLst>
          <pc:docMk/>
          <pc:sldMk cId="2976548463" sldId="6024"/>
        </pc:sldMkLst>
      </pc:sldChg>
      <pc:sldChg chg="add del modNotesTx">
        <pc:chgData name="leon de Perthuis" userId="5c050d11-a4c5-40b1-b980-a4947396298a" providerId="ADAL" clId="{65CA2C11-8B4F-44C1-A33E-C99D4BFAB06B}" dt="2023-12-13T15:58:46.770" v="42" actId="20577"/>
        <pc:sldMkLst>
          <pc:docMk/>
          <pc:sldMk cId="2725684205" sldId="6025"/>
        </pc:sldMkLst>
      </pc:sldChg>
      <pc:sldChg chg="add del modNotesTx">
        <pc:chgData name="leon de Perthuis" userId="5c050d11-a4c5-40b1-b980-a4947396298a" providerId="ADAL" clId="{65CA2C11-8B4F-44C1-A33E-C99D4BFAB06B}" dt="2023-12-13T15:58:49.503" v="43" actId="20577"/>
        <pc:sldMkLst>
          <pc:docMk/>
          <pc:sldMk cId="234637354" sldId="6029"/>
        </pc:sldMkLst>
      </pc:sldChg>
      <pc:sldChg chg="addSp modSp add del mod modNotesTx">
        <pc:chgData name="leon de Perthuis" userId="5c050d11-a4c5-40b1-b980-a4947396298a" providerId="ADAL" clId="{65CA2C11-8B4F-44C1-A33E-C99D4BFAB06B}" dt="2023-12-13T15:58:51.224" v="44" actId="20577"/>
        <pc:sldMkLst>
          <pc:docMk/>
          <pc:sldMk cId="2293132607" sldId="6031"/>
        </pc:sldMkLst>
        <pc:spChg chg="mod">
          <ac:chgData name="leon de Perthuis" userId="5c050d11-a4c5-40b1-b980-a4947396298a" providerId="ADAL" clId="{65CA2C11-8B4F-44C1-A33E-C99D4BFAB06B}" dt="2023-12-13T15:48:32.473" v="11" actId="20577"/>
          <ac:spMkLst>
            <pc:docMk/>
            <pc:sldMk cId="2293132607" sldId="6031"/>
            <ac:spMk id="24" creationId="{375F2732-8369-EEFE-2D0B-67F2F2603FB8}"/>
          </ac:spMkLst>
        </pc:spChg>
        <pc:spChg chg="mod">
          <ac:chgData name="leon de Perthuis" userId="5c050d11-a4c5-40b1-b980-a4947396298a" providerId="ADAL" clId="{65CA2C11-8B4F-44C1-A33E-C99D4BFAB06B}" dt="2023-12-13T15:48:37.668" v="13" actId="20577"/>
          <ac:spMkLst>
            <pc:docMk/>
            <pc:sldMk cId="2293132607" sldId="6031"/>
            <ac:spMk id="27" creationId="{664275C7-BADB-58B4-F5A6-45EF21EFB3FA}"/>
          </ac:spMkLst>
        </pc:spChg>
        <pc:spChg chg="mod">
          <ac:chgData name="leon de Perthuis" userId="5c050d11-a4c5-40b1-b980-a4947396298a" providerId="ADAL" clId="{65CA2C11-8B4F-44C1-A33E-C99D4BFAB06B}" dt="2023-12-13T15:48:40.565" v="15" actId="20577"/>
          <ac:spMkLst>
            <pc:docMk/>
            <pc:sldMk cId="2293132607" sldId="6031"/>
            <ac:spMk id="30" creationId="{0DE42D16-3CD0-279B-5839-719DE838C57D}"/>
          </ac:spMkLst>
        </pc:spChg>
        <pc:spChg chg="mod">
          <ac:chgData name="leon de Perthuis" userId="5c050d11-a4c5-40b1-b980-a4947396298a" providerId="ADAL" clId="{65CA2C11-8B4F-44C1-A33E-C99D4BFAB06B}" dt="2023-12-13T15:50:22.798" v="26" actId="20577"/>
          <ac:spMkLst>
            <pc:docMk/>
            <pc:sldMk cId="2293132607" sldId="6031"/>
            <ac:spMk id="160" creationId="{6B3E2368-03FB-F3F1-24A0-32EAE63E93AA}"/>
          </ac:spMkLst>
        </pc:spChg>
        <pc:picChg chg="add mod">
          <ac:chgData name="leon de Perthuis" userId="5c050d11-a4c5-40b1-b980-a4947396298a" providerId="ADAL" clId="{65CA2C11-8B4F-44C1-A33E-C99D4BFAB06B}" dt="2023-12-13T15:50:20.443" v="24" actId="1076"/>
          <ac:picMkLst>
            <pc:docMk/>
            <pc:sldMk cId="2293132607" sldId="6031"/>
            <ac:picMk id="2" creationId="{10F810B5-AA0C-656F-0CDC-0C32B7B9820E}"/>
          </ac:picMkLst>
        </pc:picChg>
        <pc:picChg chg="add mod">
          <ac:chgData name="leon de Perthuis" userId="5c050d11-a4c5-40b1-b980-a4947396298a" providerId="ADAL" clId="{65CA2C11-8B4F-44C1-A33E-C99D4BFAB06B}" dt="2023-12-13T15:50:27.834" v="27" actId="1076"/>
          <ac:picMkLst>
            <pc:docMk/>
            <pc:sldMk cId="2293132607" sldId="6031"/>
            <ac:picMk id="3" creationId="{07A62375-F264-5CB9-EEB8-C04341717351}"/>
          </ac:picMkLst>
        </pc:picChg>
        <pc:picChg chg="add mod">
          <ac:chgData name="leon de Perthuis" userId="5c050d11-a4c5-40b1-b980-a4947396298a" providerId="ADAL" clId="{65CA2C11-8B4F-44C1-A33E-C99D4BFAB06B}" dt="2023-12-13T15:50:17.491" v="23" actId="1076"/>
          <ac:picMkLst>
            <pc:docMk/>
            <pc:sldMk cId="2293132607" sldId="6031"/>
            <ac:picMk id="4" creationId="{32BE19BC-DCFE-671C-9603-B71076AD9CEA}"/>
          </ac:picMkLst>
        </pc:picChg>
      </pc:sldChg>
      <pc:sldChg chg="add">
        <pc:chgData name="leon de Perthuis" userId="5c050d11-a4c5-40b1-b980-a4947396298a" providerId="ADAL" clId="{65CA2C11-8B4F-44C1-A33E-C99D4BFAB06B}" dt="2023-12-13T15:48:12.011" v="2"/>
        <pc:sldMkLst>
          <pc:docMk/>
          <pc:sldMk cId="4177038619" sldId="6032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4026979764" sldId="6034"/>
        </pc:sldMkLst>
      </pc:sldChg>
      <pc:sldChg chg="del">
        <pc:chgData name="leon de Perthuis" userId="5c050d11-a4c5-40b1-b980-a4947396298a" providerId="ADAL" clId="{65CA2C11-8B4F-44C1-A33E-C99D4BFAB06B}" dt="2023-12-13T15:49:09.962" v="18" actId="47"/>
        <pc:sldMkLst>
          <pc:docMk/>
          <pc:sldMk cId="3429977866" sldId="6035"/>
        </pc:sldMkLst>
      </pc:sldChg>
      <pc:sldChg chg="add del">
        <pc:chgData name="leon de Perthuis" userId="5c050d11-a4c5-40b1-b980-a4947396298a" providerId="ADAL" clId="{65CA2C11-8B4F-44C1-A33E-C99D4BFAB06B}" dt="2023-12-13T15:48:10.794" v="1"/>
        <pc:sldMkLst>
          <pc:docMk/>
          <pc:sldMk cId="169945605" sldId="6036"/>
        </pc:sldMkLst>
      </pc:sldChg>
      <pc:sldChg chg="add modNotesTx">
        <pc:chgData name="leon de Perthuis" userId="5c050d11-a4c5-40b1-b980-a4947396298a" providerId="ADAL" clId="{65CA2C11-8B4F-44C1-A33E-C99D4BFAB06B}" dt="2023-12-13T15:58:42.083" v="40" actId="20577"/>
        <pc:sldMkLst>
          <pc:docMk/>
          <pc:sldMk cId="2548903974" sldId="6036"/>
        </pc:sldMkLst>
      </pc:sldChg>
      <pc:sldChg chg="add del">
        <pc:chgData name="leon de Perthuis" userId="5c050d11-a4c5-40b1-b980-a4947396298a" providerId="ADAL" clId="{65CA2C11-8B4F-44C1-A33E-C99D4BFAB06B}" dt="2023-12-13T15:48:10.794" v="1"/>
        <pc:sldMkLst>
          <pc:docMk/>
          <pc:sldMk cId="214053779" sldId="6037"/>
        </pc:sldMkLst>
      </pc:sldChg>
      <pc:sldChg chg="addSp modSp add mod ord">
        <pc:chgData name="leon de Perthuis" userId="5c050d11-a4c5-40b1-b980-a4947396298a" providerId="ADAL" clId="{65CA2C11-8B4F-44C1-A33E-C99D4BFAB06B}" dt="2023-12-13T15:57:02.916" v="34" actId="11530"/>
        <pc:sldMkLst>
          <pc:docMk/>
          <pc:sldMk cId="3762574595" sldId="6037"/>
        </pc:sldMkLst>
        <pc:picChg chg="add mod">
          <ac:chgData name="leon de Perthuis" userId="5c050d11-a4c5-40b1-b980-a4947396298a" providerId="ADAL" clId="{65CA2C11-8B4F-44C1-A33E-C99D4BFAB06B}" dt="2023-12-13T15:57:02.916" v="34" actId="11530"/>
          <ac:picMkLst>
            <pc:docMk/>
            <pc:sldMk cId="3762574595" sldId="6037"/>
            <ac:picMk id="4" creationId="{FC93B7C5-4422-FB2F-DD47-267D87E2E17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1875"/>
          <c:y val="5.7692307692307696E-2"/>
          <c:w val="0.7265625"/>
          <c:h val="0.894230769230769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BA9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6FC9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E-4D5B-925C-CA579C58B25E}"/>
              </c:ext>
            </c:extLst>
          </c:dPt>
          <c:dPt>
            <c:idx val="1"/>
            <c:bubble3D val="0"/>
            <c:spPr>
              <a:solidFill>
                <a:srgbClr val="FAE5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E-4D5B-925C-CA579C58B25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E-4D5B-925C-CA579C58B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ECB97-4FD8-4721-93D0-B70DEF8A8F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5B60F17-0A91-428F-851B-416FFA20E82E}">
      <dgm:prSet phldrT="[Texte]"/>
      <dgm:spPr>
        <a:solidFill>
          <a:srgbClr val="2A5159">
            <a:alpha val="70000"/>
          </a:srgbClr>
        </a:solidFill>
        <a:ln>
          <a:noFill/>
        </a:ln>
      </dgm:spPr>
      <dgm:t>
        <a:bodyPr/>
        <a:lstStyle/>
        <a:p>
          <a:endParaRPr lang="fr-FR"/>
        </a:p>
      </dgm:t>
    </dgm:pt>
    <dgm:pt modelId="{75E2282E-5A35-4792-B942-524FBD1B8287}" type="parTrans" cxnId="{D24A1587-77C6-4551-83C1-E9AD68CE7167}">
      <dgm:prSet/>
      <dgm:spPr/>
      <dgm:t>
        <a:bodyPr/>
        <a:lstStyle/>
        <a:p>
          <a:endParaRPr lang="fr-FR"/>
        </a:p>
      </dgm:t>
    </dgm:pt>
    <dgm:pt modelId="{3FFF2C83-799D-426F-89C1-5170DEF478BE}" type="sibTrans" cxnId="{D24A1587-77C6-4551-83C1-E9AD68CE7167}">
      <dgm:prSet/>
      <dgm:spPr/>
      <dgm:t>
        <a:bodyPr/>
        <a:lstStyle/>
        <a:p>
          <a:endParaRPr lang="fr-FR"/>
        </a:p>
      </dgm:t>
    </dgm:pt>
    <dgm:pt modelId="{49ADFF03-E6BE-4CDA-A2DA-FDA6D689E120}">
      <dgm:prSet phldrT="[Texte]"/>
      <dgm:spPr>
        <a:solidFill>
          <a:srgbClr val="6FC9C3">
            <a:alpha val="70000"/>
          </a:srgbClr>
        </a:solidFill>
        <a:ln>
          <a:noFill/>
        </a:ln>
      </dgm:spPr>
      <dgm:t>
        <a:bodyPr/>
        <a:lstStyle/>
        <a:p>
          <a:endParaRPr lang="fr-FR"/>
        </a:p>
      </dgm:t>
    </dgm:pt>
    <dgm:pt modelId="{3CBF151D-3D0B-42FB-957C-EDE0C1AB3FE0}" type="parTrans" cxnId="{2B82D27A-AB4E-43E7-9770-8731290A0C49}">
      <dgm:prSet/>
      <dgm:spPr/>
      <dgm:t>
        <a:bodyPr/>
        <a:lstStyle/>
        <a:p>
          <a:endParaRPr lang="fr-FR"/>
        </a:p>
      </dgm:t>
    </dgm:pt>
    <dgm:pt modelId="{1CFFBD21-0C2F-498E-8604-A5AFDC9823DD}" type="sibTrans" cxnId="{2B82D27A-AB4E-43E7-9770-8731290A0C49}">
      <dgm:prSet/>
      <dgm:spPr/>
      <dgm:t>
        <a:bodyPr/>
        <a:lstStyle/>
        <a:p>
          <a:endParaRPr lang="fr-FR"/>
        </a:p>
      </dgm:t>
    </dgm:pt>
    <dgm:pt modelId="{C7A04590-8076-42E1-8235-58BAB55DDF22}">
      <dgm:prSet phldrT="[Texte]"/>
      <dgm:spPr>
        <a:solidFill>
          <a:srgbClr val="FAE57A">
            <a:alpha val="70000"/>
          </a:srgbClr>
        </a:solidFill>
        <a:ln>
          <a:noFill/>
        </a:ln>
      </dgm:spPr>
      <dgm:t>
        <a:bodyPr/>
        <a:lstStyle/>
        <a:p>
          <a:endParaRPr lang="fr-FR"/>
        </a:p>
      </dgm:t>
    </dgm:pt>
    <dgm:pt modelId="{5E47CEAA-75A2-486E-836A-207A4BDD886B}" type="parTrans" cxnId="{82489150-1C8E-41D3-8605-834DD2008470}">
      <dgm:prSet/>
      <dgm:spPr/>
      <dgm:t>
        <a:bodyPr/>
        <a:lstStyle/>
        <a:p>
          <a:endParaRPr lang="fr-FR"/>
        </a:p>
      </dgm:t>
    </dgm:pt>
    <dgm:pt modelId="{273234FB-2D91-4A05-BA47-9C35CFD80914}" type="sibTrans" cxnId="{82489150-1C8E-41D3-8605-834DD2008470}">
      <dgm:prSet/>
      <dgm:spPr/>
      <dgm:t>
        <a:bodyPr/>
        <a:lstStyle/>
        <a:p>
          <a:endParaRPr lang="fr-FR"/>
        </a:p>
      </dgm:t>
    </dgm:pt>
    <dgm:pt modelId="{0A5BA132-758E-464D-95FD-9CDEB5ADB0C8}" type="pres">
      <dgm:prSet presAssocID="{968ECB97-4FD8-4721-93D0-B70DEF8A8F7B}" presName="compositeShape" presStyleCnt="0">
        <dgm:presLayoutVars>
          <dgm:chMax val="7"/>
          <dgm:dir/>
          <dgm:resizeHandles val="exact"/>
        </dgm:presLayoutVars>
      </dgm:prSet>
      <dgm:spPr/>
    </dgm:pt>
    <dgm:pt modelId="{E5AA5E14-82C5-4A5C-97B8-83A403F4BBB5}" type="pres">
      <dgm:prSet presAssocID="{C5B60F17-0A91-428F-851B-416FFA20E82E}" presName="circ1" presStyleLbl="vennNode1" presStyleIdx="0" presStyleCnt="3" custLinFactNeighborX="1802" custLinFactNeighborY="-2247"/>
      <dgm:spPr/>
    </dgm:pt>
    <dgm:pt modelId="{9BA8CBB2-E4BD-4B7A-8F9B-E018235076D2}" type="pres">
      <dgm:prSet presAssocID="{C5B60F17-0A91-428F-851B-416FFA20E8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AEA97A-C9BE-46A4-8824-DA906E7BB9D1}" type="pres">
      <dgm:prSet presAssocID="{49ADFF03-E6BE-4CDA-A2DA-FDA6D689E120}" presName="circ2" presStyleLbl="vennNode1" presStyleIdx="1" presStyleCnt="3" custLinFactNeighborX="1802" custLinFactNeighborY="-492"/>
      <dgm:spPr/>
    </dgm:pt>
    <dgm:pt modelId="{3B5C5161-D626-471F-9537-8633F6E7D227}" type="pres">
      <dgm:prSet presAssocID="{49ADFF03-E6BE-4CDA-A2DA-FDA6D689E1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D0E8C9-C7CD-451F-8270-64C6E3C451F2}" type="pres">
      <dgm:prSet presAssocID="{C7A04590-8076-42E1-8235-58BAB55DDF22}" presName="circ3" presStyleLbl="vennNode1" presStyleIdx="2" presStyleCnt="3" custLinFactNeighborX="1802" custLinFactNeighborY="-492"/>
      <dgm:spPr/>
    </dgm:pt>
    <dgm:pt modelId="{10A19150-668F-4CF1-A87C-C687CEDC927F}" type="pres">
      <dgm:prSet presAssocID="{C7A04590-8076-42E1-8235-58BAB55DDF2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B17C643-62D9-4980-8342-48764A767F12}" type="presOf" srcId="{C5B60F17-0A91-428F-851B-416FFA20E82E}" destId="{9BA8CBB2-E4BD-4B7A-8F9B-E018235076D2}" srcOrd="1" destOrd="0" presId="urn:microsoft.com/office/officeart/2005/8/layout/venn1"/>
    <dgm:cxn modelId="{82489150-1C8E-41D3-8605-834DD2008470}" srcId="{968ECB97-4FD8-4721-93D0-B70DEF8A8F7B}" destId="{C7A04590-8076-42E1-8235-58BAB55DDF22}" srcOrd="2" destOrd="0" parTransId="{5E47CEAA-75A2-486E-836A-207A4BDD886B}" sibTransId="{273234FB-2D91-4A05-BA47-9C35CFD80914}"/>
    <dgm:cxn modelId="{2B82D27A-AB4E-43E7-9770-8731290A0C49}" srcId="{968ECB97-4FD8-4721-93D0-B70DEF8A8F7B}" destId="{49ADFF03-E6BE-4CDA-A2DA-FDA6D689E120}" srcOrd="1" destOrd="0" parTransId="{3CBF151D-3D0B-42FB-957C-EDE0C1AB3FE0}" sibTransId="{1CFFBD21-0C2F-498E-8604-A5AFDC9823DD}"/>
    <dgm:cxn modelId="{D24A1587-77C6-4551-83C1-E9AD68CE7167}" srcId="{968ECB97-4FD8-4721-93D0-B70DEF8A8F7B}" destId="{C5B60F17-0A91-428F-851B-416FFA20E82E}" srcOrd="0" destOrd="0" parTransId="{75E2282E-5A35-4792-B942-524FBD1B8287}" sibTransId="{3FFF2C83-799D-426F-89C1-5170DEF478BE}"/>
    <dgm:cxn modelId="{F80EB190-0E97-4F19-B8FA-BD559E439186}" type="presOf" srcId="{968ECB97-4FD8-4721-93D0-B70DEF8A8F7B}" destId="{0A5BA132-758E-464D-95FD-9CDEB5ADB0C8}" srcOrd="0" destOrd="0" presId="urn:microsoft.com/office/officeart/2005/8/layout/venn1"/>
    <dgm:cxn modelId="{08709DD0-01DC-4AA1-8105-68D2DA9C6DC1}" type="presOf" srcId="{49ADFF03-E6BE-4CDA-A2DA-FDA6D689E120}" destId="{6DAEA97A-C9BE-46A4-8824-DA906E7BB9D1}" srcOrd="0" destOrd="0" presId="urn:microsoft.com/office/officeart/2005/8/layout/venn1"/>
    <dgm:cxn modelId="{456F59ED-2A2A-4DFF-8BB7-2ED293119306}" type="presOf" srcId="{C5B60F17-0A91-428F-851B-416FFA20E82E}" destId="{E5AA5E14-82C5-4A5C-97B8-83A403F4BBB5}" srcOrd="0" destOrd="0" presId="urn:microsoft.com/office/officeart/2005/8/layout/venn1"/>
    <dgm:cxn modelId="{F26B2AEE-B513-4C41-BB94-0FA14EC35630}" type="presOf" srcId="{49ADFF03-E6BE-4CDA-A2DA-FDA6D689E120}" destId="{3B5C5161-D626-471F-9537-8633F6E7D227}" srcOrd="1" destOrd="0" presId="urn:microsoft.com/office/officeart/2005/8/layout/venn1"/>
    <dgm:cxn modelId="{C0F16EF4-7CBB-4626-991F-3F2FFA756A17}" type="presOf" srcId="{C7A04590-8076-42E1-8235-58BAB55DDF22}" destId="{10A19150-668F-4CF1-A87C-C687CEDC927F}" srcOrd="1" destOrd="0" presId="urn:microsoft.com/office/officeart/2005/8/layout/venn1"/>
    <dgm:cxn modelId="{A74B2BFF-CAC9-401C-8585-2BFB8CCFEC5A}" type="presOf" srcId="{C7A04590-8076-42E1-8235-58BAB55DDF22}" destId="{D0D0E8C9-C7CD-451F-8270-64C6E3C451F2}" srcOrd="0" destOrd="0" presId="urn:microsoft.com/office/officeart/2005/8/layout/venn1"/>
    <dgm:cxn modelId="{665F0B38-3CBD-4A43-B91C-52112AEA9F6B}" type="presParOf" srcId="{0A5BA132-758E-464D-95FD-9CDEB5ADB0C8}" destId="{E5AA5E14-82C5-4A5C-97B8-83A403F4BBB5}" srcOrd="0" destOrd="0" presId="urn:microsoft.com/office/officeart/2005/8/layout/venn1"/>
    <dgm:cxn modelId="{547DB7E7-718B-439D-9126-FC0B28ACEFFB}" type="presParOf" srcId="{0A5BA132-758E-464D-95FD-9CDEB5ADB0C8}" destId="{9BA8CBB2-E4BD-4B7A-8F9B-E018235076D2}" srcOrd="1" destOrd="0" presId="urn:microsoft.com/office/officeart/2005/8/layout/venn1"/>
    <dgm:cxn modelId="{D96FD32E-69E9-4F83-8EF3-1742CBC3EE40}" type="presParOf" srcId="{0A5BA132-758E-464D-95FD-9CDEB5ADB0C8}" destId="{6DAEA97A-C9BE-46A4-8824-DA906E7BB9D1}" srcOrd="2" destOrd="0" presId="urn:microsoft.com/office/officeart/2005/8/layout/venn1"/>
    <dgm:cxn modelId="{797681A0-6E35-4F38-86B7-D7ADE72151AD}" type="presParOf" srcId="{0A5BA132-758E-464D-95FD-9CDEB5ADB0C8}" destId="{3B5C5161-D626-471F-9537-8633F6E7D227}" srcOrd="3" destOrd="0" presId="urn:microsoft.com/office/officeart/2005/8/layout/venn1"/>
    <dgm:cxn modelId="{9D7D098B-08DF-4401-A8E3-2D7E5E4CFADB}" type="presParOf" srcId="{0A5BA132-758E-464D-95FD-9CDEB5ADB0C8}" destId="{D0D0E8C9-C7CD-451F-8270-64C6E3C451F2}" srcOrd="4" destOrd="0" presId="urn:microsoft.com/office/officeart/2005/8/layout/venn1"/>
    <dgm:cxn modelId="{41150F76-C925-409F-BB95-DDB660E56A2C}" type="presParOf" srcId="{0A5BA132-758E-464D-95FD-9CDEB5ADB0C8}" destId="{10A19150-668F-4CF1-A87C-C687CEDC927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BFE6A-83D1-40AE-9693-22F7C42DF64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A9549C-72DD-402E-92E6-93A1E0142933}">
      <dgm:prSet phldrT="[Texte]"/>
      <dgm:spPr>
        <a:solidFill>
          <a:srgbClr val="2A5159"/>
        </a:solidFill>
      </dgm:spPr>
      <dgm:t>
        <a:bodyPr/>
        <a:lstStyle/>
        <a:p>
          <a:r>
            <a:rPr lang="fr-FR" dirty="0">
              <a:latin typeface="Jost" pitchFamily="2" charset="0"/>
              <a:ea typeface="Jost" pitchFamily="2" charset="0"/>
            </a:rPr>
            <a:t>DIRECT MARKETING</a:t>
          </a:r>
        </a:p>
      </dgm:t>
    </dgm:pt>
    <dgm:pt modelId="{EFC86A54-54B6-4F98-AA96-14EE879203D3}" type="parTrans" cxnId="{97E6AA32-5726-4AE1-AB03-8916BB69676C}">
      <dgm:prSet/>
      <dgm:spPr/>
      <dgm:t>
        <a:bodyPr/>
        <a:lstStyle/>
        <a:p>
          <a:endParaRPr lang="fr-FR"/>
        </a:p>
      </dgm:t>
    </dgm:pt>
    <dgm:pt modelId="{1DF494C8-C7BD-4D69-99DA-80E8927EBD2D}" type="sibTrans" cxnId="{97E6AA32-5726-4AE1-AB03-8916BB69676C}">
      <dgm:prSet/>
      <dgm:spPr>
        <a:solidFill>
          <a:srgbClr val="FAE57A"/>
        </a:solidFill>
      </dgm:spPr>
      <dgm:t>
        <a:bodyPr/>
        <a:lstStyle/>
        <a:p>
          <a:endParaRPr lang="fr-FR"/>
        </a:p>
      </dgm:t>
    </dgm:pt>
    <dgm:pt modelId="{1715C0E2-D855-4CA1-A657-9356CCFEE061}">
      <dgm:prSet phldrT="[Texte]" custT="1"/>
      <dgm:spPr>
        <a:ln>
          <a:solidFill>
            <a:srgbClr val="2A5159"/>
          </a:solidFill>
        </a:ln>
      </dgm:spPr>
      <dgm:t>
        <a:bodyPr/>
        <a:lstStyle/>
        <a:p>
          <a:pPr marL="0" indent="0" algn="l">
            <a:buFontTx/>
            <a:buNone/>
          </a:pPr>
          <a:r>
            <a:rPr lang="en-GB" sz="1600" noProof="0" dirty="0">
              <a:solidFill>
                <a:srgbClr val="2A5159"/>
              </a:solidFill>
              <a:latin typeface="Jost Regular Bold"/>
            </a:rPr>
            <a:t>Large Fleet Operators</a:t>
          </a:r>
        </a:p>
      </dgm:t>
    </dgm:pt>
    <dgm:pt modelId="{390F1065-4575-4FB0-914F-530F82EECD5C}" type="parTrans" cxnId="{F12F0C04-35B8-444E-8A6B-CAA35CC67AE8}">
      <dgm:prSet/>
      <dgm:spPr/>
      <dgm:t>
        <a:bodyPr/>
        <a:lstStyle/>
        <a:p>
          <a:endParaRPr lang="fr-FR"/>
        </a:p>
      </dgm:t>
    </dgm:pt>
    <dgm:pt modelId="{2CE7F48E-A2EB-4493-A25A-E34D03511F5B}" type="sibTrans" cxnId="{F12F0C04-35B8-444E-8A6B-CAA35CC67AE8}">
      <dgm:prSet/>
      <dgm:spPr/>
      <dgm:t>
        <a:bodyPr/>
        <a:lstStyle/>
        <a:p>
          <a:endParaRPr lang="fr-FR"/>
        </a:p>
      </dgm:t>
    </dgm:pt>
    <dgm:pt modelId="{546D0E7A-2AA8-4D8E-9105-CA6BCDE02238}">
      <dgm:prSet phldrT="[Texte]"/>
      <dgm:spPr>
        <a:solidFill>
          <a:srgbClr val="6FC9C3"/>
        </a:solidFill>
      </dgm:spPr>
      <dgm:t>
        <a:bodyPr/>
        <a:lstStyle/>
        <a:p>
          <a:r>
            <a:rPr lang="fr-FR">
              <a:latin typeface="Jost" pitchFamily="2" charset="0"/>
              <a:ea typeface="Jost" pitchFamily="2" charset="0"/>
            </a:rPr>
            <a:t>LEASING</a:t>
          </a:r>
        </a:p>
      </dgm:t>
    </dgm:pt>
    <dgm:pt modelId="{AFB8B294-B528-45AF-B1B9-F16DCEDF66CA}" type="parTrans" cxnId="{64D16129-7A2A-4688-ADDE-2DBC13FE8489}">
      <dgm:prSet/>
      <dgm:spPr/>
      <dgm:t>
        <a:bodyPr/>
        <a:lstStyle/>
        <a:p>
          <a:endParaRPr lang="fr-FR"/>
        </a:p>
      </dgm:t>
    </dgm:pt>
    <dgm:pt modelId="{20CECF07-E1D0-4064-98A8-EA0BFAD3F177}" type="sibTrans" cxnId="{64D16129-7A2A-4688-ADDE-2DBC13FE8489}">
      <dgm:prSet/>
      <dgm:spPr>
        <a:solidFill>
          <a:srgbClr val="FAE57A"/>
        </a:solidFill>
      </dgm:spPr>
      <dgm:t>
        <a:bodyPr/>
        <a:lstStyle/>
        <a:p>
          <a:endParaRPr lang="fr-FR"/>
        </a:p>
      </dgm:t>
    </dgm:pt>
    <dgm:pt modelId="{1ACCFD3F-9556-48AD-874C-249A7946F1B8}">
      <dgm:prSet phldrT="[Texte]"/>
      <dgm:spPr>
        <a:solidFill>
          <a:srgbClr val="ED6E68"/>
        </a:solidFill>
      </dgm:spPr>
      <dgm:t>
        <a:bodyPr/>
        <a:lstStyle/>
        <a:p>
          <a:r>
            <a:rPr lang="fr-FR">
              <a:latin typeface="Jost" pitchFamily="2" charset="0"/>
              <a:ea typeface="Jost" pitchFamily="2" charset="0"/>
            </a:rPr>
            <a:t>SERVICES</a:t>
          </a:r>
        </a:p>
      </dgm:t>
    </dgm:pt>
    <dgm:pt modelId="{D56B66B7-C86C-411B-9145-09E9316D98C6}" type="parTrans" cxnId="{1B2091B9-56EC-4023-8E63-9D9EBE003DCA}">
      <dgm:prSet/>
      <dgm:spPr/>
      <dgm:t>
        <a:bodyPr/>
        <a:lstStyle/>
        <a:p>
          <a:endParaRPr lang="fr-FR"/>
        </a:p>
      </dgm:t>
    </dgm:pt>
    <dgm:pt modelId="{692472A9-F86B-444A-87B6-DEA034CE8253}" type="sibTrans" cxnId="{1B2091B9-56EC-4023-8E63-9D9EBE003DCA}">
      <dgm:prSet/>
      <dgm:spPr/>
      <dgm:t>
        <a:bodyPr/>
        <a:lstStyle/>
        <a:p>
          <a:endParaRPr lang="fr-FR"/>
        </a:p>
      </dgm:t>
    </dgm:pt>
    <dgm:pt modelId="{C45358BC-953C-43EF-9ED4-18571E15FF5D}">
      <dgm:prSet phldrT="[Texte]" custT="1"/>
      <dgm:spPr>
        <a:ln>
          <a:solidFill>
            <a:srgbClr val="6FC9C3"/>
          </a:solidFill>
        </a:ln>
      </dgm:spPr>
      <dgm:t>
        <a:bodyPr anchor="ctr"/>
        <a:lstStyle/>
        <a:p>
          <a:pPr algn="l">
            <a:buFontTx/>
            <a:buNone/>
          </a:pPr>
          <a:r>
            <a:rPr lang="en-GB" sz="1600" noProof="0" dirty="0">
              <a:solidFill>
                <a:srgbClr val="6FC9C3"/>
              </a:solidFill>
              <a:latin typeface="Jost Regular Bold"/>
            </a:rPr>
            <a:t>Insurance</a:t>
          </a:r>
        </a:p>
      </dgm:t>
    </dgm:pt>
    <dgm:pt modelId="{CC9BCB41-BD3C-4F04-B5BE-ECF4F39086B3}" type="parTrans" cxnId="{1CD5E547-6B85-4377-838D-6BFD88E6512E}">
      <dgm:prSet/>
      <dgm:spPr/>
      <dgm:t>
        <a:bodyPr/>
        <a:lstStyle/>
        <a:p>
          <a:endParaRPr lang="fr-FR"/>
        </a:p>
      </dgm:t>
    </dgm:pt>
    <dgm:pt modelId="{76C13A03-FD80-44F8-B39C-A7417B1B5F4C}" type="sibTrans" cxnId="{1CD5E547-6B85-4377-838D-6BFD88E6512E}">
      <dgm:prSet/>
      <dgm:spPr/>
      <dgm:t>
        <a:bodyPr/>
        <a:lstStyle/>
        <a:p>
          <a:endParaRPr lang="fr-FR"/>
        </a:p>
      </dgm:t>
    </dgm:pt>
    <dgm:pt modelId="{E4B86E80-BEE7-4554-B610-8CC2F362090F}">
      <dgm:prSet phldrT="[Texte]" custT="1"/>
      <dgm:spPr>
        <a:ln>
          <a:solidFill>
            <a:srgbClr val="6FC9C3"/>
          </a:solidFill>
        </a:ln>
      </dgm:spPr>
      <dgm:t>
        <a:bodyPr anchor="ctr"/>
        <a:lstStyle/>
        <a:p>
          <a:pPr algn="l">
            <a:buFontTx/>
            <a:buNone/>
          </a:pPr>
          <a:r>
            <a:rPr lang="en-GB" sz="1600" noProof="0">
              <a:solidFill>
                <a:srgbClr val="2A5159"/>
              </a:solidFill>
              <a:latin typeface="Jost Regular Bold"/>
            </a:rPr>
            <a:t>Finance</a:t>
          </a:r>
          <a:endParaRPr lang="en-GB" sz="1600" noProof="0" dirty="0">
            <a:solidFill>
              <a:srgbClr val="2A5159"/>
            </a:solidFill>
            <a:latin typeface="Jost Regular Bold"/>
          </a:endParaRPr>
        </a:p>
      </dgm:t>
    </dgm:pt>
    <dgm:pt modelId="{B55D094A-2395-4FB5-9CF6-3DDE7139591A}" type="sibTrans" cxnId="{647D9E09-E563-4DDA-9FE9-D09009DB8FE9}">
      <dgm:prSet/>
      <dgm:spPr/>
      <dgm:t>
        <a:bodyPr/>
        <a:lstStyle/>
        <a:p>
          <a:endParaRPr lang="fr-FR"/>
        </a:p>
      </dgm:t>
    </dgm:pt>
    <dgm:pt modelId="{8E979829-90D9-49D9-A565-B322EAA9DFFB}" type="parTrans" cxnId="{647D9E09-E563-4DDA-9FE9-D09009DB8FE9}">
      <dgm:prSet/>
      <dgm:spPr/>
      <dgm:t>
        <a:bodyPr/>
        <a:lstStyle/>
        <a:p>
          <a:endParaRPr lang="fr-FR"/>
        </a:p>
      </dgm:t>
    </dgm:pt>
    <dgm:pt modelId="{06C49CFD-629C-4FE2-A5BA-A32A6CD8463C}">
      <dgm:prSet phldrT="[Texte]" custT="1"/>
      <dgm:spPr>
        <a:ln>
          <a:solidFill>
            <a:srgbClr val="6FC9C3"/>
          </a:solidFill>
        </a:ln>
      </dgm:spPr>
      <dgm:t>
        <a:bodyPr anchor="ctr"/>
        <a:lstStyle/>
        <a:p>
          <a:pPr algn="l">
            <a:buFontTx/>
            <a:buNone/>
          </a:pPr>
          <a:r>
            <a:rPr lang="en-GB" sz="1600" noProof="0">
              <a:solidFill>
                <a:srgbClr val="2A5159"/>
              </a:solidFill>
              <a:latin typeface="Jost Regular Bold"/>
            </a:rPr>
            <a:t>Maintenance</a:t>
          </a:r>
          <a:endParaRPr lang="en-GB" sz="1600" noProof="0" dirty="0">
            <a:solidFill>
              <a:srgbClr val="2A5159"/>
            </a:solidFill>
            <a:latin typeface="Jost Regular Bold"/>
          </a:endParaRPr>
        </a:p>
      </dgm:t>
    </dgm:pt>
    <dgm:pt modelId="{1B5BF462-DC05-48A8-91B0-02C93BC51908}" type="parTrans" cxnId="{0D777D2F-A4BC-48D1-9928-84D3EFCC6DC3}">
      <dgm:prSet/>
      <dgm:spPr/>
      <dgm:t>
        <a:bodyPr/>
        <a:lstStyle/>
        <a:p>
          <a:endParaRPr lang="fr-FR"/>
        </a:p>
      </dgm:t>
    </dgm:pt>
    <dgm:pt modelId="{784C3B57-D9A7-47C2-89F5-1CF61F9B6BB0}" type="sibTrans" cxnId="{0D777D2F-A4BC-48D1-9928-84D3EFCC6DC3}">
      <dgm:prSet/>
      <dgm:spPr/>
      <dgm:t>
        <a:bodyPr/>
        <a:lstStyle/>
        <a:p>
          <a:endParaRPr lang="fr-FR"/>
        </a:p>
      </dgm:t>
    </dgm:pt>
    <dgm:pt modelId="{33EB7102-674B-4CD8-809C-574517DFC694}">
      <dgm:prSet phldrT="[Texte]" custT="1"/>
      <dgm:spPr>
        <a:ln>
          <a:solidFill>
            <a:srgbClr val="ED6E68"/>
          </a:solidFill>
        </a:ln>
      </dgm:spPr>
      <dgm:t>
        <a:bodyPr/>
        <a:lstStyle/>
        <a:p>
          <a:pPr marL="0" indent="0">
            <a:buFontTx/>
            <a:buNone/>
          </a:pPr>
          <a:r>
            <a:rPr lang="en-GB" sz="1600" noProof="0" dirty="0">
              <a:solidFill>
                <a:srgbClr val="2A5159"/>
              </a:solidFill>
              <a:latin typeface="Jost Regular Bold"/>
            </a:rPr>
            <a:t>Route Optimization</a:t>
          </a:r>
        </a:p>
      </dgm:t>
    </dgm:pt>
    <dgm:pt modelId="{83981346-4E96-4867-8717-DF760106B66D}" type="parTrans" cxnId="{091D9708-F4B7-4823-B354-638E352B4C40}">
      <dgm:prSet/>
      <dgm:spPr/>
      <dgm:t>
        <a:bodyPr/>
        <a:lstStyle/>
        <a:p>
          <a:endParaRPr lang="fr-FR"/>
        </a:p>
      </dgm:t>
    </dgm:pt>
    <dgm:pt modelId="{D6F7E978-3BF3-49F4-95CC-CA339C6450B5}" type="sibTrans" cxnId="{091D9708-F4B7-4823-B354-638E352B4C40}">
      <dgm:prSet/>
      <dgm:spPr/>
      <dgm:t>
        <a:bodyPr/>
        <a:lstStyle/>
        <a:p>
          <a:endParaRPr lang="fr-FR"/>
        </a:p>
      </dgm:t>
    </dgm:pt>
    <dgm:pt modelId="{DCEBADEA-44AC-4030-A35D-034CC873D1D9}">
      <dgm:prSet phldrT="[Texte]" custT="1"/>
      <dgm:spPr>
        <a:ln>
          <a:solidFill>
            <a:srgbClr val="2A5159"/>
          </a:solidFill>
        </a:ln>
      </dgm:spPr>
      <dgm:t>
        <a:bodyPr/>
        <a:lstStyle/>
        <a:p>
          <a:pPr marL="0" indent="0" algn="l">
            <a:buFontTx/>
            <a:buNone/>
          </a:pPr>
          <a:endParaRPr lang="en-GB" sz="1000" noProof="0">
            <a:solidFill>
              <a:srgbClr val="2A5159"/>
            </a:solidFill>
            <a:latin typeface="Jost Regular Bold"/>
          </a:endParaRPr>
        </a:p>
      </dgm:t>
    </dgm:pt>
    <dgm:pt modelId="{D0ABFFAF-4709-4DAD-844B-74340AAC021B}" type="parTrans" cxnId="{FB3A9C65-6497-40B3-A9A3-FE6006129F9E}">
      <dgm:prSet/>
      <dgm:spPr/>
      <dgm:t>
        <a:bodyPr/>
        <a:lstStyle/>
        <a:p>
          <a:endParaRPr lang="fr-FR"/>
        </a:p>
      </dgm:t>
    </dgm:pt>
    <dgm:pt modelId="{20963EF0-639A-4DCE-B26C-B9D653BA0E5E}" type="sibTrans" cxnId="{FB3A9C65-6497-40B3-A9A3-FE6006129F9E}">
      <dgm:prSet/>
      <dgm:spPr/>
      <dgm:t>
        <a:bodyPr/>
        <a:lstStyle/>
        <a:p>
          <a:endParaRPr lang="fr-FR"/>
        </a:p>
      </dgm:t>
    </dgm:pt>
    <dgm:pt modelId="{BEF2DF69-BAEB-49E2-AEE7-E114E949CE5D}">
      <dgm:prSet phldrT="[Texte]" custT="1"/>
      <dgm:spPr>
        <a:ln>
          <a:solidFill>
            <a:srgbClr val="ED6E68"/>
          </a:solidFill>
        </a:ln>
      </dgm:spPr>
      <dgm:t>
        <a:bodyPr/>
        <a:lstStyle/>
        <a:p>
          <a:pPr marL="0" indent="0">
            <a:buFontTx/>
            <a:buNone/>
          </a:pPr>
          <a:r>
            <a:rPr lang="en-GB" sz="1600" noProof="0" dirty="0">
              <a:solidFill>
                <a:srgbClr val="ED6E68"/>
              </a:solidFill>
              <a:latin typeface="Jost Regular Bold"/>
            </a:rPr>
            <a:t>Battery Fleet Management</a:t>
          </a:r>
          <a:endParaRPr lang="en-GB" sz="1600" noProof="0" dirty="0">
            <a:solidFill>
              <a:srgbClr val="2A5159"/>
            </a:solidFill>
            <a:latin typeface="Jost Regular Bold"/>
          </a:endParaRPr>
        </a:p>
      </dgm:t>
    </dgm:pt>
    <dgm:pt modelId="{B607294B-2D71-41CB-BA50-200F7B7D9DB6}" type="parTrans" cxnId="{33578A6D-664C-47E3-83AF-27ADB3B6CF53}">
      <dgm:prSet/>
      <dgm:spPr/>
      <dgm:t>
        <a:bodyPr/>
        <a:lstStyle/>
        <a:p>
          <a:endParaRPr lang="fr-FR"/>
        </a:p>
      </dgm:t>
    </dgm:pt>
    <dgm:pt modelId="{F951A82A-6C0E-4085-A6F1-C95E10326A27}" type="sibTrans" cxnId="{33578A6D-664C-47E3-83AF-27ADB3B6CF53}">
      <dgm:prSet/>
      <dgm:spPr/>
      <dgm:t>
        <a:bodyPr/>
        <a:lstStyle/>
        <a:p>
          <a:endParaRPr lang="fr-FR"/>
        </a:p>
      </dgm:t>
    </dgm:pt>
    <dgm:pt modelId="{0CDB544F-D86C-4BCF-ACDC-A91F55C18C66}">
      <dgm:prSet phldrT="[Texte]" custT="1"/>
      <dgm:spPr>
        <a:ln>
          <a:solidFill>
            <a:srgbClr val="6FC9C3"/>
          </a:solidFill>
        </a:ln>
      </dgm:spPr>
      <dgm:t>
        <a:bodyPr anchor="ctr"/>
        <a:lstStyle/>
        <a:p>
          <a:pPr algn="l">
            <a:buFontTx/>
            <a:buNone/>
          </a:pPr>
          <a:r>
            <a:rPr lang="en-GB" sz="1600" noProof="0">
              <a:solidFill>
                <a:srgbClr val="6FC9C3"/>
              </a:solidFill>
              <a:latin typeface="Jost Regular Bold"/>
            </a:rPr>
            <a:t>Batteries</a:t>
          </a:r>
          <a:r>
            <a:rPr lang="en-GB" sz="1600" noProof="0">
              <a:solidFill>
                <a:srgbClr val="2A5159"/>
              </a:solidFill>
              <a:latin typeface="Jost Regular Bold"/>
            </a:rPr>
            <a:t> </a:t>
          </a:r>
          <a:endParaRPr lang="en-GB" sz="1600" noProof="0" dirty="0">
            <a:solidFill>
              <a:srgbClr val="2A5159"/>
            </a:solidFill>
            <a:latin typeface="Jost Regular Bold"/>
          </a:endParaRPr>
        </a:p>
      </dgm:t>
    </dgm:pt>
    <dgm:pt modelId="{295BB268-5639-491D-B157-128C96FE83C9}" type="parTrans" cxnId="{B91C2602-AB4E-433F-81A4-4FF3223CA5FF}">
      <dgm:prSet/>
      <dgm:spPr/>
      <dgm:t>
        <a:bodyPr/>
        <a:lstStyle/>
        <a:p>
          <a:endParaRPr lang="fr-FR"/>
        </a:p>
      </dgm:t>
    </dgm:pt>
    <dgm:pt modelId="{53499A65-BC59-4A63-BC1D-FA6085B10EE2}" type="sibTrans" cxnId="{B91C2602-AB4E-433F-81A4-4FF3223CA5FF}">
      <dgm:prSet/>
      <dgm:spPr/>
      <dgm:t>
        <a:bodyPr/>
        <a:lstStyle/>
        <a:p>
          <a:endParaRPr lang="fr-FR"/>
        </a:p>
      </dgm:t>
    </dgm:pt>
    <dgm:pt modelId="{8A2A2ECD-C4D0-4FE2-83BA-7EEAC3FFC5CD}" type="pres">
      <dgm:prSet presAssocID="{C1FBFE6A-83D1-40AE-9693-22F7C42DF647}" presName="Name0" presStyleCnt="0">
        <dgm:presLayoutVars>
          <dgm:dir/>
          <dgm:animLvl val="lvl"/>
          <dgm:resizeHandles val="exact"/>
        </dgm:presLayoutVars>
      </dgm:prSet>
      <dgm:spPr/>
    </dgm:pt>
    <dgm:pt modelId="{8C4E0437-4E66-4570-BC38-53F5EACF5778}" type="pres">
      <dgm:prSet presAssocID="{C1FBFE6A-83D1-40AE-9693-22F7C42DF647}" presName="tSp" presStyleCnt="0"/>
      <dgm:spPr/>
    </dgm:pt>
    <dgm:pt modelId="{F70A49FF-7338-47CC-B509-66892D181BFE}" type="pres">
      <dgm:prSet presAssocID="{C1FBFE6A-83D1-40AE-9693-22F7C42DF647}" presName="bSp" presStyleCnt="0"/>
      <dgm:spPr/>
    </dgm:pt>
    <dgm:pt modelId="{D76A0B81-C089-4929-A927-771153889039}" type="pres">
      <dgm:prSet presAssocID="{C1FBFE6A-83D1-40AE-9693-22F7C42DF647}" presName="process" presStyleCnt="0"/>
      <dgm:spPr/>
    </dgm:pt>
    <dgm:pt modelId="{489B82D9-A9C7-42C5-A4B0-D23799DA58CD}" type="pres">
      <dgm:prSet presAssocID="{FBA9549C-72DD-402E-92E6-93A1E0142933}" presName="composite1" presStyleCnt="0"/>
      <dgm:spPr/>
    </dgm:pt>
    <dgm:pt modelId="{A2C32F8D-3F06-4F30-B34C-3B7E64493455}" type="pres">
      <dgm:prSet presAssocID="{FBA9549C-72DD-402E-92E6-93A1E0142933}" presName="dummyNode1" presStyleLbl="node1" presStyleIdx="0" presStyleCnt="3"/>
      <dgm:spPr/>
    </dgm:pt>
    <dgm:pt modelId="{4E99FBE7-A54E-465A-9153-B5C2B4174F03}" type="pres">
      <dgm:prSet presAssocID="{FBA9549C-72DD-402E-92E6-93A1E0142933}" presName="childNode1" presStyleLbl="bgAcc1" presStyleIdx="0" presStyleCnt="3">
        <dgm:presLayoutVars>
          <dgm:bulletEnabled val="1"/>
        </dgm:presLayoutVars>
      </dgm:prSet>
      <dgm:spPr/>
    </dgm:pt>
    <dgm:pt modelId="{E96A2115-7A62-4DA9-B4C6-09A1452A8C29}" type="pres">
      <dgm:prSet presAssocID="{FBA9549C-72DD-402E-92E6-93A1E0142933}" presName="childNode1tx" presStyleLbl="bgAcc1" presStyleIdx="0" presStyleCnt="3">
        <dgm:presLayoutVars>
          <dgm:bulletEnabled val="1"/>
        </dgm:presLayoutVars>
      </dgm:prSet>
      <dgm:spPr/>
    </dgm:pt>
    <dgm:pt modelId="{E41B7333-7857-4D31-AE29-60133DA4A3C0}" type="pres">
      <dgm:prSet presAssocID="{FBA9549C-72DD-402E-92E6-93A1E014293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30F8151-A87B-4F46-8B1B-4686DE10AB05}" type="pres">
      <dgm:prSet presAssocID="{FBA9549C-72DD-402E-92E6-93A1E0142933}" presName="connSite1" presStyleCnt="0"/>
      <dgm:spPr/>
    </dgm:pt>
    <dgm:pt modelId="{D1AE8D1E-9818-44EA-A26F-7952E850FC79}" type="pres">
      <dgm:prSet presAssocID="{1DF494C8-C7BD-4D69-99DA-80E8927EBD2D}" presName="Name9" presStyleLbl="sibTrans2D1" presStyleIdx="0" presStyleCnt="2"/>
      <dgm:spPr/>
    </dgm:pt>
    <dgm:pt modelId="{AF0D348B-FBA2-41DF-A569-642138031B59}" type="pres">
      <dgm:prSet presAssocID="{546D0E7A-2AA8-4D8E-9105-CA6BCDE02238}" presName="composite2" presStyleCnt="0"/>
      <dgm:spPr/>
    </dgm:pt>
    <dgm:pt modelId="{D2EAC962-6869-40D0-A000-582312424E41}" type="pres">
      <dgm:prSet presAssocID="{546D0E7A-2AA8-4D8E-9105-CA6BCDE02238}" presName="dummyNode2" presStyleLbl="node1" presStyleIdx="0" presStyleCnt="3"/>
      <dgm:spPr/>
    </dgm:pt>
    <dgm:pt modelId="{E239EE7F-264F-4168-A526-D2456E95E6BF}" type="pres">
      <dgm:prSet presAssocID="{546D0E7A-2AA8-4D8E-9105-CA6BCDE02238}" presName="childNode2" presStyleLbl="bgAcc1" presStyleIdx="1" presStyleCnt="3">
        <dgm:presLayoutVars>
          <dgm:bulletEnabled val="1"/>
        </dgm:presLayoutVars>
      </dgm:prSet>
      <dgm:spPr/>
    </dgm:pt>
    <dgm:pt modelId="{10A76041-5ACB-4C59-9174-C504F0D3FB4A}" type="pres">
      <dgm:prSet presAssocID="{546D0E7A-2AA8-4D8E-9105-CA6BCDE02238}" presName="childNode2tx" presStyleLbl="bgAcc1" presStyleIdx="1" presStyleCnt="3">
        <dgm:presLayoutVars>
          <dgm:bulletEnabled val="1"/>
        </dgm:presLayoutVars>
      </dgm:prSet>
      <dgm:spPr/>
    </dgm:pt>
    <dgm:pt modelId="{D6362F6B-E530-4D6A-BB2E-7288627967EE}" type="pres">
      <dgm:prSet presAssocID="{546D0E7A-2AA8-4D8E-9105-CA6BCDE0223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EE8454D5-5B42-4E3D-B398-903FEE1B0E62}" type="pres">
      <dgm:prSet presAssocID="{546D0E7A-2AA8-4D8E-9105-CA6BCDE02238}" presName="connSite2" presStyleCnt="0"/>
      <dgm:spPr/>
    </dgm:pt>
    <dgm:pt modelId="{B87F0191-BBA0-4272-BAAB-D8A4929A0662}" type="pres">
      <dgm:prSet presAssocID="{20CECF07-E1D0-4064-98A8-EA0BFAD3F177}" presName="Name18" presStyleLbl="sibTrans2D1" presStyleIdx="1" presStyleCnt="2"/>
      <dgm:spPr/>
    </dgm:pt>
    <dgm:pt modelId="{158CF33F-0DB4-4F83-92CB-B01EB6C7808C}" type="pres">
      <dgm:prSet presAssocID="{1ACCFD3F-9556-48AD-874C-249A7946F1B8}" presName="composite1" presStyleCnt="0"/>
      <dgm:spPr/>
    </dgm:pt>
    <dgm:pt modelId="{7C8854B5-8974-4AC4-8F92-D6B5E2BC7C50}" type="pres">
      <dgm:prSet presAssocID="{1ACCFD3F-9556-48AD-874C-249A7946F1B8}" presName="dummyNode1" presStyleLbl="node1" presStyleIdx="1" presStyleCnt="3"/>
      <dgm:spPr/>
    </dgm:pt>
    <dgm:pt modelId="{0876B02D-7822-401D-B4AF-736C48084566}" type="pres">
      <dgm:prSet presAssocID="{1ACCFD3F-9556-48AD-874C-249A7946F1B8}" presName="childNode1" presStyleLbl="bgAcc1" presStyleIdx="2" presStyleCnt="3">
        <dgm:presLayoutVars>
          <dgm:bulletEnabled val="1"/>
        </dgm:presLayoutVars>
      </dgm:prSet>
      <dgm:spPr/>
    </dgm:pt>
    <dgm:pt modelId="{00E80772-16C2-4851-BA58-5D74968E36E1}" type="pres">
      <dgm:prSet presAssocID="{1ACCFD3F-9556-48AD-874C-249A7946F1B8}" presName="childNode1tx" presStyleLbl="bgAcc1" presStyleIdx="2" presStyleCnt="3">
        <dgm:presLayoutVars>
          <dgm:bulletEnabled val="1"/>
        </dgm:presLayoutVars>
      </dgm:prSet>
      <dgm:spPr/>
    </dgm:pt>
    <dgm:pt modelId="{595A636D-7E11-4D52-8DBE-DD319B890177}" type="pres">
      <dgm:prSet presAssocID="{1ACCFD3F-9556-48AD-874C-249A7946F1B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367086C-C9D4-4163-B0CD-A68849D008B3}" type="pres">
      <dgm:prSet presAssocID="{1ACCFD3F-9556-48AD-874C-249A7946F1B8}" presName="connSite1" presStyleCnt="0"/>
      <dgm:spPr/>
    </dgm:pt>
  </dgm:ptLst>
  <dgm:cxnLst>
    <dgm:cxn modelId="{B91C2602-AB4E-433F-81A4-4FF3223CA5FF}" srcId="{546D0E7A-2AA8-4D8E-9105-CA6BCDE02238}" destId="{0CDB544F-D86C-4BCF-ACDC-A91F55C18C66}" srcOrd="3" destOrd="0" parTransId="{295BB268-5639-491D-B157-128C96FE83C9}" sibTransId="{53499A65-BC59-4A63-BC1D-FA6085B10EE2}"/>
    <dgm:cxn modelId="{F12F0C04-35B8-444E-8A6B-CAA35CC67AE8}" srcId="{FBA9549C-72DD-402E-92E6-93A1E0142933}" destId="{1715C0E2-D855-4CA1-A657-9356CCFEE061}" srcOrd="1" destOrd="0" parTransId="{390F1065-4575-4FB0-914F-530F82EECD5C}" sibTransId="{2CE7F48E-A2EB-4493-A25A-E34D03511F5B}"/>
    <dgm:cxn modelId="{EDDECC04-1121-4419-953D-5F2A22AA03B9}" type="presOf" srcId="{06C49CFD-629C-4FE2-A5BA-A32A6CD8463C}" destId="{E239EE7F-264F-4168-A526-D2456E95E6BF}" srcOrd="0" destOrd="2" presId="urn:microsoft.com/office/officeart/2005/8/layout/hProcess4"/>
    <dgm:cxn modelId="{091D9708-F4B7-4823-B354-638E352B4C40}" srcId="{1ACCFD3F-9556-48AD-874C-249A7946F1B8}" destId="{33EB7102-674B-4CD8-809C-574517DFC694}" srcOrd="1" destOrd="0" parTransId="{83981346-4E96-4867-8717-DF760106B66D}" sibTransId="{D6F7E978-3BF3-49F4-95CC-CA339C6450B5}"/>
    <dgm:cxn modelId="{647D9E09-E563-4DDA-9FE9-D09009DB8FE9}" srcId="{546D0E7A-2AA8-4D8E-9105-CA6BCDE02238}" destId="{E4B86E80-BEE7-4554-B610-8CC2F362090F}" srcOrd="0" destOrd="0" parTransId="{8E979829-90D9-49D9-A565-B322EAA9DFFB}" sibTransId="{B55D094A-2395-4FB5-9CF6-3DDE7139591A}"/>
    <dgm:cxn modelId="{7C98100F-9A72-47DF-BAD5-8023B4F2F660}" type="presOf" srcId="{546D0E7A-2AA8-4D8E-9105-CA6BCDE02238}" destId="{D6362F6B-E530-4D6A-BB2E-7288627967EE}" srcOrd="0" destOrd="0" presId="urn:microsoft.com/office/officeart/2005/8/layout/hProcess4"/>
    <dgm:cxn modelId="{55BCD01F-97B8-4E20-9CFA-D81E9B593E98}" type="presOf" srcId="{E4B86E80-BEE7-4554-B610-8CC2F362090F}" destId="{10A76041-5ACB-4C59-9174-C504F0D3FB4A}" srcOrd="1" destOrd="0" presId="urn:microsoft.com/office/officeart/2005/8/layout/hProcess4"/>
    <dgm:cxn modelId="{E9C6E827-5F65-480E-B80F-B610A510C48C}" type="presOf" srcId="{C45358BC-953C-43EF-9ED4-18571E15FF5D}" destId="{E239EE7F-264F-4168-A526-D2456E95E6BF}" srcOrd="0" destOrd="1" presId="urn:microsoft.com/office/officeart/2005/8/layout/hProcess4"/>
    <dgm:cxn modelId="{64D16129-7A2A-4688-ADDE-2DBC13FE8489}" srcId="{C1FBFE6A-83D1-40AE-9693-22F7C42DF647}" destId="{546D0E7A-2AA8-4D8E-9105-CA6BCDE02238}" srcOrd="1" destOrd="0" parTransId="{AFB8B294-B528-45AF-B1B9-F16DCEDF66CA}" sibTransId="{20CECF07-E1D0-4064-98A8-EA0BFAD3F177}"/>
    <dgm:cxn modelId="{0D777D2F-A4BC-48D1-9928-84D3EFCC6DC3}" srcId="{546D0E7A-2AA8-4D8E-9105-CA6BCDE02238}" destId="{06C49CFD-629C-4FE2-A5BA-A32A6CD8463C}" srcOrd="2" destOrd="0" parTransId="{1B5BF462-DC05-48A8-91B0-02C93BC51908}" sibTransId="{784C3B57-D9A7-47C2-89F5-1CF61F9B6BB0}"/>
    <dgm:cxn modelId="{7C1C6432-5E30-4316-B6B3-E92CDAA4D53A}" type="presOf" srcId="{1715C0E2-D855-4CA1-A657-9356CCFEE061}" destId="{4E99FBE7-A54E-465A-9153-B5C2B4174F03}" srcOrd="0" destOrd="1" presId="urn:microsoft.com/office/officeart/2005/8/layout/hProcess4"/>
    <dgm:cxn modelId="{97E6AA32-5726-4AE1-AB03-8916BB69676C}" srcId="{C1FBFE6A-83D1-40AE-9693-22F7C42DF647}" destId="{FBA9549C-72DD-402E-92E6-93A1E0142933}" srcOrd="0" destOrd="0" parTransId="{EFC86A54-54B6-4F98-AA96-14EE879203D3}" sibTransId="{1DF494C8-C7BD-4D69-99DA-80E8927EBD2D}"/>
    <dgm:cxn modelId="{1EB6EB34-0090-4734-A47B-0F8842947A51}" type="presOf" srcId="{BEF2DF69-BAEB-49E2-AEE7-E114E949CE5D}" destId="{00E80772-16C2-4851-BA58-5D74968E36E1}" srcOrd="1" destOrd="0" presId="urn:microsoft.com/office/officeart/2005/8/layout/hProcess4"/>
    <dgm:cxn modelId="{2C862A3A-59DD-44E8-8AF5-643D3673DA10}" type="presOf" srcId="{1715C0E2-D855-4CA1-A657-9356CCFEE061}" destId="{E96A2115-7A62-4DA9-B4C6-09A1452A8C29}" srcOrd="1" destOrd="1" presId="urn:microsoft.com/office/officeart/2005/8/layout/hProcess4"/>
    <dgm:cxn modelId="{FB3A9C65-6497-40B3-A9A3-FE6006129F9E}" srcId="{FBA9549C-72DD-402E-92E6-93A1E0142933}" destId="{DCEBADEA-44AC-4030-A35D-034CC873D1D9}" srcOrd="0" destOrd="0" parTransId="{D0ABFFAF-4709-4DAD-844B-74340AAC021B}" sibTransId="{20963EF0-639A-4DCE-B26C-B9D653BA0E5E}"/>
    <dgm:cxn modelId="{1CD5E547-6B85-4377-838D-6BFD88E6512E}" srcId="{546D0E7A-2AA8-4D8E-9105-CA6BCDE02238}" destId="{C45358BC-953C-43EF-9ED4-18571E15FF5D}" srcOrd="1" destOrd="0" parTransId="{CC9BCB41-BD3C-4F04-B5BE-ECF4F39086B3}" sibTransId="{76C13A03-FD80-44F8-B39C-A7417B1B5F4C}"/>
    <dgm:cxn modelId="{33578A6D-664C-47E3-83AF-27ADB3B6CF53}" srcId="{1ACCFD3F-9556-48AD-874C-249A7946F1B8}" destId="{BEF2DF69-BAEB-49E2-AEE7-E114E949CE5D}" srcOrd="0" destOrd="0" parTransId="{B607294B-2D71-41CB-BA50-200F7B7D9DB6}" sibTransId="{F951A82A-6C0E-4085-A6F1-C95E10326A27}"/>
    <dgm:cxn modelId="{65056A4E-8C1A-48EE-9016-55CE218BB9DD}" type="presOf" srcId="{0CDB544F-D86C-4BCF-ACDC-A91F55C18C66}" destId="{10A76041-5ACB-4C59-9174-C504F0D3FB4A}" srcOrd="1" destOrd="3" presId="urn:microsoft.com/office/officeart/2005/8/layout/hProcess4"/>
    <dgm:cxn modelId="{E96E8953-927F-4DD6-9D19-0D401784281C}" type="presOf" srcId="{33EB7102-674B-4CD8-809C-574517DFC694}" destId="{0876B02D-7822-401D-B4AF-736C48084566}" srcOrd="0" destOrd="1" presId="urn:microsoft.com/office/officeart/2005/8/layout/hProcess4"/>
    <dgm:cxn modelId="{64B82558-A0DD-4CD0-B2F8-855FDCCA6A16}" type="presOf" srcId="{DCEBADEA-44AC-4030-A35D-034CC873D1D9}" destId="{4E99FBE7-A54E-465A-9153-B5C2B4174F03}" srcOrd="0" destOrd="0" presId="urn:microsoft.com/office/officeart/2005/8/layout/hProcess4"/>
    <dgm:cxn modelId="{83BA9487-FDF9-4540-A2EB-64DA7BBBE327}" type="presOf" srcId="{0CDB544F-D86C-4BCF-ACDC-A91F55C18C66}" destId="{E239EE7F-264F-4168-A526-D2456E95E6BF}" srcOrd="0" destOrd="3" presId="urn:microsoft.com/office/officeart/2005/8/layout/hProcess4"/>
    <dgm:cxn modelId="{091D6A88-B792-41A6-8270-D2525CC7FD36}" type="presOf" srcId="{C45358BC-953C-43EF-9ED4-18571E15FF5D}" destId="{10A76041-5ACB-4C59-9174-C504F0D3FB4A}" srcOrd="1" destOrd="1" presId="urn:microsoft.com/office/officeart/2005/8/layout/hProcess4"/>
    <dgm:cxn modelId="{E41F1290-DC3D-4691-8917-9D39738A63C2}" type="presOf" srcId="{E4B86E80-BEE7-4554-B610-8CC2F362090F}" destId="{E239EE7F-264F-4168-A526-D2456E95E6BF}" srcOrd="0" destOrd="0" presId="urn:microsoft.com/office/officeart/2005/8/layout/hProcess4"/>
    <dgm:cxn modelId="{C1C75491-EF27-4E2B-8D9B-6B32EC0E76F0}" type="presOf" srcId="{1DF494C8-C7BD-4D69-99DA-80E8927EBD2D}" destId="{D1AE8D1E-9818-44EA-A26F-7952E850FC79}" srcOrd="0" destOrd="0" presId="urn:microsoft.com/office/officeart/2005/8/layout/hProcess4"/>
    <dgm:cxn modelId="{F62B2BA8-191F-4C77-BB4A-5BA7CA4239AA}" type="presOf" srcId="{C1FBFE6A-83D1-40AE-9693-22F7C42DF647}" destId="{8A2A2ECD-C4D0-4FE2-83BA-7EEAC3FFC5CD}" srcOrd="0" destOrd="0" presId="urn:microsoft.com/office/officeart/2005/8/layout/hProcess4"/>
    <dgm:cxn modelId="{FA9377AB-E13C-4381-AB31-F2A495EC32C2}" type="presOf" srcId="{DCEBADEA-44AC-4030-A35D-034CC873D1D9}" destId="{E96A2115-7A62-4DA9-B4C6-09A1452A8C29}" srcOrd="1" destOrd="0" presId="urn:microsoft.com/office/officeart/2005/8/layout/hProcess4"/>
    <dgm:cxn modelId="{922755B0-BF5B-47EF-A349-2E690E35A940}" type="presOf" srcId="{06C49CFD-629C-4FE2-A5BA-A32A6CD8463C}" destId="{10A76041-5ACB-4C59-9174-C504F0D3FB4A}" srcOrd="1" destOrd="2" presId="urn:microsoft.com/office/officeart/2005/8/layout/hProcess4"/>
    <dgm:cxn modelId="{1B2091B9-56EC-4023-8E63-9D9EBE003DCA}" srcId="{C1FBFE6A-83D1-40AE-9693-22F7C42DF647}" destId="{1ACCFD3F-9556-48AD-874C-249A7946F1B8}" srcOrd="2" destOrd="0" parTransId="{D56B66B7-C86C-411B-9145-09E9316D98C6}" sibTransId="{692472A9-F86B-444A-87B6-DEA034CE8253}"/>
    <dgm:cxn modelId="{69FABFDF-C57A-4987-B20A-433887FA8261}" type="presOf" srcId="{BEF2DF69-BAEB-49E2-AEE7-E114E949CE5D}" destId="{0876B02D-7822-401D-B4AF-736C48084566}" srcOrd="0" destOrd="0" presId="urn:microsoft.com/office/officeart/2005/8/layout/hProcess4"/>
    <dgm:cxn modelId="{354B5CE8-C898-4F72-B6FD-E97D4A65A868}" type="presOf" srcId="{FBA9549C-72DD-402E-92E6-93A1E0142933}" destId="{E41B7333-7857-4D31-AE29-60133DA4A3C0}" srcOrd="0" destOrd="0" presId="urn:microsoft.com/office/officeart/2005/8/layout/hProcess4"/>
    <dgm:cxn modelId="{8F9E42E9-9F1E-4C87-8E01-237DE90DD7AB}" type="presOf" srcId="{33EB7102-674B-4CD8-809C-574517DFC694}" destId="{00E80772-16C2-4851-BA58-5D74968E36E1}" srcOrd="1" destOrd="1" presId="urn:microsoft.com/office/officeart/2005/8/layout/hProcess4"/>
    <dgm:cxn modelId="{FF1A8EF3-AE82-4D24-8BB2-E664B4D1CD28}" type="presOf" srcId="{20CECF07-E1D0-4064-98A8-EA0BFAD3F177}" destId="{B87F0191-BBA0-4272-BAAB-D8A4929A0662}" srcOrd="0" destOrd="0" presId="urn:microsoft.com/office/officeart/2005/8/layout/hProcess4"/>
    <dgm:cxn modelId="{4EF6EBF9-4595-4A3D-8A7C-AE92C7C4BB38}" type="presOf" srcId="{1ACCFD3F-9556-48AD-874C-249A7946F1B8}" destId="{595A636D-7E11-4D52-8DBE-DD319B890177}" srcOrd="0" destOrd="0" presId="urn:microsoft.com/office/officeart/2005/8/layout/hProcess4"/>
    <dgm:cxn modelId="{34F31B32-F817-4D54-8B7D-E11E07E03D18}" type="presParOf" srcId="{8A2A2ECD-C4D0-4FE2-83BA-7EEAC3FFC5CD}" destId="{8C4E0437-4E66-4570-BC38-53F5EACF5778}" srcOrd="0" destOrd="0" presId="urn:microsoft.com/office/officeart/2005/8/layout/hProcess4"/>
    <dgm:cxn modelId="{E3497891-90F8-4CC8-A1C9-BA202E5C5CE3}" type="presParOf" srcId="{8A2A2ECD-C4D0-4FE2-83BA-7EEAC3FFC5CD}" destId="{F70A49FF-7338-47CC-B509-66892D181BFE}" srcOrd="1" destOrd="0" presId="urn:microsoft.com/office/officeart/2005/8/layout/hProcess4"/>
    <dgm:cxn modelId="{524BB3E7-513A-4137-8E96-4BB4D5F42138}" type="presParOf" srcId="{8A2A2ECD-C4D0-4FE2-83BA-7EEAC3FFC5CD}" destId="{D76A0B81-C089-4929-A927-771153889039}" srcOrd="2" destOrd="0" presId="urn:microsoft.com/office/officeart/2005/8/layout/hProcess4"/>
    <dgm:cxn modelId="{E2A2C6C8-4E65-461C-B3AA-C55AE7C8517C}" type="presParOf" srcId="{D76A0B81-C089-4929-A927-771153889039}" destId="{489B82D9-A9C7-42C5-A4B0-D23799DA58CD}" srcOrd="0" destOrd="0" presId="urn:microsoft.com/office/officeart/2005/8/layout/hProcess4"/>
    <dgm:cxn modelId="{B209E78F-F31D-4141-9719-5DA193E90692}" type="presParOf" srcId="{489B82D9-A9C7-42C5-A4B0-D23799DA58CD}" destId="{A2C32F8D-3F06-4F30-B34C-3B7E64493455}" srcOrd="0" destOrd="0" presId="urn:microsoft.com/office/officeart/2005/8/layout/hProcess4"/>
    <dgm:cxn modelId="{6404EA3F-54AB-4532-85CD-1B1BD61EE19B}" type="presParOf" srcId="{489B82D9-A9C7-42C5-A4B0-D23799DA58CD}" destId="{4E99FBE7-A54E-465A-9153-B5C2B4174F03}" srcOrd="1" destOrd="0" presId="urn:microsoft.com/office/officeart/2005/8/layout/hProcess4"/>
    <dgm:cxn modelId="{E0757FEC-8042-4329-B1DA-869C1A307372}" type="presParOf" srcId="{489B82D9-A9C7-42C5-A4B0-D23799DA58CD}" destId="{E96A2115-7A62-4DA9-B4C6-09A1452A8C29}" srcOrd="2" destOrd="0" presId="urn:microsoft.com/office/officeart/2005/8/layout/hProcess4"/>
    <dgm:cxn modelId="{9E915B9E-3780-4AB7-B94D-340346C86250}" type="presParOf" srcId="{489B82D9-A9C7-42C5-A4B0-D23799DA58CD}" destId="{E41B7333-7857-4D31-AE29-60133DA4A3C0}" srcOrd="3" destOrd="0" presId="urn:microsoft.com/office/officeart/2005/8/layout/hProcess4"/>
    <dgm:cxn modelId="{702C37EA-74AE-4A76-95D6-C1AC668CAC0B}" type="presParOf" srcId="{489B82D9-A9C7-42C5-A4B0-D23799DA58CD}" destId="{530F8151-A87B-4F46-8B1B-4686DE10AB05}" srcOrd="4" destOrd="0" presId="urn:microsoft.com/office/officeart/2005/8/layout/hProcess4"/>
    <dgm:cxn modelId="{EA8A4A13-CF1F-4EEC-9D6D-AFF82FF4F8EE}" type="presParOf" srcId="{D76A0B81-C089-4929-A927-771153889039}" destId="{D1AE8D1E-9818-44EA-A26F-7952E850FC79}" srcOrd="1" destOrd="0" presId="urn:microsoft.com/office/officeart/2005/8/layout/hProcess4"/>
    <dgm:cxn modelId="{BFA8D915-A0E4-406D-8282-74C940813F1E}" type="presParOf" srcId="{D76A0B81-C089-4929-A927-771153889039}" destId="{AF0D348B-FBA2-41DF-A569-642138031B59}" srcOrd="2" destOrd="0" presId="urn:microsoft.com/office/officeart/2005/8/layout/hProcess4"/>
    <dgm:cxn modelId="{C4CFCC1B-7C9E-430E-A9B8-D3272C91537F}" type="presParOf" srcId="{AF0D348B-FBA2-41DF-A569-642138031B59}" destId="{D2EAC962-6869-40D0-A000-582312424E41}" srcOrd="0" destOrd="0" presId="urn:microsoft.com/office/officeart/2005/8/layout/hProcess4"/>
    <dgm:cxn modelId="{E0908191-A0A3-4A70-8C7A-D00BA1FA44DC}" type="presParOf" srcId="{AF0D348B-FBA2-41DF-A569-642138031B59}" destId="{E239EE7F-264F-4168-A526-D2456E95E6BF}" srcOrd="1" destOrd="0" presId="urn:microsoft.com/office/officeart/2005/8/layout/hProcess4"/>
    <dgm:cxn modelId="{8125DA09-9533-4FAD-A375-483F4FDA572F}" type="presParOf" srcId="{AF0D348B-FBA2-41DF-A569-642138031B59}" destId="{10A76041-5ACB-4C59-9174-C504F0D3FB4A}" srcOrd="2" destOrd="0" presId="urn:microsoft.com/office/officeart/2005/8/layout/hProcess4"/>
    <dgm:cxn modelId="{219A0E8F-E074-4D7F-B03C-BCFA4986104E}" type="presParOf" srcId="{AF0D348B-FBA2-41DF-A569-642138031B59}" destId="{D6362F6B-E530-4D6A-BB2E-7288627967EE}" srcOrd="3" destOrd="0" presId="urn:microsoft.com/office/officeart/2005/8/layout/hProcess4"/>
    <dgm:cxn modelId="{D23606AF-2681-47F7-9948-5DD1CC79795F}" type="presParOf" srcId="{AF0D348B-FBA2-41DF-A569-642138031B59}" destId="{EE8454D5-5B42-4E3D-B398-903FEE1B0E62}" srcOrd="4" destOrd="0" presId="urn:microsoft.com/office/officeart/2005/8/layout/hProcess4"/>
    <dgm:cxn modelId="{F87D95B2-7CB6-4C22-8109-224724CD7176}" type="presParOf" srcId="{D76A0B81-C089-4929-A927-771153889039}" destId="{B87F0191-BBA0-4272-BAAB-D8A4929A0662}" srcOrd="3" destOrd="0" presId="urn:microsoft.com/office/officeart/2005/8/layout/hProcess4"/>
    <dgm:cxn modelId="{084D061C-3C45-4176-AAE1-E55762F61EB0}" type="presParOf" srcId="{D76A0B81-C089-4929-A927-771153889039}" destId="{158CF33F-0DB4-4F83-92CB-B01EB6C7808C}" srcOrd="4" destOrd="0" presId="urn:microsoft.com/office/officeart/2005/8/layout/hProcess4"/>
    <dgm:cxn modelId="{8B6D296A-5C42-4B79-8547-5B6F90CFB8C9}" type="presParOf" srcId="{158CF33F-0DB4-4F83-92CB-B01EB6C7808C}" destId="{7C8854B5-8974-4AC4-8F92-D6B5E2BC7C50}" srcOrd="0" destOrd="0" presId="urn:microsoft.com/office/officeart/2005/8/layout/hProcess4"/>
    <dgm:cxn modelId="{272FE52F-9868-4780-8DF8-620528E13698}" type="presParOf" srcId="{158CF33F-0DB4-4F83-92CB-B01EB6C7808C}" destId="{0876B02D-7822-401D-B4AF-736C48084566}" srcOrd="1" destOrd="0" presId="urn:microsoft.com/office/officeart/2005/8/layout/hProcess4"/>
    <dgm:cxn modelId="{77262BCC-73B2-4D4B-A8A4-E2063680C87C}" type="presParOf" srcId="{158CF33F-0DB4-4F83-92CB-B01EB6C7808C}" destId="{00E80772-16C2-4851-BA58-5D74968E36E1}" srcOrd="2" destOrd="0" presId="urn:microsoft.com/office/officeart/2005/8/layout/hProcess4"/>
    <dgm:cxn modelId="{B3710A6A-6E56-4E24-B0D6-8AA6E31451AF}" type="presParOf" srcId="{158CF33F-0DB4-4F83-92CB-B01EB6C7808C}" destId="{595A636D-7E11-4D52-8DBE-DD319B890177}" srcOrd="3" destOrd="0" presId="urn:microsoft.com/office/officeart/2005/8/layout/hProcess4"/>
    <dgm:cxn modelId="{3B05ECF2-F9E5-46C7-AF06-D099E592D38D}" type="presParOf" srcId="{158CF33F-0DB4-4F83-92CB-B01EB6C7808C}" destId="{3367086C-C9D4-4163-B0CD-A68849D008B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A5E14-82C5-4A5C-97B8-83A403F4BBB5}">
      <dsp:nvSpPr>
        <dsp:cNvPr id="0" name=""/>
        <dsp:cNvSpPr/>
      </dsp:nvSpPr>
      <dsp:spPr>
        <a:xfrm>
          <a:off x="2775166" y="0"/>
          <a:ext cx="3543577" cy="3543577"/>
        </a:xfrm>
        <a:prstGeom prst="ellipse">
          <a:avLst/>
        </a:prstGeom>
        <a:solidFill>
          <a:srgbClr val="2A5159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/>
        </a:p>
      </dsp:txBody>
      <dsp:txXfrm>
        <a:off x="3247643" y="620126"/>
        <a:ext cx="2598623" cy="1594609"/>
      </dsp:txXfrm>
    </dsp:sp>
    <dsp:sp modelId="{6DAEA97A-C9BE-46A4-8824-DA906E7BB9D1}">
      <dsp:nvSpPr>
        <dsp:cNvPr id="0" name=""/>
        <dsp:cNvSpPr/>
      </dsp:nvSpPr>
      <dsp:spPr>
        <a:xfrm>
          <a:off x="4053806" y="2271125"/>
          <a:ext cx="3543577" cy="3543577"/>
        </a:xfrm>
        <a:prstGeom prst="ellipse">
          <a:avLst/>
        </a:prstGeom>
        <a:solidFill>
          <a:srgbClr val="6FC9C3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/>
        </a:p>
      </dsp:txBody>
      <dsp:txXfrm>
        <a:off x="5137550" y="3186549"/>
        <a:ext cx="2126146" cy="1948967"/>
      </dsp:txXfrm>
    </dsp:sp>
    <dsp:sp modelId="{D0D0E8C9-C7CD-451F-8270-64C6E3C451F2}">
      <dsp:nvSpPr>
        <dsp:cNvPr id="0" name=""/>
        <dsp:cNvSpPr/>
      </dsp:nvSpPr>
      <dsp:spPr>
        <a:xfrm>
          <a:off x="1496525" y="2271125"/>
          <a:ext cx="3543577" cy="3543577"/>
        </a:xfrm>
        <a:prstGeom prst="ellipse">
          <a:avLst/>
        </a:prstGeom>
        <a:solidFill>
          <a:srgbClr val="FAE57A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/>
        </a:p>
      </dsp:txBody>
      <dsp:txXfrm>
        <a:off x="1830212" y="3186549"/>
        <a:ext cx="2126146" cy="1948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9FBE7-A54E-465A-9153-B5C2B4174F03}">
      <dsp:nvSpPr>
        <dsp:cNvPr id="0" name=""/>
        <dsp:cNvSpPr/>
      </dsp:nvSpPr>
      <dsp:spPr>
        <a:xfrm>
          <a:off x="939" y="951711"/>
          <a:ext cx="1854103" cy="1529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51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000" kern="1200" noProof="0">
            <a:solidFill>
              <a:srgbClr val="2A5159"/>
            </a:solidFill>
            <a:latin typeface="Jost Regular Bold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noProof="0" dirty="0">
              <a:solidFill>
                <a:srgbClr val="2A5159"/>
              </a:solidFill>
              <a:latin typeface="Jost Regular Bold"/>
            </a:rPr>
            <a:t>Large Fleet Operators</a:t>
          </a:r>
        </a:p>
      </dsp:txBody>
      <dsp:txXfrm>
        <a:off x="36131" y="986903"/>
        <a:ext cx="1783719" cy="1131167"/>
      </dsp:txXfrm>
    </dsp:sp>
    <dsp:sp modelId="{D1AE8D1E-9818-44EA-A26F-7952E850FC79}">
      <dsp:nvSpPr>
        <dsp:cNvPr id="0" name=""/>
        <dsp:cNvSpPr/>
      </dsp:nvSpPr>
      <dsp:spPr>
        <a:xfrm>
          <a:off x="1042289" y="1313746"/>
          <a:ext cx="2047958" cy="2047958"/>
        </a:xfrm>
        <a:prstGeom prst="leftCircularArrow">
          <a:avLst>
            <a:gd name="adj1" fmla="val 3170"/>
            <a:gd name="adj2" fmla="val 390255"/>
            <a:gd name="adj3" fmla="val 2165765"/>
            <a:gd name="adj4" fmla="val 9024489"/>
            <a:gd name="adj5" fmla="val 3698"/>
          </a:avLst>
        </a:prstGeom>
        <a:solidFill>
          <a:srgbClr val="FAE5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B7333-7857-4D31-AE29-60133DA4A3C0}">
      <dsp:nvSpPr>
        <dsp:cNvPr id="0" name=""/>
        <dsp:cNvSpPr/>
      </dsp:nvSpPr>
      <dsp:spPr>
        <a:xfrm>
          <a:off x="412962" y="2153262"/>
          <a:ext cx="1648092" cy="655391"/>
        </a:xfrm>
        <a:prstGeom prst="roundRect">
          <a:avLst>
            <a:gd name="adj" fmla="val 10000"/>
          </a:avLst>
        </a:prstGeom>
        <a:solidFill>
          <a:srgbClr val="2A51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Jost" pitchFamily="2" charset="0"/>
              <a:ea typeface="Jost" pitchFamily="2" charset="0"/>
            </a:rPr>
            <a:t>DIRECT MARKETING</a:t>
          </a:r>
        </a:p>
      </dsp:txBody>
      <dsp:txXfrm>
        <a:off x="432158" y="2172458"/>
        <a:ext cx="1609700" cy="616999"/>
      </dsp:txXfrm>
    </dsp:sp>
    <dsp:sp modelId="{E239EE7F-264F-4168-A526-D2456E95E6BF}">
      <dsp:nvSpPr>
        <dsp:cNvPr id="0" name=""/>
        <dsp:cNvSpPr/>
      </dsp:nvSpPr>
      <dsp:spPr>
        <a:xfrm>
          <a:off x="2370199" y="951711"/>
          <a:ext cx="1854103" cy="1529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FC9C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noProof="0">
              <a:solidFill>
                <a:srgbClr val="2A5159"/>
              </a:solidFill>
              <a:latin typeface="Jost Regular Bold"/>
            </a:rPr>
            <a:t>Finance</a:t>
          </a:r>
          <a:endParaRPr lang="en-GB" sz="1600" kern="1200" noProof="0" dirty="0">
            <a:solidFill>
              <a:srgbClr val="2A5159"/>
            </a:solidFill>
            <a:latin typeface="Jost Regular Bold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noProof="0" dirty="0">
              <a:solidFill>
                <a:srgbClr val="6FC9C3"/>
              </a:solidFill>
              <a:latin typeface="Jost Regular Bold"/>
            </a:rPr>
            <a:t>Insurance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noProof="0">
              <a:solidFill>
                <a:srgbClr val="2A5159"/>
              </a:solidFill>
              <a:latin typeface="Jost Regular Bold"/>
            </a:rPr>
            <a:t>Maintenance</a:t>
          </a:r>
          <a:endParaRPr lang="en-GB" sz="1600" kern="1200" noProof="0" dirty="0">
            <a:solidFill>
              <a:srgbClr val="2A5159"/>
            </a:solidFill>
            <a:latin typeface="Jost Regular Bold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noProof="0">
              <a:solidFill>
                <a:srgbClr val="6FC9C3"/>
              </a:solidFill>
              <a:latin typeface="Jost Regular Bold"/>
            </a:rPr>
            <a:t>Batteries</a:t>
          </a:r>
          <a:r>
            <a:rPr lang="en-GB" sz="1600" kern="1200" noProof="0">
              <a:solidFill>
                <a:srgbClr val="2A5159"/>
              </a:solidFill>
              <a:latin typeface="Jost Regular Bold"/>
            </a:rPr>
            <a:t> </a:t>
          </a:r>
          <a:endParaRPr lang="en-GB" sz="1600" kern="1200" noProof="0" dirty="0">
            <a:solidFill>
              <a:srgbClr val="2A5159"/>
            </a:solidFill>
            <a:latin typeface="Jost Regular Bold"/>
          </a:endParaRPr>
        </a:p>
      </dsp:txBody>
      <dsp:txXfrm>
        <a:off x="2405391" y="1314599"/>
        <a:ext cx="1783719" cy="1131167"/>
      </dsp:txXfrm>
    </dsp:sp>
    <dsp:sp modelId="{B87F0191-BBA0-4272-BAAB-D8A4929A0662}">
      <dsp:nvSpPr>
        <dsp:cNvPr id="0" name=""/>
        <dsp:cNvSpPr/>
      </dsp:nvSpPr>
      <dsp:spPr>
        <a:xfrm>
          <a:off x="3396098" y="11004"/>
          <a:ext cx="2284871" cy="2284871"/>
        </a:xfrm>
        <a:prstGeom prst="circularArrow">
          <a:avLst>
            <a:gd name="adj1" fmla="val 2841"/>
            <a:gd name="adj2" fmla="val 347097"/>
            <a:gd name="adj3" fmla="val 19477393"/>
            <a:gd name="adj4" fmla="val 12575511"/>
            <a:gd name="adj5" fmla="val 3315"/>
          </a:avLst>
        </a:prstGeom>
        <a:solidFill>
          <a:srgbClr val="FAE5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62F6B-E530-4D6A-BB2E-7288627967EE}">
      <dsp:nvSpPr>
        <dsp:cNvPr id="0" name=""/>
        <dsp:cNvSpPr/>
      </dsp:nvSpPr>
      <dsp:spPr>
        <a:xfrm>
          <a:off x="2782222" y="624015"/>
          <a:ext cx="1648092" cy="655391"/>
        </a:xfrm>
        <a:prstGeom prst="roundRect">
          <a:avLst>
            <a:gd name="adj" fmla="val 10000"/>
          </a:avLst>
        </a:prstGeom>
        <a:solidFill>
          <a:srgbClr val="6FC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latin typeface="Jost" pitchFamily="2" charset="0"/>
              <a:ea typeface="Jost" pitchFamily="2" charset="0"/>
            </a:rPr>
            <a:t>LEASING</a:t>
          </a:r>
        </a:p>
      </dsp:txBody>
      <dsp:txXfrm>
        <a:off x="2801418" y="643211"/>
        <a:ext cx="1609700" cy="616999"/>
      </dsp:txXfrm>
    </dsp:sp>
    <dsp:sp modelId="{0876B02D-7822-401D-B4AF-736C48084566}">
      <dsp:nvSpPr>
        <dsp:cNvPr id="0" name=""/>
        <dsp:cNvSpPr/>
      </dsp:nvSpPr>
      <dsp:spPr>
        <a:xfrm>
          <a:off x="4739459" y="951711"/>
          <a:ext cx="1854103" cy="1529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6E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noProof="0" dirty="0">
              <a:solidFill>
                <a:srgbClr val="ED6E68"/>
              </a:solidFill>
              <a:latin typeface="Jost Regular Bold"/>
            </a:rPr>
            <a:t>Battery Fleet Management</a:t>
          </a:r>
          <a:endParaRPr lang="en-GB" sz="1600" kern="1200" noProof="0" dirty="0">
            <a:solidFill>
              <a:srgbClr val="2A5159"/>
            </a:solidFill>
            <a:latin typeface="Jost Regular Bold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noProof="0" dirty="0">
              <a:solidFill>
                <a:srgbClr val="2A5159"/>
              </a:solidFill>
              <a:latin typeface="Jost Regular Bold"/>
            </a:rPr>
            <a:t>Route Optimization</a:t>
          </a:r>
        </a:p>
      </dsp:txBody>
      <dsp:txXfrm>
        <a:off x="4774651" y="986903"/>
        <a:ext cx="1783719" cy="1131167"/>
      </dsp:txXfrm>
    </dsp:sp>
    <dsp:sp modelId="{595A636D-7E11-4D52-8DBE-DD319B890177}">
      <dsp:nvSpPr>
        <dsp:cNvPr id="0" name=""/>
        <dsp:cNvSpPr/>
      </dsp:nvSpPr>
      <dsp:spPr>
        <a:xfrm>
          <a:off x="5151482" y="2153262"/>
          <a:ext cx="1648092" cy="655391"/>
        </a:xfrm>
        <a:prstGeom prst="roundRect">
          <a:avLst>
            <a:gd name="adj" fmla="val 10000"/>
          </a:avLst>
        </a:prstGeom>
        <a:solidFill>
          <a:srgbClr val="ED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latin typeface="Jost" pitchFamily="2" charset="0"/>
              <a:ea typeface="Jost" pitchFamily="2" charset="0"/>
            </a:rPr>
            <a:t>SERVICES</a:t>
          </a:r>
        </a:p>
      </dsp:txBody>
      <dsp:txXfrm>
        <a:off x="5170678" y="2172458"/>
        <a:ext cx="1609700" cy="616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Inter"/>
      </a:defRPr>
    </a:lvl1pPr>
    <a:lvl2pPr indent="228600" latinLnBrk="0">
      <a:defRPr sz="1200">
        <a:latin typeface="+mn-lt"/>
        <a:ea typeface="+mn-ea"/>
        <a:cs typeface="+mn-cs"/>
        <a:sym typeface="Inter"/>
      </a:defRPr>
    </a:lvl2pPr>
    <a:lvl3pPr indent="457200" latinLnBrk="0">
      <a:defRPr sz="1200">
        <a:latin typeface="+mn-lt"/>
        <a:ea typeface="+mn-ea"/>
        <a:cs typeface="+mn-cs"/>
        <a:sym typeface="Inter"/>
      </a:defRPr>
    </a:lvl3pPr>
    <a:lvl4pPr indent="685800" latinLnBrk="0">
      <a:defRPr sz="1200">
        <a:latin typeface="+mn-lt"/>
        <a:ea typeface="+mn-ea"/>
        <a:cs typeface="+mn-cs"/>
        <a:sym typeface="Inter"/>
      </a:defRPr>
    </a:lvl4pPr>
    <a:lvl5pPr indent="914400" latinLnBrk="0">
      <a:defRPr sz="1200">
        <a:latin typeface="+mn-lt"/>
        <a:ea typeface="+mn-ea"/>
        <a:cs typeface="+mn-cs"/>
        <a:sym typeface="Inter"/>
      </a:defRPr>
    </a:lvl5pPr>
    <a:lvl6pPr indent="1143000" latinLnBrk="0">
      <a:defRPr sz="1200">
        <a:latin typeface="+mn-lt"/>
        <a:ea typeface="+mn-ea"/>
        <a:cs typeface="+mn-cs"/>
        <a:sym typeface="Inter"/>
      </a:defRPr>
    </a:lvl6pPr>
    <a:lvl7pPr indent="1371600" latinLnBrk="0">
      <a:defRPr sz="1200">
        <a:latin typeface="+mn-lt"/>
        <a:ea typeface="+mn-ea"/>
        <a:cs typeface="+mn-cs"/>
        <a:sym typeface="Inter"/>
      </a:defRPr>
    </a:lvl7pPr>
    <a:lvl8pPr indent="1600200" latinLnBrk="0">
      <a:defRPr sz="1200">
        <a:latin typeface="+mn-lt"/>
        <a:ea typeface="+mn-ea"/>
        <a:cs typeface="+mn-cs"/>
        <a:sym typeface="Inter"/>
      </a:defRPr>
    </a:lvl8pPr>
    <a:lvl9pPr indent="1828800" latinLnBrk="0">
      <a:defRPr sz="1200">
        <a:latin typeface="+mn-lt"/>
        <a:ea typeface="+mn-ea"/>
        <a:cs typeface="+mn-cs"/>
        <a:sym typeface="Inte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45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99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84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47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7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63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45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77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71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10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06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47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Poppins SemiBold"/>
          <a:ea typeface="Poppins SemiBold"/>
          <a:cs typeface="Poppins SemiBold"/>
          <a:sym typeface="Poppins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Poppins"/>
          <a:ea typeface="Poppins"/>
          <a:cs typeface="Poppins"/>
          <a:sym typeface="Poppi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21" Type="http://schemas.openxmlformats.org/officeDocument/2006/relationships/image" Target="../media/image17.svg"/><Relationship Id="rId34" Type="http://schemas.openxmlformats.org/officeDocument/2006/relationships/image" Target="../media/image30.png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5" Type="http://schemas.openxmlformats.org/officeDocument/2006/relationships/image" Target="../media/image21.svg"/><Relationship Id="rId33" Type="http://schemas.openxmlformats.org/officeDocument/2006/relationships/image" Target="../media/image29.svg"/><Relationship Id="rId38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23" Type="http://schemas.openxmlformats.org/officeDocument/2006/relationships/image" Target="../media/image19.sv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svg"/><Relationship Id="rId31" Type="http://schemas.openxmlformats.org/officeDocument/2006/relationships/image" Target="../media/image2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svg"/><Relationship Id="rId30" Type="http://schemas.openxmlformats.org/officeDocument/2006/relationships/image" Target="../media/image26.png"/><Relationship Id="rId35" Type="http://schemas.openxmlformats.org/officeDocument/2006/relationships/image" Target="../media/image31.svg"/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37.pn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image" Target="../media/image56.sv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38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59.png"/><Relationship Id="rId4" Type="http://schemas.openxmlformats.org/officeDocument/2006/relationships/image" Target="../media/image35.png"/><Relationship Id="rId9" Type="http://schemas.openxmlformats.org/officeDocument/2006/relationships/image" Target="../media/image58.svg"/><Relationship Id="rId1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12" Type="http://schemas.microsoft.com/office/2007/relationships/hdphoto" Target="../media/hdphoto3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image" Target="../media/image61.tif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-211595" y="-222135"/>
            <a:ext cx="12538990" cy="7155820"/>
          </a:xfrm>
          <a:prstGeom prst="rect">
            <a:avLst/>
          </a:prstGeom>
          <a:solidFill>
            <a:srgbClr val="335058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9578" y="2932175"/>
            <a:ext cx="10140556" cy="5616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22" y="-3405125"/>
            <a:ext cx="10140556" cy="5616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B55979-EE83-4374-FF8B-4014BA537861}"/>
              </a:ext>
            </a:extLst>
          </p:cNvPr>
          <p:cNvSpPr txBox="1"/>
          <p:nvPr/>
        </p:nvSpPr>
        <p:spPr>
          <a:xfrm>
            <a:off x="3584575" y="3162433"/>
            <a:ext cx="50228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Jost" pitchFamily="2" charset="0"/>
                <a:ea typeface="Jost" pitchFamily="2" charset="0"/>
                <a:sym typeface="Poppins"/>
              </a:rPr>
              <a:t>GENTLE </a:t>
            </a:r>
            <a:r>
              <a:rPr kumimoji="0" lang="fr-FR" sz="1400" b="0" i="0" u="none" strike="noStrike" cap="none" spc="0" normalizeH="0" baseline="0">
                <a:ln>
                  <a:noFill/>
                </a:ln>
                <a:solidFill>
                  <a:srgbClr val="6FC9C3"/>
                </a:solidFill>
                <a:effectLst/>
                <a:uFillTx/>
                <a:latin typeface="Jost" pitchFamily="2" charset="0"/>
                <a:ea typeface="Jost" pitchFamily="2" charset="0"/>
                <a:sym typeface="Poppins"/>
              </a:rPr>
              <a:t>VEHICLES</a:t>
            </a:r>
            <a:r>
              <a:rPr kumimoji="0" lang="fr-FR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Jost" pitchFamily="2" charset="0"/>
                <a:ea typeface="Jost" pitchFamily="2" charset="0"/>
                <a:sym typeface="Poppins"/>
              </a:rPr>
              <a:t> FOR LIVABLE CITIES</a:t>
            </a:r>
          </a:p>
        </p:txBody>
      </p:sp>
      <p:pic>
        <p:nvPicPr>
          <p:cNvPr id="4" name="Image 3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5E956A4F-5F18-9F53-A263-C3A2C2F18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75" y="2112221"/>
            <a:ext cx="4380438" cy="11370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3"/>
          <p:cNvSpPr/>
          <p:nvPr/>
        </p:nvSpPr>
        <p:spPr>
          <a:xfrm>
            <a:off x="-1" y="-20980"/>
            <a:ext cx="12192001" cy="3442374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>
              <a:solidFill>
                <a:srgbClr val="FAE57A"/>
              </a:solidFill>
            </a:endParaRPr>
          </a:p>
        </p:txBody>
      </p:sp>
      <p:sp>
        <p:nvSpPr>
          <p:cNvPr id="172" name="Rectangle 6"/>
          <p:cNvSpPr txBox="1"/>
          <p:nvPr/>
        </p:nvSpPr>
        <p:spPr>
          <a:xfrm>
            <a:off x="557980" y="704636"/>
            <a:ext cx="757002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F1FCED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A </a:t>
            </a:r>
            <a:r>
              <a:rPr lang="fr-FR" dirty="0">
                <a:solidFill>
                  <a:srgbClr val="6FC9C3"/>
                </a:solidFill>
              </a:rPr>
              <a:t>PROGRESSIVE</a:t>
            </a:r>
            <a:r>
              <a:rPr lang="fr-FR" dirty="0">
                <a:solidFill>
                  <a:schemeClr val="tx1"/>
                </a:solidFill>
              </a:rPr>
              <a:t> PATH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85B5C803-6F69-A71F-344B-518426FA8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sp>
        <p:nvSpPr>
          <p:cNvPr id="7" name="Oct 22…">
            <a:extLst>
              <a:ext uri="{FF2B5EF4-FFF2-40B4-BE49-F238E27FC236}">
                <a16:creationId xmlns:a16="http://schemas.microsoft.com/office/drawing/2014/main" id="{293B4B7C-DFCF-F1A2-5CFC-1682DE0CE61D}"/>
              </a:ext>
            </a:extLst>
          </p:cNvPr>
          <p:cNvSpPr txBox="1"/>
          <p:nvPr/>
        </p:nvSpPr>
        <p:spPr>
          <a:xfrm>
            <a:off x="637284" y="2003441"/>
            <a:ext cx="916274" cy="564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14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dirty="0">
                <a:solidFill>
                  <a:schemeClr val="tx1"/>
                </a:solidFill>
              </a:rPr>
              <a:t>Sept</a:t>
            </a:r>
            <a:r>
              <a:rPr sz="1600" dirty="0">
                <a:solidFill>
                  <a:schemeClr val="tx1"/>
                </a:solidFill>
              </a:rPr>
              <a:t> 2</a:t>
            </a:r>
            <a:r>
              <a:rPr lang="fr-FR" sz="1600" dirty="0">
                <a:solidFill>
                  <a:schemeClr val="tx1"/>
                </a:solidFill>
              </a:rPr>
              <a:t>3</a:t>
            </a:r>
            <a:r>
              <a:rPr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1FCED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fr-FR" sz="1400" dirty="0">
                <a:solidFill>
                  <a:schemeClr val="tx1"/>
                </a:solidFill>
                <a:latin typeface="Jost Regular Bold"/>
              </a:rPr>
              <a:t>Gen1 VIKE</a:t>
            </a:r>
          </a:p>
        </p:txBody>
      </p:sp>
      <p:sp>
        <p:nvSpPr>
          <p:cNvPr id="13" name="Oct 22…">
            <a:extLst>
              <a:ext uri="{FF2B5EF4-FFF2-40B4-BE49-F238E27FC236}">
                <a16:creationId xmlns:a16="http://schemas.microsoft.com/office/drawing/2014/main" id="{4E6C0C16-89F5-585F-365E-CF5888F0A8B7}"/>
              </a:ext>
            </a:extLst>
          </p:cNvPr>
          <p:cNvSpPr txBox="1"/>
          <p:nvPr/>
        </p:nvSpPr>
        <p:spPr>
          <a:xfrm>
            <a:off x="3369399" y="2016141"/>
            <a:ext cx="938716" cy="564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14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dirty="0" err="1">
                <a:solidFill>
                  <a:schemeClr val="tx1"/>
                </a:solidFill>
              </a:rPr>
              <a:t>Nov</a:t>
            </a:r>
            <a:r>
              <a:rPr lang="fr-FR" sz="1600" dirty="0">
                <a:solidFill>
                  <a:schemeClr val="tx1"/>
                </a:solidFill>
              </a:rPr>
              <a:t> 25</a:t>
            </a:r>
            <a:r>
              <a:rPr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1FCED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fr-FR" sz="1400" dirty="0">
                <a:solidFill>
                  <a:schemeClr val="tx1"/>
                </a:solidFill>
                <a:latin typeface="Jost Regular Bold"/>
              </a:rPr>
              <a:t>Gen2 VIKE</a:t>
            </a:r>
          </a:p>
        </p:txBody>
      </p:sp>
      <p:sp>
        <p:nvSpPr>
          <p:cNvPr id="15" name="Oct 22…">
            <a:extLst>
              <a:ext uri="{FF2B5EF4-FFF2-40B4-BE49-F238E27FC236}">
                <a16:creationId xmlns:a16="http://schemas.microsoft.com/office/drawing/2014/main" id="{4BC52F55-5B07-236E-6735-F5B0BB5F6F9F}"/>
              </a:ext>
            </a:extLst>
          </p:cNvPr>
          <p:cNvSpPr txBox="1"/>
          <p:nvPr/>
        </p:nvSpPr>
        <p:spPr>
          <a:xfrm>
            <a:off x="6822399" y="2054241"/>
            <a:ext cx="1034897" cy="564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14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dirty="0">
                <a:solidFill>
                  <a:schemeClr val="tx1"/>
                </a:solidFill>
              </a:rPr>
              <a:t>March 26</a:t>
            </a:r>
            <a:r>
              <a:rPr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1FCED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fr-FR" sz="1400" dirty="0">
                <a:solidFill>
                  <a:schemeClr val="tx1"/>
                </a:solidFill>
                <a:latin typeface="Jost Regular Bold"/>
              </a:rPr>
              <a:t>Pre-</a:t>
            </a:r>
            <a:r>
              <a:rPr lang="fr-FR" sz="1400" dirty="0" err="1">
                <a:solidFill>
                  <a:schemeClr val="tx1"/>
                </a:solidFill>
                <a:latin typeface="Jost Regular Bold"/>
              </a:rPr>
              <a:t>serie</a:t>
            </a:r>
            <a:endParaRPr lang="fr-FR" sz="1400" dirty="0">
              <a:solidFill>
                <a:schemeClr val="tx1"/>
              </a:solidFill>
              <a:latin typeface="Jost Regular Bold"/>
            </a:endParaRPr>
          </a:p>
        </p:txBody>
      </p:sp>
      <p:sp>
        <p:nvSpPr>
          <p:cNvPr id="16" name="Oct 22…">
            <a:extLst>
              <a:ext uri="{FF2B5EF4-FFF2-40B4-BE49-F238E27FC236}">
                <a16:creationId xmlns:a16="http://schemas.microsoft.com/office/drawing/2014/main" id="{FF319AE5-127E-98D4-61F5-8BE75F5C1555}"/>
              </a:ext>
            </a:extLst>
          </p:cNvPr>
          <p:cNvSpPr txBox="1"/>
          <p:nvPr/>
        </p:nvSpPr>
        <p:spPr>
          <a:xfrm>
            <a:off x="9044446" y="2046754"/>
            <a:ext cx="1512885" cy="564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14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dirty="0" err="1">
                <a:solidFill>
                  <a:schemeClr val="tx1"/>
                </a:solidFill>
              </a:rPr>
              <a:t>September</a:t>
            </a:r>
            <a:r>
              <a:rPr lang="fr-FR" sz="1600" dirty="0">
                <a:solidFill>
                  <a:schemeClr val="tx1"/>
                </a:solidFill>
              </a:rPr>
              <a:t> 27</a:t>
            </a:r>
            <a:r>
              <a:rPr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1FCED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fr-FR" sz="1400" dirty="0">
                <a:solidFill>
                  <a:schemeClr val="tx1"/>
                </a:solidFill>
                <a:latin typeface="Jost Regular Bold"/>
              </a:rPr>
              <a:t>Mass production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2550D8A-D88F-2DD9-91B6-B66FCCC7FB6D}"/>
              </a:ext>
            </a:extLst>
          </p:cNvPr>
          <p:cNvCxnSpPr>
            <a:cxnSpLocks/>
          </p:cNvCxnSpPr>
          <p:nvPr/>
        </p:nvCxnSpPr>
        <p:spPr>
          <a:xfrm>
            <a:off x="726408" y="1741714"/>
            <a:ext cx="10866287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F2F6C19-39AE-C195-6E8F-53DB5F185573}"/>
              </a:ext>
            </a:extLst>
          </p:cNvPr>
          <p:cNvCxnSpPr>
            <a:cxnSpLocks/>
          </p:cNvCxnSpPr>
          <p:nvPr/>
        </p:nvCxnSpPr>
        <p:spPr>
          <a:xfrm>
            <a:off x="11422743" y="1577647"/>
            <a:ext cx="188965" cy="16183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0559F672-ABE8-64F6-541A-F7A5DBF334E7}"/>
              </a:ext>
            </a:extLst>
          </p:cNvPr>
          <p:cNvSpPr>
            <a:spLocks noChangeAspect="1"/>
          </p:cNvSpPr>
          <p:nvPr/>
        </p:nvSpPr>
        <p:spPr>
          <a:xfrm>
            <a:off x="580291" y="1634564"/>
            <a:ext cx="216000" cy="214299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effectLst/>
              <a:uFillTx/>
              <a:sym typeface="Poppins"/>
            </a:endParaRPr>
          </a:p>
        </p:txBody>
      </p:sp>
      <p:sp>
        <p:nvSpPr>
          <p:cNvPr id="20" name="Organigramme : Connecteur 19">
            <a:extLst>
              <a:ext uri="{FF2B5EF4-FFF2-40B4-BE49-F238E27FC236}">
                <a16:creationId xmlns:a16="http://schemas.microsoft.com/office/drawing/2014/main" id="{47E21E77-7B41-F881-2807-B0CE5E0FA20B}"/>
              </a:ext>
            </a:extLst>
          </p:cNvPr>
          <p:cNvSpPr>
            <a:spLocks noChangeAspect="1"/>
          </p:cNvSpPr>
          <p:nvPr/>
        </p:nvSpPr>
        <p:spPr>
          <a:xfrm>
            <a:off x="3369398" y="1556528"/>
            <a:ext cx="380182" cy="377188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effectLst/>
              <a:uFillTx/>
              <a:sym typeface="Poppins"/>
            </a:endParaRP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EF91F0A0-7F35-AFE2-E6C5-7364D526BC79}"/>
              </a:ext>
            </a:extLst>
          </p:cNvPr>
          <p:cNvSpPr>
            <a:spLocks noChangeAspect="1"/>
          </p:cNvSpPr>
          <p:nvPr/>
        </p:nvSpPr>
        <p:spPr>
          <a:xfrm>
            <a:off x="6822397" y="1461405"/>
            <a:ext cx="557051" cy="552664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effectLst/>
              <a:uFillTx/>
              <a:sym typeface="Poppins"/>
            </a:endParaRP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DE61FAB7-FABE-C5F5-8A53-7BDDA8FE4651}"/>
              </a:ext>
            </a:extLst>
          </p:cNvPr>
          <p:cNvSpPr>
            <a:spLocks noChangeAspect="1"/>
          </p:cNvSpPr>
          <p:nvPr/>
        </p:nvSpPr>
        <p:spPr>
          <a:xfrm>
            <a:off x="9044443" y="1440765"/>
            <a:ext cx="578925" cy="574366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effectLst/>
              <a:uFillTx/>
              <a:sym typeface="Poppins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EB6FFBF-24D5-B525-7891-2CBFB06C2678}"/>
              </a:ext>
            </a:extLst>
          </p:cNvPr>
          <p:cNvGrpSpPr/>
          <p:nvPr/>
        </p:nvGrpSpPr>
        <p:grpSpPr>
          <a:xfrm>
            <a:off x="1633298" y="1557472"/>
            <a:ext cx="1081078" cy="725734"/>
            <a:chOff x="1743062" y="1997172"/>
            <a:chExt cx="1081078" cy="725734"/>
          </a:xfrm>
        </p:grpSpPr>
        <p:sp>
          <p:nvSpPr>
            <p:cNvPr id="24" name="Gen1…">
              <a:extLst>
                <a:ext uri="{FF2B5EF4-FFF2-40B4-BE49-F238E27FC236}">
                  <a16:creationId xmlns:a16="http://schemas.microsoft.com/office/drawing/2014/main" id="{375F2732-8369-EEFE-2D0B-67F2F2603FB8}"/>
                </a:ext>
              </a:extLst>
            </p:cNvPr>
            <p:cNvSpPr txBox="1"/>
            <p:nvPr/>
          </p:nvSpPr>
          <p:spPr>
            <a:xfrm>
              <a:off x="1981097" y="2181219"/>
              <a:ext cx="843043" cy="541687"/>
            </a:xfrm>
            <a:prstGeom prst="rect">
              <a:avLst/>
            </a:prstGeom>
            <a:ln w="38100" cap="sq">
              <a:solidFill>
                <a:srgbClr val="6FC9C3"/>
              </a:solidFill>
              <a:round/>
            </a:ln>
            <a:effectLst>
              <a:softEdge rad="0"/>
            </a:effectLst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r">
                <a:lnSpc>
                  <a:spcPct val="90000"/>
                </a:lnSpc>
                <a:defRPr sz="1400"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1600" dirty="0">
                  <a:solidFill>
                    <a:schemeClr val="tx1"/>
                  </a:solidFill>
                  <a:latin typeface="Jost Regular Bold"/>
                  <a:ea typeface="Montserrat-SemiBold"/>
                  <a:cs typeface="Montserrat-SemiBold"/>
                  <a:sym typeface="Montserrat-SemiBold"/>
                </a:rPr>
                <a:t>Q1 24</a:t>
              </a:r>
            </a:p>
            <a:p>
              <a:pPr algn="r">
                <a:lnSpc>
                  <a:spcPct val="90000"/>
                </a:lnSpc>
                <a:defRPr sz="1400"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1600" b="1" dirty="0" err="1">
                  <a:solidFill>
                    <a:schemeClr val="tx1"/>
                  </a:solidFill>
                  <a:latin typeface="Jost Regular Bold"/>
                </a:rPr>
                <a:t>Serie</a:t>
              </a:r>
              <a:r>
                <a:rPr lang="fr-FR" sz="1600" b="1" dirty="0">
                  <a:solidFill>
                    <a:schemeClr val="tx1"/>
                  </a:solidFill>
                  <a:latin typeface="Jost Regular Bold"/>
                </a:rPr>
                <a:t> A</a:t>
              </a:r>
            </a:p>
          </p:txBody>
        </p:sp>
        <p:sp>
          <p:nvSpPr>
            <p:cNvPr id="25" name="Organigramme : Connecteur 24">
              <a:extLst>
                <a:ext uri="{FF2B5EF4-FFF2-40B4-BE49-F238E27FC236}">
                  <a16:creationId xmlns:a16="http://schemas.microsoft.com/office/drawing/2014/main" id="{DC1A7AA7-73EF-BA26-625E-B1BBD6906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43062" y="1997172"/>
              <a:ext cx="380182" cy="377188"/>
            </a:xfrm>
            <a:prstGeom prst="flowChartConnector">
              <a:avLst/>
            </a:prstGeom>
            <a:solidFill>
              <a:srgbClr val="6FC9C3"/>
            </a:solidFill>
            <a:ln w="12700" cap="flat">
              <a:solidFill>
                <a:srgbClr val="6FC9C3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effectLst/>
                <a:uFillTx/>
                <a:sym typeface="Poppin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2C1498C-979F-2184-8EB3-6219B7E3D8C8}"/>
              </a:ext>
            </a:extLst>
          </p:cNvPr>
          <p:cNvGrpSpPr/>
          <p:nvPr/>
        </p:nvGrpSpPr>
        <p:grpSpPr>
          <a:xfrm>
            <a:off x="4257413" y="1498891"/>
            <a:ext cx="1088223" cy="784183"/>
            <a:chOff x="4981170" y="1993659"/>
            <a:chExt cx="1088223" cy="784183"/>
          </a:xfrm>
        </p:grpSpPr>
        <p:sp>
          <p:nvSpPr>
            <p:cNvPr id="27" name="Gen1…">
              <a:extLst>
                <a:ext uri="{FF2B5EF4-FFF2-40B4-BE49-F238E27FC236}">
                  <a16:creationId xmlns:a16="http://schemas.microsoft.com/office/drawing/2014/main" id="{664275C7-BADB-58B4-F5A6-45EF21EFB3FA}"/>
                </a:ext>
              </a:extLst>
            </p:cNvPr>
            <p:cNvSpPr txBox="1"/>
            <p:nvPr/>
          </p:nvSpPr>
          <p:spPr>
            <a:xfrm>
              <a:off x="5351891" y="2236155"/>
              <a:ext cx="717502" cy="541687"/>
            </a:xfrm>
            <a:prstGeom prst="rect">
              <a:avLst/>
            </a:prstGeom>
            <a:ln w="38100">
              <a:solidFill>
                <a:srgbClr val="6FC9C3"/>
              </a:solidFill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r">
                <a:lnSpc>
                  <a:spcPct val="90000"/>
                </a:lnSpc>
                <a:defRPr sz="1400"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1600" dirty="0">
                  <a:solidFill>
                    <a:schemeClr val="tx1"/>
                  </a:solidFill>
                  <a:latin typeface="Jost Regular Bold"/>
                  <a:sym typeface="Montserrat-SemiBold"/>
                </a:rPr>
                <a:t>Q2 25</a:t>
              </a:r>
              <a:endParaRPr lang="fr-FR" sz="1600" dirty="0">
                <a:solidFill>
                  <a:schemeClr val="tx1"/>
                </a:solidFill>
                <a:latin typeface="Jost Regular Bold"/>
              </a:endParaRPr>
            </a:p>
            <a:p>
              <a:pPr algn="r">
                <a:lnSpc>
                  <a:spcPct val="90000"/>
                </a:lnSpc>
                <a:defRPr sz="1400"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1600" b="1" dirty="0" err="1">
                  <a:solidFill>
                    <a:schemeClr val="tx1"/>
                  </a:solidFill>
                  <a:latin typeface="Jost Regular Bold"/>
                </a:rPr>
                <a:t>Serie</a:t>
              </a:r>
              <a:r>
                <a:rPr lang="fr-FR" sz="1600" b="1" dirty="0">
                  <a:solidFill>
                    <a:schemeClr val="tx1"/>
                  </a:solidFill>
                  <a:latin typeface="Jost Regular Bold"/>
                </a:rPr>
                <a:t> B</a:t>
              </a:r>
            </a:p>
          </p:txBody>
        </p:sp>
        <p:sp>
          <p:nvSpPr>
            <p:cNvPr id="28" name="Organigramme : Connecteur 27">
              <a:extLst>
                <a:ext uri="{FF2B5EF4-FFF2-40B4-BE49-F238E27FC236}">
                  <a16:creationId xmlns:a16="http://schemas.microsoft.com/office/drawing/2014/main" id="{406FF2E4-9B30-65FE-48B0-BBB889C31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1170" y="1993659"/>
              <a:ext cx="465587" cy="461920"/>
            </a:xfrm>
            <a:prstGeom prst="flowChartConnector">
              <a:avLst/>
            </a:prstGeom>
            <a:solidFill>
              <a:srgbClr val="6FC9C3"/>
            </a:solidFill>
            <a:ln w="12700" cap="flat">
              <a:solidFill>
                <a:srgbClr val="6FC9C3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effectLst/>
                <a:uFillTx/>
                <a:sym typeface="Poppins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530950C-9986-58BD-DB31-EF90DFBB786C}"/>
              </a:ext>
            </a:extLst>
          </p:cNvPr>
          <p:cNvGrpSpPr>
            <a:grpSpLocks noChangeAspect="1"/>
          </p:cNvGrpSpPr>
          <p:nvPr/>
        </p:nvGrpSpPr>
        <p:grpSpPr>
          <a:xfrm>
            <a:off x="7771536" y="1481394"/>
            <a:ext cx="1112985" cy="802902"/>
            <a:chOff x="8557089" y="1768817"/>
            <a:chExt cx="1112985" cy="802902"/>
          </a:xfrm>
        </p:grpSpPr>
        <p:sp>
          <p:nvSpPr>
            <p:cNvPr id="30" name="Gen1…">
              <a:extLst>
                <a:ext uri="{FF2B5EF4-FFF2-40B4-BE49-F238E27FC236}">
                  <a16:creationId xmlns:a16="http://schemas.microsoft.com/office/drawing/2014/main" id="{0DE42D16-3CD0-279B-5839-719DE838C57D}"/>
                </a:ext>
              </a:extLst>
            </p:cNvPr>
            <p:cNvSpPr txBox="1"/>
            <p:nvPr/>
          </p:nvSpPr>
          <p:spPr>
            <a:xfrm>
              <a:off x="8926924" y="2030032"/>
              <a:ext cx="743150" cy="541687"/>
            </a:xfrm>
            <a:prstGeom prst="rect">
              <a:avLst/>
            </a:prstGeom>
            <a:ln w="38100">
              <a:solidFill>
                <a:srgbClr val="6FC9C3"/>
              </a:solidFill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r">
                <a:lnSpc>
                  <a:spcPct val="90000"/>
                </a:lnSpc>
                <a:defRPr sz="1400"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1600" dirty="0">
                  <a:solidFill>
                    <a:schemeClr val="tx1"/>
                  </a:solidFill>
                  <a:latin typeface="Jost Regular Bold"/>
                  <a:ea typeface="Montserrat-SemiBold"/>
                  <a:cs typeface="Montserrat-SemiBold"/>
                  <a:sym typeface="Montserrat-SemiBold"/>
                </a:rPr>
                <a:t>Q2 26</a:t>
              </a:r>
            </a:p>
            <a:p>
              <a:pPr algn="r">
                <a:lnSpc>
                  <a:spcPct val="90000"/>
                </a:lnSpc>
                <a:defRPr sz="1400"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1600" b="1" dirty="0" err="1">
                  <a:solidFill>
                    <a:schemeClr val="tx1"/>
                  </a:solidFill>
                  <a:latin typeface="Jost Regular Bold"/>
                </a:rPr>
                <a:t>Serie</a:t>
              </a:r>
              <a:r>
                <a:rPr lang="fr-FR" sz="1600" b="1" dirty="0">
                  <a:solidFill>
                    <a:schemeClr val="tx1"/>
                  </a:solidFill>
                  <a:latin typeface="Jost Regular Bold"/>
                </a:rPr>
                <a:t> C</a:t>
              </a:r>
            </a:p>
          </p:txBody>
        </p:sp>
        <p:sp>
          <p:nvSpPr>
            <p:cNvPr id="31" name="Organigramme : Connecteur 30">
              <a:extLst>
                <a:ext uri="{FF2B5EF4-FFF2-40B4-BE49-F238E27FC236}">
                  <a16:creationId xmlns:a16="http://schemas.microsoft.com/office/drawing/2014/main" id="{F13C77D9-2A64-6344-35BF-03149C298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7089" y="1768817"/>
              <a:ext cx="510649" cy="506628"/>
            </a:xfrm>
            <a:prstGeom prst="flowChartConnector">
              <a:avLst/>
            </a:prstGeom>
            <a:solidFill>
              <a:srgbClr val="6FC9C3"/>
            </a:solidFill>
            <a:ln w="12700" cap="flat">
              <a:solidFill>
                <a:srgbClr val="6FC9C3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effectLst/>
                <a:uFillTx/>
                <a:sym typeface="Poppins"/>
              </a:endParaRPr>
            </a:p>
          </p:txBody>
        </p:sp>
      </p:grpSp>
      <p:sp>
        <p:nvSpPr>
          <p:cNvPr id="33" name="Oct 22…">
            <a:extLst>
              <a:ext uri="{FF2B5EF4-FFF2-40B4-BE49-F238E27FC236}">
                <a16:creationId xmlns:a16="http://schemas.microsoft.com/office/drawing/2014/main" id="{B4D622CC-D98F-89F4-E26D-D4787BBB2FA1}"/>
              </a:ext>
            </a:extLst>
          </p:cNvPr>
          <p:cNvSpPr txBox="1"/>
          <p:nvPr/>
        </p:nvSpPr>
        <p:spPr>
          <a:xfrm>
            <a:off x="10586426" y="2041506"/>
            <a:ext cx="1512885" cy="564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14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dirty="0" err="1">
                <a:solidFill>
                  <a:schemeClr val="tx1"/>
                </a:solidFill>
              </a:rPr>
              <a:t>December</a:t>
            </a:r>
            <a:r>
              <a:rPr lang="fr-FR" sz="1600" dirty="0">
                <a:solidFill>
                  <a:schemeClr val="tx1"/>
                </a:solidFill>
              </a:rPr>
              <a:t> 28</a:t>
            </a:r>
            <a:r>
              <a:rPr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1FCED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fr-FR" sz="1400" dirty="0" err="1">
                <a:solidFill>
                  <a:schemeClr val="tx1"/>
                </a:solidFill>
                <a:latin typeface="Jost Regular Bold"/>
              </a:rPr>
              <a:t>Capacity</a:t>
            </a:r>
            <a:r>
              <a:rPr lang="fr-FR" sz="1400" dirty="0">
                <a:solidFill>
                  <a:schemeClr val="tx1"/>
                </a:solidFill>
                <a:latin typeface="Jost Regular Bold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Jost Regular Bold"/>
              </a:rPr>
              <a:t>doubling</a:t>
            </a:r>
            <a:endParaRPr lang="fr-FR" sz="1400" dirty="0">
              <a:solidFill>
                <a:schemeClr val="tx1"/>
              </a:solidFill>
              <a:latin typeface="Jost Regular Bold"/>
            </a:endParaRPr>
          </a:p>
        </p:txBody>
      </p:sp>
      <p:sp>
        <p:nvSpPr>
          <p:cNvPr id="34" name="Organigramme : Connecteur 130">
            <a:extLst>
              <a:ext uri="{FF2B5EF4-FFF2-40B4-BE49-F238E27FC236}">
                <a16:creationId xmlns:a16="http://schemas.microsoft.com/office/drawing/2014/main" id="{913B3355-AEBC-A09C-D539-90960B5D5804}"/>
              </a:ext>
            </a:extLst>
          </p:cNvPr>
          <p:cNvSpPr>
            <a:spLocks noChangeAspect="1"/>
          </p:cNvSpPr>
          <p:nvPr/>
        </p:nvSpPr>
        <p:spPr>
          <a:xfrm>
            <a:off x="10454220" y="1243370"/>
            <a:ext cx="817307" cy="810871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effectLst/>
              <a:uFillTx/>
              <a:sym typeface="Poppins"/>
            </a:endParaRPr>
          </a:p>
        </p:txBody>
      </p:sp>
      <p:pic>
        <p:nvPicPr>
          <p:cNvPr id="36" name="Image 35" descr="Une image contenant Graphique, cercle, symbole, Police&#10;&#10;Description générée automatiquement">
            <a:extLst>
              <a:ext uri="{FF2B5EF4-FFF2-40B4-BE49-F238E27FC236}">
                <a16:creationId xmlns:a16="http://schemas.microsoft.com/office/drawing/2014/main" id="{FA106B89-1647-779D-7EF2-68804C362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31" y="5317732"/>
            <a:ext cx="1478339" cy="1478339"/>
          </a:xfrm>
          <a:prstGeom prst="rect">
            <a:avLst/>
          </a:prstGeom>
        </p:spPr>
      </p:pic>
      <p:sp>
        <p:nvSpPr>
          <p:cNvPr id="139" name="ZoneTexte 138">
            <a:extLst>
              <a:ext uri="{FF2B5EF4-FFF2-40B4-BE49-F238E27FC236}">
                <a16:creationId xmlns:a16="http://schemas.microsoft.com/office/drawing/2014/main" id="{31BDAB4C-D14B-7ED8-4C08-8DDC3021F1DC}"/>
              </a:ext>
            </a:extLst>
          </p:cNvPr>
          <p:cNvSpPr txBox="1"/>
          <p:nvPr/>
        </p:nvSpPr>
        <p:spPr>
          <a:xfrm>
            <a:off x="4430039" y="4095241"/>
            <a:ext cx="179670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6FC9C3"/>
                </a:solidFill>
                <a:latin typeface="RalewayRoman-Bold"/>
              </a:rPr>
              <a:t>Homologation</a:t>
            </a:r>
          </a:p>
          <a:p>
            <a:pPr algn="ctr"/>
            <a:endParaRPr lang="fr-FR" sz="1600" b="1" dirty="0">
              <a:solidFill>
                <a:srgbClr val="ED6E68"/>
              </a:solidFill>
              <a:latin typeface="RalewayRoman-Bold"/>
            </a:endParaRPr>
          </a:p>
          <a:p>
            <a:pPr algn="ctr"/>
            <a:r>
              <a:rPr lang="fr-FR" sz="1600" b="1" dirty="0">
                <a:solidFill>
                  <a:srgbClr val="ED6E68"/>
                </a:solidFill>
                <a:latin typeface="RalewayRoman-Bold"/>
              </a:rPr>
              <a:t>Small production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0596915E-B205-D1A9-28E8-ED06392222C7}"/>
              </a:ext>
            </a:extLst>
          </p:cNvPr>
          <p:cNvSpPr txBox="1"/>
          <p:nvPr/>
        </p:nvSpPr>
        <p:spPr>
          <a:xfrm>
            <a:off x="6713307" y="3710898"/>
            <a:ext cx="83908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N1 KS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A2921D-5F8E-C789-3582-408418AEDA28}"/>
              </a:ext>
            </a:extLst>
          </p:cNvPr>
          <p:cNvSpPr txBox="1"/>
          <p:nvPr/>
        </p:nvSpPr>
        <p:spPr>
          <a:xfrm>
            <a:off x="-298541" y="3710898"/>
            <a:ext cx="213143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POC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1577FEC-5832-BE9E-C98F-281AD6EA5B7D}"/>
              </a:ext>
            </a:extLst>
          </p:cNvPr>
          <p:cNvCxnSpPr>
            <a:cxnSpLocks/>
          </p:cNvCxnSpPr>
          <p:nvPr/>
        </p:nvCxnSpPr>
        <p:spPr>
          <a:xfrm>
            <a:off x="768812" y="4507332"/>
            <a:ext cx="10866287" cy="0"/>
          </a:xfrm>
          <a:prstGeom prst="line">
            <a:avLst/>
          </a:prstGeom>
          <a:noFill/>
          <a:ln w="381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01A7392-6136-5691-E8B8-2F6034B5C225}"/>
              </a:ext>
            </a:extLst>
          </p:cNvPr>
          <p:cNvCxnSpPr>
            <a:cxnSpLocks/>
          </p:cNvCxnSpPr>
          <p:nvPr/>
        </p:nvCxnSpPr>
        <p:spPr>
          <a:xfrm>
            <a:off x="11465147" y="4343265"/>
            <a:ext cx="188965" cy="161835"/>
          </a:xfrm>
          <a:prstGeom prst="line">
            <a:avLst/>
          </a:prstGeom>
          <a:noFill/>
          <a:ln w="381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Organigramme : Connecteur 44">
            <a:extLst>
              <a:ext uri="{FF2B5EF4-FFF2-40B4-BE49-F238E27FC236}">
                <a16:creationId xmlns:a16="http://schemas.microsoft.com/office/drawing/2014/main" id="{14A54571-E02E-950F-48DC-211ABA6DD6FD}"/>
              </a:ext>
            </a:extLst>
          </p:cNvPr>
          <p:cNvSpPr>
            <a:spLocks noChangeAspect="1"/>
          </p:cNvSpPr>
          <p:nvPr/>
        </p:nvSpPr>
        <p:spPr>
          <a:xfrm>
            <a:off x="622695" y="4400182"/>
            <a:ext cx="216000" cy="214299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effectLst/>
              <a:uFillTx/>
              <a:sym typeface="Poppins"/>
            </a:endParaRPr>
          </a:p>
        </p:txBody>
      </p:sp>
      <p:sp>
        <p:nvSpPr>
          <p:cNvPr id="46" name="Organigramme : Connecteur 45">
            <a:extLst>
              <a:ext uri="{FF2B5EF4-FFF2-40B4-BE49-F238E27FC236}">
                <a16:creationId xmlns:a16="http://schemas.microsoft.com/office/drawing/2014/main" id="{DAA25CDB-FC1E-6DDE-BD9C-4FB8CDB55FAD}"/>
              </a:ext>
            </a:extLst>
          </p:cNvPr>
          <p:cNvSpPr>
            <a:spLocks noChangeAspect="1"/>
          </p:cNvSpPr>
          <p:nvPr/>
        </p:nvSpPr>
        <p:spPr>
          <a:xfrm>
            <a:off x="3411802" y="4322147"/>
            <a:ext cx="360000" cy="360000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spc="0" normalizeH="0" baseline="0" dirty="0">
              <a:ln>
                <a:noFill/>
              </a:ln>
              <a:effectLst/>
              <a:uFillTx/>
              <a:sym typeface="Poppins"/>
            </a:endParaRPr>
          </a:p>
        </p:txBody>
      </p:sp>
      <p:sp>
        <p:nvSpPr>
          <p:cNvPr id="47" name="Organigramme : Connecteur 46">
            <a:extLst>
              <a:ext uri="{FF2B5EF4-FFF2-40B4-BE49-F238E27FC236}">
                <a16:creationId xmlns:a16="http://schemas.microsoft.com/office/drawing/2014/main" id="{0E12FEA7-900B-2260-1BFB-D26AE79D1C79}"/>
              </a:ext>
            </a:extLst>
          </p:cNvPr>
          <p:cNvSpPr>
            <a:spLocks noChangeAspect="1"/>
          </p:cNvSpPr>
          <p:nvPr/>
        </p:nvSpPr>
        <p:spPr>
          <a:xfrm>
            <a:off x="6864801" y="4227023"/>
            <a:ext cx="540000" cy="540000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spc="0" normalizeH="0" baseline="0" dirty="0">
              <a:ln>
                <a:noFill/>
              </a:ln>
              <a:effectLst/>
              <a:uFillTx/>
              <a:sym typeface="Poppins"/>
            </a:endParaRPr>
          </a:p>
        </p:txBody>
      </p:sp>
      <p:sp>
        <p:nvSpPr>
          <p:cNvPr id="153" name="Organigramme : Connecteur 130">
            <a:extLst>
              <a:ext uri="{FF2B5EF4-FFF2-40B4-BE49-F238E27FC236}">
                <a16:creationId xmlns:a16="http://schemas.microsoft.com/office/drawing/2014/main" id="{AB205822-FFDA-D253-5DA4-0DCEE71892E9}"/>
              </a:ext>
            </a:extLst>
          </p:cNvPr>
          <p:cNvSpPr>
            <a:spLocks noChangeAspect="1"/>
          </p:cNvSpPr>
          <p:nvPr/>
        </p:nvSpPr>
        <p:spPr>
          <a:xfrm>
            <a:off x="10496624" y="4088815"/>
            <a:ext cx="720000" cy="720000"/>
          </a:xfrm>
          <a:prstGeom prst="flowChartConnector">
            <a:avLst/>
          </a:prstGeom>
          <a:solidFill>
            <a:srgbClr val="ED6E68"/>
          </a:solidFill>
          <a:ln w="12700" cap="flat">
            <a:solidFill>
              <a:srgbClr val="ED6E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effectLst/>
              <a:uFillTx/>
              <a:sym typeface="Poppins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082668B2-A5D7-739A-F937-316F4D380FEB}"/>
              </a:ext>
            </a:extLst>
          </p:cNvPr>
          <p:cNvSpPr txBox="1"/>
          <p:nvPr/>
        </p:nvSpPr>
        <p:spPr>
          <a:xfrm>
            <a:off x="2955628" y="3710898"/>
            <a:ext cx="12741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Prototypes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13D6331C-9CFD-70D6-9234-4339EB44D052}"/>
              </a:ext>
            </a:extLst>
          </p:cNvPr>
          <p:cNvSpPr txBox="1"/>
          <p:nvPr/>
        </p:nvSpPr>
        <p:spPr>
          <a:xfrm>
            <a:off x="1226895" y="4095241"/>
            <a:ext cx="179670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solidFill>
                  <a:srgbClr val="6FC9C3"/>
                </a:solidFill>
                <a:latin typeface="RalewayRoman-Bold"/>
              </a:rPr>
              <a:t>Development</a:t>
            </a:r>
            <a:endParaRPr lang="fr-FR" sz="1600" b="1" dirty="0">
              <a:solidFill>
                <a:srgbClr val="6FC9C3"/>
              </a:solidFill>
              <a:latin typeface="RalewayRoman-Bold"/>
            </a:endParaRPr>
          </a:p>
          <a:p>
            <a:pPr algn="ctr"/>
            <a:endParaRPr lang="fr-FR" sz="1600" b="1" dirty="0">
              <a:solidFill>
                <a:srgbClr val="ED6E68"/>
              </a:solidFill>
              <a:latin typeface="RalewayRoman-Bold"/>
            </a:endParaRPr>
          </a:p>
          <a:p>
            <a:pPr algn="ctr"/>
            <a:r>
              <a:rPr lang="fr-FR" sz="1600" b="1" dirty="0">
                <a:solidFill>
                  <a:srgbClr val="ED6E68"/>
                </a:solidFill>
                <a:latin typeface="RalewayRoman-Bold"/>
              </a:rPr>
              <a:t>Prototypes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F1ED0602-1B75-9630-C139-71CDACA0207A}"/>
              </a:ext>
            </a:extLst>
          </p:cNvPr>
          <p:cNvSpPr txBox="1"/>
          <p:nvPr/>
        </p:nvSpPr>
        <p:spPr>
          <a:xfrm>
            <a:off x="7981716" y="4095241"/>
            <a:ext cx="195504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solidFill>
                  <a:srgbClr val="6FC9C3"/>
                </a:solidFill>
                <a:latin typeface="RalewayRoman-Bold"/>
              </a:rPr>
              <a:t>Industrialization</a:t>
            </a:r>
            <a:endParaRPr lang="fr-FR" sz="1600" b="1" dirty="0">
              <a:solidFill>
                <a:srgbClr val="6FC9C3"/>
              </a:solidFill>
              <a:latin typeface="RalewayRoman-Bold"/>
            </a:endParaRPr>
          </a:p>
          <a:p>
            <a:pPr algn="ctr"/>
            <a:endParaRPr lang="fr-FR" sz="1600" b="1" dirty="0">
              <a:solidFill>
                <a:srgbClr val="ED6E68"/>
              </a:solidFill>
              <a:latin typeface="RalewayRoman-Bold"/>
            </a:endParaRPr>
          </a:p>
          <a:p>
            <a:pPr algn="ctr"/>
            <a:r>
              <a:rPr lang="fr-FR" sz="1600" b="1" dirty="0">
                <a:solidFill>
                  <a:srgbClr val="ED6E68"/>
                </a:solidFill>
                <a:latin typeface="RalewayRoman-Bold"/>
              </a:rPr>
              <a:t>Mass production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0D65F433-5F93-6B90-2E36-CE4DBB351D4F}"/>
              </a:ext>
            </a:extLst>
          </p:cNvPr>
          <p:cNvSpPr txBox="1"/>
          <p:nvPr/>
        </p:nvSpPr>
        <p:spPr>
          <a:xfrm>
            <a:off x="10227040" y="3566198"/>
            <a:ext cx="123824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VIKE N1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4FBB71A3-88D8-6875-A966-5D53D73F51A6}"/>
              </a:ext>
            </a:extLst>
          </p:cNvPr>
          <p:cNvSpPr txBox="1"/>
          <p:nvPr/>
        </p:nvSpPr>
        <p:spPr>
          <a:xfrm>
            <a:off x="-298541" y="4959125"/>
            <a:ext cx="213143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1 unit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6B3E2368-03FB-F3F1-24A0-32EAE63E93AA}"/>
              </a:ext>
            </a:extLst>
          </p:cNvPr>
          <p:cNvSpPr txBox="1"/>
          <p:nvPr/>
        </p:nvSpPr>
        <p:spPr>
          <a:xfrm>
            <a:off x="2527427" y="4959125"/>
            <a:ext cx="213143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50 </a:t>
            </a:r>
            <a:r>
              <a:rPr lang="fr-FR" sz="1600" b="1" dirty="0" err="1">
                <a:solidFill>
                  <a:srgbClr val="2A5159"/>
                </a:solidFill>
                <a:latin typeface="RalewayRoman-Bold"/>
              </a:rPr>
              <a:t>units</a:t>
            </a:r>
            <a:endParaRPr lang="fr-FR" sz="1600" b="1" dirty="0">
              <a:solidFill>
                <a:srgbClr val="2A5159"/>
              </a:solidFill>
              <a:latin typeface="RalewayRoman-Bold"/>
            </a:endParaRP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EB05E006-0AA1-CE7D-028C-58306842FF9A}"/>
              </a:ext>
            </a:extLst>
          </p:cNvPr>
          <p:cNvSpPr txBox="1"/>
          <p:nvPr/>
        </p:nvSpPr>
        <p:spPr>
          <a:xfrm>
            <a:off x="9780443" y="4959125"/>
            <a:ext cx="2131439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5,000 </a:t>
            </a:r>
            <a:r>
              <a:rPr lang="fr-FR" sz="1600" b="1" dirty="0" err="1">
                <a:solidFill>
                  <a:srgbClr val="2A5159"/>
                </a:solidFill>
                <a:latin typeface="RalewayRoman-Bold"/>
              </a:rPr>
              <a:t>then</a:t>
            </a:r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 10,000 </a:t>
            </a:r>
            <a:r>
              <a:rPr lang="fr-FR" sz="1600" b="1" dirty="0" err="1">
                <a:solidFill>
                  <a:srgbClr val="2A5159"/>
                </a:solidFill>
                <a:latin typeface="RalewayRoman-Bold"/>
              </a:rPr>
              <a:t>units</a:t>
            </a:r>
            <a:endParaRPr lang="fr-FR" sz="1600" b="1" dirty="0">
              <a:solidFill>
                <a:srgbClr val="2A5159"/>
              </a:solidFill>
              <a:latin typeface="RalewayRoman-Bold"/>
            </a:endParaRP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27621A94-1D2A-D792-D34B-62FFDDEB3E71}"/>
              </a:ext>
            </a:extLst>
          </p:cNvPr>
          <p:cNvSpPr txBox="1"/>
          <p:nvPr/>
        </p:nvSpPr>
        <p:spPr>
          <a:xfrm>
            <a:off x="6035202" y="4959125"/>
            <a:ext cx="2131439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A5159"/>
                </a:solidFill>
                <a:latin typeface="RalewayRoman-Bold"/>
              </a:rPr>
              <a:t>1 500 </a:t>
            </a:r>
            <a:r>
              <a:rPr lang="fr-FR" sz="1600" b="1" dirty="0" err="1">
                <a:solidFill>
                  <a:srgbClr val="2A5159"/>
                </a:solidFill>
                <a:latin typeface="RalewayRoman-Bold"/>
              </a:rPr>
              <a:t>units</a:t>
            </a:r>
            <a:endParaRPr lang="fr-FR" sz="1600" b="1" dirty="0">
              <a:solidFill>
                <a:srgbClr val="2A5159"/>
              </a:solidFill>
              <a:latin typeface="RalewayRoman-Bold"/>
            </a:endParaRPr>
          </a:p>
          <a:p>
            <a:pPr algn="ctr"/>
            <a:endParaRPr lang="fr-FR" sz="1600" b="1" dirty="0">
              <a:solidFill>
                <a:srgbClr val="2A5159"/>
              </a:solidFill>
              <a:latin typeface="RalewayRoman-Bold"/>
            </a:endParaRPr>
          </a:p>
        </p:txBody>
      </p:sp>
      <p:pic>
        <p:nvPicPr>
          <p:cNvPr id="2" name="Image 1" descr="Une image contenant véhicule, Véhicule terrestre, roue, transport&#10;&#10;Description générée automatiquement">
            <a:extLst>
              <a:ext uri="{FF2B5EF4-FFF2-40B4-BE49-F238E27FC236}">
                <a16:creationId xmlns:a16="http://schemas.microsoft.com/office/drawing/2014/main" id="{10F810B5-AA0C-656F-0CDC-0C32B7B982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8"/>
          <a:stretch/>
        </p:blipFill>
        <p:spPr>
          <a:xfrm>
            <a:off x="2680564" y="5505158"/>
            <a:ext cx="2370492" cy="1465892"/>
          </a:xfrm>
          <a:prstGeom prst="rect">
            <a:avLst/>
          </a:prstGeom>
        </p:spPr>
      </p:pic>
      <p:pic>
        <p:nvPicPr>
          <p:cNvPr id="3" name="Image 2" descr="Une image contenant véhicule, roue, Véhicule terrestre, Pièce auto&#10;&#10;Description générée automatiquement">
            <a:extLst>
              <a:ext uri="{FF2B5EF4-FFF2-40B4-BE49-F238E27FC236}">
                <a16:creationId xmlns:a16="http://schemas.microsoft.com/office/drawing/2014/main" id="{07A62375-F264-5CB9-EEB8-C04341717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22944" r="5019" b="11044"/>
          <a:stretch/>
        </p:blipFill>
        <p:spPr>
          <a:xfrm>
            <a:off x="7155368" y="5442483"/>
            <a:ext cx="4498744" cy="1367318"/>
          </a:xfrm>
          <a:prstGeom prst="rect">
            <a:avLst/>
          </a:prstGeom>
        </p:spPr>
      </p:pic>
      <p:pic>
        <p:nvPicPr>
          <p:cNvPr id="4" name="Image 3" descr="Une image contenant ciel, plein air, roue, véhicule&#10;&#10;Description générée automatiquement">
            <a:extLst>
              <a:ext uri="{FF2B5EF4-FFF2-40B4-BE49-F238E27FC236}">
                <a16:creationId xmlns:a16="http://schemas.microsoft.com/office/drawing/2014/main" id="{32BE19BC-DCFE-671C-9603-B71076AD9C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199" y1="25260" x2="29199" y2="25260"/>
                        <a14:foregroundMark x1="29785" y1="26432" x2="29785" y2="26432"/>
                        <a14:foregroundMark x1="31445" y1="43750" x2="31445" y2="43750"/>
                        <a14:foregroundMark x1="35547" y1="43359" x2="35547" y2="43359"/>
                        <a14:foregroundMark x1="36914" y1="36979" x2="36914" y2="36979"/>
                        <a14:foregroundMark x1="35547" y1="39453" x2="35547" y2="39453"/>
                        <a14:foregroundMark x1="36328" y1="38021" x2="36328" y2="38021"/>
                        <a14:foregroundMark x1="34277" y1="39323" x2="34277" y2="39323"/>
                        <a14:foregroundMark x1="29492" y1="29688" x2="29492" y2="29688"/>
                        <a14:foregroundMark x1="29297" y1="35156" x2="29297" y2="35156"/>
                        <a14:foregroundMark x1="29004" y1="36589" x2="29004" y2="36589"/>
                        <a14:foregroundMark x1="28809" y1="37891" x2="28809" y2="37891"/>
                        <a14:foregroundMark x1="28906" y1="39193" x2="28906" y2="39193"/>
                        <a14:foregroundMark x1="28711" y1="40495" x2="28711" y2="40495"/>
                        <a14:foregroundMark x1="29297" y1="33333" x2="29297" y2="33333"/>
                        <a14:foregroundMark x1="16406" y1="59115" x2="16406" y2="59115"/>
                        <a14:foregroundMark x1="15918" y1="61198" x2="15918" y2="61198"/>
                        <a14:foregroundMark x1="15234" y1="64193" x2="15234" y2="64193"/>
                        <a14:foregroundMark x1="17578" y1="57422" x2="17578" y2="57422"/>
                        <a14:foregroundMark x1="18262" y1="55339" x2="18262" y2="55339"/>
                        <a14:foregroundMark x1="29199" y1="32292" x2="29199" y2="32292"/>
                        <a14:foregroundMark x1="35352" y1="44401" x2="35352" y2="44401"/>
                        <a14:foregroundMark x1="50293" y1="79557" x2="50293" y2="79557"/>
                        <a14:foregroundMark x1="51172" y1="75391" x2="51172" y2="75391"/>
                        <a14:foregroundMark x1="50586" y1="77995" x2="50586" y2="77995"/>
                        <a14:foregroundMark x1="51855" y1="73438" x2="51855" y2="73438"/>
                        <a14:foregroundMark x1="55078" y1="66797" x2="55078" y2="66797"/>
                        <a14:backgroundMark x1="62207" y1="68359" x2="62207" y2="68359"/>
                        <a14:backgroundMark x1="69824" y1="60156" x2="69824" y2="6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010" y="5215325"/>
            <a:ext cx="2175459" cy="16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260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0"/>
          <p:cNvSpPr/>
          <p:nvPr/>
        </p:nvSpPr>
        <p:spPr>
          <a:xfrm>
            <a:off x="0" y="0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17F56DE1-9FCC-E4F9-0EF6-E1D835166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877A045-DDD0-DB34-696A-121322C13EAF}"/>
              </a:ext>
            </a:extLst>
          </p:cNvPr>
          <p:cNvSpPr txBox="1"/>
          <p:nvPr/>
        </p:nvSpPr>
        <p:spPr>
          <a:xfrm>
            <a:off x="251429" y="815900"/>
            <a:ext cx="340837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r"/>
            <a:r>
              <a:rPr lang="fr-FR" b="1" dirty="0">
                <a:solidFill>
                  <a:srgbClr val="FFFFFF"/>
                </a:solidFill>
              </a:rPr>
              <a:t>A CONCRETE </a:t>
            </a:r>
            <a:r>
              <a:rPr lang="fr-FR" b="1" dirty="0">
                <a:solidFill>
                  <a:srgbClr val="6FC9C3"/>
                </a:solidFill>
              </a:rPr>
              <a:t>AMBITION</a:t>
            </a:r>
            <a:endParaRPr b="1" dirty="0">
              <a:solidFill>
                <a:srgbClr val="6FC9C3"/>
              </a:solidFill>
            </a:endParaRP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B40201E8-DF5E-ED4E-E23F-13F91A9882B7}"/>
              </a:ext>
            </a:extLst>
          </p:cNvPr>
          <p:cNvSpPr txBox="1"/>
          <p:nvPr/>
        </p:nvSpPr>
        <p:spPr>
          <a:xfrm>
            <a:off x="5625140" y="792171"/>
            <a:ext cx="390170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0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r>
              <a:rPr lang="fr-FR">
                <a:latin typeface="Jost Black" pitchFamily="2" charset="0"/>
                <a:ea typeface="Jost Black" pitchFamily="2" charset="0"/>
              </a:rPr>
              <a:t>DYNAMIC POC</a:t>
            </a:r>
            <a:endParaRPr dirty="0">
              <a:latin typeface="Jost Black" pitchFamily="2" charset="0"/>
              <a:ea typeface="Jost Black" pitchFamily="2" charset="0"/>
            </a:endParaRPr>
          </a:p>
        </p:txBody>
      </p:sp>
      <p:pic>
        <p:nvPicPr>
          <p:cNvPr id="10" name="Image 9" descr="Une image contenant transport, plein air, roue, véhicule&#10;&#10;Description générée automatiquement">
            <a:extLst>
              <a:ext uri="{FF2B5EF4-FFF2-40B4-BE49-F238E27FC236}">
                <a16:creationId xmlns:a16="http://schemas.microsoft.com/office/drawing/2014/main" id="{859253E5-5B30-AF6B-4E24-4312CCC7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8" y="2016530"/>
            <a:ext cx="7800244" cy="4387637"/>
          </a:xfrm>
          <a:prstGeom prst="roundRect">
            <a:avLst/>
          </a:prstGeom>
          <a:ln w="38100">
            <a:noFill/>
          </a:ln>
        </p:spPr>
      </p:pic>
      <p:pic>
        <p:nvPicPr>
          <p:cNvPr id="13" name="Image 12" descr="Une image contenant véhicule, Véhicule terrestre, roue, transport&#10;&#10;Description générée automatiquement">
            <a:extLst>
              <a:ext uri="{FF2B5EF4-FFF2-40B4-BE49-F238E27FC236}">
                <a16:creationId xmlns:a16="http://schemas.microsoft.com/office/drawing/2014/main" id="{D718C967-3738-6B10-CB4E-4F207FE6A5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b="11551"/>
          <a:stretch/>
        </p:blipFill>
        <p:spPr>
          <a:xfrm>
            <a:off x="1131388" y="2493574"/>
            <a:ext cx="4826249" cy="3854462"/>
          </a:xfrm>
          <a:prstGeom prst="roundRect">
            <a:avLst/>
          </a:prstGeom>
        </p:spPr>
      </p:pic>
      <p:pic>
        <p:nvPicPr>
          <p:cNvPr id="15" name="Image 14" descr="Une image contenant ciel, roue, plein air, transport&#10;&#10;Description générée automatiquement">
            <a:extLst>
              <a:ext uri="{FF2B5EF4-FFF2-40B4-BE49-F238E27FC236}">
                <a16:creationId xmlns:a16="http://schemas.microsoft.com/office/drawing/2014/main" id="{EBB5BFF2-0CB3-317B-9471-33365C685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10" y="1548112"/>
            <a:ext cx="6893626" cy="5170220"/>
          </a:xfrm>
          <a:prstGeom prst="roundRect">
            <a:avLst/>
          </a:prstGeom>
        </p:spPr>
      </p:pic>
      <p:pic>
        <p:nvPicPr>
          <p:cNvPr id="4" name="Image 3" descr="Une image contenant plein air, route, Véhicule terrestre, ciel&#10;&#10;Description générée automatiquement">
            <a:extLst>
              <a:ext uri="{FF2B5EF4-FFF2-40B4-BE49-F238E27FC236}">
                <a16:creationId xmlns:a16="http://schemas.microsoft.com/office/drawing/2014/main" id="{FC93B7C5-4422-FB2F-DD47-267D87E2E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7" y="1407724"/>
            <a:ext cx="2995564" cy="16876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745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" descr="Image"/>
          <p:cNvPicPr>
            <a:picLocks noChangeAspect="1"/>
          </p:cNvPicPr>
          <p:nvPr/>
        </p:nvPicPr>
        <p:blipFill rotWithShape="1">
          <a:blip r:embed="rId3"/>
          <a:srcRect l="17289" t="2753" r="29930" b="17390"/>
          <a:stretch/>
        </p:blipFill>
        <p:spPr>
          <a:xfrm>
            <a:off x="-291703" y="-295275"/>
            <a:ext cx="12775406" cy="74485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1B622E-E19B-3DAD-FA89-55D6B76ED5EB}"/>
              </a:ext>
            </a:extLst>
          </p:cNvPr>
          <p:cNvSpPr txBox="1"/>
          <p:nvPr/>
        </p:nvSpPr>
        <p:spPr>
          <a:xfrm>
            <a:off x="3584575" y="2181225"/>
            <a:ext cx="5022850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Jost" pitchFamily="2" charset="0"/>
                <a:ea typeface="Jost" pitchFamily="2" charset="0"/>
                <a:sym typeface="Poppins"/>
              </a:rPr>
              <a:t>GENTLE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6FC9C3"/>
                </a:solidFill>
                <a:effectLst/>
                <a:uFillTx/>
                <a:latin typeface="Jost" pitchFamily="2" charset="0"/>
                <a:ea typeface="Jost" pitchFamily="2" charset="0"/>
                <a:sym typeface="Poppins"/>
              </a:rPr>
              <a:t>VEHICLES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Jost" pitchFamily="2" charset="0"/>
                <a:ea typeface="Jost" pitchFamily="2" charset="0"/>
                <a:sym typeface="Poppins"/>
              </a:rPr>
              <a:t> FOR LIVABLE CITIES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Jost" pitchFamily="2" charset="0"/>
              <a:ea typeface="Jost" pitchFamily="2" charset="0"/>
              <a:sym typeface="Poppins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err="1">
                <a:solidFill>
                  <a:srgbClr val="6FC9C3"/>
                </a:solidFill>
                <a:latin typeface="Jost" pitchFamily="2" charset="0"/>
                <a:ea typeface="Jost" pitchFamily="2" charset="0"/>
              </a:rPr>
              <a:t>h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6FC9C3"/>
                </a:solidFill>
                <a:effectLst/>
                <a:uFillTx/>
                <a:latin typeface="Jost" pitchFamily="2" charset="0"/>
                <a:ea typeface="Jost" pitchFamily="2" charset="0"/>
                <a:sym typeface="Poppins"/>
              </a:rPr>
              <a:t>ello@umotion.tech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6FC9C3"/>
              </a:solidFill>
              <a:effectLst/>
              <a:uFillTx/>
              <a:latin typeface="Jost" pitchFamily="2" charset="0"/>
              <a:ea typeface="Jost" pitchFamily="2" charset="0"/>
              <a:sym typeface="Poppins"/>
            </a:endParaRP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FAE1D55B-5187-0896-AEB4-BAB62BF6B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01" y="1044183"/>
            <a:ext cx="4380438" cy="1137042"/>
          </a:xfrm>
          <a:prstGeom prst="rect">
            <a:avLst/>
          </a:prstGeom>
        </p:spPr>
      </p:pic>
      <p:pic>
        <p:nvPicPr>
          <p:cNvPr id="5" name="Image 4" descr="Une image contenant véhicule, Véhicule terrestre, roue, transport&#10;&#10;Description générée automatiquement">
            <a:extLst>
              <a:ext uri="{FF2B5EF4-FFF2-40B4-BE49-F238E27FC236}">
                <a16:creationId xmlns:a16="http://schemas.microsoft.com/office/drawing/2014/main" id="{C04C2792-FA54-207D-EF68-C39DE0D766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0"/>
          <a:stretch/>
        </p:blipFill>
        <p:spPr>
          <a:xfrm>
            <a:off x="1076006" y="3318267"/>
            <a:ext cx="9144000" cy="45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386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>
            <a:extLst>
              <a:ext uri="{FF2B5EF4-FFF2-40B4-BE49-F238E27FC236}">
                <a16:creationId xmlns:a16="http://schemas.microsoft.com/office/drawing/2014/main" id="{0F2E768C-59EA-DFC7-0ED6-B1B9F8F284FF}"/>
              </a:ext>
            </a:extLst>
          </p:cNvPr>
          <p:cNvSpPr/>
          <p:nvPr/>
        </p:nvSpPr>
        <p:spPr>
          <a:xfrm>
            <a:off x="0" y="0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0" name="Rectangle 4"/>
          <p:cNvSpPr txBox="1"/>
          <p:nvPr/>
        </p:nvSpPr>
        <p:spPr>
          <a:xfrm>
            <a:off x="606453" y="815900"/>
            <a:ext cx="305335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29 MILLION VANS </a:t>
            </a:r>
            <a:r>
              <a:rPr lang="en-US" dirty="0">
                <a:solidFill>
                  <a:srgbClr val="6FC9C3"/>
                </a:solidFill>
              </a:rPr>
              <a:t>TO REPLACE </a:t>
            </a:r>
            <a:r>
              <a:rPr lang="en-US" dirty="0">
                <a:solidFill>
                  <a:srgbClr val="FFFFFF"/>
                </a:solidFill>
              </a:rPr>
              <a:t>IN EUROPE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5" name="Rectangle aux angles arrondis"/>
          <p:cNvSpPr/>
          <p:nvPr/>
        </p:nvSpPr>
        <p:spPr>
          <a:xfrm>
            <a:off x="5294421" y="1135122"/>
            <a:ext cx="2667647" cy="2704308"/>
          </a:xfrm>
          <a:prstGeom prst="roundRect">
            <a:avLst>
              <a:gd name="adj" fmla="val 9012"/>
            </a:avLst>
          </a:prstGeom>
          <a:solidFill>
            <a:srgbClr val="335058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5E489"/>
                </a:solidFill>
                <a:effectLst/>
                <a:uLnTx/>
                <a:uFillTx/>
                <a:latin typeface="Jost Regular Bold"/>
                <a:sym typeface="Poppins"/>
              </a:rPr>
              <a:t>1.5 MILLION</a:t>
            </a:r>
          </a:p>
          <a:p>
            <a:pPr lvl="0">
              <a:defRPr/>
            </a:pPr>
            <a:endParaRPr lang="fr-FR" sz="2700" b="1" dirty="0">
              <a:solidFill>
                <a:srgbClr val="F5E489"/>
              </a:solidFill>
              <a:latin typeface="Jost Regular Bold"/>
            </a:endParaRPr>
          </a:p>
          <a:p>
            <a:pPr lvl="0">
              <a:defRPr/>
            </a:pPr>
            <a:r>
              <a:rPr lang="en-US" sz="2000" dirty="0">
                <a:solidFill>
                  <a:srgbClr val="F5E489"/>
                </a:solidFill>
                <a:latin typeface="Jost Regular Bold"/>
              </a:rPr>
              <a:t>vans sold per year in Europe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F5E489"/>
              </a:solidFill>
              <a:effectLst/>
              <a:uLnTx/>
              <a:uFillTx/>
              <a:latin typeface="Jost Regular Bold"/>
              <a:sym typeface="Poppins"/>
            </a:endParaRPr>
          </a:p>
        </p:txBody>
      </p:sp>
      <p:sp>
        <p:nvSpPr>
          <p:cNvPr id="66" name="Rectangle aux angles arrondis"/>
          <p:cNvSpPr/>
          <p:nvPr/>
        </p:nvSpPr>
        <p:spPr>
          <a:xfrm>
            <a:off x="8225387" y="4064689"/>
            <a:ext cx="2667647" cy="2358111"/>
          </a:xfrm>
          <a:prstGeom prst="roundRect">
            <a:avLst>
              <a:gd name="adj" fmla="val 9012"/>
            </a:avLst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ED6E68"/>
                </a:solidFill>
                <a:effectLst/>
                <a:uLnTx/>
                <a:uFillTx/>
                <a:latin typeface="Jost Regular Bold"/>
                <a:ea typeface="Jost" pitchFamily="2" charset="0"/>
                <a:sym typeface="Poppins"/>
              </a:rPr>
              <a:t>20 % </a:t>
            </a:r>
            <a:r>
              <a:rPr lang="en-US" sz="2000" dirty="0">
                <a:solidFill>
                  <a:srgbClr val="ED6E68"/>
                </a:solidFill>
                <a:latin typeface="Jost Regular Bold"/>
                <a:ea typeface="Jost" pitchFamily="2" charset="0"/>
              </a:rPr>
              <a:t>CO2 emissions from road transport</a:t>
            </a:r>
            <a:endParaRPr kumimoji="0" lang="fr-FR" sz="2000" b="0" i="0" u="none" strike="noStrike" cap="none" spc="0" normalizeH="0" baseline="0" noProof="0" dirty="0">
              <a:ln>
                <a:noFill/>
              </a:ln>
              <a:solidFill>
                <a:srgbClr val="ED6E68"/>
              </a:solidFill>
              <a:effectLst/>
              <a:uLnTx/>
              <a:uFillTx/>
              <a:latin typeface="Jost Regular Bold"/>
              <a:ea typeface="Jost" pitchFamily="2" charset="0"/>
            </a:endParaRPr>
          </a:p>
          <a:p>
            <a:pPr lvl="0">
              <a:defRPr/>
            </a:pPr>
            <a:r>
              <a:rPr lang="fr-FR" sz="3600" b="1" dirty="0">
                <a:solidFill>
                  <a:srgbClr val="ED6E68"/>
                </a:solidFill>
                <a:latin typeface="Jost Regular Bold"/>
                <a:ea typeface="Jost" pitchFamily="2" charset="0"/>
              </a:rPr>
              <a:t>50 % </a:t>
            </a:r>
            <a:r>
              <a:rPr lang="en-US" sz="2000" dirty="0">
                <a:solidFill>
                  <a:srgbClr val="ED6E68"/>
                </a:solidFill>
                <a:latin typeface="Jost Regular Bold"/>
                <a:ea typeface="Jost" pitchFamily="2" charset="0"/>
              </a:rPr>
              <a:t>Fine particles in the city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ED6E68"/>
              </a:solidFill>
              <a:effectLst/>
              <a:uLnTx/>
              <a:uFillTx/>
              <a:latin typeface="Jost Regular Bold"/>
              <a:ea typeface="Jost" pitchFamily="2" charset="0"/>
              <a:sym typeface="Poppins"/>
            </a:endParaRPr>
          </a:p>
        </p:txBody>
      </p:sp>
      <p:sp>
        <p:nvSpPr>
          <p:cNvPr id="67" name="Rectangle aux angles arrondis"/>
          <p:cNvSpPr/>
          <p:nvPr/>
        </p:nvSpPr>
        <p:spPr>
          <a:xfrm>
            <a:off x="5294422" y="4065215"/>
            <a:ext cx="2667647" cy="2369768"/>
          </a:xfrm>
          <a:prstGeom prst="roundRect">
            <a:avLst>
              <a:gd name="adj" fmla="val 9269"/>
            </a:avLst>
          </a:prstGeom>
          <a:solidFill>
            <a:srgbClr val="6FC9C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ea typeface="Jost" pitchFamily="2" charset="0"/>
                <a:cs typeface="Poppins"/>
                <a:sym typeface="Poppins"/>
              </a:rPr>
              <a:t>2030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A5159"/>
              </a:solidFill>
              <a:effectLst/>
              <a:uLnTx/>
              <a:uFillTx/>
              <a:latin typeface="Jost Regular Bold"/>
              <a:ea typeface="Jost" pitchFamily="2" charset="0"/>
              <a:cs typeface="Poppins"/>
              <a:sym typeface="Poppins"/>
            </a:endParaRPr>
          </a:p>
          <a:p>
            <a:pPr lvl="0">
              <a:defRPr/>
            </a:pPr>
            <a:r>
              <a:rPr lang="en-US" sz="2000" dirty="0">
                <a:solidFill>
                  <a:srgbClr val="2A5159"/>
                </a:solidFill>
                <a:latin typeface="Jost Regular Bold"/>
                <a:ea typeface="Jost" pitchFamily="2" charset="0"/>
              </a:rPr>
              <a:t>restricted traffic in Europe's 247 largest cities</a:t>
            </a:r>
            <a:endParaRPr lang="en-US" sz="2400" dirty="0">
              <a:solidFill>
                <a:srgbClr val="2A5159"/>
              </a:solidFill>
              <a:latin typeface="Jost Regular Bold"/>
              <a:ea typeface="Jost" pitchFamily="2" charset="0"/>
            </a:endParaRPr>
          </a:p>
        </p:txBody>
      </p:sp>
      <p:sp>
        <p:nvSpPr>
          <p:cNvPr id="68" name="Rectangle aux angles arrondis"/>
          <p:cNvSpPr/>
          <p:nvPr/>
        </p:nvSpPr>
        <p:spPr>
          <a:xfrm>
            <a:off x="8210314" y="622393"/>
            <a:ext cx="2939610" cy="3206933"/>
          </a:xfrm>
          <a:prstGeom prst="roundRect">
            <a:avLst>
              <a:gd name="adj" fmla="val 9397"/>
            </a:avLst>
          </a:prstGeom>
          <a:solidFill>
            <a:srgbClr val="F5E489"/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fr-FR" sz="4000" b="1" dirty="0">
                <a:solidFill>
                  <a:srgbClr val="2A5159"/>
                </a:solidFill>
                <a:latin typeface="Jost Regular Bold"/>
              </a:rPr>
              <a:t>8,2 BILLION</a:t>
            </a:r>
          </a:p>
          <a:p>
            <a:endParaRPr lang="fr-FR" sz="2800" b="1" dirty="0">
              <a:solidFill>
                <a:srgbClr val="2A5159"/>
              </a:solidFill>
              <a:latin typeface="Jost Regular Bold"/>
            </a:endParaRPr>
          </a:p>
          <a:p>
            <a:r>
              <a:rPr lang="en-US" dirty="0">
                <a:solidFill>
                  <a:srgbClr val="2A5159"/>
                </a:solidFill>
                <a:latin typeface="Jost Regular Bold"/>
              </a:rPr>
              <a:t>dedicated to the purchase of green vehicles by La Poste, Amazon &amp; DHL</a:t>
            </a:r>
            <a:endParaRPr dirty="0">
              <a:latin typeface="Jost Regular Bold"/>
            </a:endParaRPr>
          </a:p>
        </p:txBody>
      </p:sp>
      <p:sp>
        <p:nvSpPr>
          <p:cNvPr id="70" name="Texte"/>
          <p:cNvSpPr txBox="1"/>
          <p:nvPr/>
        </p:nvSpPr>
        <p:spPr>
          <a:xfrm>
            <a:off x="5310114" y="3281679"/>
            <a:ext cx="650526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3F35CC2-3F51-D09C-2112-F5B89198ADF6}"/>
              </a:ext>
            </a:extLst>
          </p:cNvPr>
          <p:cNvSpPr txBox="1"/>
          <p:nvPr/>
        </p:nvSpPr>
        <p:spPr>
          <a:xfrm>
            <a:off x="6072192" y="2614929"/>
            <a:ext cx="19621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endParaRPr lang="fr-FR" sz="2000" dirty="0">
              <a:solidFill>
                <a:srgbClr val="ED6E68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936D5A-BB6C-6952-6939-CC21AA478987}"/>
              </a:ext>
            </a:extLst>
          </p:cNvPr>
          <p:cNvSpPr txBox="1"/>
          <p:nvPr/>
        </p:nvSpPr>
        <p:spPr>
          <a:xfrm>
            <a:off x="6083807" y="4764511"/>
            <a:ext cx="35322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endParaRPr>
              <a:solidFill>
                <a:srgbClr val="6FC9C3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E42F1A-0381-BA30-FAED-6F619DDB198F}"/>
              </a:ext>
            </a:extLst>
          </p:cNvPr>
          <p:cNvSpPr txBox="1"/>
          <p:nvPr/>
        </p:nvSpPr>
        <p:spPr>
          <a:xfrm>
            <a:off x="6111629" y="5391214"/>
            <a:ext cx="211375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endParaRPr lang="en-US" sz="2000">
              <a:solidFill>
                <a:srgbClr val="FAE57A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836E2-F5B5-9361-1766-915CDA580D3D}"/>
              </a:ext>
            </a:extLst>
          </p:cNvPr>
          <p:cNvSpPr txBox="1"/>
          <p:nvPr/>
        </p:nvSpPr>
        <p:spPr>
          <a:xfrm>
            <a:off x="8540209" y="5432469"/>
            <a:ext cx="191127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FAE57A"/>
              </a:solidFill>
              <a:effectLst/>
              <a:uLnTx/>
              <a:uFillTx/>
              <a:latin typeface="Jost Regular Bold"/>
              <a:ea typeface="Jost" pitchFamily="2" charset="0"/>
              <a:cs typeface="Poppins"/>
              <a:sym typeface="Poppin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015A5E7-23BC-5103-CE77-577D91E96C4D}"/>
              </a:ext>
            </a:extLst>
          </p:cNvPr>
          <p:cNvSpPr txBox="1"/>
          <p:nvPr/>
        </p:nvSpPr>
        <p:spPr>
          <a:xfrm>
            <a:off x="8585365" y="2774749"/>
            <a:ext cx="23001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endParaRPr sz="2000" dirty="0">
              <a:solidFill>
                <a:srgbClr val="2A5159"/>
              </a:solidFill>
            </a:endParaRPr>
          </a:p>
        </p:txBody>
      </p:sp>
      <p:sp>
        <p:nvSpPr>
          <p:cNvPr id="17" name="Google Shape;270;p3">
            <a:extLst>
              <a:ext uri="{FF2B5EF4-FFF2-40B4-BE49-F238E27FC236}">
                <a16:creationId xmlns:a16="http://schemas.microsoft.com/office/drawing/2014/main" id="{F460D1BC-8E2A-B614-6373-FE559A80BF29}"/>
              </a:ext>
            </a:extLst>
          </p:cNvPr>
          <p:cNvSpPr txBox="1"/>
          <p:nvPr/>
        </p:nvSpPr>
        <p:spPr>
          <a:xfrm>
            <a:off x="764936" y="4737164"/>
            <a:ext cx="2894869" cy="239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en-GB" sz="2000" dirty="0">
                <a:latin typeface="Raleway" pitchFamily="2" charset="0"/>
                <a:ea typeface="Montserrat Light"/>
                <a:cs typeface="Montserrat Light"/>
                <a:sym typeface="Montserrat Light"/>
              </a:rPr>
              <a:t>POLLUTING
NOISY
BANNED</a:t>
            </a:r>
            <a:endParaRPr lang="en-GB" sz="2000" dirty="0">
              <a:solidFill>
                <a:srgbClr val="FFFFFF"/>
              </a:solidFill>
              <a:latin typeface="Raleway" pitchFamily="2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21" name="Google Shape;255;p2">
            <a:extLst>
              <a:ext uri="{FF2B5EF4-FFF2-40B4-BE49-F238E27FC236}">
                <a16:creationId xmlns:a16="http://schemas.microsoft.com/office/drawing/2014/main" id="{B40B1988-8750-558C-885B-2B7CA285781C}"/>
              </a:ext>
            </a:extLst>
          </p:cNvPr>
          <p:cNvGrpSpPr>
            <a:grpSpLocks noChangeAspect="1"/>
          </p:cNvGrpSpPr>
          <p:nvPr/>
        </p:nvGrpSpPr>
        <p:grpSpPr>
          <a:xfrm>
            <a:off x="202605" y="2510253"/>
            <a:ext cx="1841551" cy="1401157"/>
            <a:chOff x="1362331" y="2056443"/>
            <a:chExt cx="3251200" cy="2641600"/>
          </a:xfrm>
        </p:grpSpPr>
        <p:graphicFrame>
          <p:nvGraphicFramePr>
            <p:cNvPr id="22" name="Google Shape;256;p2">
              <a:extLst>
                <a:ext uri="{FF2B5EF4-FFF2-40B4-BE49-F238E27FC236}">
                  <a16:creationId xmlns:a16="http://schemas.microsoft.com/office/drawing/2014/main" id="{B4A48F14-EFDF-BCAD-EA4B-ED945FA05AD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2331" y="2056443"/>
            <a:ext cx="3251200" cy="264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Google Shape;257;p2">
              <a:extLst>
                <a:ext uri="{FF2B5EF4-FFF2-40B4-BE49-F238E27FC236}">
                  <a16:creationId xmlns:a16="http://schemas.microsoft.com/office/drawing/2014/main" id="{4345F1F9-FE58-FF0E-9E9F-D706CCE74226}"/>
                </a:ext>
              </a:extLst>
            </p:cNvPr>
            <p:cNvSpPr txBox="1"/>
            <p:nvPr/>
          </p:nvSpPr>
          <p:spPr>
            <a:xfrm>
              <a:off x="2033857" y="2784365"/>
              <a:ext cx="1861249" cy="11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>
                  <a:solidFill>
                    <a:srgbClr val="ED6E68"/>
                  </a:solidFill>
                  <a:latin typeface="Raleway" pitchFamily="2" charset="0"/>
                  <a:ea typeface="Montserrat ExtraBold"/>
                  <a:cs typeface="Montserrat ExtraBold"/>
                  <a:sym typeface="Montserrat ExtraBold"/>
                </a:rPr>
                <a:t>95%</a:t>
              </a:r>
              <a:endParaRPr sz="2400">
                <a:solidFill>
                  <a:srgbClr val="ED6E68"/>
                </a:solidFill>
              </a:endParaRPr>
            </a:p>
          </p:txBody>
        </p:sp>
      </p:grpSp>
      <p:sp>
        <p:nvSpPr>
          <p:cNvPr id="24" name="Google Shape;257;p2">
            <a:extLst>
              <a:ext uri="{FF2B5EF4-FFF2-40B4-BE49-F238E27FC236}">
                <a16:creationId xmlns:a16="http://schemas.microsoft.com/office/drawing/2014/main" id="{7A4536C6-628F-CAC9-B8D9-4DEC5222C19A}"/>
              </a:ext>
            </a:extLst>
          </p:cNvPr>
          <p:cNvSpPr txBox="1"/>
          <p:nvPr/>
        </p:nvSpPr>
        <p:spPr>
          <a:xfrm>
            <a:off x="861287" y="2936325"/>
            <a:ext cx="3053352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ED6E68"/>
                </a:solidFill>
                <a:latin typeface="Raleway" pitchFamily="2" charset="0"/>
                <a:ea typeface="Montserrat ExtraBold"/>
                <a:cs typeface="Montserrat ExtraBold"/>
                <a:sym typeface="Montserrat ExtraBold"/>
              </a:rPr>
              <a:t>diesel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aleway" pitchFamily="2" charset="0"/>
            </a:endParaRPr>
          </a:p>
        </p:txBody>
      </p:sp>
      <p:sp>
        <p:nvSpPr>
          <p:cNvPr id="26" name="Google Shape;257;p2">
            <a:extLst>
              <a:ext uri="{FF2B5EF4-FFF2-40B4-BE49-F238E27FC236}">
                <a16:creationId xmlns:a16="http://schemas.microsoft.com/office/drawing/2014/main" id="{60A077DC-AB6E-A4C9-FFB5-027E52EF0E24}"/>
              </a:ext>
            </a:extLst>
          </p:cNvPr>
          <p:cNvSpPr txBox="1"/>
          <p:nvPr/>
        </p:nvSpPr>
        <p:spPr>
          <a:xfrm>
            <a:off x="1257527" y="3442363"/>
            <a:ext cx="3053352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AE57A"/>
                </a:solidFill>
                <a:latin typeface="Raleway" pitchFamily="2" charset="0"/>
                <a:ea typeface="Montserrat ExtraBold"/>
                <a:cs typeface="Montserrat ExtraBold"/>
                <a:sym typeface="Montserrat ExtraBold"/>
              </a:rPr>
              <a:t>0,6 % electric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aleway" pitchFamily="2" charset="0"/>
            </a:endParaRPr>
          </a:p>
        </p:txBody>
      </p:sp>
      <p:pic>
        <p:nvPicPr>
          <p:cNvPr id="10" name="Image 9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E83F20BF-085A-5D7C-295B-B983B6984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sp>
        <p:nvSpPr>
          <p:cNvPr id="4" name="Google Shape;257;p2">
            <a:extLst>
              <a:ext uri="{FF2B5EF4-FFF2-40B4-BE49-F238E27FC236}">
                <a16:creationId xmlns:a16="http://schemas.microsoft.com/office/drawing/2014/main" id="{072E830F-7D01-F835-681F-A22B1E5AC6DA}"/>
              </a:ext>
            </a:extLst>
          </p:cNvPr>
          <p:cNvSpPr txBox="1"/>
          <p:nvPr/>
        </p:nvSpPr>
        <p:spPr>
          <a:xfrm>
            <a:off x="134892" y="4364144"/>
            <a:ext cx="3632894" cy="646941"/>
          </a:xfrm>
          <a:prstGeom prst="roundRect">
            <a:avLst/>
          </a:prstGeom>
          <a:noFill/>
          <a:ln w="38100">
            <a:solidFill>
              <a:srgbClr val="6FC9C3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ED6E68"/>
                </a:solidFill>
                <a:latin typeface="Raleway" pitchFamily="2" charset="0"/>
                <a:ea typeface="Montserrat ExtraBold"/>
                <a:cs typeface="Montserrat ExtraBold"/>
                <a:sym typeface="Montserrat ExtraBold"/>
              </a:rPr>
              <a:t>58 MtCO2/year</a:t>
            </a:r>
          </a:p>
        </p:txBody>
      </p:sp>
    </p:spTree>
    <p:extLst>
      <p:ext uri="{BB962C8B-B14F-4D97-AF65-F5344CB8AC3E}">
        <p14:creationId xmlns:p14="http://schemas.microsoft.com/office/powerpoint/2010/main" val="13728010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0">
            <a:extLst>
              <a:ext uri="{FF2B5EF4-FFF2-40B4-BE49-F238E27FC236}">
                <a16:creationId xmlns:a16="http://schemas.microsoft.com/office/drawing/2014/main" id="{66265167-40B5-CE48-D648-88C425A0B4EF}"/>
              </a:ext>
            </a:extLst>
          </p:cNvPr>
          <p:cNvSpPr/>
          <p:nvPr/>
        </p:nvSpPr>
        <p:spPr>
          <a:xfrm>
            <a:off x="0" y="-2234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8459680-0124-F64C-466B-3557722D792D}"/>
              </a:ext>
            </a:extLst>
          </p:cNvPr>
          <p:cNvGrpSpPr>
            <a:grpSpLocks noChangeAspect="1"/>
          </p:cNvGrpSpPr>
          <p:nvPr/>
        </p:nvGrpSpPr>
        <p:grpSpPr>
          <a:xfrm>
            <a:off x="3557933" y="200251"/>
            <a:ext cx="8966199" cy="5905962"/>
            <a:chOff x="1476374" y="110066"/>
            <a:chExt cx="9820275" cy="6468534"/>
          </a:xfrm>
        </p:grpSpPr>
        <p:graphicFrame>
          <p:nvGraphicFramePr>
            <p:cNvPr id="17" name="Diagramme 16">
              <a:extLst>
                <a:ext uri="{FF2B5EF4-FFF2-40B4-BE49-F238E27FC236}">
                  <a16:creationId xmlns:a16="http://schemas.microsoft.com/office/drawing/2014/main" id="{76EF547C-199A-AFF4-B6DB-225680F33030}"/>
                </a:ext>
              </a:extLst>
            </p:cNvPr>
            <p:cNvGraphicFramePr/>
            <p:nvPr/>
          </p:nvGraphicFramePr>
          <p:xfrm>
            <a:off x="1476374" y="110066"/>
            <a:ext cx="9820275" cy="64685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8" name="Picture 2" descr="Vélos cargos électriques | Winora Cargo E-bikes">
              <a:extLst>
                <a:ext uri="{FF2B5EF4-FFF2-40B4-BE49-F238E27FC236}">
                  <a16:creationId xmlns:a16="http://schemas.microsoft.com/office/drawing/2014/main" id="{B459A089-9BC8-99AF-DCEA-94FE6DDC3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593" y="2831366"/>
              <a:ext cx="768901" cy="512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046C870-0CC9-34CF-BAF1-16993AEFDBD2}"/>
                </a:ext>
              </a:extLst>
            </p:cNvPr>
            <p:cNvSpPr txBox="1"/>
            <p:nvPr/>
          </p:nvSpPr>
          <p:spPr>
            <a:xfrm>
              <a:off x="4907875" y="1430012"/>
              <a:ext cx="3096971" cy="84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err="1">
                  <a:solidFill>
                    <a:srgbClr val="FAE57A"/>
                  </a:solidFill>
                  <a:latin typeface="Jost Regular Bold"/>
                </a:rPr>
                <a:t>Economical</a:t>
              </a:r>
              <a:endParaRPr kumimoji="0" lang="fr-FR" sz="4400" b="0" i="0" u="none" strike="noStrike" cap="none" spc="0" normalizeH="0" baseline="0">
                <a:ln>
                  <a:noFill/>
                </a:ln>
                <a:solidFill>
                  <a:srgbClr val="FAE57A"/>
                </a:solidFill>
                <a:effectLst/>
                <a:uFillTx/>
                <a:latin typeface="Jost Regular Bold"/>
                <a:sym typeface="Poppins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91FB02D-D6F5-BD3E-A0BD-9B565957245E}"/>
                </a:ext>
              </a:extLst>
            </p:cNvPr>
            <p:cNvSpPr txBox="1"/>
            <p:nvPr/>
          </p:nvSpPr>
          <p:spPr>
            <a:xfrm>
              <a:off x="7008379" y="4094290"/>
              <a:ext cx="2684174" cy="84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0" i="0" u="none" strike="noStrike" cap="none" spc="0" normalizeH="0" baseline="0">
                  <a:ln>
                    <a:noFill/>
                  </a:ln>
                  <a:solidFill>
                    <a:srgbClr val="2A5159"/>
                  </a:solidFill>
                  <a:effectLst/>
                  <a:uFillTx/>
                  <a:latin typeface="Jost Regular Bold"/>
                  <a:sym typeface="Poppins"/>
                </a:rPr>
                <a:t>Capable</a:t>
              </a:r>
              <a:endParaRPr lang="fr-FR">
                <a:solidFill>
                  <a:srgbClr val="2A5159"/>
                </a:solidFill>
                <a:latin typeface="Jost Regular Bold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84F843E-AA15-D30C-25EE-0CE008BC5D58}"/>
                </a:ext>
              </a:extLst>
            </p:cNvPr>
            <p:cNvSpPr txBox="1"/>
            <p:nvPr/>
          </p:nvSpPr>
          <p:spPr>
            <a:xfrm>
              <a:off x="3666915" y="4093312"/>
              <a:ext cx="2481919" cy="84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>
                  <a:solidFill>
                    <a:srgbClr val="2A5159"/>
                  </a:solidFill>
                  <a:latin typeface="Jost Regular Bold"/>
                </a:rPr>
                <a:t>Clean</a:t>
              </a: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2A5159"/>
                </a:solidFill>
                <a:effectLst/>
                <a:uFillTx/>
                <a:latin typeface="Jost Regular Bold"/>
                <a:sym typeface="Poppins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CE1EBB07-1F7C-4335-D8A0-6CC42CE38BC1}"/>
                </a:ext>
              </a:extLst>
            </p:cNvPr>
            <p:cNvGrpSpPr/>
            <p:nvPr/>
          </p:nvGrpSpPr>
          <p:grpSpPr>
            <a:xfrm>
              <a:off x="5874294" y="4162094"/>
              <a:ext cx="1176834" cy="784556"/>
              <a:chOff x="5874294" y="4162094"/>
              <a:chExt cx="1176834" cy="784556"/>
            </a:xfrm>
          </p:grpSpPr>
          <p:pic>
            <p:nvPicPr>
              <p:cNvPr id="21" name="Picture 6" descr="Coloris Toyota Proace Utilitaire Fourgon tôlé en couleurs avec Toyota Magny">
                <a:extLst>
                  <a:ext uri="{FF2B5EF4-FFF2-40B4-BE49-F238E27FC236}">
                    <a16:creationId xmlns:a16="http://schemas.microsoft.com/office/drawing/2014/main" id="{BF49CAB7-259B-8F5D-3156-8B808DC0F6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74294" y="4162094"/>
                <a:ext cx="1176834" cy="784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Graphique 32" descr="Batterie en charge avec un remplissage uni">
                <a:extLst>
                  <a:ext uri="{FF2B5EF4-FFF2-40B4-BE49-F238E27FC236}">
                    <a16:creationId xmlns:a16="http://schemas.microsoft.com/office/drawing/2014/main" id="{7966E93F-8618-05E5-E871-3A49C4820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01622" y="4300216"/>
                <a:ext cx="362677" cy="362677"/>
              </a:xfrm>
              <a:prstGeom prst="rect">
                <a:avLst/>
              </a:prstGeom>
            </p:spPr>
          </p:pic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A0486291-A651-150D-A7F2-E52EDDC2AB00}"/>
                </a:ext>
              </a:extLst>
            </p:cNvPr>
            <p:cNvGrpSpPr/>
            <p:nvPr/>
          </p:nvGrpSpPr>
          <p:grpSpPr>
            <a:xfrm>
              <a:off x="6729357" y="2788665"/>
              <a:ext cx="1176834" cy="784556"/>
              <a:chOff x="6729357" y="2788665"/>
              <a:chExt cx="1176834" cy="784556"/>
            </a:xfrm>
          </p:grpSpPr>
          <p:pic>
            <p:nvPicPr>
              <p:cNvPr id="19" name="Picture 6" descr="Coloris Toyota Proace Utilitaire Fourgon tôlé en couleurs avec Toyota Magny">
                <a:extLst>
                  <a:ext uri="{FF2B5EF4-FFF2-40B4-BE49-F238E27FC236}">
                    <a16:creationId xmlns:a16="http://schemas.microsoft.com/office/drawing/2014/main" id="{1602BC05-0119-E6EB-53CF-28E8998B7B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29357" y="2788665"/>
                <a:ext cx="1176834" cy="784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Graphique 38" descr="Carburant avec un remplissage uni">
                <a:extLst>
                  <a:ext uri="{FF2B5EF4-FFF2-40B4-BE49-F238E27FC236}">
                    <a16:creationId xmlns:a16="http://schemas.microsoft.com/office/drawing/2014/main" id="{AB8135EF-1D93-BC5F-A53E-209399222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17495" y="2972721"/>
                <a:ext cx="312979" cy="312979"/>
              </a:xfrm>
              <a:prstGeom prst="rect">
                <a:avLst/>
              </a:prstGeom>
            </p:spPr>
          </p:pic>
        </p:grpSp>
        <p:pic>
          <p:nvPicPr>
            <p:cNvPr id="41" name="Graphique 40" descr="Point d’interrogation avec un remplissage uni">
              <a:extLst>
                <a:ext uri="{FF2B5EF4-FFF2-40B4-BE49-F238E27FC236}">
                  <a16:creationId xmlns:a16="http://schemas.microsoft.com/office/drawing/2014/main" id="{383566B7-A8E9-CF55-CBC1-D9AE22334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27300" y="3314862"/>
              <a:ext cx="658121" cy="658121"/>
            </a:xfrm>
            <a:prstGeom prst="rect">
              <a:avLst/>
            </a:prstGeom>
          </p:spPr>
        </p:pic>
      </p:grpSp>
      <p:sp>
        <p:nvSpPr>
          <p:cNvPr id="52" name="Rectangle 4">
            <a:extLst>
              <a:ext uri="{FF2B5EF4-FFF2-40B4-BE49-F238E27FC236}">
                <a16:creationId xmlns:a16="http://schemas.microsoft.com/office/drawing/2014/main" id="{BC1CB36F-073E-54B8-E687-F82000E06DB3}"/>
              </a:ext>
            </a:extLst>
          </p:cNvPr>
          <p:cNvSpPr txBox="1"/>
          <p:nvPr/>
        </p:nvSpPr>
        <p:spPr>
          <a:xfrm>
            <a:off x="127604" y="864874"/>
            <a:ext cx="353220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r"/>
            <a:r>
              <a:rPr lang="fr-FR">
                <a:solidFill>
                  <a:srgbClr val="FFFFFF"/>
                </a:solidFill>
              </a:rPr>
              <a:t>NO </a:t>
            </a:r>
            <a:r>
              <a:rPr lang="fr-FR">
                <a:solidFill>
                  <a:srgbClr val="6FC9C3"/>
                </a:solidFill>
              </a:rPr>
              <a:t>AVAILABLE</a:t>
            </a:r>
          </a:p>
          <a:p>
            <a:pPr algn="r"/>
            <a:r>
              <a:rPr lang="fr-FR">
                <a:solidFill>
                  <a:srgbClr val="FFFFFF"/>
                </a:solidFill>
              </a:rPr>
              <a:t>ALTERNATIVE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4F08018-0341-6ABD-5100-5847E2B1A0E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238624" y="4638164"/>
            <a:ext cx="3839835" cy="1488316"/>
            <a:chOff x="9672000" y="1987552"/>
            <a:chExt cx="4289698" cy="1662683"/>
          </a:xfrm>
        </p:grpSpPr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6100A42-1DA0-0703-8DD8-9BBD27E5680D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rot="10800000" flipH="1">
              <a:off x="9672000" y="1987552"/>
              <a:ext cx="745175" cy="1662683"/>
            </a:xfrm>
            <a:prstGeom prst="line">
              <a:avLst/>
            </a:prstGeom>
            <a:noFill/>
            <a:ln w="34925" cap="flat">
              <a:solidFill>
                <a:srgbClr val="ED6E68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77FF7031-EFDE-0B24-5E43-6F0425B9CDC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0407251" y="1991521"/>
              <a:ext cx="3554447" cy="10674"/>
            </a:xfrm>
            <a:prstGeom prst="line">
              <a:avLst/>
            </a:prstGeom>
            <a:noFill/>
            <a:ln w="34925" cap="flat">
              <a:solidFill>
                <a:srgbClr val="ED6E68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B3A231BE-21C8-2454-AB76-F0C9152BDBC8}"/>
              </a:ext>
            </a:extLst>
          </p:cNvPr>
          <p:cNvGrpSpPr/>
          <p:nvPr/>
        </p:nvGrpSpPr>
        <p:grpSpPr>
          <a:xfrm>
            <a:off x="4362040" y="874856"/>
            <a:ext cx="2623604" cy="1920264"/>
            <a:chOff x="4499610" y="1548979"/>
            <a:chExt cx="2623604" cy="1920264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FF49D6DC-6ADF-8642-6BE8-7F896C2BF190}"/>
                </a:ext>
              </a:extLst>
            </p:cNvPr>
            <p:cNvGrpSpPr/>
            <p:nvPr/>
          </p:nvGrpSpPr>
          <p:grpSpPr>
            <a:xfrm flipH="1">
              <a:off x="4499610" y="1967941"/>
              <a:ext cx="2623604" cy="1501302"/>
              <a:chOff x="9385522" y="1987550"/>
              <a:chExt cx="2623251" cy="1501302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17978D30-7325-67AB-BF46-F966EC0DD5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5522" y="1987550"/>
                <a:ext cx="1031653" cy="1501302"/>
              </a:xfrm>
              <a:prstGeom prst="line">
                <a:avLst/>
              </a:prstGeom>
              <a:noFill/>
              <a:ln w="34925" cap="flat">
                <a:solidFill>
                  <a:srgbClr val="ED6E68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8C4BAB43-0626-5B03-01FF-5CA7DEC15E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7251" y="1987550"/>
                <a:ext cx="1601522" cy="3971"/>
              </a:xfrm>
              <a:prstGeom prst="line">
                <a:avLst/>
              </a:prstGeom>
              <a:noFill/>
              <a:ln w="34925" cap="flat">
                <a:solidFill>
                  <a:srgbClr val="ED6E68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12B7F46-15A7-4545-9CFD-A77359903025}"/>
                </a:ext>
              </a:extLst>
            </p:cNvPr>
            <p:cNvSpPr txBox="1"/>
            <p:nvPr/>
          </p:nvSpPr>
          <p:spPr>
            <a:xfrm>
              <a:off x="4499611" y="1548979"/>
              <a:ext cx="153212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spc="0" normalizeH="0" baseline="0">
                  <a:ln>
                    <a:noFill/>
                  </a:ln>
                  <a:solidFill>
                    <a:srgbClr val="ED6E68"/>
                  </a:solidFill>
                  <a:effectLst/>
                  <a:uFillTx/>
                  <a:latin typeface="Jost Regular Bold"/>
                  <a:sym typeface="Poppins"/>
                </a:rPr>
                <a:t>E-bike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2EA5F10F-BB42-AE79-9B91-7C99F5582CE5}"/>
              </a:ext>
            </a:extLst>
          </p:cNvPr>
          <p:cNvGrpSpPr/>
          <p:nvPr/>
        </p:nvGrpSpPr>
        <p:grpSpPr>
          <a:xfrm>
            <a:off x="9384664" y="1402674"/>
            <a:ext cx="2584705" cy="1392446"/>
            <a:chOff x="9428891" y="1803167"/>
            <a:chExt cx="2584705" cy="1392446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28565C06-C383-6612-80E3-714AABB4BD0C}"/>
                </a:ext>
              </a:extLst>
            </p:cNvPr>
            <p:cNvGrpSpPr/>
            <p:nvPr/>
          </p:nvGrpSpPr>
          <p:grpSpPr>
            <a:xfrm>
              <a:off x="9428891" y="2222517"/>
              <a:ext cx="2580229" cy="973096"/>
              <a:chOff x="9428544" y="1987550"/>
              <a:chExt cx="2580229" cy="973096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7CD35FCF-9E40-BBD7-97C3-8286C8F81A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8544" y="1987550"/>
                <a:ext cx="988631" cy="973096"/>
              </a:xfrm>
              <a:prstGeom prst="line">
                <a:avLst/>
              </a:prstGeom>
              <a:noFill/>
              <a:ln w="34925" cap="flat">
                <a:solidFill>
                  <a:srgbClr val="ED6E68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4BEA5AF0-A1BB-A23C-0207-D102D3DC0F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7251" y="1987550"/>
                <a:ext cx="1601522" cy="3971"/>
              </a:xfrm>
              <a:prstGeom prst="line">
                <a:avLst/>
              </a:prstGeom>
              <a:noFill/>
              <a:ln w="34925" cap="flat">
                <a:solidFill>
                  <a:srgbClr val="ED6E68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3F9D192B-1FD1-2C24-DE30-0496BB687810}"/>
                </a:ext>
              </a:extLst>
            </p:cNvPr>
            <p:cNvSpPr txBox="1"/>
            <p:nvPr/>
          </p:nvSpPr>
          <p:spPr>
            <a:xfrm>
              <a:off x="10193951" y="1803167"/>
              <a:ext cx="181964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spc="0" normalizeH="0" baseline="0">
                  <a:ln>
                    <a:noFill/>
                  </a:ln>
                  <a:solidFill>
                    <a:srgbClr val="ED6E68"/>
                  </a:solidFill>
                  <a:effectLst/>
                  <a:uFillTx/>
                  <a:latin typeface="Jost Regular Bold"/>
                  <a:sym typeface="Poppins"/>
                </a:rPr>
                <a:t>Diesel &amp; </a:t>
              </a:r>
              <a:r>
                <a:rPr kumimoji="0" lang="fr-FR" sz="2000" b="1" i="0" u="none" strike="noStrike" cap="none" spc="0" normalizeH="0" baseline="0" err="1">
                  <a:ln>
                    <a:noFill/>
                  </a:ln>
                  <a:solidFill>
                    <a:srgbClr val="ED6E68"/>
                  </a:solidFill>
                  <a:effectLst/>
                  <a:uFillTx/>
                  <a:latin typeface="Jost Regular Bold"/>
                  <a:sym typeface="Poppins"/>
                </a:rPr>
                <a:t>petrol</a:t>
              </a:r>
              <a:endParaRPr kumimoji="0" lang="fr-FR" sz="2000" b="1" i="0" u="none" strike="noStrike" cap="none" spc="0" normalizeH="0" baseline="0">
                <a:ln>
                  <a:noFill/>
                </a:ln>
                <a:solidFill>
                  <a:srgbClr val="ED6E68"/>
                </a:solidFill>
                <a:effectLst/>
                <a:uFillTx/>
                <a:latin typeface="Jost Regular Bold"/>
                <a:sym typeface="Poppins"/>
              </a:endParaRPr>
            </a:p>
          </p:txBody>
        </p: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id="{C1506EBF-5281-178E-4016-4A785692894B}"/>
              </a:ext>
            </a:extLst>
          </p:cNvPr>
          <p:cNvSpPr txBox="1"/>
          <p:nvPr/>
        </p:nvSpPr>
        <p:spPr>
          <a:xfrm>
            <a:off x="4257261" y="6140796"/>
            <a:ext cx="493835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000" b="1">
                <a:solidFill>
                  <a:srgbClr val="ED6E68"/>
                </a:solidFill>
                <a:latin typeface="Jost Regular Bold"/>
              </a:rPr>
              <a:t>Electric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521CE70-35E9-EE38-A404-5903D2D41EF2}"/>
              </a:ext>
            </a:extLst>
          </p:cNvPr>
          <p:cNvGrpSpPr/>
          <p:nvPr/>
        </p:nvGrpSpPr>
        <p:grpSpPr>
          <a:xfrm>
            <a:off x="10462769" y="1889578"/>
            <a:ext cx="926409" cy="489652"/>
            <a:chOff x="11038484" y="1868775"/>
            <a:chExt cx="926409" cy="489652"/>
          </a:xfrm>
        </p:grpSpPr>
        <p:pic>
          <p:nvPicPr>
            <p:cNvPr id="25" name="Graphique 24" descr="Sablier 90% avec un remplissage uni">
              <a:extLst>
                <a:ext uri="{FF2B5EF4-FFF2-40B4-BE49-F238E27FC236}">
                  <a16:creationId xmlns:a16="http://schemas.microsoft.com/office/drawing/2014/main" id="{3356CE32-A294-F7B4-B29F-0FBDD3994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038484" y="1909194"/>
              <a:ext cx="410230" cy="410571"/>
            </a:xfrm>
            <a:prstGeom prst="rect">
              <a:avLst/>
            </a:prstGeom>
          </p:spPr>
        </p:pic>
        <p:pic>
          <p:nvPicPr>
            <p:cNvPr id="27" name="Graphique 26" descr="Usine avec un remplissage uni">
              <a:extLst>
                <a:ext uri="{FF2B5EF4-FFF2-40B4-BE49-F238E27FC236}">
                  <a16:creationId xmlns:a16="http://schemas.microsoft.com/office/drawing/2014/main" id="{C70E4181-8C8F-0981-C160-88AE6A4F0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75241" y="1868775"/>
              <a:ext cx="489652" cy="489652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611E979-EE78-D7F4-BFC9-E7D122439396}"/>
              </a:ext>
            </a:extLst>
          </p:cNvPr>
          <p:cNvGrpSpPr/>
          <p:nvPr/>
        </p:nvGrpSpPr>
        <p:grpSpPr>
          <a:xfrm>
            <a:off x="4362040" y="1413571"/>
            <a:ext cx="926409" cy="489652"/>
            <a:chOff x="11038484" y="1868775"/>
            <a:chExt cx="926409" cy="489652"/>
          </a:xfrm>
        </p:grpSpPr>
        <p:pic>
          <p:nvPicPr>
            <p:cNvPr id="31" name="Graphique 30" descr="Sablier 90% avec un remplissage uni">
              <a:extLst>
                <a:ext uri="{FF2B5EF4-FFF2-40B4-BE49-F238E27FC236}">
                  <a16:creationId xmlns:a16="http://schemas.microsoft.com/office/drawing/2014/main" id="{1857F3D5-609E-D3A4-4268-AF7B3117F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038484" y="1909194"/>
              <a:ext cx="410230" cy="410571"/>
            </a:xfrm>
            <a:prstGeom prst="rect">
              <a:avLst/>
            </a:prstGeom>
          </p:spPr>
        </p:pic>
        <p:pic>
          <p:nvPicPr>
            <p:cNvPr id="32" name="Graphique 31" descr="Usine avec un remplissage uni">
              <a:extLst>
                <a:ext uri="{FF2B5EF4-FFF2-40B4-BE49-F238E27FC236}">
                  <a16:creationId xmlns:a16="http://schemas.microsoft.com/office/drawing/2014/main" id="{F2DEB45A-4490-4CC2-AE62-D9C908B7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475241" y="1868775"/>
              <a:ext cx="489652" cy="489652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34C52A4-E0EB-AEEA-E5F5-0D53E8451E4D}"/>
              </a:ext>
            </a:extLst>
          </p:cNvPr>
          <p:cNvGrpSpPr/>
          <p:nvPr/>
        </p:nvGrpSpPr>
        <p:grpSpPr>
          <a:xfrm>
            <a:off x="4283494" y="5564182"/>
            <a:ext cx="926409" cy="489652"/>
            <a:chOff x="11038484" y="1868775"/>
            <a:chExt cx="926409" cy="489652"/>
          </a:xfrm>
        </p:grpSpPr>
        <p:pic>
          <p:nvPicPr>
            <p:cNvPr id="36" name="Graphique 35" descr="Sablier 90% avec un remplissage uni">
              <a:extLst>
                <a:ext uri="{FF2B5EF4-FFF2-40B4-BE49-F238E27FC236}">
                  <a16:creationId xmlns:a16="http://schemas.microsoft.com/office/drawing/2014/main" id="{6EAFCB8F-2B49-65AB-0CFF-C5E9A7592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038484" y="1909194"/>
              <a:ext cx="410230" cy="410571"/>
            </a:xfrm>
            <a:prstGeom prst="rect">
              <a:avLst/>
            </a:prstGeom>
          </p:spPr>
        </p:pic>
        <p:pic>
          <p:nvPicPr>
            <p:cNvPr id="37" name="Graphique 36" descr="Usine avec un remplissage uni">
              <a:extLst>
                <a:ext uri="{FF2B5EF4-FFF2-40B4-BE49-F238E27FC236}">
                  <a16:creationId xmlns:a16="http://schemas.microsoft.com/office/drawing/2014/main" id="{0D78D217-29C4-763C-CF5B-65840F0D5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475241" y="1868775"/>
              <a:ext cx="489652" cy="489652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769FFD-8026-D99A-F3CB-4F68BEF26193}"/>
              </a:ext>
            </a:extLst>
          </p:cNvPr>
          <p:cNvGrpSpPr>
            <a:grpSpLocks noChangeAspect="1"/>
          </p:cNvGrpSpPr>
          <p:nvPr/>
        </p:nvGrpSpPr>
        <p:grpSpPr>
          <a:xfrm>
            <a:off x="7896154" y="6281733"/>
            <a:ext cx="4237171" cy="407766"/>
            <a:chOff x="-8858353" y="5412363"/>
            <a:chExt cx="12842630" cy="1235916"/>
          </a:xfrm>
        </p:grpSpPr>
        <p:sp>
          <p:nvSpPr>
            <p:cNvPr id="78" name="ZoneTexte 5">
              <a:extLst>
                <a:ext uri="{FF2B5EF4-FFF2-40B4-BE49-F238E27FC236}">
                  <a16:creationId xmlns:a16="http://schemas.microsoft.com/office/drawing/2014/main" id="{A2B9D497-80D9-3206-11BC-45119D180D5F}"/>
                </a:ext>
              </a:extLst>
            </p:cNvPr>
            <p:cNvSpPr txBox="1"/>
            <p:nvPr/>
          </p:nvSpPr>
          <p:spPr>
            <a:xfrm>
              <a:off x="-7850085" y="5414494"/>
              <a:ext cx="3435385" cy="11130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200"/>
                </a:spcBef>
                <a:defRPr sz="1700" b="1">
                  <a:solidFill>
                    <a:srgbClr val="F1FCED"/>
                  </a:solidFill>
                  <a:latin typeface="RalewayRoman-Bold"/>
                  <a:ea typeface="RalewayRoman-Bold"/>
                  <a:cs typeface="RalewayRoman-Bold"/>
                  <a:sym typeface="RalewayRoman-Bold"/>
                </a:defRPr>
              </a:pPr>
              <a:r>
                <a:rPr lang="fr-FR" sz="900">
                  <a:solidFill>
                    <a:srgbClr val="2A5159"/>
                  </a:solidFill>
                </a:rPr>
                <a:t>AVERAGE LIFETIME</a:t>
              </a:r>
            </a:p>
            <a:p>
              <a:pPr>
                <a:lnSpc>
                  <a:spcPct val="130000"/>
                </a:lnSpc>
                <a:spcBef>
                  <a:spcPts val="200"/>
                </a:spcBef>
                <a:defRPr sz="1700" b="1">
                  <a:solidFill>
                    <a:srgbClr val="F1FCED"/>
                  </a:solidFill>
                  <a:latin typeface="RalewayRoman-Bold"/>
                  <a:ea typeface="RalewayRoman-Bold"/>
                  <a:cs typeface="RalewayRoman-Bold"/>
                  <a:sym typeface="RalewayRoman-Bold"/>
                </a:defRPr>
              </a:pPr>
              <a:r>
                <a:rPr lang="fr-FR" sz="900">
                  <a:solidFill>
                    <a:srgbClr val="6FC9C3"/>
                  </a:solidFill>
                </a:rPr>
                <a:t>IN YEARS</a:t>
              </a:r>
              <a:endParaRPr sz="900">
                <a:solidFill>
                  <a:srgbClr val="6FC9C3"/>
                </a:solidFill>
              </a:endParaRPr>
            </a:p>
          </p:txBody>
        </p:sp>
        <p:sp>
          <p:nvSpPr>
            <p:cNvPr id="111" name="ZoneTexte 5">
              <a:extLst>
                <a:ext uri="{FF2B5EF4-FFF2-40B4-BE49-F238E27FC236}">
                  <a16:creationId xmlns:a16="http://schemas.microsoft.com/office/drawing/2014/main" id="{19C79A6B-1BF2-7EDF-471B-1E470A37EEDF}"/>
                </a:ext>
              </a:extLst>
            </p:cNvPr>
            <p:cNvSpPr txBox="1"/>
            <p:nvPr/>
          </p:nvSpPr>
          <p:spPr>
            <a:xfrm>
              <a:off x="-3485313" y="5414494"/>
              <a:ext cx="3435385" cy="11130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200"/>
                </a:spcBef>
                <a:defRPr sz="1700" b="1">
                  <a:solidFill>
                    <a:srgbClr val="F1FCED"/>
                  </a:solidFill>
                  <a:latin typeface="RalewayRoman-Bold"/>
                  <a:ea typeface="RalewayRoman-Bold"/>
                  <a:cs typeface="RalewayRoman-Bold"/>
                  <a:sym typeface="RalewayRoman-Bold"/>
                </a:defRPr>
              </a:pPr>
              <a:r>
                <a:rPr lang="fr-FR" sz="900">
                  <a:solidFill>
                    <a:srgbClr val="2A5159"/>
                  </a:solidFill>
                </a:rPr>
                <a:t>CO2 FOOTPRINT</a:t>
              </a:r>
            </a:p>
            <a:p>
              <a:pPr>
                <a:lnSpc>
                  <a:spcPct val="130000"/>
                </a:lnSpc>
                <a:spcBef>
                  <a:spcPts val="200"/>
                </a:spcBef>
                <a:defRPr sz="1700" b="1">
                  <a:solidFill>
                    <a:srgbClr val="F1FCED"/>
                  </a:solidFill>
                  <a:latin typeface="RalewayRoman-Bold"/>
                  <a:ea typeface="RalewayRoman-Bold"/>
                  <a:cs typeface="RalewayRoman-Bold"/>
                  <a:sym typeface="RalewayRoman-Bold"/>
                </a:defRPr>
              </a:pPr>
              <a:r>
                <a:rPr lang="fr-FR" sz="900">
                  <a:solidFill>
                    <a:srgbClr val="6FC9C3"/>
                  </a:solidFill>
                </a:rPr>
                <a:t>IN TCO2eq</a:t>
              </a:r>
              <a:endParaRPr sz="900">
                <a:solidFill>
                  <a:srgbClr val="6FC9C3"/>
                </a:solidFill>
              </a:endParaRPr>
            </a:p>
          </p:txBody>
        </p:sp>
        <p:pic>
          <p:nvPicPr>
            <p:cNvPr id="14" name="Graphique 13" descr="Usine avec un remplissage uni">
              <a:extLst>
                <a:ext uri="{FF2B5EF4-FFF2-40B4-BE49-F238E27FC236}">
                  <a16:creationId xmlns:a16="http://schemas.microsoft.com/office/drawing/2014/main" id="{79B708D3-03EF-7D29-FE1D-F8A23F8F6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-4676740" y="5473424"/>
              <a:ext cx="1067665" cy="1067665"/>
            </a:xfrm>
            <a:prstGeom prst="rect">
              <a:avLst/>
            </a:prstGeom>
          </p:spPr>
        </p:pic>
        <p:pic>
          <p:nvPicPr>
            <p:cNvPr id="15" name="Graphique 14" descr="Sablier 90% avec un remplissage uni">
              <a:extLst>
                <a:ext uri="{FF2B5EF4-FFF2-40B4-BE49-F238E27FC236}">
                  <a16:creationId xmlns:a16="http://schemas.microsoft.com/office/drawing/2014/main" id="{231A5850-775F-E705-276F-F49A9C547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-8858353" y="5473424"/>
              <a:ext cx="1008270" cy="1008269"/>
            </a:xfrm>
            <a:prstGeom prst="rect">
              <a:avLst/>
            </a:prstGeom>
          </p:spPr>
        </p:pic>
        <p:sp>
          <p:nvSpPr>
            <p:cNvPr id="38" name="ZoneTexte 5">
              <a:extLst>
                <a:ext uri="{FF2B5EF4-FFF2-40B4-BE49-F238E27FC236}">
                  <a16:creationId xmlns:a16="http://schemas.microsoft.com/office/drawing/2014/main" id="{E66FF4E0-D552-6E29-4898-F52B820DDDB6}"/>
                </a:ext>
              </a:extLst>
            </p:cNvPr>
            <p:cNvSpPr txBox="1"/>
            <p:nvPr/>
          </p:nvSpPr>
          <p:spPr>
            <a:xfrm>
              <a:off x="548892" y="5412363"/>
              <a:ext cx="3435385" cy="11130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200"/>
                </a:spcBef>
                <a:defRPr sz="1700" b="1">
                  <a:solidFill>
                    <a:srgbClr val="F1FCED"/>
                  </a:solidFill>
                  <a:latin typeface="RalewayRoman-Bold"/>
                  <a:ea typeface="RalewayRoman-Bold"/>
                  <a:cs typeface="RalewayRoman-Bold"/>
                  <a:sym typeface="RalewayRoman-Bold"/>
                </a:defRPr>
              </a:pPr>
              <a:r>
                <a:rPr lang="fr-FR" sz="900">
                  <a:solidFill>
                    <a:srgbClr val="2A5159"/>
                  </a:solidFill>
                </a:rPr>
                <a:t>FINE PARTICLES</a:t>
              </a:r>
            </a:p>
            <a:p>
              <a:pPr>
                <a:lnSpc>
                  <a:spcPct val="130000"/>
                </a:lnSpc>
                <a:spcBef>
                  <a:spcPts val="200"/>
                </a:spcBef>
                <a:defRPr sz="1700" b="1">
                  <a:solidFill>
                    <a:srgbClr val="F1FCED"/>
                  </a:solidFill>
                  <a:latin typeface="RalewayRoman-Bold"/>
                  <a:ea typeface="RalewayRoman-Bold"/>
                  <a:cs typeface="RalewayRoman-Bold"/>
                  <a:sym typeface="RalewayRoman-Bold"/>
                </a:defRPr>
              </a:pPr>
              <a:r>
                <a:rPr lang="fr-FR" sz="900">
                  <a:solidFill>
                    <a:srgbClr val="6FC9C3"/>
                  </a:solidFill>
                </a:rPr>
                <a:t>IN MG/KM</a:t>
              </a:r>
              <a:endParaRPr sz="900">
                <a:solidFill>
                  <a:srgbClr val="6FC9C3"/>
                </a:solidFill>
              </a:endParaRPr>
            </a:p>
          </p:txBody>
        </p:sp>
        <p:pic>
          <p:nvPicPr>
            <p:cNvPr id="45" name="Graphique 44" descr="Nuage avec un remplissage uni">
              <a:extLst>
                <a:ext uri="{FF2B5EF4-FFF2-40B4-BE49-F238E27FC236}">
                  <a16:creationId xmlns:a16="http://schemas.microsoft.com/office/drawing/2014/main" id="{13C81C9C-4A3C-7B7B-C339-C5A7543C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-665275" y="5580614"/>
              <a:ext cx="1067665" cy="1067665"/>
            </a:xfrm>
            <a:prstGeom prst="rect">
              <a:avLst/>
            </a:prstGeom>
          </p:spPr>
        </p:pic>
      </p:grpSp>
      <p:pic>
        <p:nvPicPr>
          <p:cNvPr id="46" name="Graphique 45" descr="Nuage avec un remplissage uni">
            <a:extLst>
              <a:ext uri="{FF2B5EF4-FFF2-40B4-BE49-F238E27FC236}">
                <a16:creationId xmlns:a16="http://schemas.microsoft.com/office/drawing/2014/main" id="{CBD77B04-27EC-10CF-044D-82FE600FD8E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231996" y="5577337"/>
            <a:ext cx="540813" cy="540813"/>
          </a:xfrm>
          <a:prstGeom prst="rect">
            <a:avLst/>
          </a:prstGeom>
        </p:spPr>
      </p:pic>
      <p:pic>
        <p:nvPicPr>
          <p:cNvPr id="47" name="Graphique 46" descr="Nuage avec un remplissage uni">
            <a:extLst>
              <a:ext uri="{FF2B5EF4-FFF2-40B4-BE49-F238E27FC236}">
                <a16:creationId xmlns:a16="http://schemas.microsoft.com/office/drawing/2014/main" id="{000874E6-16E2-E932-F4F3-7BC11C30F32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319925" y="1424962"/>
            <a:ext cx="540813" cy="540813"/>
          </a:xfrm>
          <a:prstGeom prst="rect">
            <a:avLst/>
          </a:prstGeom>
        </p:spPr>
      </p:pic>
      <p:pic>
        <p:nvPicPr>
          <p:cNvPr id="48" name="Graphique 47" descr="Nuage avec un remplissage uni">
            <a:extLst>
              <a:ext uri="{FF2B5EF4-FFF2-40B4-BE49-F238E27FC236}">
                <a16:creationId xmlns:a16="http://schemas.microsoft.com/office/drawing/2014/main" id="{680B125C-2CAD-A4A4-37A2-B5332730D79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384074" y="1916769"/>
            <a:ext cx="540813" cy="540813"/>
          </a:xfrm>
          <a:prstGeom prst="rect">
            <a:avLst/>
          </a:prstGeom>
        </p:spPr>
      </p:pic>
      <p:sp>
        <p:nvSpPr>
          <p:cNvPr id="3" name="ZoneTexte 5">
            <a:extLst>
              <a:ext uri="{FF2B5EF4-FFF2-40B4-BE49-F238E27FC236}">
                <a16:creationId xmlns:a16="http://schemas.microsoft.com/office/drawing/2014/main" id="{F1904156-FBB0-F735-1D25-C6C072232F49}"/>
              </a:ext>
            </a:extLst>
          </p:cNvPr>
          <p:cNvSpPr txBox="1"/>
          <p:nvPr/>
        </p:nvSpPr>
        <p:spPr>
          <a:xfrm>
            <a:off x="330516" y="2551637"/>
            <a:ext cx="3329290" cy="90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en-GB" sz="1600"/>
              <a:t>DIESEL &amp; PETROL</a:t>
            </a:r>
          </a:p>
          <a:p>
            <a:pPr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en-GB" sz="1600">
                <a:solidFill>
                  <a:srgbClr val="6FC9C3"/>
                </a:solidFill>
              </a:rPr>
              <a:t>PROGRESSIVE BAN</a:t>
            </a:r>
            <a:endParaRPr lang="en-GB" sz="1600"/>
          </a:p>
          <a:p>
            <a:pPr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endParaRPr lang="en-GB" sz="1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669EAC-3492-7CFD-7C5D-C52439100559}"/>
              </a:ext>
            </a:extLst>
          </p:cNvPr>
          <p:cNvSpPr txBox="1"/>
          <p:nvPr/>
        </p:nvSpPr>
        <p:spPr>
          <a:xfrm>
            <a:off x="330516" y="3790712"/>
            <a:ext cx="3184096" cy="632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en-GB" sz="1600"/>
              <a:t>E-CARGO BIKE</a:t>
            </a:r>
          </a:p>
          <a:p>
            <a:pPr algn="r"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en-GB" sz="1600">
                <a:solidFill>
                  <a:srgbClr val="6FC9C3"/>
                </a:solidFill>
              </a:rPr>
              <a:t>CAPACITY/3</a:t>
            </a:r>
            <a:endParaRPr lang="en-GB" sz="1600"/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02D925B7-6DB5-A0B7-F811-BAD403786C47}"/>
              </a:ext>
            </a:extLst>
          </p:cNvPr>
          <p:cNvSpPr txBox="1"/>
          <p:nvPr/>
        </p:nvSpPr>
        <p:spPr>
          <a:xfrm>
            <a:off x="330516" y="4755866"/>
            <a:ext cx="3184096" cy="632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en-GB" sz="1600"/>
              <a:t>E-VAN</a:t>
            </a:r>
          </a:p>
          <a:p>
            <a:pPr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F1FCED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en-GB" sz="1600">
                <a:solidFill>
                  <a:srgbClr val="6FC9C3"/>
                </a:solidFill>
              </a:rPr>
              <a:t>EXPENSIVE &amp; EXPENDABLE</a:t>
            </a:r>
            <a:endParaRPr lang="en-GB" sz="1600"/>
          </a:p>
        </p:txBody>
      </p:sp>
      <p:pic>
        <p:nvPicPr>
          <p:cNvPr id="4" name="Image 3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4F8DA04-AF40-255B-AD6C-C2F21DB5110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76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" descr="Image"/>
          <p:cNvPicPr>
            <a:picLocks noChangeAspect="1"/>
          </p:cNvPicPr>
          <p:nvPr/>
        </p:nvPicPr>
        <p:blipFill rotWithShape="1">
          <a:blip r:embed="rId3"/>
          <a:srcRect l="17343" t="2811" r="29984" b="17953"/>
          <a:stretch/>
        </p:blipFill>
        <p:spPr>
          <a:xfrm>
            <a:off x="-278674" y="-261258"/>
            <a:ext cx="12749349" cy="73906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1B622E-E19B-3DAD-FA89-55D6B76ED5EB}"/>
              </a:ext>
            </a:extLst>
          </p:cNvPr>
          <p:cNvSpPr txBox="1"/>
          <p:nvPr/>
        </p:nvSpPr>
        <p:spPr>
          <a:xfrm>
            <a:off x="3268662" y="2560865"/>
            <a:ext cx="589597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FR" sz="2800" dirty="0">
                <a:latin typeface="Jost" pitchFamily="2" charset="0"/>
                <a:ea typeface="Jost" pitchFamily="2" charset="0"/>
              </a:rPr>
              <a:t>SIMPLY USEFUL</a:t>
            </a:r>
            <a:endParaRPr lang="fr-FR" sz="2800" dirty="0">
              <a:solidFill>
                <a:srgbClr val="6FC9C3"/>
              </a:solidFill>
              <a:latin typeface="Jost" pitchFamily="2" charset="0"/>
              <a:ea typeface="Jost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51AEAD-B0F5-4649-C09E-8810AF71A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24" y="1049659"/>
            <a:ext cx="2940050" cy="1263066"/>
          </a:xfrm>
          <a:prstGeom prst="rect">
            <a:avLst/>
          </a:prstGeom>
        </p:spPr>
      </p:pic>
      <p:pic>
        <p:nvPicPr>
          <p:cNvPr id="12" name="Image 11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47FA7304-2840-ED09-D8C4-A06BFDB5A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07" y="59275"/>
            <a:ext cx="3363285" cy="873017"/>
          </a:xfrm>
          <a:prstGeom prst="rect">
            <a:avLst/>
          </a:prstGeom>
        </p:spPr>
      </p:pic>
      <p:pic>
        <p:nvPicPr>
          <p:cNvPr id="4" name="Image 3" descr="Une image contenant véhicule, Véhicule terrestre, roue, transport&#10;&#10;Description générée automatiquement">
            <a:extLst>
              <a:ext uri="{FF2B5EF4-FFF2-40B4-BE49-F238E27FC236}">
                <a16:creationId xmlns:a16="http://schemas.microsoft.com/office/drawing/2014/main" id="{4470B9BB-1531-867D-7657-0FBEB1C176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4" b="22832"/>
          <a:stretch/>
        </p:blipFill>
        <p:spPr>
          <a:xfrm>
            <a:off x="-1330321" y="3218796"/>
            <a:ext cx="7827815" cy="3816883"/>
          </a:xfrm>
          <a:prstGeom prst="rect">
            <a:avLst/>
          </a:prstGeom>
        </p:spPr>
      </p:pic>
      <p:sp>
        <p:nvSpPr>
          <p:cNvPr id="5" name="Google Shape;270;p3">
            <a:extLst>
              <a:ext uri="{FF2B5EF4-FFF2-40B4-BE49-F238E27FC236}">
                <a16:creationId xmlns:a16="http://schemas.microsoft.com/office/drawing/2014/main" id="{27D3AF70-A163-4D58-7E5F-DBC70C45F80C}"/>
              </a:ext>
            </a:extLst>
          </p:cNvPr>
          <p:cNvSpPr txBox="1"/>
          <p:nvPr/>
        </p:nvSpPr>
        <p:spPr>
          <a:xfrm>
            <a:off x="6372225" y="4064919"/>
            <a:ext cx="4768365" cy="239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000"/>
            </a:pPr>
            <a:r>
              <a:rPr lang="fr-FR" sz="2400" b="1" dirty="0">
                <a:solidFill>
                  <a:srgbClr val="6FC9C3"/>
                </a:solidFill>
                <a:latin typeface="Jost" pitchFamily="2" charset="0"/>
                <a:ea typeface="Jost" pitchFamily="2" charset="0"/>
                <a:cs typeface="Montserrat Light"/>
                <a:sym typeface="Montserrat Light"/>
              </a:rPr>
              <a:t>0</a:t>
            </a:r>
            <a:r>
              <a:rPr lang="fr-FR" sz="2400" dirty="0">
                <a:solidFill>
                  <a:srgbClr val="FFFFFF"/>
                </a:solidFill>
                <a:latin typeface="Jost" pitchFamily="2" charset="0"/>
                <a:ea typeface="Jost" pitchFamily="2" charset="0"/>
                <a:cs typeface="Montserrat Light"/>
                <a:sym typeface="Montserrat Light"/>
              </a:rPr>
              <a:t> EMISSION </a:t>
            </a:r>
          </a:p>
          <a:p>
            <a:pPr marR="0" lvl="0" algn="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000"/>
            </a:pPr>
            <a:endParaRPr lang="fr-FR" sz="2400" dirty="0">
              <a:solidFill>
                <a:srgbClr val="FFFFFF"/>
              </a:solidFill>
              <a:latin typeface="Jost" pitchFamily="2" charset="0"/>
              <a:ea typeface="Jost" pitchFamily="2" charset="0"/>
              <a:cs typeface="Montserrat Light"/>
              <a:sym typeface="Montserrat Light"/>
            </a:endParaRPr>
          </a:p>
          <a:p>
            <a:pPr lvl="0" algn="r">
              <a:spcAft>
                <a:spcPts val="600"/>
              </a:spcAft>
              <a:buClr>
                <a:schemeClr val="lt1"/>
              </a:buClr>
              <a:buSzPts val="2000"/>
            </a:pPr>
            <a:r>
              <a:rPr lang="fr-FR" sz="2400" b="1" dirty="0">
                <a:solidFill>
                  <a:srgbClr val="6FC9C3"/>
                </a:solidFill>
                <a:latin typeface="Jost" pitchFamily="2" charset="0"/>
                <a:ea typeface="Jost" pitchFamily="2" charset="0"/>
                <a:cs typeface="Montserrat Light"/>
                <a:sym typeface="Montserrat Light"/>
              </a:rPr>
              <a:t>2 X</a:t>
            </a:r>
            <a:r>
              <a:rPr lang="fr-FR" sz="2400" dirty="0">
                <a:latin typeface="Jost" pitchFamily="2" charset="0"/>
                <a:ea typeface="Jost" pitchFamily="2" charset="0"/>
                <a:cs typeface="Montserrat Light"/>
                <a:sym typeface="Montserrat Light"/>
              </a:rPr>
              <a:t> LESS EXPENSIVE</a:t>
            </a:r>
          </a:p>
          <a:p>
            <a:pPr marR="0" lvl="0" algn="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000"/>
            </a:pPr>
            <a:endParaRPr lang="fr-FR" sz="2400" dirty="0">
              <a:latin typeface="Jost" pitchFamily="2" charset="0"/>
              <a:ea typeface="Jost" pitchFamily="2" charset="0"/>
              <a:cs typeface="Montserrat Light"/>
              <a:sym typeface="Montserrat Light"/>
            </a:endParaRPr>
          </a:p>
          <a:p>
            <a:pPr lvl="0" algn="r">
              <a:spcAft>
                <a:spcPts val="600"/>
              </a:spcAft>
              <a:buClr>
                <a:schemeClr val="lt1"/>
              </a:buClr>
              <a:buSzPts val="2000"/>
            </a:pPr>
            <a:r>
              <a:rPr lang="fr-FR" sz="2400" b="1" dirty="0">
                <a:solidFill>
                  <a:srgbClr val="6FC9C3"/>
                </a:solidFill>
                <a:latin typeface="Jost" pitchFamily="2" charset="0"/>
                <a:ea typeface="Jost" pitchFamily="2" charset="0"/>
                <a:cs typeface="Montserrat Light"/>
                <a:sym typeface="Montserrat Light"/>
              </a:rPr>
              <a:t>3 X</a:t>
            </a:r>
            <a:r>
              <a:rPr lang="fr-FR" sz="2400" dirty="0">
                <a:solidFill>
                  <a:srgbClr val="FFFFFF"/>
                </a:solidFill>
                <a:latin typeface="Jost" pitchFamily="2" charset="0"/>
                <a:ea typeface="Jost" pitchFamily="2" charset="0"/>
                <a:cs typeface="Montserrat Light"/>
                <a:sym typeface="Montserrat Light"/>
              </a:rPr>
              <a:t> </a:t>
            </a:r>
            <a:r>
              <a:rPr lang="fr-FR" sz="2400" dirty="0">
                <a:latin typeface="Jost" pitchFamily="2" charset="0"/>
                <a:ea typeface="Jost" pitchFamily="2" charset="0"/>
                <a:cs typeface="Montserrat Light"/>
                <a:sym typeface="Montserrat Light"/>
              </a:rPr>
              <a:t>LESS CO2eq</a:t>
            </a:r>
            <a:endParaRPr lang="fr-FR" sz="2400" dirty="0">
              <a:solidFill>
                <a:srgbClr val="FFFFFF"/>
              </a:solidFill>
              <a:latin typeface="Jost" pitchFamily="2" charset="0"/>
              <a:ea typeface="Jost" pitchFamily="2" charset="0"/>
              <a:cs typeface="Montserrat Light"/>
              <a:sym typeface="Montserrat Light"/>
            </a:endParaRPr>
          </a:p>
          <a:p>
            <a:pPr marR="0" lvl="0" algn="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000"/>
            </a:pPr>
            <a:endParaRPr lang="fr-FR" sz="2000" dirty="0">
              <a:solidFill>
                <a:srgbClr val="FFFFFF"/>
              </a:solidFill>
              <a:latin typeface="Jost" pitchFamily="2" charset="0"/>
              <a:ea typeface="Jost" pitchFamily="2" charset="0"/>
              <a:cs typeface="Montserrat Light"/>
              <a:sym typeface="Montserrat Light"/>
            </a:endParaRPr>
          </a:p>
          <a:p>
            <a:pPr algn="r">
              <a:spcAft>
                <a:spcPts val="600"/>
              </a:spcAft>
              <a:buClr>
                <a:schemeClr val="lt1"/>
              </a:buClr>
              <a:buSzPts val="2000"/>
            </a:pPr>
            <a:r>
              <a:rPr lang="en-US" sz="1600" dirty="0">
                <a:latin typeface="Jost" pitchFamily="2" charset="0"/>
                <a:ea typeface="Jost" pitchFamily="2" charset="0"/>
              </a:rPr>
              <a:t>COMPARED TO AN ELECTRIC VAN</a:t>
            </a:r>
            <a:endParaRPr lang="en-GB" sz="2000" dirty="0">
              <a:solidFill>
                <a:srgbClr val="FFFFFF"/>
              </a:solidFill>
              <a:latin typeface="Jost" pitchFamily="2" charset="0"/>
              <a:ea typeface="Jost" pitchFamily="2" charset="0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11011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0"/>
          <p:cNvSpPr/>
          <p:nvPr/>
        </p:nvSpPr>
        <p:spPr>
          <a:xfrm>
            <a:off x="0" y="0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" name="ZoneTexte 3"/>
          <p:cNvSpPr txBox="1"/>
          <p:nvPr/>
        </p:nvSpPr>
        <p:spPr>
          <a:xfrm>
            <a:off x="5615616" y="602927"/>
            <a:ext cx="93455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0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r>
              <a:rPr dirty="0">
                <a:latin typeface="Jost Black" pitchFamily="2" charset="0"/>
                <a:ea typeface="Jost Black" pitchFamily="2" charset="0"/>
              </a:rPr>
              <a:t>The</a:t>
            </a:r>
          </a:p>
        </p:txBody>
      </p:sp>
      <p:sp>
        <p:nvSpPr>
          <p:cNvPr id="75" name="ZoneTexte 5"/>
          <p:cNvSpPr txBox="1"/>
          <p:nvPr/>
        </p:nvSpPr>
        <p:spPr>
          <a:xfrm>
            <a:off x="5615615" y="1222196"/>
            <a:ext cx="5987944" cy="452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sz="2400">
                <a:latin typeface="Jost Regular Bold"/>
              </a:rPr>
              <a:t>A </a:t>
            </a:r>
            <a:r>
              <a:rPr lang="fr-FR" sz="2400">
                <a:solidFill>
                  <a:srgbClr val="6FC9C3"/>
                </a:solidFill>
                <a:latin typeface="Jost Regular Bold"/>
              </a:rPr>
              <a:t>green </a:t>
            </a:r>
            <a:r>
              <a:rPr sz="2400">
                <a:solidFill>
                  <a:srgbClr val="6FC9C3"/>
                </a:solidFill>
                <a:latin typeface="Jost Regular Bold"/>
              </a:rPr>
              <a:t>van </a:t>
            </a:r>
            <a:r>
              <a:rPr sz="2400">
                <a:solidFill>
                  <a:srgbClr val="335058"/>
                </a:solidFill>
                <a:latin typeface="Jost Regular Bold"/>
              </a:rPr>
              <a:t>at a cargo bike cost</a:t>
            </a:r>
            <a:endParaRPr lang="fr-FR" sz="2400">
              <a:solidFill>
                <a:srgbClr val="335058"/>
              </a:solidFill>
              <a:latin typeface="Jost Regular Bold"/>
            </a:endParaRPr>
          </a:p>
        </p:txBody>
      </p:sp>
      <p:sp>
        <p:nvSpPr>
          <p:cNvPr id="25" name="Rectangle aux angles arrondis">
            <a:extLst>
              <a:ext uri="{FF2B5EF4-FFF2-40B4-BE49-F238E27FC236}">
                <a16:creationId xmlns:a16="http://schemas.microsoft.com/office/drawing/2014/main" id="{6C015E0A-519A-6CBE-5A94-4BE9233397FB}"/>
              </a:ext>
            </a:extLst>
          </p:cNvPr>
          <p:cNvSpPr/>
          <p:nvPr/>
        </p:nvSpPr>
        <p:spPr>
          <a:xfrm>
            <a:off x="5479574" y="1071768"/>
            <a:ext cx="6630649" cy="4109618"/>
          </a:xfrm>
          <a:prstGeom prst="roundRect">
            <a:avLst>
              <a:gd name="adj" fmla="val 9012"/>
            </a:avLst>
          </a:prstGeom>
          <a:noFill/>
          <a:ln w="57150">
            <a:noFill/>
            <a:miter lim="400000"/>
          </a:ln>
        </p:spPr>
        <p:txBody>
          <a:bodyPr lIns="45719" rIns="45719" anchor="ctr"/>
          <a:lstStyle/>
          <a:p>
            <a:pPr marL="285750" indent="-285750">
              <a:lnSpc>
                <a:spcPct val="130000"/>
              </a:lnSpc>
              <a:spcBef>
                <a:spcPts val="200"/>
              </a:spcBef>
              <a:buClr>
                <a:srgbClr val="2A5159"/>
              </a:buClr>
              <a:buFont typeface="Arial" panose="020B0604020202020204" pitchFamily="34" charset="0"/>
              <a:buChar char="•"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en-US" sz="1800" dirty="0">
                <a:solidFill>
                  <a:srgbClr val="2A5159"/>
                </a:solidFill>
              </a:rPr>
              <a:t>1 ton payload – </a:t>
            </a:r>
            <a:r>
              <a:rPr lang="en-US" sz="1800" b="1" dirty="0">
                <a:solidFill>
                  <a:srgbClr val="6FC9C3"/>
                </a:solidFill>
              </a:rPr>
              <a:t>5 to 20 m3 volume</a:t>
            </a:r>
            <a:r>
              <a:rPr lang="en-US" sz="1800" dirty="0">
                <a:solidFill>
                  <a:srgbClr val="6FC9C3"/>
                </a:solidFill>
              </a:rPr>
              <a:t> </a:t>
            </a:r>
            <a:r>
              <a:rPr lang="en-US" sz="1800" dirty="0">
                <a:solidFill>
                  <a:srgbClr val="2A5159"/>
                </a:solidFill>
              </a:rPr>
              <a:t>– 80 kph ﬂanged</a:t>
            </a:r>
          </a:p>
          <a:p>
            <a:pPr marL="285750" indent="-285750">
              <a:lnSpc>
                <a:spcPct val="130000"/>
              </a:lnSpc>
              <a:spcBef>
                <a:spcPts val="200"/>
              </a:spcBef>
              <a:buClr>
                <a:srgbClr val="2A5159"/>
              </a:buClr>
              <a:buFont typeface="Arial" panose="020B0604020202020204" pitchFamily="34" charset="0"/>
              <a:buChar char="•"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en-US" sz="1800" dirty="0">
                <a:solidFill>
                  <a:srgbClr val="2A5159"/>
                </a:solidFill>
              </a:rPr>
              <a:t>Instant charge &amp; battery extension from </a:t>
            </a:r>
            <a:r>
              <a:rPr lang="en-US" sz="1800" b="1" dirty="0">
                <a:solidFill>
                  <a:srgbClr val="6FC9C3"/>
                </a:solidFill>
              </a:rPr>
              <a:t>100 to 350 km</a:t>
            </a:r>
          </a:p>
          <a:p>
            <a:pPr marL="285750" indent="-285750">
              <a:lnSpc>
                <a:spcPct val="130000"/>
              </a:lnSpc>
              <a:spcBef>
                <a:spcPts val="200"/>
              </a:spcBef>
              <a:buClr>
                <a:srgbClr val="2A5159"/>
              </a:buClr>
              <a:buFont typeface="Arial" panose="020B0604020202020204" pitchFamily="34" charset="0"/>
              <a:buChar char="•"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en-US" sz="1800" b="1" dirty="0">
                <a:solidFill>
                  <a:srgbClr val="6FC9C3"/>
                </a:solidFill>
              </a:rPr>
              <a:t>0 emission </a:t>
            </a:r>
            <a:r>
              <a:rPr lang="en-US" sz="1800" dirty="0">
                <a:solidFill>
                  <a:srgbClr val="2A5159"/>
                </a:solidFill>
              </a:rPr>
              <a:t>–</a:t>
            </a:r>
            <a:r>
              <a:rPr lang="en-US" sz="1800" b="1" dirty="0">
                <a:solidFill>
                  <a:srgbClr val="6FC9C3"/>
                </a:solidFill>
              </a:rPr>
              <a:t> </a:t>
            </a:r>
            <a:r>
              <a:rPr lang="en-US" sz="1800" dirty="0">
                <a:solidFill>
                  <a:srgbClr val="2A5159"/>
                </a:solidFill>
              </a:rPr>
              <a:t>Euro 7+ ready</a:t>
            </a:r>
          </a:p>
          <a:p>
            <a:pPr marL="285750" indent="-285750">
              <a:lnSpc>
                <a:spcPct val="130000"/>
              </a:lnSpc>
              <a:spcBef>
                <a:spcPts val="200"/>
              </a:spcBef>
              <a:buClr>
                <a:srgbClr val="2A5159"/>
              </a:buClr>
              <a:buFont typeface="Arial" panose="020B0604020202020204" pitchFamily="34" charset="0"/>
              <a:buChar char="•"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en-US" sz="1800" b="1" dirty="0">
                <a:solidFill>
                  <a:srgbClr val="6FC9C3"/>
                </a:solidFill>
                <a:latin typeface="RalewayRoman-Regular"/>
              </a:rPr>
              <a:t>CO2 footprint divided by 4 </a:t>
            </a:r>
            <a:r>
              <a:rPr lang="en-US" sz="1800" dirty="0"/>
              <a:t>vs an e-van</a:t>
            </a:r>
          </a:p>
          <a:p>
            <a:pPr marL="285750" indent="-285750">
              <a:lnSpc>
                <a:spcPct val="130000"/>
              </a:lnSpc>
              <a:spcBef>
                <a:spcPts val="200"/>
              </a:spcBef>
              <a:buClr>
                <a:srgbClr val="2A5159"/>
              </a:buClr>
              <a:buFont typeface="Arial" panose="020B0604020202020204" pitchFamily="34" charset="0"/>
              <a:buChar char="•"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en-US" sz="1800" b="1" dirty="0">
                <a:solidFill>
                  <a:srgbClr val="6FC9C3"/>
                </a:solidFill>
              </a:rPr>
              <a:t>Low maintenance</a:t>
            </a:r>
            <a:r>
              <a:rPr lang="en-US" sz="1800" dirty="0">
                <a:solidFill>
                  <a:srgbClr val="2A5159"/>
                </a:solidFill>
              </a:rPr>
              <a:t>, reparable, upgradable</a:t>
            </a:r>
          </a:p>
          <a:p>
            <a:pPr marL="285750" indent="-285750">
              <a:lnSpc>
                <a:spcPct val="130000"/>
              </a:lnSpc>
              <a:spcBef>
                <a:spcPts val="200"/>
              </a:spcBef>
              <a:buClr>
                <a:srgbClr val="2A5159"/>
              </a:buClr>
              <a:buFont typeface="Arial" panose="020B0604020202020204" pitchFamily="34" charset="0"/>
              <a:buChar char="•"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en-US" sz="1800" dirty="0">
                <a:solidFill>
                  <a:srgbClr val="2A5159"/>
                </a:solidFill>
              </a:rPr>
              <a:t>From </a:t>
            </a:r>
            <a:r>
              <a:rPr lang="en-US" sz="1800" b="1" dirty="0">
                <a:solidFill>
                  <a:srgbClr val="6FC9C3"/>
                </a:solidFill>
              </a:rPr>
              <a:t>20 000€ </a:t>
            </a:r>
            <a:r>
              <a:rPr lang="en-US" sz="1800" dirty="0">
                <a:solidFill>
                  <a:srgbClr val="2A5159"/>
                </a:solidFill>
              </a:rPr>
              <a:t>– without incentives</a:t>
            </a:r>
            <a:endParaRPr lang="en-US" sz="1800" dirty="0"/>
          </a:p>
        </p:txBody>
      </p:sp>
      <p:pic>
        <p:nvPicPr>
          <p:cNvPr id="12" name="Image 11" descr="Une image contenant véhicule, roue, Véhicule terrestre, Pièce auto&#10;&#10;Description générée automatiquement">
            <a:extLst>
              <a:ext uri="{FF2B5EF4-FFF2-40B4-BE49-F238E27FC236}">
                <a16:creationId xmlns:a16="http://schemas.microsoft.com/office/drawing/2014/main" id="{BB8C5AB1-3229-9B17-EF67-AE390C7D1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95" y="3945099"/>
            <a:ext cx="7006309" cy="280338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5AAB80-271C-D902-C2B3-0034CBCA04ED}"/>
              </a:ext>
            </a:extLst>
          </p:cNvPr>
          <p:cNvSpPr txBox="1"/>
          <p:nvPr/>
        </p:nvSpPr>
        <p:spPr>
          <a:xfrm>
            <a:off x="6170995" y="6137659"/>
            <a:ext cx="130082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6FC9C3"/>
                </a:solidFill>
              </a:rPr>
              <a:t>pickup</a:t>
            </a:r>
            <a:endParaRPr lang="fr-FR" sz="16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5DF448-8395-D896-D27E-67D4D7D4BE07}"/>
              </a:ext>
            </a:extLst>
          </p:cNvPr>
          <p:cNvSpPr txBox="1"/>
          <p:nvPr/>
        </p:nvSpPr>
        <p:spPr>
          <a:xfrm>
            <a:off x="7498609" y="6137659"/>
            <a:ext cx="130082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6FC9C3"/>
                </a:solidFill>
              </a:rPr>
              <a:t>box</a:t>
            </a:r>
            <a:endParaRPr lang="fr-FR" sz="16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C98949-2480-9FD0-645D-654878A362F1}"/>
              </a:ext>
            </a:extLst>
          </p:cNvPr>
          <p:cNvSpPr txBox="1"/>
          <p:nvPr/>
        </p:nvSpPr>
        <p:spPr>
          <a:xfrm>
            <a:off x="8936690" y="6137659"/>
            <a:ext cx="1698575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6FC9C3"/>
                </a:solidFill>
              </a:rPr>
              <a:t>refrigerated</a:t>
            </a:r>
            <a:endParaRPr lang="fr-FR" sz="1600"/>
          </a:p>
        </p:txBody>
      </p:sp>
      <p:pic>
        <p:nvPicPr>
          <p:cNvPr id="2" name="Image 1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85E0F1C1-FB1F-07C8-4A25-C51346884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pic>
        <p:nvPicPr>
          <p:cNvPr id="10" name="Image 9" descr="Une image contenant véhicule, Véhicule terrestre, roue, transport&#10;&#10;Description générée automatiquement">
            <a:extLst>
              <a:ext uri="{FF2B5EF4-FFF2-40B4-BE49-F238E27FC236}">
                <a16:creationId xmlns:a16="http://schemas.microsoft.com/office/drawing/2014/main" id="{69AE5D99-8DD9-6655-3D4F-0F7C02542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675" y="1170980"/>
            <a:ext cx="7827815" cy="58708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0B50686-719E-9CFA-6B9D-F0DD3A152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979" y="475625"/>
            <a:ext cx="1346490" cy="5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73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0"/>
          <p:cNvSpPr/>
          <p:nvPr/>
        </p:nvSpPr>
        <p:spPr>
          <a:xfrm>
            <a:off x="0" y="0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AE2DA51-4F89-F7F2-3321-5610F33519A2}"/>
              </a:ext>
            </a:extLst>
          </p:cNvPr>
          <p:cNvSpPr>
            <a:spLocks/>
          </p:cNvSpPr>
          <p:nvPr/>
        </p:nvSpPr>
        <p:spPr>
          <a:xfrm>
            <a:off x="325256" y="1432358"/>
            <a:ext cx="11052580" cy="5342794"/>
          </a:xfrm>
          <a:prstGeom prst="roundRect">
            <a:avLst>
              <a:gd name="adj" fmla="val 3480"/>
            </a:avLst>
          </a:prstGeom>
          <a:noFill/>
          <a:ln w="76200" cap="flat">
            <a:solidFill>
              <a:srgbClr val="6FC9C3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98" name="Picture 2" descr="Vélos cargos électriques | Winora Cargo E-bikes">
            <a:extLst>
              <a:ext uri="{FF2B5EF4-FFF2-40B4-BE49-F238E27FC236}">
                <a16:creationId xmlns:a16="http://schemas.microsoft.com/office/drawing/2014/main" id="{64E400C8-6B92-38C1-2DC6-0667A4A4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60" y="322024"/>
            <a:ext cx="768901" cy="5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loris Toyota Proace Utilitaire Fourgon tôlé en couleurs avec Toyota Magny">
            <a:extLst>
              <a:ext uri="{FF2B5EF4-FFF2-40B4-BE49-F238E27FC236}">
                <a16:creationId xmlns:a16="http://schemas.microsoft.com/office/drawing/2014/main" id="{35F96972-C7A5-4DD4-6F72-7B69701F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0272" y="186229"/>
            <a:ext cx="1176834" cy="7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18EE09E-DEAE-F780-FB67-CB313AF7DB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27938" r="22253" b="17177"/>
          <a:stretch/>
        </p:blipFill>
        <p:spPr>
          <a:xfrm>
            <a:off x="9811281" y="196982"/>
            <a:ext cx="1088014" cy="784556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1F9598C-B5EF-6A36-8013-41DA58606B8F}"/>
              </a:ext>
            </a:extLst>
          </p:cNvPr>
          <p:cNvSpPr txBox="1"/>
          <p:nvPr/>
        </p:nvSpPr>
        <p:spPr>
          <a:xfrm>
            <a:off x="251429" y="864874"/>
            <a:ext cx="35322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r"/>
            <a:r>
              <a:rPr lang="fr-FR" dirty="0">
                <a:solidFill>
                  <a:srgbClr val="FFFFFF"/>
                </a:solidFill>
              </a:rPr>
              <a:t>BENCHMARK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EC1F186F-D52B-68AB-E063-8708DFCD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pic>
        <p:nvPicPr>
          <p:cNvPr id="5" name="Picture 6" descr="Coloris Toyota Proace Utilitaire Fourgon tôlé en couleurs avec Toyota Magny">
            <a:extLst>
              <a:ext uri="{FF2B5EF4-FFF2-40B4-BE49-F238E27FC236}">
                <a16:creationId xmlns:a16="http://schemas.microsoft.com/office/drawing/2014/main" id="{4C94E453-9E9F-BEDE-8F16-A9462205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8386" y="186229"/>
            <a:ext cx="1176834" cy="7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E2A8B9D-DAC6-1E51-1741-F1F26F0E97EA}"/>
              </a:ext>
            </a:extLst>
          </p:cNvPr>
          <p:cNvGraphicFramePr>
            <a:graphicFrameLocks noGrp="1"/>
          </p:cNvGraphicFramePr>
          <p:nvPr/>
        </p:nvGraphicFramePr>
        <p:xfrm>
          <a:off x="606779" y="1037579"/>
          <a:ext cx="10534090" cy="5558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902">
                  <a:extLst>
                    <a:ext uri="{9D8B030D-6E8A-4147-A177-3AD203B41FA5}">
                      <a16:colId xmlns:a16="http://schemas.microsoft.com/office/drawing/2014/main" val="427164651"/>
                    </a:ext>
                  </a:extLst>
                </a:gridCol>
                <a:gridCol w="2905397">
                  <a:extLst>
                    <a:ext uri="{9D8B030D-6E8A-4147-A177-3AD203B41FA5}">
                      <a16:colId xmlns:a16="http://schemas.microsoft.com/office/drawing/2014/main" val="3847683770"/>
                    </a:ext>
                  </a:extLst>
                </a:gridCol>
                <a:gridCol w="1855825">
                  <a:extLst>
                    <a:ext uri="{9D8B030D-6E8A-4147-A177-3AD203B41FA5}">
                      <a16:colId xmlns:a16="http://schemas.microsoft.com/office/drawing/2014/main" val="34966913"/>
                    </a:ext>
                  </a:extLst>
                </a:gridCol>
                <a:gridCol w="1992302">
                  <a:extLst>
                    <a:ext uri="{9D8B030D-6E8A-4147-A177-3AD203B41FA5}">
                      <a16:colId xmlns:a16="http://schemas.microsoft.com/office/drawing/2014/main" val="1979785236"/>
                    </a:ext>
                  </a:extLst>
                </a:gridCol>
                <a:gridCol w="1907112">
                  <a:extLst>
                    <a:ext uri="{9D8B030D-6E8A-4147-A177-3AD203B41FA5}">
                      <a16:colId xmlns:a16="http://schemas.microsoft.com/office/drawing/2014/main" val="3704965147"/>
                    </a:ext>
                  </a:extLst>
                </a:gridCol>
                <a:gridCol w="1482552">
                  <a:extLst>
                    <a:ext uri="{9D8B030D-6E8A-4147-A177-3AD203B41FA5}">
                      <a16:colId xmlns:a16="http://schemas.microsoft.com/office/drawing/2014/main" val="61577474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rgbClr val="2A4B53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Cargo Bike</a:t>
                      </a:r>
                      <a:endParaRPr lang="fr-FR" sz="2000" b="1" i="0" u="none" strike="noStrike" dirty="0">
                        <a:solidFill>
                          <a:srgbClr val="2A4B53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rgbClr val="2A4B53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Diesel van</a:t>
                      </a:r>
                      <a:endParaRPr lang="fr-FR" sz="2000" b="1" i="0" u="none" strike="noStrike" dirty="0">
                        <a:solidFill>
                          <a:srgbClr val="2A4B53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rgbClr val="2A4B53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E-van</a:t>
                      </a:r>
                      <a:endParaRPr lang="fr-FR" sz="2000" b="1" i="0" u="none" strike="noStrike" dirty="0">
                        <a:solidFill>
                          <a:srgbClr val="2A4B53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rgbClr val="2A4B53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VIKE</a:t>
                      </a:r>
                      <a:endParaRPr lang="fr-FR" sz="2000" b="1" i="0" u="none" strike="noStrike" dirty="0">
                        <a:solidFill>
                          <a:srgbClr val="2A4B53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3666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495514"/>
                  </a:ext>
                </a:extLst>
              </a:tr>
              <a:tr h="309563">
                <a:tc rowSpan="4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A5159"/>
                          </a:solidFill>
                          <a:effectLst/>
                          <a:uFillTx/>
                          <a:latin typeface="Jost" pitchFamily="2" charset="0"/>
                          <a:ea typeface="Jost" pitchFamily="2" charset="0"/>
                          <a:cs typeface="Poppins"/>
                          <a:sym typeface="Poppins"/>
                        </a:rPr>
                        <a:t>ECONOMICAL</a:t>
                      </a:r>
                    </a:p>
                  </a:txBody>
                  <a:tcPr marL="4763" marR="4763" marT="4763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Purchase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price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(k€)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6-14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C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25-35</a:t>
                      </a:r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40-70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20-35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224527"/>
                  </a:ext>
                </a:extLst>
              </a:tr>
              <a:tr h="353187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Consumption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(€/1000 km)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2-4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120</a:t>
                      </a: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C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48</a:t>
                      </a:r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14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841777"/>
                  </a:ext>
                </a:extLst>
              </a:tr>
              <a:tr h="305182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Drivers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(per 1000kg)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83521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Lifespan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</a:t>
                      </a:r>
                      <a:r>
                        <a:rPr lang="fr-FR" sz="1800" b="0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years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3-5 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15-20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C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10-15 </a:t>
                      </a:r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15-20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831529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41513"/>
                  </a:ext>
                </a:extLst>
              </a:tr>
              <a:tr h="361950">
                <a:tc rowSpan="3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A5159"/>
                          </a:solidFill>
                          <a:effectLst/>
                          <a:uFillTx/>
                          <a:latin typeface="Jost" pitchFamily="2" charset="0"/>
                          <a:ea typeface="Jost" pitchFamily="2" charset="0"/>
                          <a:cs typeface="Poppins"/>
                          <a:sym typeface="Poppins"/>
                        </a:rPr>
                        <a:t>GREEN</a:t>
                      </a:r>
                    </a:p>
                  </a:txBody>
                  <a:tcPr marL="4763" marR="4763" marT="4763" marB="0" vert="vert270" anchor="ctr">
                    <a:lnL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C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CO2 </a:t>
                      </a: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footprint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(CO2eq)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0,5-2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40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C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22</a:t>
                      </a:r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7</a:t>
                      </a: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449160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NoX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emission</a:t>
                      </a:r>
                      <a:endParaRPr lang="fr-FR" sz="1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No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Yes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No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No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95838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Emissions of fine particles including </a:t>
                      </a:r>
                      <a:r>
                        <a:rPr lang="en-US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tyres</a:t>
                      </a:r>
                      <a:r>
                        <a:rPr lang="en-US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en-US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(mg/km)</a:t>
                      </a: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0,5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50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40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8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57197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6FC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313629"/>
                  </a:ext>
                </a:extLst>
              </a:tr>
              <a:tr h="180975">
                <a:tc rowSpan="5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A5159"/>
                          </a:solidFill>
                          <a:effectLst/>
                          <a:uFillTx/>
                          <a:latin typeface="Jost" pitchFamily="2" charset="0"/>
                          <a:ea typeface="Jost" pitchFamily="2" charset="0"/>
                          <a:cs typeface="Poppins"/>
                          <a:sym typeface="Poppins"/>
                        </a:rPr>
                        <a:t>CAPABLE</a:t>
                      </a:r>
                    </a:p>
                  </a:txBody>
                  <a:tcPr marL="4763" marR="4763" marT="4763" marB="0" vert="vert270" anchor="ctr">
                    <a:lnL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Payload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(kg)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150-300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1200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1100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1000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7650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Usable volume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(m3)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1-2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5-6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5-6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5-6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533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Batteries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(kWh)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0,4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>
                          <a:solidFill>
                            <a:srgbClr val="2A4B53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X</a:t>
                      </a:r>
                      <a:endParaRPr lang="fr-FR" sz="2000" b="0" i="0" u="none" strike="noStrike">
                        <a:solidFill>
                          <a:srgbClr val="2A4B53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C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50-75</a:t>
                      </a:r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6-30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798574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Urban </a:t>
                      </a:r>
                      <a:r>
                        <a:rPr lang="fr-FR" sz="1800" b="1" i="0" u="none" strike="noStrike" cap="none" spc="0" baseline="0" dirty="0" err="1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autonomy</a:t>
                      </a:r>
                      <a:r>
                        <a:rPr lang="fr-FR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 </a:t>
                      </a:r>
                      <a:r>
                        <a:rPr lang="fr-FR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(km)</a:t>
                      </a: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0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40</a:t>
                      </a:r>
                      <a:endParaRPr lang="fr-FR" sz="2000" b="0" i="0" u="none" strike="noStrike" dirty="0">
                        <a:solidFill>
                          <a:srgbClr val="FF0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1300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C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300</a:t>
                      </a:r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80-350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7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Charging time - standard socket 10A </a:t>
                      </a:r>
                      <a:r>
                        <a:rPr lang="en-US" sz="18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Jost" pitchFamily="2" charset="0"/>
                          <a:ea typeface="Jost" pitchFamily="2" charset="0"/>
                          <a:cs typeface="+mn-cs"/>
                          <a:sym typeface="Poppins"/>
                        </a:rPr>
                        <a:t>(h)</a:t>
                      </a:r>
                      <a:endParaRPr lang="fr-FR" sz="18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Jost" pitchFamily="2" charset="0"/>
                        <a:ea typeface="Jost" pitchFamily="2" charset="0"/>
                        <a:cs typeface="+mn-cs"/>
                        <a:sym typeface="Poppins"/>
                      </a:endParaRPr>
                    </a:p>
                  </a:txBody>
                  <a:tcPr marL="4763" marR="4763" marT="4763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5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2A4B53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X</a:t>
                      </a:r>
                      <a:endParaRPr lang="fr-FR" sz="2000" b="0" i="0" u="none" strike="noStrike" dirty="0">
                        <a:solidFill>
                          <a:srgbClr val="2A4B53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FFC00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24-35</a:t>
                      </a:r>
                      <a:endParaRPr lang="fr-FR" sz="2000" b="0" i="0" u="none" strike="noStrike" dirty="0">
                        <a:solidFill>
                          <a:srgbClr val="FFC00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B050"/>
                          </a:solidFill>
                          <a:effectLst/>
                          <a:latin typeface="Jost" pitchFamily="2" charset="0"/>
                          <a:ea typeface="Jost" pitchFamily="2" charset="0"/>
                        </a:rPr>
                        <a:t>5-13</a:t>
                      </a:r>
                      <a:endParaRPr lang="fr-FR" sz="2000" b="0" i="0" u="none" strike="noStrike" dirty="0">
                        <a:solidFill>
                          <a:srgbClr val="00B050"/>
                        </a:solidFill>
                        <a:effectLst/>
                        <a:latin typeface="Jost" pitchFamily="2" charset="0"/>
                        <a:ea typeface="Jost" pitchFamily="2" charset="0"/>
                      </a:endParaRP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E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61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0397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0"/>
          <p:cNvSpPr/>
          <p:nvPr/>
        </p:nvSpPr>
        <p:spPr>
          <a:xfrm>
            <a:off x="0" y="0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1F9598C-B5EF-6A36-8013-41DA58606B8F}"/>
              </a:ext>
            </a:extLst>
          </p:cNvPr>
          <p:cNvSpPr txBox="1"/>
          <p:nvPr/>
        </p:nvSpPr>
        <p:spPr>
          <a:xfrm>
            <a:off x="-331974" y="735963"/>
            <a:ext cx="396505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r"/>
            <a:r>
              <a:rPr lang="fr-FR" dirty="0">
                <a:solidFill>
                  <a:srgbClr val="FFFFFF"/>
                </a:solidFill>
              </a:rPr>
              <a:t>THE ELECTRIC 
</a:t>
            </a:r>
            <a:r>
              <a:rPr lang="fr-FR" dirty="0">
                <a:solidFill>
                  <a:srgbClr val="6FC9C3"/>
                </a:solidFill>
              </a:rPr>
              <a:t>REVOLUTION</a:t>
            </a: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17F56DE1-9FCC-E4F9-0EF6-E1D835166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pic>
        <p:nvPicPr>
          <p:cNvPr id="5" name="Image 4" descr="Une image contenant véhicule, Véhicule terrestre, roue, transport&#10;&#10;Description générée automatiquement">
            <a:extLst>
              <a:ext uri="{FF2B5EF4-FFF2-40B4-BE49-F238E27FC236}">
                <a16:creationId xmlns:a16="http://schemas.microsoft.com/office/drawing/2014/main" id="{44AD15C5-11D4-DFDC-77E8-9382EC924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17548" r="18311" b="22524"/>
          <a:stretch/>
        </p:blipFill>
        <p:spPr>
          <a:xfrm>
            <a:off x="67100" y="2559017"/>
            <a:ext cx="4841473" cy="3518296"/>
          </a:xfrm>
          <a:prstGeom prst="rect">
            <a:avLst/>
          </a:prstGeom>
        </p:spPr>
      </p:pic>
      <p:sp>
        <p:nvSpPr>
          <p:cNvPr id="13" name="Texte">
            <a:extLst>
              <a:ext uri="{FF2B5EF4-FFF2-40B4-BE49-F238E27FC236}">
                <a16:creationId xmlns:a16="http://schemas.microsoft.com/office/drawing/2014/main" id="{D8E47A85-D56B-4437-3E59-50FC90E5A366}"/>
              </a:ext>
            </a:extLst>
          </p:cNvPr>
          <p:cNvSpPr txBox="1"/>
          <p:nvPr/>
        </p:nvSpPr>
        <p:spPr>
          <a:xfrm>
            <a:off x="5295803" y="2462529"/>
            <a:ext cx="650526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  <p:sp>
        <p:nvSpPr>
          <p:cNvPr id="20" name="ZoneTexte 3">
            <a:extLst>
              <a:ext uri="{FF2B5EF4-FFF2-40B4-BE49-F238E27FC236}">
                <a16:creationId xmlns:a16="http://schemas.microsoft.com/office/drawing/2014/main" id="{1142C29E-6517-7214-F595-58D650FD4DAC}"/>
              </a:ext>
            </a:extLst>
          </p:cNvPr>
          <p:cNvSpPr txBox="1"/>
          <p:nvPr/>
        </p:nvSpPr>
        <p:spPr>
          <a:xfrm>
            <a:off x="5155138" y="116838"/>
            <a:ext cx="516006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0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r>
              <a:rPr lang="fr-FR" dirty="0" err="1">
                <a:latin typeface="Jost Black" pitchFamily="2" charset="0"/>
                <a:ea typeface="Jost Black" pitchFamily="2" charset="0"/>
              </a:rPr>
              <a:t>Patented</a:t>
            </a:r>
            <a:r>
              <a:rPr lang="fr-FR" dirty="0">
                <a:latin typeface="Jost Black" pitchFamily="2" charset="0"/>
                <a:ea typeface="Jost Black" pitchFamily="2" charset="0"/>
              </a:rPr>
              <a:t> propulsion</a:t>
            </a:r>
            <a:endParaRPr dirty="0">
              <a:latin typeface="Jost Black" pitchFamily="2" charset="0"/>
              <a:ea typeface="Jost Black" pitchFamily="2" charset="0"/>
            </a:endParaRPr>
          </a:p>
        </p:txBody>
      </p:sp>
      <p:sp>
        <p:nvSpPr>
          <p:cNvPr id="21" name="ZoneTexte 5">
            <a:extLst>
              <a:ext uri="{FF2B5EF4-FFF2-40B4-BE49-F238E27FC236}">
                <a16:creationId xmlns:a16="http://schemas.microsoft.com/office/drawing/2014/main" id="{991D1B03-846D-1EA2-DF36-094F8AF8EEDB}"/>
              </a:ext>
            </a:extLst>
          </p:cNvPr>
          <p:cNvSpPr txBox="1"/>
          <p:nvPr/>
        </p:nvSpPr>
        <p:spPr>
          <a:xfrm>
            <a:off x="5155138" y="584021"/>
            <a:ext cx="5987944" cy="452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defRPr sz="17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2400" dirty="0">
                <a:latin typeface="Jost Regular Bold"/>
              </a:rPr>
              <a:t>Efficient, </a:t>
            </a:r>
            <a:r>
              <a:rPr lang="fr-FR" sz="2400" dirty="0" err="1">
                <a:latin typeface="Jost Regular Bold"/>
              </a:rPr>
              <a:t>modular</a:t>
            </a:r>
            <a:r>
              <a:rPr lang="fr-FR" sz="2400" dirty="0">
                <a:latin typeface="Jost Regular Bold"/>
              </a:rPr>
              <a:t>, </a:t>
            </a:r>
            <a:r>
              <a:rPr lang="fr-FR" sz="2400" dirty="0" err="1">
                <a:latin typeface="Jost Regular Bold"/>
              </a:rPr>
              <a:t>eco-designed</a:t>
            </a:r>
            <a:r>
              <a:rPr lang="fr-FR" sz="2400" dirty="0">
                <a:latin typeface="Jost Regular Bold"/>
              </a:rPr>
              <a:t>, </a:t>
            </a:r>
            <a:r>
              <a:rPr lang="fr-FR" sz="2400" dirty="0">
                <a:solidFill>
                  <a:srgbClr val="ED6E68"/>
                </a:solidFill>
                <a:latin typeface="Jost Regular Bold"/>
              </a:rPr>
              <a:t>scalable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AE92138-38F9-08BE-CD39-07F6FEB356C7}"/>
              </a:ext>
            </a:extLst>
          </p:cNvPr>
          <p:cNvSpPr txBox="1"/>
          <p:nvPr/>
        </p:nvSpPr>
        <p:spPr>
          <a:xfrm>
            <a:off x="5163901" y="2670641"/>
            <a:ext cx="1554299" cy="6217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  <a:spcBef>
                <a:spcPts val="200"/>
              </a:spcBef>
              <a:defRPr sz="12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b="1" dirty="0" err="1">
                <a:solidFill>
                  <a:srgbClr val="335058"/>
                </a:solidFill>
                <a:latin typeface="Jost Regular Bold"/>
              </a:rPr>
              <a:t>Assisted</a:t>
            </a:r>
            <a:r>
              <a:rPr lang="fr-FR" sz="1600" b="1" dirty="0">
                <a:solidFill>
                  <a:srgbClr val="335058"/>
                </a:solidFill>
                <a:latin typeface="Jost Regular Bold"/>
              </a:rPr>
              <a:t> </a:t>
            </a:r>
            <a:r>
              <a:rPr lang="fr-FR" sz="1600" b="1" dirty="0" err="1">
                <a:solidFill>
                  <a:srgbClr val="335058"/>
                </a:solidFill>
                <a:latin typeface="Jost Regular Bold"/>
              </a:rPr>
              <a:t>crankset</a:t>
            </a:r>
            <a:r>
              <a:rPr lang="fr-FR" sz="1600" b="1" dirty="0">
                <a:solidFill>
                  <a:srgbClr val="335058"/>
                </a:solidFill>
                <a:latin typeface="Jost Regular Bold"/>
              </a:rPr>
              <a:t> &lt;30km/h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B61E095-5596-7048-5A11-4ADE4058F230}"/>
              </a:ext>
            </a:extLst>
          </p:cNvPr>
          <p:cNvCxnSpPr>
            <a:cxnSpLocks/>
          </p:cNvCxnSpPr>
          <p:nvPr/>
        </p:nvCxnSpPr>
        <p:spPr>
          <a:xfrm>
            <a:off x="6713829" y="2061208"/>
            <a:ext cx="0" cy="571333"/>
          </a:xfrm>
          <a:prstGeom prst="line">
            <a:avLst/>
          </a:prstGeom>
          <a:noFill/>
          <a:ln w="38100" cap="flat">
            <a:solidFill>
              <a:srgbClr val="FAE57A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ZoneTexte 5">
            <a:extLst>
              <a:ext uri="{FF2B5EF4-FFF2-40B4-BE49-F238E27FC236}">
                <a16:creationId xmlns:a16="http://schemas.microsoft.com/office/drawing/2014/main" id="{9A88F3F9-3207-8FA6-9FCA-554D8A052EE0}"/>
              </a:ext>
            </a:extLst>
          </p:cNvPr>
          <p:cNvSpPr txBox="1"/>
          <p:nvPr/>
        </p:nvSpPr>
        <p:spPr>
          <a:xfrm>
            <a:off x="5155138" y="1092700"/>
            <a:ext cx="3115281" cy="2345825"/>
          </a:xfrm>
          <a:prstGeom prst="roundRect">
            <a:avLst>
              <a:gd name="adj" fmla="val 7835"/>
            </a:avLst>
          </a:prstGeom>
          <a:ln w="38100">
            <a:solidFill>
              <a:srgbClr val="6FC9C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7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endParaRPr lang="fr-FR">
              <a:solidFill>
                <a:srgbClr val="ED6E68"/>
              </a:solidFill>
              <a:latin typeface="Jost Regular Bold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2F26A01-FBE0-F37E-A7EF-1EB94619FA74}"/>
              </a:ext>
            </a:extLst>
          </p:cNvPr>
          <p:cNvSpPr txBox="1"/>
          <p:nvPr/>
        </p:nvSpPr>
        <p:spPr>
          <a:xfrm>
            <a:off x="5213082" y="1233615"/>
            <a:ext cx="299799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2A5159"/>
                </a:solidFill>
                <a:latin typeface="Jost Regular Bold"/>
              </a:rPr>
              <a:t>2 LAYERS
</a:t>
            </a:r>
            <a:r>
              <a:rPr lang="en-US" sz="2400" b="1" dirty="0">
                <a:solidFill>
                  <a:srgbClr val="ED6E68"/>
                </a:solidFill>
                <a:latin typeface="Jost Regular Bold"/>
              </a:rPr>
              <a:t>of clean Propulsion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ED6E68"/>
              </a:solidFill>
              <a:effectLst/>
              <a:uFillTx/>
              <a:latin typeface="Jost Regular Bold"/>
              <a:sym typeface="Poppins"/>
            </a:endParaRPr>
          </a:p>
        </p:txBody>
      </p:sp>
      <p:sp>
        <p:nvSpPr>
          <p:cNvPr id="57" name="Rectangle aux angles arrondis">
            <a:extLst>
              <a:ext uri="{FF2B5EF4-FFF2-40B4-BE49-F238E27FC236}">
                <a16:creationId xmlns:a16="http://schemas.microsoft.com/office/drawing/2014/main" id="{7B958AFB-7B7B-1859-3E06-6294E7F20940}"/>
              </a:ext>
            </a:extLst>
          </p:cNvPr>
          <p:cNvSpPr/>
          <p:nvPr/>
        </p:nvSpPr>
        <p:spPr>
          <a:xfrm>
            <a:off x="8457875" y="3563389"/>
            <a:ext cx="3115280" cy="1897745"/>
          </a:xfrm>
          <a:prstGeom prst="roundRect">
            <a:avLst>
              <a:gd name="adj" fmla="val 9012"/>
            </a:avLst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fr-FR" sz="2400" b="1" dirty="0">
                <a:solidFill>
                  <a:srgbClr val="FAE57A"/>
                </a:solidFill>
                <a:latin typeface="Jost Regular Bold"/>
              </a:rPr>
              <a:t>ECO DESIGNED</a:t>
            </a:r>
          </a:p>
          <a:p>
            <a:r>
              <a:rPr lang="en-US" dirty="0">
                <a:solidFill>
                  <a:schemeClr val="tx1"/>
                </a:solidFill>
                <a:latin typeface="Jost Regular Bold"/>
              </a:rPr>
              <a:t>Weight divided by 2
Regenerable battery modules
Doubled service life
Eco-sourced materials</a:t>
            </a:r>
            <a:endParaRPr lang="fr-FR" dirty="0">
              <a:solidFill>
                <a:schemeClr val="tx1"/>
              </a:solidFill>
              <a:latin typeface="Jost Regular Bold"/>
            </a:endParaRPr>
          </a:p>
        </p:txBody>
      </p:sp>
      <p:sp>
        <p:nvSpPr>
          <p:cNvPr id="58" name="Rectangle aux angles arrondis">
            <a:extLst>
              <a:ext uri="{FF2B5EF4-FFF2-40B4-BE49-F238E27FC236}">
                <a16:creationId xmlns:a16="http://schemas.microsoft.com/office/drawing/2014/main" id="{3763D4CF-B104-0868-5DE5-773D704FB2B8}"/>
              </a:ext>
            </a:extLst>
          </p:cNvPr>
          <p:cNvSpPr/>
          <p:nvPr/>
        </p:nvSpPr>
        <p:spPr>
          <a:xfrm>
            <a:off x="5155139" y="3556165"/>
            <a:ext cx="3103876" cy="1904969"/>
          </a:xfrm>
          <a:prstGeom prst="roundRect">
            <a:avLst>
              <a:gd name="adj" fmla="val 9269"/>
            </a:avLst>
          </a:prstGeom>
          <a:solidFill>
            <a:srgbClr val="6FC9C3"/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fr-FR" sz="2400" b="1" dirty="0">
                <a:solidFill>
                  <a:srgbClr val="2A5159"/>
                </a:solidFill>
                <a:latin typeface="Jost Regular Bold"/>
                <a:ea typeface="Jost" pitchFamily="2" charset="0"/>
              </a:rPr>
              <a:t>ECONOMICAL</a:t>
            </a:r>
          </a:p>
          <a:p>
            <a:r>
              <a:rPr lang="en-US" dirty="0">
                <a:solidFill>
                  <a:schemeClr val="tx1"/>
                </a:solidFill>
                <a:latin typeface="Jost Regular Bold"/>
                <a:ea typeface="Jost" pitchFamily="2" charset="0"/>
              </a:rPr>
              <a:t>Consumption divided by 2
Battery size tailored to needs
Repairable by design</a:t>
            </a:r>
          </a:p>
          <a:p>
            <a:r>
              <a:rPr lang="en-US" dirty="0">
                <a:solidFill>
                  <a:schemeClr val="tx1"/>
                </a:solidFill>
                <a:latin typeface="Jost Regular Bold"/>
                <a:ea typeface="Jost" pitchFamily="2" charset="0"/>
              </a:rPr>
              <a:t>Predictive use &amp; maintenance</a:t>
            </a:r>
            <a:endParaRPr lang="fr-FR" dirty="0">
              <a:solidFill>
                <a:schemeClr val="tx1"/>
              </a:solidFill>
              <a:latin typeface="Jost Regular Bold"/>
              <a:ea typeface="Jost" pitchFamily="2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6D88FE5-55DA-93CF-7449-3FAFFC8606EF}"/>
              </a:ext>
            </a:extLst>
          </p:cNvPr>
          <p:cNvGrpSpPr>
            <a:grpSpLocks noChangeAspect="1"/>
          </p:cNvGrpSpPr>
          <p:nvPr/>
        </p:nvGrpSpPr>
        <p:grpSpPr>
          <a:xfrm>
            <a:off x="8607261" y="2331484"/>
            <a:ext cx="2749837" cy="649371"/>
            <a:chOff x="3815839" y="5528692"/>
            <a:chExt cx="2988168" cy="70565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A3A9AE0-B0DD-AA67-5416-B150FAFB5C9F}"/>
                </a:ext>
              </a:extLst>
            </p:cNvPr>
            <p:cNvGrpSpPr/>
            <p:nvPr/>
          </p:nvGrpSpPr>
          <p:grpSpPr>
            <a:xfrm>
              <a:off x="3815839" y="5605721"/>
              <a:ext cx="1037586" cy="602482"/>
              <a:chOff x="3815839" y="5605721"/>
              <a:chExt cx="1037586" cy="602482"/>
            </a:xfrm>
          </p:grpSpPr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4E528DA9-976C-3792-AFED-22374DF13D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47643" y="5605721"/>
                <a:ext cx="773983" cy="313464"/>
                <a:chOff x="3899617" y="4384511"/>
                <a:chExt cx="1688881" cy="684000"/>
              </a:xfrm>
            </p:grpSpPr>
            <p:pic>
              <p:nvPicPr>
                <p:cNvPr id="55" name="Graphique 54" descr="Batterie chargée avec un remplissage uni">
                  <a:extLst>
                    <a:ext uri="{FF2B5EF4-FFF2-40B4-BE49-F238E27FC236}">
                      <a16:creationId xmlns:a16="http://schemas.microsoft.com/office/drawing/2014/main" id="{F3DA0B0B-C290-E15B-62B6-A1640EA7DF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4932000" y="4384512"/>
                  <a:ext cx="656498" cy="656498"/>
                </a:xfrm>
                <a:prstGeom prst="rect">
                  <a:avLst/>
                </a:prstGeom>
              </p:spPr>
            </p:pic>
            <p:pic>
              <p:nvPicPr>
                <p:cNvPr id="59" name="Graphique 58" descr="Batterie plate avec un remplissage uni">
                  <a:extLst>
                    <a:ext uri="{FF2B5EF4-FFF2-40B4-BE49-F238E27FC236}">
                      <a16:creationId xmlns:a16="http://schemas.microsoft.com/office/drawing/2014/main" id="{783AE2A6-CEFD-194D-42CF-53D976B590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899617" y="4384512"/>
                  <a:ext cx="656498" cy="656498"/>
                </a:xfrm>
                <a:prstGeom prst="rect">
                  <a:avLst/>
                </a:prstGeom>
              </p:spPr>
            </p:pic>
            <p:pic>
              <p:nvPicPr>
                <p:cNvPr id="60" name="Graphique 59" descr="Éclair avec un remplissage uni">
                  <a:extLst>
                    <a:ext uri="{FF2B5EF4-FFF2-40B4-BE49-F238E27FC236}">
                      <a16:creationId xmlns:a16="http://schemas.microsoft.com/office/drawing/2014/main" id="{355B5BD6-4BEB-FB14-D080-056D64822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2000" y="4384511"/>
                  <a:ext cx="684000" cy="684000"/>
                </a:xfrm>
                <a:prstGeom prst="rect">
                  <a:avLst/>
                </a:prstGeom>
              </p:spPr>
            </p:pic>
          </p:grp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9DA6B86-B826-60BC-0505-6B775596DAE3}"/>
                  </a:ext>
                </a:extLst>
              </p:cNvPr>
              <p:cNvSpPr txBox="1"/>
              <p:nvPr/>
            </p:nvSpPr>
            <p:spPr>
              <a:xfrm>
                <a:off x="3815839" y="5906582"/>
                <a:ext cx="1037586" cy="301621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00"/>
                  </a:spcBef>
                  <a:defRPr sz="1200" b="1">
                    <a:solidFill>
                      <a:srgbClr val="335058"/>
                    </a:solidFill>
                    <a:latin typeface="RalewayRoman-Bold"/>
                    <a:ea typeface="RalewayRoman-Bold"/>
                    <a:cs typeface="RalewayRoman-Bold"/>
                    <a:sym typeface="RalewayRoman-Bold"/>
                  </a:defRPr>
                </a:pPr>
                <a:r>
                  <a:rPr lang="fr-FR" sz="1600" b="1">
                    <a:solidFill>
                      <a:srgbClr val="335058"/>
                    </a:solidFill>
                    <a:latin typeface="Jost Regular Bold"/>
                  </a:rPr>
                  <a:t>charge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C84EC76-4F9F-CA92-B3C9-09B1C4E44E96}"/>
                </a:ext>
              </a:extLst>
            </p:cNvPr>
            <p:cNvGrpSpPr/>
            <p:nvPr/>
          </p:nvGrpSpPr>
          <p:grpSpPr>
            <a:xfrm>
              <a:off x="4744872" y="5605721"/>
              <a:ext cx="1037586" cy="602482"/>
              <a:chOff x="4744872" y="5605721"/>
              <a:chExt cx="1037586" cy="602482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D693AFC4-EEE0-A45A-0991-B63B87C7EF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53787" y="5605721"/>
                <a:ext cx="819626" cy="331950"/>
                <a:chOff x="3899617" y="5198234"/>
                <a:chExt cx="1688881" cy="684000"/>
              </a:xfrm>
            </p:grpSpPr>
            <p:pic>
              <p:nvPicPr>
                <p:cNvPr id="48" name="Graphique 47" descr="Répéter avec un remplissage uni">
                  <a:extLst>
                    <a:ext uri="{FF2B5EF4-FFF2-40B4-BE49-F238E27FC236}">
                      <a16:creationId xmlns:a16="http://schemas.microsoft.com/office/drawing/2014/main" id="{FE01283A-D947-7B80-A16B-87D40848D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2000" y="5198234"/>
                  <a:ext cx="684000" cy="684000"/>
                </a:xfrm>
                <a:prstGeom prst="rect">
                  <a:avLst/>
                </a:prstGeom>
              </p:spPr>
            </p:pic>
            <p:pic>
              <p:nvPicPr>
                <p:cNvPr id="49" name="Graphique 48" descr="Batterie chargée avec un remplissage uni">
                  <a:extLst>
                    <a:ext uri="{FF2B5EF4-FFF2-40B4-BE49-F238E27FC236}">
                      <a16:creationId xmlns:a16="http://schemas.microsoft.com/office/drawing/2014/main" id="{33A048BB-E491-8033-C716-13EC54250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4932000" y="5198235"/>
                  <a:ext cx="656498" cy="656498"/>
                </a:xfrm>
                <a:prstGeom prst="rect">
                  <a:avLst/>
                </a:prstGeom>
              </p:spPr>
            </p:pic>
            <p:pic>
              <p:nvPicPr>
                <p:cNvPr id="51" name="Graphique 50" descr="Batterie plate avec un remplissage uni">
                  <a:extLst>
                    <a:ext uri="{FF2B5EF4-FFF2-40B4-BE49-F238E27FC236}">
                      <a16:creationId xmlns:a16="http://schemas.microsoft.com/office/drawing/2014/main" id="{018D0DAF-4211-84E6-364D-8584E9F77C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899617" y="5198235"/>
                  <a:ext cx="656498" cy="656498"/>
                </a:xfrm>
                <a:prstGeom prst="rect">
                  <a:avLst/>
                </a:prstGeom>
              </p:spPr>
            </p:pic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3537DE6-CB55-A30D-0B17-4E3797CFBAFE}"/>
                  </a:ext>
                </a:extLst>
              </p:cNvPr>
              <p:cNvSpPr txBox="1"/>
              <p:nvPr/>
            </p:nvSpPr>
            <p:spPr>
              <a:xfrm>
                <a:off x="4744872" y="5906582"/>
                <a:ext cx="1037586" cy="3016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00"/>
                  </a:spcBef>
                  <a:defRPr sz="1200" b="1">
                    <a:solidFill>
                      <a:srgbClr val="335058"/>
                    </a:solidFill>
                    <a:latin typeface="RalewayRoman-Bold"/>
                    <a:ea typeface="RalewayRoman-Bold"/>
                    <a:cs typeface="RalewayRoman-Bold"/>
                    <a:sym typeface="RalewayRoman-Bold"/>
                  </a:defRPr>
                </a:pPr>
                <a:r>
                  <a:rPr lang="fr-FR" sz="1600" b="1" dirty="0">
                    <a:solidFill>
                      <a:srgbClr val="335058"/>
                    </a:solidFill>
                    <a:latin typeface="Jost Regular Bold"/>
                  </a:rPr>
                  <a:t>swap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12B2094-E578-B274-E414-B2645D00B785}"/>
                </a:ext>
              </a:extLst>
            </p:cNvPr>
            <p:cNvGrpSpPr/>
            <p:nvPr/>
          </p:nvGrpSpPr>
          <p:grpSpPr>
            <a:xfrm>
              <a:off x="5766421" y="5605721"/>
              <a:ext cx="1037586" cy="628623"/>
              <a:chOff x="5766421" y="5605721"/>
              <a:chExt cx="1037586" cy="628623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9777D784-A0FA-8894-0A5C-CB39F61181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88048" y="5605721"/>
                <a:ext cx="994337" cy="331950"/>
                <a:chOff x="3899617" y="5977685"/>
                <a:chExt cx="2048881" cy="684000"/>
              </a:xfrm>
            </p:grpSpPr>
            <p:pic>
              <p:nvPicPr>
                <p:cNvPr id="18" name="Graphique 17" descr="Ajouter avec un remplissage uni">
                  <a:extLst>
                    <a:ext uri="{FF2B5EF4-FFF2-40B4-BE49-F238E27FC236}">
                      <a16:creationId xmlns:a16="http://schemas.microsoft.com/office/drawing/2014/main" id="{AB3DB293-A1A1-09D1-8A74-89DDD546CC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2000" y="5977685"/>
                  <a:ext cx="684000" cy="684000"/>
                </a:xfrm>
                <a:prstGeom prst="rect">
                  <a:avLst/>
                </a:prstGeom>
              </p:spPr>
            </p:pic>
            <p:pic>
              <p:nvPicPr>
                <p:cNvPr id="19" name="Graphique 18" descr="Batterie chargée avec un remplissage uni">
                  <a:extLst>
                    <a:ext uri="{FF2B5EF4-FFF2-40B4-BE49-F238E27FC236}">
                      <a16:creationId xmlns:a16="http://schemas.microsoft.com/office/drawing/2014/main" id="{493C157A-1CF7-EB50-B7A4-14BDD80D1B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899617" y="5977686"/>
                  <a:ext cx="656498" cy="656498"/>
                </a:xfrm>
                <a:prstGeom prst="rect">
                  <a:avLst/>
                </a:prstGeom>
              </p:spPr>
            </p:pic>
            <p:pic>
              <p:nvPicPr>
                <p:cNvPr id="22" name="Graphique 21" descr="Batterie chargée avec un remplissage uni">
                  <a:extLst>
                    <a:ext uri="{FF2B5EF4-FFF2-40B4-BE49-F238E27FC236}">
                      <a16:creationId xmlns:a16="http://schemas.microsoft.com/office/drawing/2014/main" id="{6B83EA5E-51E5-12DA-2961-F8DECC6EA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4932000" y="5977686"/>
                  <a:ext cx="656498" cy="656498"/>
                </a:xfrm>
                <a:prstGeom prst="rect">
                  <a:avLst/>
                </a:prstGeom>
              </p:spPr>
            </p:pic>
            <p:pic>
              <p:nvPicPr>
                <p:cNvPr id="23" name="Graphique 22" descr="Batterie chargée avec un remplissage uni">
                  <a:extLst>
                    <a:ext uri="{FF2B5EF4-FFF2-40B4-BE49-F238E27FC236}">
                      <a16:creationId xmlns:a16="http://schemas.microsoft.com/office/drawing/2014/main" id="{14D9A1EC-220E-DE89-AF24-B738D3F64F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292000" y="5977686"/>
                  <a:ext cx="656498" cy="656498"/>
                </a:xfrm>
                <a:prstGeom prst="rect">
                  <a:avLst/>
                </a:prstGeom>
              </p:spPr>
            </p:pic>
          </p:grp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CF6854-27A8-D189-C3FD-E6B8F9641801}"/>
                  </a:ext>
                </a:extLst>
              </p:cNvPr>
              <p:cNvSpPr txBox="1"/>
              <p:nvPr/>
            </p:nvSpPr>
            <p:spPr>
              <a:xfrm>
                <a:off x="5766421" y="5906582"/>
                <a:ext cx="1037586" cy="3277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00"/>
                  </a:spcBef>
                  <a:defRPr sz="1200" b="1">
                    <a:solidFill>
                      <a:srgbClr val="335058"/>
                    </a:solidFill>
                    <a:latin typeface="RalewayRoman-Bold"/>
                    <a:ea typeface="RalewayRoman-Bold"/>
                    <a:cs typeface="RalewayRoman-Bold"/>
                    <a:sym typeface="RalewayRoman-Bold"/>
                  </a:defRPr>
                </a:pPr>
                <a:r>
                  <a:rPr lang="fr-FR" sz="1600" b="1" dirty="0" err="1">
                    <a:solidFill>
                      <a:srgbClr val="335058"/>
                    </a:solidFill>
                    <a:latin typeface="Jost Regular Bold"/>
                  </a:rPr>
                  <a:t>add</a:t>
                </a:r>
                <a:endParaRPr lang="fr-FR" sz="1600" b="1" dirty="0">
                  <a:solidFill>
                    <a:srgbClr val="335058"/>
                  </a:solidFill>
                  <a:latin typeface="Jost Regular Bold"/>
                </a:endParaRPr>
              </a:p>
            </p:txBody>
          </p:sp>
        </p:grp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7B7BFA5-7E2C-F8A3-0CC9-9CAB2C808AE3}"/>
                </a:ext>
              </a:extLst>
            </p:cNvPr>
            <p:cNvCxnSpPr>
              <a:cxnSpLocks/>
            </p:cNvCxnSpPr>
            <p:nvPr/>
          </p:nvCxnSpPr>
          <p:spPr>
            <a:xfrm>
              <a:off x="4803419" y="5528692"/>
              <a:ext cx="0" cy="622721"/>
            </a:xfrm>
            <a:prstGeom prst="line">
              <a:avLst/>
            </a:prstGeom>
            <a:noFill/>
            <a:ln w="38100" cap="flat">
              <a:solidFill>
                <a:srgbClr val="FAE57A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DA5B86CA-B753-8C7A-C5D9-345F644F9CE9}"/>
                </a:ext>
              </a:extLst>
            </p:cNvPr>
            <p:cNvCxnSpPr>
              <a:cxnSpLocks/>
            </p:cNvCxnSpPr>
            <p:nvPr/>
          </p:nvCxnSpPr>
          <p:spPr>
            <a:xfrm>
              <a:off x="5746004" y="5528692"/>
              <a:ext cx="0" cy="622721"/>
            </a:xfrm>
            <a:prstGeom prst="line">
              <a:avLst/>
            </a:prstGeom>
            <a:noFill/>
            <a:ln w="38100" cap="flat">
              <a:solidFill>
                <a:srgbClr val="FAE57A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1" name="ZoneTexte 5">
            <a:extLst>
              <a:ext uri="{FF2B5EF4-FFF2-40B4-BE49-F238E27FC236}">
                <a16:creationId xmlns:a16="http://schemas.microsoft.com/office/drawing/2014/main" id="{CA6B5E87-B4BA-8CBC-059E-C6B1BF0DD152}"/>
              </a:ext>
            </a:extLst>
          </p:cNvPr>
          <p:cNvSpPr txBox="1"/>
          <p:nvPr/>
        </p:nvSpPr>
        <p:spPr>
          <a:xfrm>
            <a:off x="8457875" y="1092700"/>
            <a:ext cx="3115281" cy="2345825"/>
          </a:xfrm>
          <a:prstGeom prst="roundRect">
            <a:avLst>
              <a:gd name="adj" fmla="val 7835"/>
            </a:avLst>
          </a:prstGeom>
          <a:ln w="38100">
            <a:solidFill>
              <a:srgbClr val="6FC9C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7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endParaRPr lang="fr-FR">
              <a:solidFill>
                <a:srgbClr val="ED6E68"/>
              </a:solidFill>
              <a:latin typeface="Jost Regular Bold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17F35F3-238E-8634-6B8D-8C6647828CE0}"/>
              </a:ext>
            </a:extLst>
          </p:cNvPr>
          <p:cNvSpPr txBox="1"/>
          <p:nvPr/>
        </p:nvSpPr>
        <p:spPr>
          <a:xfrm>
            <a:off x="8515819" y="1262190"/>
            <a:ext cx="299799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2A5159"/>
                </a:solidFill>
                <a:latin typeface="Jost Regular Bold"/>
              </a:rPr>
              <a:t>3 TO 12 BATTERIES </a:t>
            </a:r>
            <a:r>
              <a:rPr lang="en-US" sz="2400" b="1" dirty="0">
                <a:solidFill>
                  <a:srgbClr val="ED6E68"/>
                </a:solidFill>
                <a:latin typeface="Jost Regular Bold"/>
              </a:rPr>
              <a:t>removable by hand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ED6E68"/>
              </a:solidFill>
              <a:effectLst/>
              <a:uFillTx/>
              <a:latin typeface="Jost Regular Bold"/>
              <a:sym typeface="Poppins"/>
            </a:endParaRPr>
          </a:p>
        </p:txBody>
      </p:sp>
      <p:pic>
        <p:nvPicPr>
          <p:cNvPr id="72" name="Image 71" descr="Une image contenant logo, Graphique, symbole, Police&#10;&#10;Description générée automatiquement">
            <a:extLst>
              <a:ext uri="{FF2B5EF4-FFF2-40B4-BE49-F238E27FC236}">
                <a16:creationId xmlns:a16="http://schemas.microsoft.com/office/drawing/2014/main" id="{F12B3EDB-BFEB-EF85-B768-B404BC9A7B3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55112" y1="41534" x2="55112" y2="41534"/>
                        <a14:backgroundMark x1="55431" y1="41374" x2="55431" y2="41374"/>
                        <a14:backgroundMark x1="45687" y1="62780" x2="45687" y2="62780"/>
                        <a14:backgroundMark x1="44888" y1="63419" x2="44888" y2="63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26135" r="16073" b="25061"/>
          <a:stretch/>
        </p:blipFill>
        <p:spPr>
          <a:xfrm>
            <a:off x="7138854" y="2135403"/>
            <a:ext cx="626670" cy="445607"/>
          </a:xfrm>
          <a:prstGeom prst="rect">
            <a:avLst/>
          </a:prstGeom>
        </p:spPr>
      </p:pic>
      <p:pic>
        <p:nvPicPr>
          <p:cNvPr id="76" name="Image 75" descr="Une image contenant Graphique, symbole, logo, art&#10;&#10;Description générée automatiquement">
            <a:extLst>
              <a:ext uri="{FF2B5EF4-FFF2-40B4-BE49-F238E27FC236}">
                <a16:creationId xmlns:a16="http://schemas.microsoft.com/office/drawing/2014/main" id="{8CBD089B-5AA4-5942-AEF3-057A6552C07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8" t="19199" r="18452" b="18888"/>
          <a:stretch/>
        </p:blipFill>
        <p:spPr>
          <a:xfrm>
            <a:off x="5671770" y="2043161"/>
            <a:ext cx="635651" cy="630090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078DC0C6-E736-C625-B2EF-B769D8569B03}"/>
              </a:ext>
            </a:extLst>
          </p:cNvPr>
          <p:cNvSpPr txBox="1"/>
          <p:nvPr/>
        </p:nvSpPr>
        <p:spPr>
          <a:xfrm>
            <a:off x="6704715" y="2670641"/>
            <a:ext cx="1554299" cy="64735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  <a:spcBef>
                <a:spcPts val="200"/>
              </a:spcBef>
              <a:defRPr sz="12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b="1" dirty="0">
                <a:solidFill>
                  <a:srgbClr val="335058"/>
                </a:solidFill>
                <a:latin typeface="Jost Regular Bold"/>
              </a:rPr>
              <a:t>Full </a:t>
            </a:r>
            <a:r>
              <a:rPr lang="fr-FR" sz="1600" b="1" dirty="0" err="1">
                <a:solidFill>
                  <a:srgbClr val="335058"/>
                </a:solidFill>
                <a:latin typeface="Jost Regular Bold"/>
              </a:rPr>
              <a:t>electric</a:t>
            </a:r>
            <a:endParaRPr lang="fr-FR" sz="1600" b="1" dirty="0">
              <a:solidFill>
                <a:srgbClr val="335058"/>
              </a:solidFill>
              <a:latin typeface="Jost Regular Bold"/>
            </a:endParaRPr>
          </a:p>
          <a:p>
            <a:pPr algn="ctr">
              <a:lnSpc>
                <a:spcPct val="130000"/>
              </a:lnSpc>
              <a:spcBef>
                <a:spcPts val="200"/>
              </a:spcBef>
              <a:defRPr sz="12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r>
              <a:rPr lang="fr-FR" sz="1600" b="1" dirty="0">
                <a:solidFill>
                  <a:srgbClr val="335058"/>
                </a:solidFill>
                <a:latin typeface="Jost Regular Bold"/>
              </a:rPr>
              <a:t>=&gt; 80km/h</a:t>
            </a:r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BBA8A9FA-C7DF-5A39-FA7A-22247F5A7FBC}"/>
              </a:ext>
            </a:extLst>
          </p:cNvPr>
          <p:cNvSpPr txBox="1"/>
          <p:nvPr/>
        </p:nvSpPr>
        <p:spPr>
          <a:xfrm>
            <a:off x="5155138" y="5588299"/>
            <a:ext cx="6418017" cy="1131959"/>
          </a:xfrm>
          <a:prstGeom prst="roundRect">
            <a:avLst>
              <a:gd name="adj" fmla="val 7835"/>
            </a:avLst>
          </a:prstGeom>
          <a:ln w="38100">
            <a:solidFill>
              <a:srgbClr val="ED6E6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700" b="1">
                <a:solidFill>
                  <a:srgbClr val="335058"/>
                </a:solidFill>
                <a:latin typeface="RalewayRoman-Bold"/>
                <a:ea typeface="RalewayRoman-Bold"/>
                <a:cs typeface="RalewayRoman-Bold"/>
                <a:sym typeface="RalewayRoman-Bold"/>
              </a:defRPr>
            </a:pPr>
            <a:endParaRPr lang="fr-FR">
              <a:solidFill>
                <a:srgbClr val="ED6E68"/>
              </a:solidFill>
              <a:latin typeface="Jost Regular Bold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364141C-3736-4E73-8D61-52AC25049D5A}"/>
              </a:ext>
            </a:extLst>
          </p:cNvPr>
          <p:cNvSpPr txBox="1"/>
          <p:nvPr/>
        </p:nvSpPr>
        <p:spPr>
          <a:xfrm>
            <a:off x="5205934" y="5646448"/>
            <a:ext cx="631642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2A5159"/>
                </a:solidFill>
                <a:latin typeface="Jost Regular Bold"/>
              </a:rPr>
              <a:t>SCALABLE</a:t>
            </a:r>
          </a:p>
          <a:p>
            <a:r>
              <a:rPr lang="en-US" dirty="0">
                <a:solidFill>
                  <a:srgbClr val="ED6E68"/>
                </a:solidFill>
                <a:latin typeface="Jost Regular Bold"/>
              </a:rPr>
              <a:t>Combination of mature technologies ; majority of off-the-shelf parts ; compatibility with all battery chemistry ; modularity</a:t>
            </a:r>
            <a:endParaRPr kumimoji="0" lang="fr-FR" i="0" u="none" strike="noStrike" cap="none" spc="0" normalizeH="0" baseline="0" dirty="0">
              <a:ln>
                <a:noFill/>
              </a:ln>
              <a:solidFill>
                <a:srgbClr val="ED6E68"/>
              </a:solidFill>
              <a:effectLst/>
              <a:uFillTx/>
              <a:latin typeface="Jost Regular Bold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7654846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0"/>
          <p:cNvSpPr/>
          <p:nvPr/>
        </p:nvSpPr>
        <p:spPr>
          <a:xfrm>
            <a:off x="0" y="0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" name="ZoneTexte 3"/>
          <p:cNvSpPr txBox="1"/>
          <p:nvPr/>
        </p:nvSpPr>
        <p:spPr>
          <a:xfrm>
            <a:off x="6252155" y="619887"/>
            <a:ext cx="220733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0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r>
              <a:rPr lang="fr-FR" dirty="0">
                <a:latin typeface="Jost Black" pitchFamily="2" charset="0"/>
                <a:ea typeface="Jost Black" pitchFamily="2" charset="0"/>
              </a:rPr>
              <a:t>the </a:t>
            </a:r>
            <a:r>
              <a:rPr lang="fr-FR" dirty="0" err="1">
                <a:latin typeface="Jost Black" pitchFamily="2" charset="0"/>
                <a:ea typeface="Jost Black" pitchFamily="2" charset="0"/>
              </a:rPr>
              <a:t>offer</a:t>
            </a:r>
            <a:endParaRPr dirty="0">
              <a:latin typeface="Jost Black" pitchFamily="2" charset="0"/>
              <a:ea typeface="Jost Black" pitchFamily="2" charset="0"/>
            </a:endParaRPr>
          </a:p>
        </p:txBody>
      </p:sp>
      <p:pic>
        <p:nvPicPr>
          <p:cNvPr id="2" name="Image 1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63835CD4-FC45-F3E5-7082-858BA4F98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F370E5-D913-7426-3B95-177C2DA4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510" y="492329"/>
            <a:ext cx="1346490" cy="57846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B1CB515-1AE6-B88A-8724-D61DD57FA4B1}"/>
              </a:ext>
            </a:extLst>
          </p:cNvPr>
          <p:cNvSpPr txBox="1"/>
          <p:nvPr/>
        </p:nvSpPr>
        <p:spPr>
          <a:xfrm>
            <a:off x="127604" y="639904"/>
            <a:ext cx="353220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r"/>
            <a:r>
              <a:rPr lang="fr-FR" dirty="0">
                <a:solidFill>
                  <a:srgbClr val="FFFFFF"/>
                </a:solidFill>
              </a:rPr>
              <a:t>A SOLUTION </a:t>
            </a:r>
          </a:p>
          <a:p>
            <a:pPr algn="r"/>
            <a:r>
              <a:rPr lang="fr-FR" dirty="0">
                <a:solidFill>
                  <a:srgbClr val="6FC9C3"/>
                </a:solidFill>
              </a:rPr>
              <a:t>FOR EVERY PRO</a:t>
            </a:r>
          </a:p>
        </p:txBody>
      </p:sp>
      <p:pic>
        <p:nvPicPr>
          <p:cNvPr id="6" name="Image 5" descr="Une image contenant véhicule, roue, Véhicule terrestre, Pièce auto&#10;&#10;Description générée automatiquement">
            <a:extLst>
              <a:ext uri="{FF2B5EF4-FFF2-40B4-BE49-F238E27FC236}">
                <a16:creationId xmlns:a16="http://schemas.microsoft.com/office/drawing/2014/main" id="{CF98CC8A-E619-E429-85B8-C3312DA524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22944" r="5019" b="11044"/>
          <a:stretch/>
        </p:blipFill>
        <p:spPr>
          <a:xfrm>
            <a:off x="4317131" y="1388918"/>
            <a:ext cx="7714224" cy="2344608"/>
          </a:xfrm>
          <a:prstGeom prst="rect">
            <a:avLst/>
          </a:prstGeom>
        </p:spPr>
      </p:pic>
      <p:pic>
        <p:nvPicPr>
          <p:cNvPr id="11" name="Graphique 10" descr="Boîte avec un remplissage uni">
            <a:extLst>
              <a:ext uri="{FF2B5EF4-FFF2-40B4-BE49-F238E27FC236}">
                <a16:creationId xmlns:a16="http://schemas.microsoft.com/office/drawing/2014/main" id="{119EEC0A-A3A0-3CAA-34E1-5D66A9BFB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0686" y="1646822"/>
            <a:ext cx="914400" cy="914400"/>
          </a:xfrm>
          <a:prstGeom prst="rect">
            <a:avLst/>
          </a:prstGeom>
        </p:spPr>
      </p:pic>
      <p:pic>
        <p:nvPicPr>
          <p:cNvPr id="18" name="Graphique 17" descr="Homme ouvrier du bâtiment avec un remplissage uni">
            <a:extLst>
              <a:ext uri="{FF2B5EF4-FFF2-40B4-BE49-F238E27FC236}">
                <a16:creationId xmlns:a16="http://schemas.microsoft.com/office/drawing/2014/main" id="{8508D58D-77F3-3E23-879A-152C57D6E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528" y="1646822"/>
            <a:ext cx="914400" cy="914400"/>
          </a:xfrm>
          <a:prstGeom prst="rect">
            <a:avLst/>
          </a:prstGeom>
        </p:spPr>
      </p:pic>
      <p:pic>
        <p:nvPicPr>
          <p:cNvPr id="20" name="Graphique 19" descr="Livraison de nourriture avec un remplissage uni">
            <a:extLst>
              <a:ext uri="{FF2B5EF4-FFF2-40B4-BE49-F238E27FC236}">
                <a16:creationId xmlns:a16="http://schemas.microsoft.com/office/drawing/2014/main" id="{F59F7D74-0256-7F01-F6D9-A9610A470C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15614" y="1646822"/>
            <a:ext cx="914400" cy="914400"/>
          </a:xfrm>
          <a:prstGeom prst="rect">
            <a:avLst/>
          </a:prstGeom>
        </p:spPr>
      </p:pic>
      <p:sp>
        <p:nvSpPr>
          <p:cNvPr id="5" name="Rectangle aux angles arrondis">
            <a:extLst>
              <a:ext uri="{FF2B5EF4-FFF2-40B4-BE49-F238E27FC236}">
                <a16:creationId xmlns:a16="http://schemas.microsoft.com/office/drawing/2014/main" id="{C332A5F9-8769-365C-BEF5-ACC147849336}"/>
              </a:ext>
            </a:extLst>
          </p:cNvPr>
          <p:cNvSpPr>
            <a:spLocks noChangeAspect="1"/>
          </p:cNvSpPr>
          <p:nvPr/>
        </p:nvSpPr>
        <p:spPr>
          <a:xfrm>
            <a:off x="332290" y="5657570"/>
            <a:ext cx="1721482" cy="915423"/>
          </a:xfrm>
          <a:prstGeom prst="roundRect">
            <a:avLst>
              <a:gd name="adj" fmla="val 9012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fr-FR" sz="2400" b="1" dirty="0">
                <a:solidFill>
                  <a:srgbClr val="2A5159"/>
                </a:solidFill>
                <a:latin typeface="Jost Regular Bold"/>
              </a:rPr>
              <a:t>SME</a:t>
            </a:r>
          </a:p>
          <a:p>
            <a:r>
              <a:rPr lang="fr-FR" sz="1800" dirty="0">
                <a:solidFill>
                  <a:srgbClr val="2A5159"/>
                </a:solidFill>
                <a:latin typeface="Jost Regular Bold"/>
              </a:rPr>
              <a:t>&amp; </a:t>
            </a:r>
            <a:r>
              <a:rPr lang="fr-FR" dirty="0">
                <a:solidFill>
                  <a:srgbClr val="2A5159"/>
                </a:solidFill>
                <a:latin typeface="Jost Regular Bold"/>
              </a:rPr>
              <a:t>Independent</a:t>
            </a:r>
            <a:endParaRPr lang="fr-FR" sz="1800" dirty="0">
              <a:solidFill>
                <a:srgbClr val="2A5159"/>
              </a:solidFill>
              <a:latin typeface="Jost Regular Bold"/>
            </a:endParaRPr>
          </a:p>
        </p:txBody>
      </p:sp>
      <p:sp>
        <p:nvSpPr>
          <p:cNvPr id="9" name="Rectangle aux angles arrondis">
            <a:extLst>
              <a:ext uri="{FF2B5EF4-FFF2-40B4-BE49-F238E27FC236}">
                <a16:creationId xmlns:a16="http://schemas.microsoft.com/office/drawing/2014/main" id="{AFFA1FEF-1164-8D61-52D3-1CE79F7EA12D}"/>
              </a:ext>
            </a:extLst>
          </p:cNvPr>
          <p:cNvSpPr>
            <a:spLocks noChangeAspect="1"/>
          </p:cNvSpPr>
          <p:nvPr/>
        </p:nvSpPr>
        <p:spPr>
          <a:xfrm>
            <a:off x="332289" y="4357468"/>
            <a:ext cx="2505254" cy="1122751"/>
          </a:xfrm>
          <a:prstGeom prst="roundRect">
            <a:avLst>
              <a:gd name="adj" fmla="val 9012"/>
            </a:avLst>
          </a:prstGeom>
          <a:solidFill>
            <a:srgbClr val="84C5C0"/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fr-FR" sz="2000" b="1" dirty="0">
                <a:solidFill>
                  <a:srgbClr val="2A5159"/>
                </a:solidFill>
                <a:latin typeface="Jost Regular Bold"/>
              </a:rPr>
              <a:t>BIG RETAILERS</a:t>
            </a:r>
          </a:p>
          <a:p>
            <a:r>
              <a:rPr lang="fr-FR" sz="1600" dirty="0" err="1">
                <a:solidFill>
                  <a:srgbClr val="2A5159"/>
                </a:solidFill>
                <a:latin typeface="Jost Regular Bold"/>
              </a:rPr>
              <a:t>with</a:t>
            </a:r>
            <a:r>
              <a:rPr lang="fr-FR" sz="1600" dirty="0">
                <a:solidFill>
                  <a:srgbClr val="2A5159"/>
                </a:solidFill>
                <a:latin typeface="Jost Regular Bold"/>
              </a:rPr>
              <a:t> in-house </a:t>
            </a:r>
            <a:r>
              <a:rPr lang="fr-FR" sz="1600" dirty="0" err="1">
                <a:solidFill>
                  <a:srgbClr val="2A5159"/>
                </a:solidFill>
                <a:latin typeface="Jost Regular Bold"/>
              </a:rPr>
              <a:t>fleets</a:t>
            </a:r>
            <a:endParaRPr lang="fr-FR" sz="1600" dirty="0">
              <a:solidFill>
                <a:srgbClr val="2A5159"/>
              </a:solidFill>
              <a:latin typeface="Jost Regular Bold"/>
            </a:endParaRPr>
          </a:p>
        </p:txBody>
      </p:sp>
      <p:sp>
        <p:nvSpPr>
          <p:cNvPr id="10" name="Rectangle aux angles arrondis">
            <a:extLst>
              <a:ext uri="{FF2B5EF4-FFF2-40B4-BE49-F238E27FC236}">
                <a16:creationId xmlns:a16="http://schemas.microsoft.com/office/drawing/2014/main" id="{CC63022D-2FE4-A992-E27E-B88FAC8D1D47}"/>
              </a:ext>
            </a:extLst>
          </p:cNvPr>
          <p:cNvSpPr>
            <a:spLocks noChangeAspect="1"/>
          </p:cNvSpPr>
          <p:nvPr/>
        </p:nvSpPr>
        <p:spPr>
          <a:xfrm>
            <a:off x="332289" y="2725135"/>
            <a:ext cx="3300258" cy="1454983"/>
          </a:xfrm>
          <a:prstGeom prst="roundRect">
            <a:avLst>
              <a:gd name="adj" fmla="val 9397"/>
            </a:avLst>
          </a:prstGeom>
          <a:solidFill>
            <a:srgbClr val="ED6E68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/>
            </a:pPr>
            <a:r>
              <a:rPr lang="fr-FR" sz="2400" b="1" dirty="0">
                <a:solidFill>
                  <a:srgbClr val="FAE57A"/>
                </a:solidFill>
                <a:latin typeface="Jost Regular Bold"/>
                <a:ea typeface="Jost" pitchFamily="2" charset="0"/>
              </a:rPr>
              <a:t>DELIVERY COMPANIES</a:t>
            </a:r>
          </a:p>
          <a:p>
            <a:pPr lvl="0">
              <a:defRPr/>
            </a:pPr>
            <a:r>
              <a:rPr lang="en-US" dirty="0">
                <a:solidFill>
                  <a:srgbClr val="FAE57A"/>
                </a:solidFill>
                <a:latin typeface="Jost Regular Bold"/>
                <a:ea typeface="Jost" pitchFamily="2" charset="0"/>
              </a:rPr>
              <a:t>managing B2B or B2C fleet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AE57A"/>
              </a:solidFill>
              <a:effectLst/>
              <a:uLnTx/>
              <a:uFillTx/>
              <a:latin typeface="Jost Regular Bold"/>
              <a:ea typeface="Jost" pitchFamily="2" charset="0"/>
              <a:sym typeface="Poppin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B884E94-C269-0CDB-BA82-15B7BE81C2A3}"/>
              </a:ext>
            </a:extLst>
          </p:cNvPr>
          <p:cNvGrpSpPr>
            <a:grpSpLocks noChangeAspect="1"/>
          </p:cNvGrpSpPr>
          <p:nvPr/>
        </p:nvGrpSpPr>
        <p:grpSpPr>
          <a:xfrm>
            <a:off x="8054603" y="4974150"/>
            <a:ext cx="1851398" cy="1851398"/>
            <a:chOff x="0" y="308823"/>
            <a:chExt cx="2907019" cy="2907019"/>
          </a:xfrm>
          <a:solidFill>
            <a:srgbClr val="ED6E68"/>
          </a:solidFill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F6B6071-B100-97A6-CEEB-831D0E2CD4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308823"/>
              <a:ext cx="2907019" cy="2907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Ellipse 4">
              <a:extLst>
                <a:ext uri="{FF2B5EF4-FFF2-40B4-BE49-F238E27FC236}">
                  <a16:creationId xmlns:a16="http://schemas.microsoft.com/office/drawing/2014/main" id="{BADC5658-4091-EDC8-0A76-68E1AEA6D5E3}"/>
                </a:ext>
              </a:extLst>
            </p:cNvPr>
            <p:cNvSpPr txBox="1"/>
            <p:nvPr/>
          </p:nvSpPr>
          <p:spPr>
            <a:xfrm>
              <a:off x="529728" y="1778190"/>
              <a:ext cx="1961510" cy="6003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rgbClr val="FAE57A"/>
                  </a:solidFill>
                </a:rPr>
                <a:t>PRODUCTION AND SALE OF CARBON CREDITS</a:t>
              </a:r>
              <a:endParaRPr lang="fr-FR" sz="1400" b="1" kern="1200" dirty="0">
                <a:solidFill>
                  <a:srgbClr val="FAE57A"/>
                </a:solidFill>
              </a:endParaRPr>
            </a:p>
          </p:txBody>
        </p:sp>
      </p:grp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46942E87-227D-9E2E-F411-896E3CC6D31B}"/>
              </a:ext>
            </a:extLst>
          </p:cNvPr>
          <p:cNvGraphicFramePr/>
          <p:nvPr/>
        </p:nvGraphicFramePr>
        <p:xfrm>
          <a:off x="4810225" y="3166894"/>
          <a:ext cx="6800514" cy="343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256842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0"/>
          <p:cNvSpPr/>
          <p:nvPr/>
        </p:nvSpPr>
        <p:spPr>
          <a:xfrm>
            <a:off x="0" y="0"/>
            <a:ext cx="3902678" cy="6858000"/>
          </a:xfrm>
          <a:prstGeom prst="rect">
            <a:avLst/>
          </a:prstGeom>
          <a:solidFill>
            <a:srgbClr val="2A51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" name="ZoneTexte 3"/>
          <p:cNvSpPr txBox="1"/>
          <p:nvPr/>
        </p:nvSpPr>
        <p:spPr>
          <a:xfrm>
            <a:off x="4748094" y="445716"/>
            <a:ext cx="523220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0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r>
              <a:rPr lang="fr-FR" dirty="0">
                <a:latin typeface="Jost Black" pitchFamily="2" charset="0"/>
                <a:ea typeface="Jost Black" pitchFamily="2" charset="0"/>
              </a:rPr>
              <a:t>Sponsors &amp; </a:t>
            </a:r>
            <a:r>
              <a:rPr lang="fr-FR" dirty="0" err="1">
                <a:solidFill>
                  <a:srgbClr val="6FC9C3"/>
                </a:solidFill>
                <a:latin typeface="Jost Black" pitchFamily="2" charset="0"/>
                <a:ea typeface="Jost Black" pitchFamily="2" charset="0"/>
              </a:rPr>
              <a:t>Partners</a:t>
            </a:r>
            <a:endParaRPr dirty="0">
              <a:solidFill>
                <a:srgbClr val="6FC9C3"/>
              </a:solidFill>
              <a:latin typeface="Jost Black" pitchFamily="2" charset="0"/>
              <a:ea typeface="Jost Black" pitchFamily="2" charset="0"/>
            </a:endParaRPr>
          </a:p>
        </p:txBody>
      </p:sp>
      <p:pic>
        <p:nvPicPr>
          <p:cNvPr id="2" name="Image 1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63835CD4-FC45-F3E5-7082-858BA4F98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" y="183841"/>
            <a:ext cx="774402" cy="20101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B1CB515-1AE6-B88A-8724-D61DD57FA4B1}"/>
              </a:ext>
            </a:extLst>
          </p:cNvPr>
          <p:cNvSpPr txBox="1"/>
          <p:nvPr/>
        </p:nvSpPr>
        <p:spPr>
          <a:xfrm>
            <a:off x="127604" y="639904"/>
            <a:ext cx="353220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r"/>
            <a:r>
              <a:rPr lang="fr-FR" dirty="0">
                <a:solidFill>
                  <a:srgbClr val="FFFFFF"/>
                </a:solidFill>
              </a:rPr>
              <a:t>A </a:t>
            </a:r>
            <a:r>
              <a:rPr lang="fr-FR" dirty="0">
                <a:solidFill>
                  <a:srgbClr val="6FC9C3"/>
                </a:solidFill>
              </a:rPr>
              <a:t>COLLECTIVE</a:t>
            </a:r>
            <a:r>
              <a:rPr lang="fr-FR" dirty="0">
                <a:solidFill>
                  <a:srgbClr val="FFFFFF"/>
                </a:solidFill>
              </a:rPr>
              <a:t> PROJECT</a:t>
            </a:r>
            <a:endParaRPr lang="fr-FR" dirty="0">
              <a:solidFill>
                <a:srgbClr val="6FC9C3"/>
              </a:solidFill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CCA968A-2A1D-56CF-60EC-D3E10418F0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9" t="1473" r="3337" b="1471"/>
          <a:stretch>
            <a:fillRect/>
          </a:stretch>
        </p:blipFill>
        <p:spPr>
          <a:xfrm>
            <a:off x="118120" y="1342164"/>
            <a:ext cx="1454247" cy="1454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9" extrusionOk="0">
                <a:moveTo>
                  <a:pt x="4953" y="0"/>
                </a:moveTo>
                <a:cubicBezTo>
                  <a:pt x="3499" y="0"/>
                  <a:pt x="2627" y="-1"/>
                  <a:pt x="2045" y="242"/>
                </a:cubicBezTo>
                <a:cubicBezTo>
                  <a:pt x="1207" y="547"/>
                  <a:pt x="547" y="1207"/>
                  <a:pt x="242" y="2045"/>
                </a:cubicBezTo>
                <a:cubicBezTo>
                  <a:pt x="-1" y="2627"/>
                  <a:pt x="0" y="3499"/>
                  <a:pt x="0" y="4953"/>
                </a:cubicBezTo>
                <a:lnTo>
                  <a:pt x="0" y="16646"/>
                </a:lnTo>
                <a:cubicBezTo>
                  <a:pt x="0" y="18100"/>
                  <a:pt x="-1" y="18970"/>
                  <a:pt x="242" y="19552"/>
                </a:cubicBezTo>
                <a:cubicBezTo>
                  <a:pt x="547" y="20390"/>
                  <a:pt x="1207" y="21050"/>
                  <a:pt x="2045" y="21355"/>
                </a:cubicBezTo>
                <a:cubicBezTo>
                  <a:pt x="2627" y="21598"/>
                  <a:pt x="3499" y="21599"/>
                  <a:pt x="4953" y="21599"/>
                </a:cubicBezTo>
                <a:lnTo>
                  <a:pt x="16646" y="21599"/>
                </a:lnTo>
                <a:cubicBezTo>
                  <a:pt x="18100" y="21599"/>
                  <a:pt x="18970" y="21598"/>
                  <a:pt x="19552" y="21355"/>
                </a:cubicBezTo>
                <a:cubicBezTo>
                  <a:pt x="20390" y="21050"/>
                  <a:pt x="21050" y="20390"/>
                  <a:pt x="21355" y="19552"/>
                </a:cubicBezTo>
                <a:cubicBezTo>
                  <a:pt x="21598" y="18970"/>
                  <a:pt x="21599" y="18100"/>
                  <a:pt x="21599" y="16646"/>
                </a:cubicBezTo>
                <a:lnTo>
                  <a:pt x="21599" y="4953"/>
                </a:lnTo>
                <a:cubicBezTo>
                  <a:pt x="21599" y="3499"/>
                  <a:pt x="21598" y="2627"/>
                  <a:pt x="21355" y="2045"/>
                </a:cubicBezTo>
                <a:cubicBezTo>
                  <a:pt x="21050" y="1207"/>
                  <a:pt x="20390" y="547"/>
                  <a:pt x="19552" y="242"/>
                </a:cubicBezTo>
                <a:cubicBezTo>
                  <a:pt x="18970" y="-1"/>
                  <a:pt x="18100" y="0"/>
                  <a:pt x="16646" y="0"/>
                </a:cubicBezTo>
                <a:lnTo>
                  <a:pt x="495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Image">
            <a:extLst>
              <a:ext uri="{FF2B5EF4-FFF2-40B4-BE49-F238E27FC236}">
                <a16:creationId xmlns:a16="http://schemas.microsoft.com/office/drawing/2014/main" id="{E73FE923-4FA1-82BD-5F19-B0F2BF6B3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1865"/>
          <a:stretch/>
        </p:blipFill>
        <p:spPr>
          <a:xfrm>
            <a:off x="2495614" y="4621008"/>
            <a:ext cx="1075054" cy="107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9" extrusionOk="0">
                <a:moveTo>
                  <a:pt x="4953" y="0"/>
                </a:moveTo>
                <a:cubicBezTo>
                  <a:pt x="3499" y="0"/>
                  <a:pt x="2627" y="-1"/>
                  <a:pt x="2045" y="242"/>
                </a:cubicBezTo>
                <a:cubicBezTo>
                  <a:pt x="1207" y="547"/>
                  <a:pt x="547" y="1207"/>
                  <a:pt x="242" y="2045"/>
                </a:cubicBezTo>
                <a:cubicBezTo>
                  <a:pt x="-1" y="2627"/>
                  <a:pt x="0" y="3499"/>
                  <a:pt x="0" y="4953"/>
                </a:cubicBezTo>
                <a:lnTo>
                  <a:pt x="0" y="16646"/>
                </a:lnTo>
                <a:cubicBezTo>
                  <a:pt x="0" y="18100"/>
                  <a:pt x="-1" y="18970"/>
                  <a:pt x="242" y="19552"/>
                </a:cubicBezTo>
                <a:cubicBezTo>
                  <a:pt x="547" y="20390"/>
                  <a:pt x="1207" y="21050"/>
                  <a:pt x="2045" y="21355"/>
                </a:cubicBezTo>
                <a:cubicBezTo>
                  <a:pt x="2627" y="21598"/>
                  <a:pt x="3499" y="21599"/>
                  <a:pt x="4953" y="21599"/>
                </a:cubicBezTo>
                <a:lnTo>
                  <a:pt x="16646" y="21599"/>
                </a:lnTo>
                <a:cubicBezTo>
                  <a:pt x="18100" y="21599"/>
                  <a:pt x="18970" y="21598"/>
                  <a:pt x="19552" y="21355"/>
                </a:cubicBezTo>
                <a:cubicBezTo>
                  <a:pt x="20390" y="21050"/>
                  <a:pt x="21050" y="20390"/>
                  <a:pt x="21355" y="19552"/>
                </a:cubicBezTo>
                <a:cubicBezTo>
                  <a:pt x="21598" y="18970"/>
                  <a:pt x="21599" y="18100"/>
                  <a:pt x="21599" y="16646"/>
                </a:cubicBezTo>
                <a:lnTo>
                  <a:pt x="21599" y="4953"/>
                </a:lnTo>
                <a:cubicBezTo>
                  <a:pt x="21599" y="3499"/>
                  <a:pt x="21598" y="2627"/>
                  <a:pt x="21355" y="2045"/>
                </a:cubicBezTo>
                <a:cubicBezTo>
                  <a:pt x="21050" y="1207"/>
                  <a:pt x="20390" y="547"/>
                  <a:pt x="19552" y="242"/>
                </a:cubicBezTo>
                <a:cubicBezTo>
                  <a:pt x="18970" y="-1"/>
                  <a:pt x="18100" y="0"/>
                  <a:pt x="16646" y="0"/>
                </a:cubicBezTo>
                <a:lnTo>
                  <a:pt x="495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8E48B6A-A0DE-932B-36D8-E52F0E95D9F0}"/>
              </a:ext>
            </a:extLst>
          </p:cNvPr>
          <p:cNvSpPr txBox="1"/>
          <p:nvPr/>
        </p:nvSpPr>
        <p:spPr>
          <a:xfrm>
            <a:off x="1830798" y="1778300"/>
            <a:ext cx="1870345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6FC9C3"/>
                </a:solidFill>
                <a:effectLst/>
                <a:uFillTx/>
                <a:latin typeface="Jost Regular Bold"/>
                <a:sym typeface="Poppins"/>
              </a:rPr>
              <a:t>Nicolas Goursot</a:t>
            </a:r>
          </a:p>
          <a:p>
            <a:pPr algn="r"/>
            <a:r>
              <a:rPr lang="fr-FR" sz="1600" dirty="0">
                <a:latin typeface="Jost Regular Bold"/>
              </a:rPr>
              <a:t>Engine </a:t>
            </a:r>
            <a:r>
              <a:rPr lang="fr-FR" sz="1600" dirty="0" err="1">
                <a:latin typeface="Jost Regular Bold"/>
              </a:rPr>
              <a:t>Engineer</a:t>
            </a:r>
            <a:endParaRPr lang="fr-FR" sz="1600" dirty="0">
              <a:latin typeface="Jost Regular Bold"/>
            </a:endParaRPr>
          </a:p>
          <a:p>
            <a:pPr algn="r"/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Jost Regular Bold"/>
                <a:sym typeface="Poppins"/>
              </a:rPr>
              <a:t>Ex </a:t>
            </a:r>
            <a:r>
              <a:rPr lang="fr-FR" sz="1600" dirty="0" err="1">
                <a:latin typeface="Jost Regular Bold"/>
              </a:rPr>
              <a:t>Stellantis</a:t>
            </a:r>
            <a:endParaRPr lang="fr-FR" sz="1600" dirty="0">
              <a:latin typeface="Jost Regular Bold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1FDEBE-5941-BFEA-51E5-1FB14A4B1B55}"/>
              </a:ext>
            </a:extLst>
          </p:cNvPr>
          <p:cNvSpPr txBox="1"/>
          <p:nvPr/>
        </p:nvSpPr>
        <p:spPr>
          <a:xfrm>
            <a:off x="66585" y="2985578"/>
            <a:ext cx="3824579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600" dirty="0">
                <a:latin typeface="Jost Regular Bold"/>
              </a:rPr>
              <a:t>Founder &amp; Manager of the </a:t>
            </a:r>
            <a:r>
              <a:rPr lang="en-US" sz="1600" dirty="0">
                <a:solidFill>
                  <a:srgbClr val="ED6E68"/>
                </a:solidFill>
                <a:latin typeface="Jost Regular Bold"/>
              </a:rPr>
              <a:t>Electric Powertrains department @Stellantis</a:t>
            </a:r>
            <a:r>
              <a:rPr lang="en-US" sz="1600" dirty="0">
                <a:latin typeface="Jost Regular Bold"/>
              </a:rPr>
              <a:t>
OLI </a:t>
            </a:r>
            <a:r>
              <a:rPr lang="en-US" sz="1600" dirty="0">
                <a:solidFill>
                  <a:srgbClr val="ED6E68"/>
                </a:solidFill>
                <a:latin typeface="Jost Regular Bold"/>
              </a:rPr>
              <a:t>Carbon Neutral Vehicle </a:t>
            </a:r>
            <a:r>
              <a:rPr lang="en-US" sz="1600" dirty="0">
                <a:latin typeface="Jost Regular Bold"/>
              </a:rPr>
              <a:t>Project Manager @Citroën</a:t>
            </a:r>
            <a:endParaRPr lang="fr-FR" sz="1600" dirty="0">
              <a:latin typeface="Jost Regular Bold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0D660E-DE87-4D59-F96B-7F2C0CB92417}"/>
              </a:ext>
            </a:extLst>
          </p:cNvPr>
          <p:cNvSpPr txBox="1"/>
          <p:nvPr/>
        </p:nvSpPr>
        <p:spPr>
          <a:xfrm>
            <a:off x="118120" y="4676926"/>
            <a:ext cx="1870345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6FC9C3"/>
                </a:solidFill>
                <a:effectLst/>
                <a:uFillTx/>
                <a:latin typeface="Jost Regular Bold"/>
                <a:sym typeface="Poppins"/>
              </a:rPr>
              <a:t>Léon de Perthuis</a:t>
            </a:r>
          </a:p>
          <a:p>
            <a:r>
              <a:rPr lang="fr-FR" sz="1600" dirty="0">
                <a:latin typeface="Jost Regular Bold"/>
              </a:rPr>
              <a:t>Public </a:t>
            </a:r>
            <a:r>
              <a:rPr lang="fr-FR" sz="1600" dirty="0" err="1">
                <a:latin typeface="Jost Regular Bold"/>
              </a:rPr>
              <a:t>Affairs</a:t>
            </a:r>
            <a:endParaRPr lang="fr-FR" sz="1600" dirty="0">
              <a:latin typeface="Jost Regular Bold"/>
            </a:endParaRPr>
          </a:p>
          <a:p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Jost Regular Bold"/>
                <a:sym typeface="Poppins"/>
              </a:rPr>
              <a:t>Ex </a:t>
            </a:r>
            <a:r>
              <a:rPr lang="fr-FR" sz="1600" dirty="0">
                <a:latin typeface="Jost Regular Bold"/>
              </a:rPr>
              <a:t>Bona </a:t>
            </a:r>
            <a:r>
              <a:rPr lang="fr-FR" sz="1600" dirty="0" err="1">
                <a:latin typeface="Jost Regular Bold"/>
              </a:rPr>
              <a:t>fidé</a:t>
            </a:r>
            <a:endParaRPr lang="fr-FR" sz="1600" dirty="0">
              <a:latin typeface="Jost Regular Bold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DEFE10-AAAF-55C7-5F44-76DF688AED4E}"/>
              </a:ext>
            </a:extLst>
          </p:cNvPr>
          <p:cNvSpPr txBox="1"/>
          <p:nvPr/>
        </p:nvSpPr>
        <p:spPr>
          <a:xfrm>
            <a:off x="78282" y="5853425"/>
            <a:ext cx="372446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latin typeface="Jost Regular Bold"/>
              </a:rPr>
              <a:t>10 years of consulting in institutional communication, influence and public affairs in mobility and urban planning.</a:t>
            </a:r>
            <a:endParaRPr lang="fr-FR" sz="1400" dirty="0">
              <a:latin typeface="Jost Regular Bold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7D1C27E5-0D77-D2FA-3302-78630C3D0B83}"/>
              </a:ext>
            </a:extLst>
          </p:cNvPr>
          <p:cNvGrpSpPr>
            <a:grpSpLocks noChangeAspect="1"/>
          </p:cNvGrpSpPr>
          <p:nvPr/>
        </p:nvGrpSpPr>
        <p:grpSpPr>
          <a:xfrm>
            <a:off x="4313711" y="2743321"/>
            <a:ext cx="1877154" cy="972826"/>
            <a:chOff x="4284257" y="1362964"/>
            <a:chExt cx="2274171" cy="1178578"/>
          </a:xfrm>
        </p:grpSpPr>
        <p:pic>
          <p:nvPicPr>
            <p:cNvPr id="48" name="Google Shape;366;p6" descr="Google Shape;366;p6">
              <a:extLst>
                <a:ext uri="{FF2B5EF4-FFF2-40B4-BE49-F238E27FC236}">
                  <a16:creationId xmlns:a16="http://schemas.microsoft.com/office/drawing/2014/main" id="{E44AB198-2DDD-4D2A-A8C5-B9C1FB374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4257" y="1362964"/>
              <a:ext cx="2274170" cy="43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560C24F-BF28-7858-C516-CE2DACB75C45}"/>
                </a:ext>
              </a:extLst>
            </p:cNvPr>
            <p:cNvSpPr txBox="1"/>
            <p:nvPr/>
          </p:nvSpPr>
          <p:spPr>
            <a:xfrm>
              <a:off x="4284258" y="1907664"/>
              <a:ext cx="2274170" cy="633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fr-FR" sz="1400" dirty="0" err="1">
                  <a:solidFill>
                    <a:srgbClr val="2A5159"/>
                  </a:solidFill>
                  <a:latin typeface="Jost Regular Bold"/>
                </a:rPr>
                <a:t>Co-development</a:t>
              </a:r>
              <a:r>
                <a:rPr lang="fr-FR" sz="1400" dirty="0">
                  <a:solidFill>
                    <a:srgbClr val="2A5159"/>
                  </a:solidFill>
                  <a:latin typeface="Jost Regular Bold"/>
                </a:rPr>
                <a:t> of the </a:t>
              </a:r>
              <a:r>
                <a:rPr lang="fr-FR" sz="1400" dirty="0" err="1">
                  <a:solidFill>
                    <a:srgbClr val="6FC9C3"/>
                  </a:solidFill>
                  <a:latin typeface="Jost Regular Bold"/>
                </a:rPr>
                <a:t>crankset</a:t>
              </a:r>
              <a:endParaRPr lang="fr-FR" sz="1400" dirty="0">
                <a:solidFill>
                  <a:srgbClr val="6FC9C3"/>
                </a:solidFill>
                <a:latin typeface="Jost Regular Bold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725B55F-EEF7-4A7A-0C2F-7FA9C8D429CB}"/>
              </a:ext>
            </a:extLst>
          </p:cNvPr>
          <p:cNvGrpSpPr>
            <a:grpSpLocks noChangeAspect="1"/>
          </p:cNvGrpSpPr>
          <p:nvPr/>
        </p:nvGrpSpPr>
        <p:grpSpPr>
          <a:xfrm>
            <a:off x="6951700" y="2679346"/>
            <a:ext cx="2027463" cy="788452"/>
            <a:chOff x="6859226" y="1333665"/>
            <a:chExt cx="2456269" cy="955208"/>
          </a:xfrm>
        </p:grpSpPr>
        <p:pic>
          <p:nvPicPr>
            <p:cNvPr id="47" name="Google Shape;369;p6" descr="Google Shape;369;p6">
              <a:extLst>
                <a:ext uri="{FF2B5EF4-FFF2-40B4-BE49-F238E27FC236}">
                  <a16:creationId xmlns:a16="http://schemas.microsoft.com/office/drawing/2014/main" id="{1E26464E-7D60-F89C-8FB9-06815AC9A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9226" y="1333665"/>
              <a:ext cx="2456269" cy="460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3126983-55D2-D818-49B1-258B9AC8676F}"/>
                </a:ext>
              </a:extLst>
            </p:cNvPr>
            <p:cNvSpPr txBox="1"/>
            <p:nvPr/>
          </p:nvSpPr>
          <p:spPr>
            <a:xfrm>
              <a:off x="6859226" y="1916004"/>
              <a:ext cx="2274170" cy="372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fr-FR" sz="1400" dirty="0" err="1">
                  <a:solidFill>
                    <a:srgbClr val="6FC9C3"/>
                  </a:solidFill>
                  <a:latin typeface="Jost Regular Bold"/>
                </a:rPr>
                <a:t>Chassis</a:t>
              </a:r>
              <a:r>
                <a:rPr lang="fr-FR" sz="1400" dirty="0">
                  <a:solidFill>
                    <a:srgbClr val="2A5159"/>
                  </a:solidFill>
                  <a:latin typeface="Jost Regular Bold"/>
                </a:rPr>
                <a:t> </a:t>
              </a:r>
              <a:r>
                <a:rPr lang="fr-FR" sz="1400" dirty="0" err="1">
                  <a:solidFill>
                    <a:srgbClr val="2A5159"/>
                  </a:solidFill>
                  <a:latin typeface="Jost Regular Bold"/>
                </a:rPr>
                <a:t>calculations</a:t>
              </a:r>
              <a:endParaRPr lang="fr-FR" sz="1400" dirty="0">
                <a:solidFill>
                  <a:srgbClr val="6FC9C3"/>
                </a:solidFill>
                <a:latin typeface="Jost Regular Bold"/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7292341-70AE-22A1-ECF2-57EC1F6DA70B}"/>
              </a:ext>
            </a:extLst>
          </p:cNvPr>
          <p:cNvGrpSpPr>
            <a:grpSpLocks noChangeAspect="1"/>
          </p:cNvGrpSpPr>
          <p:nvPr/>
        </p:nvGrpSpPr>
        <p:grpSpPr>
          <a:xfrm>
            <a:off x="4497363" y="1151551"/>
            <a:ext cx="1877154" cy="1323227"/>
            <a:chOff x="10098730" y="1230446"/>
            <a:chExt cx="2274170" cy="1603088"/>
          </a:xfrm>
        </p:grpSpPr>
        <p:pic>
          <p:nvPicPr>
            <p:cNvPr id="46" name="Google Shape;367;p6" descr="Google Shape;367;p6">
              <a:extLst>
                <a:ext uri="{FF2B5EF4-FFF2-40B4-BE49-F238E27FC236}">
                  <a16:creationId xmlns:a16="http://schemas.microsoft.com/office/drawing/2014/main" id="{B8A775C8-EA6C-2FBE-5CDB-09AB989E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8730" y="1230446"/>
              <a:ext cx="1457160" cy="892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9EE0990-1DB8-54FB-A265-4A0734186F88}"/>
                </a:ext>
              </a:extLst>
            </p:cNvPr>
            <p:cNvSpPr txBox="1"/>
            <p:nvPr/>
          </p:nvSpPr>
          <p:spPr>
            <a:xfrm>
              <a:off x="10098730" y="2199656"/>
              <a:ext cx="2274170" cy="633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fr-FR" sz="1400" dirty="0" err="1">
                  <a:solidFill>
                    <a:srgbClr val="6FC9C3"/>
                  </a:solidFill>
                  <a:latin typeface="Jost Regular Bold"/>
                </a:rPr>
                <a:t>Industrialization</a:t>
              </a:r>
              <a:r>
                <a:rPr lang="fr-FR" sz="1400" dirty="0">
                  <a:solidFill>
                    <a:srgbClr val="6FC9C3"/>
                  </a:solidFill>
                  <a:latin typeface="Jost Regular Bold"/>
                </a:rPr>
                <a:t> </a:t>
              </a:r>
              <a:r>
                <a:rPr lang="fr-FR" sz="1400" dirty="0">
                  <a:solidFill>
                    <a:srgbClr val="2A5159"/>
                  </a:solidFill>
                  <a:latin typeface="Jost Regular Bold"/>
                </a:rPr>
                <a:t>support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FBDDD82-4A16-BCB2-2995-96A0FDC0855B}"/>
              </a:ext>
            </a:extLst>
          </p:cNvPr>
          <p:cNvGrpSpPr>
            <a:grpSpLocks noChangeAspect="1"/>
          </p:cNvGrpSpPr>
          <p:nvPr/>
        </p:nvGrpSpPr>
        <p:grpSpPr>
          <a:xfrm>
            <a:off x="7032176" y="1420161"/>
            <a:ext cx="1877154" cy="1031841"/>
            <a:chOff x="6243684" y="2939781"/>
            <a:chExt cx="2274170" cy="1250074"/>
          </a:xfrm>
        </p:grpSpPr>
        <p:pic>
          <p:nvPicPr>
            <p:cNvPr id="55" name="Google Shape;374;p6" descr="Google Shape;374;p6">
              <a:extLst>
                <a:ext uri="{FF2B5EF4-FFF2-40B4-BE49-F238E27FC236}">
                  <a16:creationId xmlns:a16="http://schemas.microsoft.com/office/drawing/2014/main" id="{0F36A835-687B-7B36-6F4C-74FB9310E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288" b="11362"/>
            <a:stretch/>
          </p:blipFill>
          <p:spPr>
            <a:xfrm>
              <a:off x="6243684" y="2939781"/>
              <a:ext cx="2200927" cy="60914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45195AF-403B-9FE3-3C11-C0E2DE5CEB2A}"/>
                </a:ext>
              </a:extLst>
            </p:cNvPr>
            <p:cNvSpPr txBox="1"/>
            <p:nvPr/>
          </p:nvSpPr>
          <p:spPr>
            <a:xfrm>
              <a:off x="6243684" y="3555977"/>
              <a:ext cx="2274170" cy="633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sz="1400" dirty="0">
                  <a:solidFill>
                    <a:srgbClr val="2A5159"/>
                  </a:solidFill>
                  <a:latin typeface="Jost Regular Bold"/>
                </a:rPr>
                <a:t>LOI </a:t>
              </a:r>
              <a:r>
                <a:rPr lang="en-US" sz="1400" dirty="0">
                  <a:solidFill>
                    <a:srgbClr val="6FC9C3"/>
                  </a:solidFill>
                  <a:latin typeface="Jost Regular Bold"/>
                </a:rPr>
                <a:t>logistics</a:t>
              </a:r>
              <a:r>
                <a:rPr lang="en-US" sz="1400" dirty="0">
                  <a:solidFill>
                    <a:srgbClr val="2A5159"/>
                  </a:solidFill>
                  <a:latin typeface="Jost Regular Bold"/>
                </a:rPr>
                <a:t> development &amp; Testing</a:t>
              </a:r>
              <a:endParaRPr lang="fr-FR" sz="1400" dirty="0">
                <a:solidFill>
                  <a:srgbClr val="2A5159"/>
                </a:solidFill>
                <a:latin typeface="Jost Regular Bold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BB494073-BE36-8742-A604-A3241DA28218}"/>
              </a:ext>
            </a:extLst>
          </p:cNvPr>
          <p:cNvGrpSpPr>
            <a:grpSpLocks noChangeAspect="1"/>
          </p:cNvGrpSpPr>
          <p:nvPr/>
        </p:nvGrpSpPr>
        <p:grpSpPr>
          <a:xfrm>
            <a:off x="9922653" y="1530977"/>
            <a:ext cx="1877154" cy="943802"/>
            <a:chOff x="8958343" y="3010154"/>
            <a:chExt cx="2274170" cy="114341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9EB69A4-1751-74AA-1B1E-980B46A03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343" y="3010154"/>
              <a:ext cx="1989929" cy="469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24778D2-5E2C-5E3A-9133-8F72946EC10D}"/>
                </a:ext>
              </a:extLst>
            </p:cNvPr>
            <p:cNvSpPr txBox="1"/>
            <p:nvPr/>
          </p:nvSpPr>
          <p:spPr>
            <a:xfrm>
              <a:off x="8958343" y="3519690"/>
              <a:ext cx="2274170" cy="633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fr-FR" sz="1400" dirty="0">
                  <a:solidFill>
                    <a:srgbClr val="2A5159"/>
                  </a:solidFill>
                  <a:latin typeface="Jost Regular Bold"/>
                </a:rPr>
                <a:t>Dynamic</a:t>
              </a:r>
              <a:r>
                <a:rPr lang="fr-FR" sz="1400" dirty="0">
                  <a:solidFill>
                    <a:srgbClr val="6FC9C3"/>
                  </a:solidFill>
                  <a:latin typeface="Jost Regular Bold"/>
                </a:rPr>
                <a:t> </a:t>
              </a:r>
              <a:r>
                <a:rPr lang="fr-FR" sz="1400" dirty="0" err="1">
                  <a:solidFill>
                    <a:srgbClr val="6FC9C3"/>
                  </a:solidFill>
                  <a:latin typeface="Jost Regular Bold"/>
                </a:rPr>
                <a:t>testing</a:t>
              </a:r>
              <a:r>
                <a:rPr lang="fr-FR" sz="1400" dirty="0">
                  <a:solidFill>
                    <a:srgbClr val="6FC9C3"/>
                  </a:solidFill>
                  <a:latin typeface="Jost Regular Bold"/>
                </a:rPr>
                <a:t> </a:t>
              </a:r>
              <a:r>
                <a:rPr lang="fr-FR" sz="1400" dirty="0">
                  <a:solidFill>
                    <a:srgbClr val="2A5159"/>
                  </a:solidFill>
                  <a:latin typeface="Jost Regular Bold"/>
                </a:rPr>
                <a:t>and </a:t>
              </a:r>
              <a:r>
                <a:rPr lang="fr-FR" sz="1400" dirty="0" err="1">
                  <a:solidFill>
                    <a:srgbClr val="2A5159"/>
                  </a:solidFill>
                  <a:latin typeface="Jost Regular Bold"/>
                </a:rPr>
                <a:t>braking</a:t>
              </a:r>
              <a:endParaRPr lang="fr-FR" sz="1400" dirty="0">
                <a:solidFill>
                  <a:srgbClr val="2A5159"/>
                </a:solidFill>
                <a:latin typeface="Jost Regular Bold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8F6A7886-E5D7-CEDE-2368-A257F61AA53F}"/>
              </a:ext>
            </a:extLst>
          </p:cNvPr>
          <p:cNvGrpSpPr>
            <a:grpSpLocks/>
          </p:cNvGrpSpPr>
          <p:nvPr/>
        </p:nvGrpSpPr>
        <p:grpSpPr>
          <a:xfrm>
            <a:off x="9998363" y="2784381"/>
            <a:ext cx="1637983" cy="931765"/>
            <a:chOff x="9742335" y="1549186"/>
            <a:chExt cx="1984416" cy="1128834"/>
          </a:xfrm>
        </p:grpSpPr>
        <p:pic>
          <p:nvPicPr>
            <p:cNvPr id="1028" name="Picture 4" descr="PYMCO Technologies - La French Fab">
              <a:extLst>
                <a:ext uri="{FF2B5EF4-FFF2-40B4-BE49-F238E27FC236}">
                  <a16:creationId xmlns:a16="http://schemas.microsoft.com/office/drawing/2014/main" id="{85A57810-6732-B59F-7CA3-7BC98E3D4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395" b="89562" l="3062" r="97086">
                          <a14:foregroundMark x1="3160" y1="16910" x2="3160" y2="16910"/>
                          <a14:foregroundMark x1="22123" y1="27557" x2="22123" y2="27557"/>
                          <a14:foregroundMark x1="71210" y1="15240" x2="71210" y2="15240"/>
                          <a14:foregroundMark x1="94716" y1="21503" x2="94716" y2="21503"/>
                          <a14:foregroundMark x1="97086" y1="40501" x2="97086" y2="40501"/>
                          <a14:foregroundMark x1="96938" y1="52818" x2="96938" y2="52818"/>
                          <a14:foregroundMark x1="95210" y1="70355" x2="95210" y2="70355"/>
                          <a14:foregroundMark x1="91753" y1="70772" x2="91753" y2="70772"/>
                          <a14:foregroundMark x1="87407" y1="75365" x2="87407" y2="75365"/>
                          <a14:foregroundMark x1="84889" y1="64718" x2="84889" y2="64718"/>
                          <a14:foregroundMark x1="83407" y1="48852" x2="83407" y2="48852"/>
                          <a14:foregroundMark x1="84099" y1="38205" x2="84099" y2="38205"/>
                          <a14:foregroundMark x1="85531" y1="26514" x2="85531" y2="26514"/>
                          <a14:foregroundMark x1="88741" y1="18580" x2="88741" y2="18580"/>
                          <a14:foregroundMark x1="91259" y1="18163" x2="91259" y2="18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335" y="1549186"/>
              <a:ext cx="1800002" cy="425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A906A6F-4F34-A2CB-422E-28D143C896D2}"/>
                </a:ext>
              </a:extLst>
            </p:cNvPr>
            <p:cNvSpPr txBox="1"/>
            <p:nvPr/>
          </p:nvSpPr>
          <p:spPr>
            <a:xfrm>
              <a:off x="9742335" y="2044141"/>
              <a:ext cx="1984416" cy="6338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fr-FR" sz="1400" dirty="0" err="1">
                  <a:solidFill>
                    <a:srgbClr val="2A5159"/>
                  </a:solidFill>
                  <a:latin typeface="Jost Regular Bold"/>
                </a:rPr>
                <a:t>Modular</a:t>
              </a:r>
              <a:r>
                <a:rPr lang="fr-FR" sz="1400" dirty="0">
                  <a:solidFill>
                    <a:srgbClr val="2A5159"/>
                  </a:solidFill>
                  <a:latin typeface="Jost Regular Bold"/>
                </a:rPr>
                <a:t>, </a:t>
              </a:r>
              <a:r>
                <a:rPr lang="fr-FR" sz="1400" dirty="0" err="1">
                  <a:solidFill>
                    <a:srgbClr val="2A5159"/>
                  </a:solidFill>
                  <a:latin typeface="Jost Regular Bold"/>
                </a:rPr>
                <a:t>repairable</a:t>
              </a:r>
              <a:r>
                <a:rPr lang="fr-FR" sz="1400" dirty="0">
                  <a:solidFill>
                    <a:srgbClr val="2A5159"/>
                  </a:solidFill>
                  <a:latin typeface="Jost Regular Bold"/>
                </a:rPr>
                <a:t> </a:t>
              </a:r>
              <a:r>
                <a:rPr lang="fr-FR" sz="1400" dirty="0">
                  <a:solidFill>
                    <a:srgbClr val="6FC9C3"/>
                  </a:solidFill>
                  <a:latin typeface="Jost Regular Bold"/>
                </a:rPr>
                <a:t>batteries</a:t>
              </a:r>
              <a:endParaRPr lang="fr-FR" sz="1400" dirty="0">
                <a:solidFill>
                  <a:srgbClr val="2A5159"/>
                </a:solidFill>
                <a:latin typeface="Jost Regular Bold"/>
              </a:endParaRP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AB2EA41F-9EF8-56DB-BA97-81D758C81845}"/>
              </a:ext>
            </a:extLst>
          </p:cNvPr>
          <p:cNvSpPr txBox="1"/>
          <p:nvPr/>
        </p:nvSpPr>
        <p:spPr>
          <a:xfrm>
            <a:off x="3961961" y="5728408"/>
            <a:ext cx="1973521" cy="815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cs typeface="Poppins"/>
                <a:sym typeface="Poppins"/>
              </a:rPr>
              <a:t>Jean-Philippe Ollier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sym typeface="Poppins"/>
              </a:rPr>
              <a:t>(Michelin)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Vice-president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Manufacturing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 Engineering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23227BC-A314-87EF-8F76-B0E852AF2D87}"/>
              </a:ext>
            </a:extLst>
          </p:cNvPr>
          <p:cNvSpPr txBox="1"/>
          <p:nvPr/>
        </p:nvSpPr>
        <p:spPr>
          <a:xfrm>
            <a:off x="6226991" y="5728408"/>
            <a:ext cx="1973521" cy="815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cs typeface="Poppins"/>
                <a:sym typeface="Poppins"/>
              </a:rPr>
              <a:t>Catherine Le Floch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sym typeface="Poppins"/>
              </a:rPr>
              <a:t>(Ex La Poste)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Director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6FC9C3"/>
              </a:solidFill>
              <a:effectLst/>
              <a:uLnTx/>
              <a:uFillTx/>
              <a:latin typeface="RalewayRoman-Regular"/>
              <a:sym typeface="RalewayRoman-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fr-FR" sz="1100" dirty="0" err="1">
                <a:solidFill>
                  <a:srgbClr val="6FC9C3"/>
                </a:solidFill>
                <a:latin typeface="RalewayRoman-Regular"/>
                <a:sym typeface="RalewayRoman-Regular"/>
              </a:rPr>
              <a:t>Strategy</a:t>
            </a:r>
            <a:r>
              <a:rPr lang="fr-FR" sz="1100" dirty="0">
                <a:solidFill>
                  <a:srgbClr val="6FC9C3"/>
                </a:solidFill>
                <a:latin typeface="RalewayRoman-Regular"/>
                <a:sym typeface="RalewayRoman-Regular"/>
              </a:rPr>
              <a:t> &amp; sales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6FC9C3"/>
              </a:solidFill>
              <a:effectLst/>
              <a:uLnTx/>
              <a:uFillTx/>
              <a:latin typeface="RalewayRoman-Regular"/>
              <a:sym typeface="RalewayRoman-Regular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D294C04-1AAC-44E9-6466-04BD6E079475}"/>
              </a:ext>
            </a:extLst>
          </p:cNvPr>
          <p:cNvSpPr txBox="1"/>
          <p:nvPr/>
        </p:nvSpPr>
        <p:spPr>
          <a:xfrm>
            <a:off x="8492021" y="5728408"/>
            <a:ext cx="1973521" cy="815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cs typeface="Poppins"/>
                <a:sym typeface="Poppins"/>
              </a:rPr>
              <a:t>Alexandre Meyer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sym typeface="Poppins"/>
              </a:rPr>
              <a:t>(Ex Peugeot)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Designer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fr-FR" sz="1100" dirty="0" err="1">
                <a:solidFill>
                  <a:srgbClr val="6FC9C3"/>
                </a:solidFill>
                <a:latin typeface="RalewayRoman-Regular"/>
                <a:sym typeface="RalewayRoman-Regular"/>
              </a:rPr>
              <a:t>Industrial</a:t>
            </a:r>
            <a:r>
              <a:rPr lang="fr-FR" sz="1100" dirty="0">
                <a:solidFill>
                  <a:srgbClr val="6FC9C3"/>
                </a:solidFill>
                <a:latin typeface="RalewayRoman-Regular"/>
                <a:sym typeface="RalewayRoman-Regular"/>
              </a:rPr>
              <a:t> entrepreneur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6FC9C3"/>
              </a:solidFill>
              <a:effectLst/>
              <a:uLnTx/>
              <a:uFillTx/>
              <a:latin typeface="RalewayRoman-Regular"/>
              <a:sym typeface="RalewayRoman-Regular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31A761A-25F0-3201-796F-1246447A77B0}"/>
              </a:ext>
            </a:extLst>
          </p:cNvPr>
          <p:cNvSpPr txBox="1"/>
          <p:nvPr/>
        </p:nvSpPr>
        <p:spPr>
          <a:xfrm>
            <a:off x="10757051" y="5728408"/>
            <a:ext cx="1973521" cy="815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cs typeface="Poppins"/>
                <a:sym typeface="Poppins"/>
              </a:rPr>
              <a:t>Robert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cs typeface="Poppins"/>
                <a:sym typeface="Poppins"/>
              </a:rPr>
              <a:t>Zarader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2A5159"/>
              </a:solidFill>
              <a:effectLst/>
              <a:uLnTx/>
              <a:uFillTx/>
              <a:latin typeface="Jost Regular Bold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sym typeface="Poppins"/>
              </a:rPr>
              <a:t>(Bona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sym typeface="Poppins"/>
              </a:rPr>
              <a:t>fidé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2A5159"/>
                </a:solidFill>
                <a:effectLst/>
                <a:uLnTx/>
                <a:uFillTx/>
                <a:latin typeface="Jost Regular Bold"/>
                <a:sym typeface="Poppins"/>
              </a:rPr>
              <a:t>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lang="fr-FR" sz="1100" dirty="0">
                <a:solidFill>
                  <a:srgbClr val="6FC9C3"/>
                </a:solidFill>
                <a:latin typeface="RalewayRoman-Regular"/>
                <a:sym typeface="RalewayRoman-Regular"/>
              </a:rPr>
              <a:t>E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conomist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6FC9C3"/>
              </a:solidFill>
              <a:effectLst/>
              <a:uLnTx/>
              <a:uFillTx/>
              <a:latin typeface="RalewayRoman-Regular"/>
              <a:sym typeface="RalewayRoman-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35058"/>
                </a:solidFill>
                <a:latin typeface="RalewayRoman-Regular"/>
                <a:ea typeface="RalewayRoman-Regular"/>
                <a:cs typeface="RalewayRoman-Regular"/>
                <a:sym typeface="RalewayRoman-Regular"/>
              </a:defRPr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Spin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6FC9C3"/>
                </a:solidFill>
                <a:effectLst/>
                <a:uLnTx/>
                <a:uFillTx/>
                <a:latin typeface="RalewayRoman-Regular"/>
                <a:sym typeface="RalewayRoman-Regular"/>
              </a:rPr>
              <a:t>doctor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6FC9C3"/>
              </a:solidFill>
              <a:effectLst/>
              <a:uLnTx/>
              <a:uFillTx/>
              <a:latin typeface="RalewayRoman-Regular"/>
              <a:sym typeface="RalewayRoman-Regular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39328391-26E1-9E07-4D76-DE8D2DBB1419}"/>
              </a:ext>
            </a:extLst>
          </p:cNvPr>
          <p:cNvSpPr txBox="1"/>
          <p:nvPr/>
        </p:nvSpPr>
        <p:spPr>
          <a:xfrm>
            <a:off x="5565819" y="5309145"/>
            <a:ext cx="488400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335058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 algn="ctr"/>
            <a:r>
              <a:rPr lang="fr-FR" sz="1800" dirty="0" err="1">
                <a:solidFill>
                  <a:srgbClr val="2A5159"/>
                </a:solidFill>
              </a:rPr>
              <a:t>Board</a:t>
            </a:r>
            <a:endParaRPr lang="fr-FR" sz="1800" dirty="0">
              <a:solidFill>
                <a:srgbClr val="2A5159"/>
              </a:solidFill>
            </a:endParaRP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3919EC90-E420-9CFF-D5DA-4DCB5123CB0F}"/>
              </a:ext>
            </a:extLst>
          </p:cNvPr>
          <p:cNvGrpSpPr/>
          <p:nvPr/>
        </p:nvGrpSpPr>
        <p:grpSpPr>
          <a:xfrm>
            <a:off x="5244446" y="3797916"/>
            <a:ext cx="5807345" cy="1236946"/>
            <a:chOff x="5071112" y="4176314"/>
            <a:chExt cx="5807345" cy="1236946"/>
          </a:xfrm>
        </p:grpSpPr>
        <p:pic>
          <p:nvPicPr>
            <p:cNvPr id="66" name="Google Shape;374;p6" descr="Google Shape;374;p6">
              <a:extLst>
                <a:ext uri="{FF2B5EF4-FFF2-40B4-BE49-F238E27FC236}">
                  <a16:creationId xmlns:a16="http://schemas.microsoft.com/office/drawing/2014/main" id="{0AE8BE8F-6AFC-7E11-8AF4-3C1F29B57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35310" y="4932647"/>
              <a:ext cx="1117586" cy="32701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7" name="Picture 2" descr="Logo DHL PNG transparents - StickPNG">
              <a:extLst>
                <a:ext uri="{FF2B5EF4-FFF2-40B4-BE49-F238E27FC236}">
                  <a16:creationId xmlns:a16="http://schemas.microsoft.com/office/drawing/2014/main" id="{6F38A965-BDE7-9AFF-4EBF-36AFA8F2C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166" y="4832017"/>
              <a:ext cx="704363" cy="52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>
              <a:extLst>
                <a:ext uri="{FF2B5EF4-FFF2-40B4-BE49-F238E27FC236}">
                  <a16:creationId xmlns:a16="http://schemas.microsoft.com/office/drawing/2014/main" id="{3EEED092-0BBF-CE76-026D-2D025B8982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4" b="38601"/>
            <a:stretch/>
          </p:blipFill>
          <p:spPr bwMode="auto">
            <a:xfrm>
              <a:off x="9655210" y="4877459"/>
              <a:ext cx="1056521" cy="43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Mairie de Paris — Wikipédia">
              <a:extLst>
                <a:ext uri="{FF2B5EF4-FFF2-40B4-BE49-F238E27FC236}">
                  <a16:creationId xmlns:a16="http://schemas.microsoft.com/office/drawing/2014/main" id="{3315B0BA-F628-2F6D-D41C-236331E5A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1591" y="4874642"/>
              <a:ext cx="504350" cy="44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>
              <a:extLst>
                <a:ext uri="{FF2B5EF4-FFF2-40B4-BE49-F238E27FC236}">
                  <a16:creationId xmlns:a16="http://schemas.microsoft.com/office/drawing/2014/main" id="{D8BB6054-665C-0CF6-2554-A976695A1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799" y="4888151"/>
              <a:ext cx="1056522" cy="41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ZoneTexte 5">
              <a:extLst>
                <a:ext uri="{FF2B5EF4-FFF2-40B4-BE49-F238E27FC236}">
                  <a16:creationId xmlns:a16="http://schemas.microsoft.com/office/drawing/2014/main" id="{4288DB3D-1256-BB3A-510D-1738453232BD}"/>
                </a:ext>
              </a:extLst>
            </p:cNvPr>
            <p:cNvSpPr txBox="1">
              <a:spLocks/>
            </p:cNvSpPr>
            <p:nvPr/>
          </p:nvSpPr>
          <p:spPr>
            <a:xfrm>
              <a:off x="5071112" y="4176314"/>
              <a:ext cx="5807345" cy="1236946"/>
            </a:xfrm>
            <a:prstGeom prst="roundRect">
              <a:avLst>
                <a:gd name="adj" fmla="val 7835"/>
              </a:avLst>
            </a:prstGeom>
            <a:ln w="38100">
              <a:solidFill>
                <a:srgbClr val="6FC9C3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  <a:defRPr sz="1700" b="1">
                  <a:solidFill>
                    <a:srgbClr val="335058"/>
                  </a:solidFill>
                  <a:latin typeface="RalewayRoman-Bold"/>
                  <a:ea typeface="RalewayRoman-Bold"/>
                  <a:cs typeface="RalewayRoman-Bold"/>
                  <a:sym typeface="RalewayRoman-Bold"/>
                </a:defRPr>
              </a:pPr>
              <a:endParaRPr lang="fr-FR">
                <a:solidFill>
                  <a:srgbClr val="ED6E68"/>
                </a:solidFill>
                <a:latin typeface="Jost Regular Bold"/>
              </a:endParaRPr>
            </a:p>
          </p:txBody>
        </p:sp>
        <p:sp>
          <p:nvSpPr>
            <p:cNvPr id="76" name="Rectangle 4">
              <a:extLst>
                <a:ext uri="{FF2B5EF4-FFF2-40B4-BE49-F238E27FC236}">
                  <a16:creationId xmlns:a16="http://schemas.microsoft.com/office/drawing/2014/main" id="{D17B19F3-B108-226A-95EA-0137211D3735}"/>
                </a:ext>
              </a:extLst>
            </p:cNvPr>
            <p:cNvSpPr txBox="1"/>
            <p:nvPr/>
          </p:nvSpPr>
          <p:spPr>
            <a:xfrm>
              <a:off x="5299229" y="4339989"/>
              <a:ext cx="3997829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>
                <a:defRPr sz="2800">
                  <a:solidFill>
                    <a:srgbClr val="335058"/>
                  </a:solidFill>
                  <a:latin typeface="Jost Regular Bold"/>
                  <a:ea typeface="Jost Regular Bold"/>
                  <a:cs typeface="Jost Regular Bold"/>
                  <a:sym typeface="Jost Regular Bold"/>
                </a:defRPr>
              </a:lvl1pPr>
            </a:lstStyle>
            <a:p>
              <a:r>
                <a:rPr lang="fr-FR" sz="2400" dirty="0">
                  <a:solidFill>
                    <a:srgbClr val="6FC9C3"/>
                  </a:solidFill>
                </a:rPr>
                <a:t>Prospects et beta </a:t>
              </a:r>
              <a:r>
                <a:rPr lang="fr-FR" sz="2400" dirty="0" err="1">
                  <a:solidFill>
                    <a:srgbClr val="6FC9C3"/>
                  </a:solidFill>
                </a:rPr>
                <a:t>testers</a:t>
              </a:r>
              <a:endParaRPr lang="fr-FR" sz="2400" dirty="0">
                <a:solidFill>
                  <a:srgbClr val="6F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3735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336F4"/>
      </a:accent1>
      <a:accent2>
        <a:srgbClr val="261E89"/>
      </a:accent2>
      <a:accent3>
        <a:srgbClr val="1D1769"/>
      </a:accent3>
      <a:accent4>
        <a:srgbClr val="141049"/>
      </a:accent4>
      <a:accent5>
        <a:srgbClr val="0B0929"/>
      </a:accent5>
      <a:accent6>
        <a:srgbClr val="03020A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Inter"/>
        <a:ea typeface="Inter"/>
        <a:cs typeface="In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"/>
            <a:ea typeface="Poppins"/>
            <a:cs typeface="Poppins"/>
            <a:sym typeface="Poppi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"/>
            <a:ea typeface="Poppins"/>
            <a:cs typeface="Poppins"/>
            <a:sym typeface="Poppi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336F4"/>
      </a:accent1>
      <a:accent2>
        <a:srgbClr val="261E89"/>
      </a:accent2>
      <a:accent3>
        <a:srgbClr val="1D1769"/>
      </a:accent3>
      <a:accent4>
        <a:srgbClr val="141049"/>
      </a:accent4>
      <a:accent5>
        <a:srgbClr val="0B0929"/>
      </a:accent5>
      <a:accent6>
        <a:srgbClr val="03020A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Inter"/>
        <a:ea typeface="Inter"/>
        <a:cs typeface="In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"/>
            <a:ea typeface="Poppins"/>
            <a:cs typeface="Poppins"/>
            <a:sym typeface="Poppi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"/>
            <a:ea typeface="Poppins"/>
            <a:cs typeface="Poppins"/>
            <a:sym typeface="Poppi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652</Words>
  <Application>Microsoft Office PowerPoint</Application>
  <PresentationFormat>Grand écran</PresentationFormat>
  <Paragraphs>235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Inter</vt:lpstr>
      <vt:lpstr>Jost</vt:lpstr>
      <vt:lpstr>Jost Black</vt:lpstr>
      <vt:lpstr>Jost Regular Bold</vt:lpstr>
      <vt:lpstr>Poppins</vt:lpstr>
      <vt:lpstr>Poppins SemiBold</vt:lpstr>
      <vt:lpstr>Raleway</vt:lpstr>
      <vt:lpstr>RalewayRoman-Bold</vt:lpstr>
      <vt:lpstr>RalewayRoman-Regular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leon de Perthuis</cp:lastModifiedBy>
  <cp:revision>3</cp:revision>
  <dcterms:modified xsi:type="dcterms:W3CDTF">2023-12-13T15:58:59Z</dcterms:modified>
</cp:coreProperties>
</file>