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2"/>
  </p:notesMasterIdLst>
  <p:sldIdLst>
    <p:sldId id="4518" r:id="rId3"/>
    <p:sldId id="256" r:id="rId4"/>
    <p:sldId id="4515" r:id="rId5"/>
    <p:sldId id="4521" r:id="rId6"/>
    <p:sldId id="4522" r:id="rId7"/>
    <p:sldId id="4523" r:id="rId8"/>
    <p:sldId id="4524" r:id="rId9"/>
    <p:sldId id="4519" r:id="rId10"/>
    <p:sldId id="452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A00"/>
    <a:srgbClr val="4472C4"/>
    <a:srgbClr val="FFD46C"/>
    <a:srgbClr val="EAB200"/>
    <a:srgbClr val="D09E00"/>
    <a:srgbClr val="D2A000"/>
    <a:srgbClr val="CC0001"/>
    <a:srgbClr val="FFC000"/>
    <a:srgbClr val="15BD11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807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9E6F0-4184-4C26-8B1A-B4A4FB7BD0B4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A3A9-10D6-49F2-AB0D-699E117C46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0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A3A9-10D6-49F2-AB0D-699E117C46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5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A3A9-10D6-49F2-AB0D-699E117C46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A3A9-10D6-49F2-AB0D-699E117C46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A3A9-10D6-49F2-AB0D-699E117C46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7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A3A9-10D6-49F2-AB0D-699E117C46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DCE10-9541-BAB2-6C3C-052FF23CE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29DF14-B976-0866-336F-6DBA747FC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C2D9B-560A-6DA3-2BCF-787743EB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F3197-ED86-B522-9772-016661BC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FCA09-BAC9-215A-0102-92CB0F98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5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CB99B-400B-8173-D074-79A489D1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3E30BC-7EC8-42DA-B622-916832946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C44A8-BC81-B930-3411-7EC46D9A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7EF33-0D38-F7C4-B12A-0EF06ABA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63995-EB0E-168A-EBFE-0CD18BEF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4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6F948A-D062-5A0F-1483-A759DE3A1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016EA-9800-E377-8134-509D46E8C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A1BC3-0A54-5607-BD5C-A8166130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7EB75-9734-6033-5F02-EBCA8BAC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153B0-1A39-0A7D-C9DC-856F693C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07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6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6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8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DEA82-3E1D-ABE3-222B-D8FD2A00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D7405-4AD8-C13A-3128-A1EE78E2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C30E6-D431-8915-2B16-0FE84F62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B3BF6-F43F-E254-0AC7-6DBD9FC3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01910-06BA-2CF3-9887-CF78DC09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3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4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787E5-C373-9491-6A6B-EA0A7CE6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D0F60B-E97B-8744-C772-CDA67122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B0844-6A23-1A3F-B991-77613BEA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67639-60E6-38F0-64D5-4329D9E0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A6E46-3A28-8575-53EB-636250F7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9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DDE67-37E7-3F62-3670-B2F4FA7D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0B414-B70B-9137-6AB3-41C7D885A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4FCF88-0A03-37AF-FB20-368BCC063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7C27D9-C19B-272F-04BF-FF3AFC97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04454-D727-1054-E8EA-240609EA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EE212E-5CAB-A353-0200-EEBBAD79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7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86797-2AF3-6059-CD53-E599C34C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5111F-84A8-3D71-FF92-B8243DCDC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B644F-6222-E8E0-D388-0880E55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C16ADC-A8BF-BF99-32D7-21AF3F6B6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6DDFF2-FE99-B5B7-3E0B-E5949C576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3100AD-86C4-E10B-94F2-EF4D9B4D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6958F-B993-ECEF-F4AE-EF4BF912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618DA7-C560-E1E4-793E-4B12FDF3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46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754A0-800A-C1AE-CB0B-1CACD44A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93027F-1033-C7C5-5A28-0C8A4EC1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09E2DA-58D0-F04A-515C-C988529F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DF7866-970D-23BA-D3E2-CB55E0B2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5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25ABA4-9549-0DCF-010E-E9DF0797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A456B6-1CF7-9653-2367-553A6CE4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CA8968-AFD7-8CDE-FB33-285157E3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0DBF5-A73A-7F35-E9F9-74657067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191A2-630C-D7D8-EDA3-D18834E8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3C7ABB-C3C2-4EAB-962E-F4D1F01A9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5B9EDA-3379-E8EF-55C8-EFDAC6D2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C3FBC6-CEBA-7AD0-E2A0-92F8F1AB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82E503-D1C2-8F35-6A60-001CEC0B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48BF2-1AA8-C575-D56C-2DDFB762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EE950B-0367-643A-5C54-AFB3673C9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934EBE-5534-88BD-FBA2-E9C3687F7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1F8FEC-A62E-E599-49B9-4BDB6902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C68FBE-FF23-C072-73C7-0502789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BAF30-20D8-9940-3AFE-EA954FFE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01A16E-5F74-4F25-3EF7-ECDFDD44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00502-B672-D23A-E69D-B362B48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222F4-5CE8-862A-7DCB-CD62744FB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156E-AC24-4B33-AA7F-A2116F445B0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ED8BB-2F92-7B0F-772A-5671E9378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CBFE53-979E-F09E-94B6-18AA8A0D0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247B-060B-4A2D-9429-A0D2295C4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9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18" Type="http://schemas.openxmlformats.org/officeDocument/2006/relationships/image" Target="../media/image29.png"/><Relationship Id="rId3" Type="http://schemas.openxmlformats.org/officeDocument/2006/relationships/image" Target="../media/image20.png"/><Relationship Id="rId21" Type="http://schemas.microsoft.com/office/2007/relationships/hdphoto" Target="../media/hdphoto8.wdp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microsoft.com/office/2007/relationships/hdphoto" Target="../media/hdphoto6.wdp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10" Type="http://schemas.openxmlformats.org/officeDocument/2006/relationships/image" Target="../media/image25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23.png"/><Relationship Id="rId5" Type="http://schemas.openxmlformats.org/officeDocument/2006/relationships/image" Target="../media/image33.pn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microsoft.com/office/2007/relationships/hdphoto" Target="../media/hdphoto8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6.wdp"/><Relationship Id="rId18" Type="http://schemas.openxmlformats.org/officeDocument/2006/relationships/image" Target="../media/image36.png"/><Relationship Id="rId26" Type="http://schemas.microsoft.com/office/2007/relationships/hdphoto" Target="../media/hdphoto1.wdp"/><Relationship Id="rId3" Type="http://schemas.openxmlformats.org/officeDocument/2006/relationships/image" Target="../media/image21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24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microsoft.com/office/2007/relationships/hdphoto" Target="../media/hdphoto4.wdp"/><Relationship Id="rId14" Type="http://schemas.openxmlformats.org/officeDocument/2006/relationships/image" Target="../media/image29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icalendrier.fr/outils/ajouter-retirer-d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8265611"/>
          </a:xfrm>
          <a:custGeom>
            <a:avLst/>
            <a:gdLst/>
            <a:ahLst/>
            <a:cxnLst/>
            <a:rect l="l" t="t" r="r" b="b"/>
            <a:pathLst>
              <a:path w="18288000" h="12398416">
                <a:moveTo>
                  <a:pt x="0" y="0"/>
                </a:moveTo>
                <a:lnTo>
                  <a:pt x="18288000" y="0"/>
                </a:lnTo>
                <a:lnTo>
                  <a:pt x="18288000" y="12398416"/>
                </a:lnTo>
                <a:lnTo>
                  <a:pt x="0" y="1239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36" t="-13694" b="-13694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3" name="Image 2" descr="Une image contenant Graphique, logo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EB90A78E-167B-8AD3-C006-32B37EB04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24" y="-1371639"/>
            <a:ext cx="3835472" cy="542116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60B771-CDE4-5B96-12D8-6890BD65D0B5}"/>
              </a:ext>
            </a:extLst>
          </p:cNvPr>
          <p:cNvSpPr txBox="1"/>
          <p:nvPr/>
        </p:nvSpPr>
        <p:spPr>
          <a:xfrm>
            <a:off x="-332329" y="3766508"/>
            <a:ext cx="10112725" cy="2391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orama Tradeshow JF" panose="00000400000000000000" pitchFamily="2" charset="0"/>
              </a:rPr>
              <a:t>Prolongation jusqu’au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orama Tradeshow JF" panose="00000400000000000000" pitchFamily="2" charset="0"/>
              </a:rPr>
              <a:t>31 décembre 2025 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965CA07-BCE6-54BC-BF32-C0EC4425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8365" y="277911"/>
            <a:ext cx="12192000" cy="568519"/>
          </a:xfrm>
        </p:spPr>
        <p:txBody>
          <a:bodyPr>
            <a:normAutofit/>
          </a:bodyPr>
          <a:lstStyle/>
          <a:p>
            <a:r>
              <a:rPr lang="fr-FR" sz="3400" dirty="0">
                <a:latin typeface="Scriptorama Tradeshow JF" panose="00000400000000000000" pitchFamily="2" charset="0"/>
              </a:rPr>
              <a:t>Conditions et critères de qualification</a:t>
            </a:r>
          </a:p>
        </p:txBody>
      </p:sp>
      <p:pic>
        <p:nvPicPr>
          <p:cNvPr id="5" name="Picture 15" descr="A picture containing food, cake, cup, table&#10;&#10;Description automatically generated">
            <a:extLst>
              <a:ext uri="{FF2B5EF4-FFF2-40B4-BE49-F238E27FC236}">
                <a16:creationId xmlns:a16="http://schemas.microsoft.com/office/drawing/2014/main" id="{35078B61-E826-14C2-3CE0-4F1368F64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0398" b="13957"/>
          <a:stretch/>
        </p:blipFill>
        <p:spPr>
          <a:xfrm rot="13654770">
            <a:off x="7526050" y="2846710"/>
            <a:ext cx="7987887" cy="755384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F0EF469-25AC-C23F-0C7D-4B23A5CDC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5" y="6129574"/>
            <a:ext cx="930849" cy="611399"/>
          </a:xfrm>
          <a:prstGeom prst="rect">
            <a:avLst/>
          </a:prstGeom>
        </p:spPr>
      </p:pic>
      <p:pic>
        <p:nvPicPr>
          <p:cNvPr id="1026" name="Picture 2" descr="🇫🇷 Drapeau : France Emoji">
            <a:extLst>
              <a:ext uri="{FF2B5EF4-FFF2-40B4-BE49-F238E27FC236}">
                <a16:creationId xmlns:a16="http://schemas.microsoft.com/office/drawing/2014/main" id="{53606286-673F-2A1D-62EA-C9D3C7B4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" y="419410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/ X (Twemoji 14.0)">
            <a:extLst>
              <a:ext uri="{FF2B5EF4-FFF2-40B4-BE49-F238E27FC236}">
                <a16:creationId xmlns:a16="http://schemas.microsoft.com/office/drawing/2014/main" id="{F10E35AD-9096-F827-E3DD-087B348A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" y="956216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 drapeau de la Martinique bientôt en émoji ?">
            <a:extLst>
              <a:ext uri="{FF2B5EF4-FFF2-40B4-BE49-F238E27FC236}">
                <a16:creationId xmlns:a16="http://schemas.microsoft.com/office/drawing/2014/main" id="{39DBC994-7FEA-40F2-8354-D2D3F69F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12718" b="3011"/>
          <a:stretch/>
        </p:blipFill>
        <p:spPr bwMode="auto">
          <a:xfrm>
            <a:off x="92609" y="1575633"/>
            <a:ext cx="399039" cy="2859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🇬🇫 Drapeau : Guyane Française Emoji">
            <a:extLst>
              <a:ext uri="{FF2B5EF4-FFF2-40B4-BE49-F238E27FC236}">
                <a16:creationId xmlns:a16="http://schemas.microsoft.com/office/drawing/2014/main" id="{A986F3CC-4E34-BA3C-FD2F-8BFAEA244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 bwMode="auto">
          <a:xfrm>
            <a:off x="76602" y="2154249"/>
            <a:ext cx="399039" cy="3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🇷🇪 Drapeau : La Réunion Emoji">
            <a:extLst>
              <a:ext uri="{FF2B5EF4-FFF2-40B4-BE49-F238E27FC236}">
                <a16:creationId xmlns:a16="http://schemas.microsoft.com/office/drawing/2014/main" id="{24D6722E-D759-D831-A5EA-BCDA7C51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" y="2718452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🇲🇺 Drapeau : Maurice Emoji">
            <a:extLst>
              <a:ext uri="{FF2B5EF4-FFF2-40B4-BE49-F238E27FC236}">
                <a16:creationId xmlns:a16="http://schemas.microsoft.com/office/drawing/2014/main" id="{2A09F2FE-B806-3C91-0DD4-05F2B57C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" y="3846662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🇹🇳 Drapeau : Tunisie Emoji">
            <a:extLst>
              <a:ext uri="{FF2B5EF4-FFF2-40B4-BE49-F238E27FC236}">
                <a16:creationId xmlns:a16="http://schemas.microsoft.com/office/drawing/2014/main" id="{5EBC5F04-D172-F468-7886-EF752E3A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" y="4324730"/>
            <a:ext cx="399040" cy="3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🇲🇦 Drapeau : Maroc Emoji">
            <a:extLst>
              <a:ext uri="{FF2B5EF4-FFF2-40B4-BE49-F238E27FC236}">
                <a16:creationId xmlns:a16="http://schemas.microsoft.com/office/drawing/2014/main" id="{18A25C0F-0866-4A99-7EFD-ACD956F0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" y="4851370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🇪🇸 Drapeau: Espagne sur Twitter / X Twemoji 13.0.2">
            <a:extLst>
              <a:ext uri="{FF2B5EF4-FFF2-40B4-BE49-F238E27FC236}">
                <a16:creationId xmlns:a16="http://schemas.microsoft.com/office/drawing/2014/main" id="{C0A48A68-31D3-7D85-32C8-DEA48CAE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" y="5329439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🇵🇹 Drapeau: Portugal sur Twitter / X Twemoji 2.6">
            <a:extLst>
              <a:ext uri="{FF2B5EF4-FFF2-40B4-BE49-F238E27FC236}">
                <a16:creationId xmlns:a16="http://schemas.microsoft.com/office/drawing/2014/main" id="{67C2528D-7438-DD93-CB6B-76C67884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" y="5918578"/>
            <a:ext cx="399039" cy="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penMoji 14.0">
            <a:extLst>
              <a:ext uri="{FF2B5EF4-FFF2-40B4-BE49-F238E27FC236}">
                <a16:creationId xmlns:a16="http://schemas.microsoft.com/office/drawing/2014/main" id="{A6C64F68-922E-0B7E-1EC0-9F6F40A7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7371" r="16582" b="26978"/>
          <a:stretch/>
        </p:blipFill>
        <p:spPr bwMode="auto">
          <a:xfrm>
            <a:off x="76602" y="3380758"/>
            <a:ext cx="399039" cy="2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AF60ED-9025-D364-43E4-4A1C2459A6B7}"/>
              </a:ext>
            </a:extLst>
          </p:cNvPr>
          <p:cNvSpPr/>
          <p:nvPr/>
        </p:nvSpPr>
        <p:spPr>
          <a:xfrm>
            <a:off x="76602" y="3379636"/>
            <a:ext cx="399039" cy="27979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Graphique, logo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2E611FC6-5236-A06B-3BC8-2875DF2FB9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39" y="-504562"/>
            <a:ext cx="1518615" cy="214645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0195AF-5A09-F83A-3599-76CB8B51AA8A}"/>
              </a:ext>
            </a:extLst>
          </p:cNvPr>
          <p:cNvSpPr txBox="1"/>
          <p:nvPr/>
        </p:nvSpPr>
        <p:spPr>
          <a:xfrm>
            <a:off x="806082" y="1127461"/>
            <a:ext cx="10822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Quand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Challenge est ouvert depuis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novembre 2023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et se clôturera le 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31 décembre 2025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orama Tradeshow JF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Pour qui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Challenge est ouvert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tous les Animateurs Adjoints de la zone France :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Métropole / Antilles  /  Guyane / Réunion / Mayotte / Maurice / Tunisie / Maroc / Espagne / Portugal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Nouveaux parrainés et Clients privilégiés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peuvent participer à condition de se qualifier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Animateurs Adjoints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4721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965CA07-BCE6-54BC-BF32-C0EC4425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1682" y="92370"/>
            <a:ext cx="12192000" cy="568519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Scriptorama Tradeshow JF" panose="00000400000000000000" pitchFamily="2" charset="0"/>
              </a:rPr>
              <a:t>Comment se qualifier ?</a:t>
            </a:r>
          </a:p>
        </p:txBody>
      </p:sp>
      <p:pic>
        <p:nvPicPr>
          <p:cNvPr id="6" name="Picture 15" descr="A picture containing food, cake, cup, table&#10;&#10;Description automatically generated">
            <a:extLst>
              <a:ext uri="{FF2B5EF4-FFF2-40B4-BE49-F238E27FC236}">
                <a16:creationId xmlns:a16="http://schemas.microsoft.com/office/drawing/2014/main" id="{6702AA48-08F6-9552-D86E-0AC5080D0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0398" b="13957"/>
          <a:stretch/>
        </p:blipFill>
        <p:spPr>
          <a:xfrm rot="13654770">
            <a:off x="7526050" y="2846710"/>
            <a:ext cx="7987887" cy="75538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1735A-2C78-CA14-F9D5-BE67F0C3A76E}"/>
              </a:ext>
            </a:extLst>
          </p:cNvPr>
          <p:cNvSpPr txBox="1"/>
          <p:nvPr/>
        </p:nvSpPr>
        <p:spPr>
          <a:xfrm>
            <a:off x="70648" y="559922"/>
            <a:ext cx="540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Nouveaux Animateurs Adjoints :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orama Tradeshow JF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 4 CC Actif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pendant la période de qualification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d’Animateur sur 1 ou 2 mois consécutifs.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   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Réaliser au minimum 25 CC Groupe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1 ou 2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mois consécutifs.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Respecter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période de démarrage des 90 jours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démarre le jour de l’achat qualifiant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statut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d’Animateur Adjoint.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 descr="Une image contenant texte, Police, nombre, symbole&#10;&#10;Description générée automatiquement">
            <a:extLst>
              <a:ext uri="{FF2B5EF4-FFF2-40B4-BE49-F238E27FC236}">
                <a16:creationId xmlns:a16="http://schemas.microsoft.com/office/drawing/2014/main" id="{8AFD6C2E-7CB4-9D88-6EA0-D75402C7A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066" r="50000" b="13561"/>
          <a:stretch/>
        </p:blipFill>
        <p:spPr>
          <a:xfrm>
            <a:off x="46600" y="3296436"/>
            <a:ext cx="371072" cy="378515"/>
          </a:xfrm>
          <a:prstGeom prst="rect">
            <a:avLst/>
          </a:prstGeom>
        </p:spPr>
      </p:pic>
      <p:pic>
        <p:nvPicPr>
          <p:cNvPr id="11" name="Picture 6" descr="📊 Graphiques À Barres Emoji">
            <a:extLst>
              <a:ext uri="{FF2B5EF4-FFF2-40B4-BE49-F238E27FC236}">
                <a16:creationId xmlns:a16="http://schemas.microsoft.com/office/drawing/2014/main" id="{5003AB86-13A0-F678-9EF4-6B13E92C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" y="2517138"/>
            <a:ext cx="371072" cy="3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F68D1A55-108C-E09E-702B-1C7AEC8A5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5" y="6129574"/>
            <a:ext cx="930849" cy="611399"/>
          </a:xfrm>
          <a:prstGeom prst="rect">
            <a:avLst/>
          </a:prstGeom>
        </p:spPr>
      </p:pic>
      <p:pic>
        <p:nvPicPr>
          <p:cNvPr id="4" name="Image 3" descr="Une image contenant Graphique, logo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B99215B6-1385-D9F8-44A1-63AAE37C9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21" y="-373095"/>
            <a:ext cx="1113779" cy="15742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704541-4B62-53CD-8D9F-FB6980DE0A33}"/>
              </a:ext>
            </a:extLst>
          </p:cNvPr>
          <p:cNvSpPr txBox="1"/>
          <p:nvPr/>
        </p:nvSpPr>
        <p:spPr>
          <a:xfrm>
            <a:off x="5400885" y="593133"/>
            <a:ext cx="6813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Animateurs Adjoints qualifiés </a:t>
            </a: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avant le 01/11/23</a:t>
            </a:r>
            <a:r>
              <a:rPr kumimoji="0" lang="fr-FR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 </a:t>
            </a:r>
            <a:r>
              <a:rPr kumimoji="0" lang="fr-FR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orama Tradeshow JF" panose="00000400000000000000" pitchFamily="2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Scriptorama Tradeshow JF" panose="000004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Symbol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 4 CC Actif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pendant la période de qualification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d’Animateur sur 1 ou 2 mois consécutifs.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   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Réaliser au minimum 25 CC Groupe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1 ou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mois consécutifs.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CCG doivent provenir de nouvelles lignées parrainées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sur une période de 90 jours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 démarre à partir de la date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d’enregistrement du 1er CC nouveau.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6" descr="📊 Graphiques À Barres Emoji">
            <a:extLst>
              <a:ext uri="{FF2B5EF4-FFF2-40B4-BE49-F238E27FC236}">
                <a16:creationId xmlns:a16="http://schemas.microsoft.com/office/drawing/2014/main" id="{E329710E-C394-1E6A-1215-CE203B0D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80" y="2510954"/>
            <a:ext cx="371072" cy="3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6209026-347D-924F-6CF4-4ED846E9DBFF}"/>
              </a:ext>
            </a:extLst>
          </p:cNvPr>
          <p:cNvSpPr txBox="1">
            <a:spLocks/>
          </p:cNvSpPr>
          <p:nvPr/>
        </p:nvSpPr>
        <p:spPr>
          <a:xfrm>
            <a:off x="-491177" y="4495695"/>
            <a:ext cx="12192000" cy="56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>
                <a:latin typeface="Scriptorama Tradeshow JF" panose="00000400000000000000" pitchFamily="2" charset="0"/>
              </a:rPr>
              <a:t>Que vais-je remporter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A658C9-91E6-D896-5302-9DC696442277}"/>
              </a:ext>
            </a:extLst>
          </p:cNvPr>
          <p:cNvSpPr txBox="1"/>
          <p:nvPr/>
        </p:nvSpPr>
        <p:spPr>
          <a:xfrm>
            <a:off x="330954" y="4626881"/>
            <a:ext cx="92074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>
              <a:latin typeface="Scriptorama Tradeshow JF" panose="00000400000000000000" pitchFamily="2" charset="0"/>
            </a:endParaRPr>
          </a:p>
          <a:p>
            <a:endParaRPr lang="fr-FR" sz="2000" b="1" u="sng" dirty="0">
              <a:latin typeface="Scriptorama Tradeshow JF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tablette</a:t>
            </a:r>
            <a:r>
              <a:rPr lang="fr-FR" dirty="0"/>
              <a:t> d’une valeur maximale de 400€ ou une </a:t>
            </a:r>
            <a:r>
              <a:rPr lang="fr-FR" b="1" dirty="0"/>
              <a:t>prime de 400€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reconnaissance individuelle </a:t>
            </a:r>
            <a:r>
              <a:rPr lang="fr-FR" b="1" dirty="0">
                <a:solidFill>
                  <a:srgbClr val="EEAA00"/>
                </a:solidFill>
              </a:rPr>
              <a:t>« Challenge 90 jours » </a:t>
            </a:r>
            <a:r>
              <a:rPr lang="fr-FR" dirty="0"/>
              <a:t>sur scène en </a:t>
            </a:r>
            <a:r>
              <a:rPr lang="fr-FR" sz="2400" dirty="0">
                <a:latin typeface="Scriptorama Tradeshow JF" panose="00000400000000000000" pitchFamily="2" charset="0"/>
              </a:rPr>
              <a:t>Success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places pour assister à la prochaine </a:t>
            </a:r>
            <a:r>
              <a:rPr lang="fr-FR" sz="2400" dirty="0">
                <a:latin typeface="Scriptorama Tradeshow JF" panose="00000400000000000000" pitchFamily="2" charset="0"/>
              </a:rPr>
              <a:t>Success Day </a:t>
            </a:r>
            <a:r>
              <a:rPr lang="fr-FR" dirty="0"/>
              <a:t>d’une valeur de 50€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0FF38B7-57D6-81A6-3658-FB7B8E1F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95" y="5078226"/>
            <a:ext cx="1860226" cy="10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texte, Police, nombre, symbole&#10;&#10;Description générée automatiquement">
            <a:extLst>
              <a:ext uri="{FF2B5EF4-FFF2-40B4-BE49-F238E27FC236}">
                <a16:creationId xmlns:a16="http://schemas.microsoft.com/office/drawing/2014/main" id="{0B153A21-A377-0BC5-8DB9-BBBBA193E5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066" r="50000" b="13561"/>
          <a:stretch/>
        </p:blipFill>
        <p:spPr>
          <a:xfrm>
            <a:off x="5400885" y="3317943"/>
            <a:ext cx="371072" cy="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3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1125A5-644D-3769-3FDF-9BC430384057}"/>
              </a:ext>
            </a:extLst>
          </p:cNvPr>
          <p:cNvSpPr txBox="1"/>
          <p:nvPr/>
        </p:nvSpPr>
        <p:spPr>
          <a:xfrm>
            <a:off x="1446370" y="14463"/>
            <a:ext cx="893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>
                <a:latin typeface="Arial Black" panose="020B0A04020102020204" pitchFamily="34" charset="0"/>
              </a:rPr>
              <a:t>Nouvel Animateur Adjoint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299B2A-9245-0A25-4AF7-720F7EB1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183" y="45781"/>
            <a:ext cx="864992" cy="62892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3CAC7EF-C005-FC62-0371-86B03BB86CDE}"/>
              </a:ext>
            </a:extLst>
          </p:cNvPr>
          <p:cNvSpPr txBox="1"/>
          <p:nvPr/>
        </p:nvSpPr>
        <p:spPr>
          <a:xfrm>
            <a:off x="2639713" y="3268639"/>
            <a:ext cx="119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1CC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B440B2E-4B88-A60E-0974-380C904FFCAF}"/>
              </a:ext>
            </a:extLst>
          </p:cNvPr>
          <p:cNvSpPr txBox="1"/>
          <p:nvPr/>
        </p:nvSpPr>
        <p:spPr>
          <a:xfrm>
            <a:off x="-141725" y="5604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criptorama Tradeshow JF" panose="00000400000000000000" pitchFamily="2" charset="0"/>
              </a:rPr>
              <a:t>Exemple</a:t>
            </a:r>
          </a:p>
        </p:txBody>
      </p:sp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D902400D-8F67-88E5-4190-0CC7CB21CB24}"/>
              </a:ext>
            </a:extLst>
          </p:cNvPr>
          <p:cNvSpPr/>
          <p:nvPr/>
        </p:nvSpPr>
        <p:spPr>
          <a:xfrm>
            <a:off x="1914460" y="5909888"/>
            <a:ext cx="3355675" cy="81530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4AA31324-CD40-1DF3-3E77-C1D61E0331D3}"/>
              </a:ext>
            </a:extLst>
          </p:cNvPr>
          <p:cNvSpPr/>
          <p:nvPr/>
        </p:nvSpPr>
        <p:spPr>
          <a:xfrm>
            <a:off x="5276111" y="5876918"/>
            <a:ext cx="3355675" cy="8482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B9B7B337-B8EC-BB60-2EA4-68199A086EFE}"/>
              </a:ext>
            </a:extLst>
          </p:cNvPr>
          <p:cNvSpPr/>
          <p:nvPr/>
        </p:nvSpPr>
        <p:spPr>
          <a:xfrm>
            <a:off x="8643738" y="5837741"/>
            <a:ext cx="3355675" cy="9255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DE6B72-A177-8984-6368-988E7081A073}"/>
              </a:ext>
            </a:extLst>
          </p:cNvPr>
          <p:cNvSpPr txBox="1"/>
          <p:nvPr/>
        </p:nvSpPr>
        <p:spPr>
          <a:xfrm>
            <a:off x="4258663" y="6096820"/>
            <a:ext cx="837556" cy="53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30</a:t>
            </a:r>
          </a:p>
        </p:txBody>
      </p:sp>
      <p:sp>
        <p:nvSpPr>
          <p:cNvPr id="37" name="Flèche : droite à entaille 36">
            <a:extLst>
              <a:ext uri="{FF2B5EF4-FFF2-40B4-BE49-F238E27FC236}">
                <a16:creationId xmlns:a16="http://schemas.microsoft.com/office/drawing/2014/main" id="{30EF78E4-948F-1777-9818-57175BDF14D7}"/>
              </a:ext>
            </a:extLst>
          </p:cNvPr>
          <p:cNvSpPr/>
          <p:nvPr/>
        </p:nvSpPr>
        <p:spPr>
          <a:xfrm>
            <a:off x="5182445" y="5845963"/>
            <a:ext cx="3461292" cy="916675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D79F1D-614D-1CC0-8B1E-318E23E516B5}"/>
              </a:ext>
            </a:extLst>
          </p:cNvPr>
          <p:cNvSpPr txBox="1"/>
          <p:nvPr/>
        </p:nvSpPr>
        <p:spPr>
          <a:xfrm>
            <a:off x="1321465" y="6082874"/>
            <a:ext cx="80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criptorama Tradeshow JF" panose="00000400000000000000" pitchFamily="2" charset="0"/>
              </a:rPr>
              <a:t>Jours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D3BF5220-A630-B9FA-CCA1-5A667E0B56B5}"/>
              </a:ext>
            </a:extLst>
          </p:cNvPr>
          <p:cNvCxnSpPr>
            <a:cxnSpLocks/>
          </p:cNvCxnSpPr>
          <p:nvPr/>
        </p:nvCxnSpPr>
        <p:spPr>
          <a:xfrm>
            <a:off x="2146905" y="6112248"/>
            <a:ext cx="0" cy="115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7C77A5F3-83BD-C76C-EA15-8D95F996E22C}"/>
              </a:ext>
            </a:extLst>
          </p:cNvPr>
          <p:cNvSpPr txBox="1"/>
          <p:nvPr/>
        </p:nvSpPr>
        <p:spPr>
          <a:xfrm>
            <a:off x="2105529" y="6549260"/>
            <a:ext cx="250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15 novembre 2024</a:t>
            </a:r>
          </a:p>
        </p:txBody>
      </p:sp>
      <p:sp>
        <p:nvSpPr>
          <p:cNvPr id="38" name="Flèche : droite à entaille 37">
            <a:extLst>
              <a:ext uri="{FF2B5EF4-FFF2-40B4-BE49-F238E27FC236}">
                <a16:creationId xmlns:a16="http://schemas.microsoft.com/office/drawing/2014/main" id="{D5D21DEA-A72A-66CE-F74E-728C565D60EE}"/>
              </a:ext>
            </a:extLst>
          </p:cNvPr>
          <p:cNvSpPr/>
          <p:nvPr/>
        </p:nvSpPr>
        <p:spPr>
          <a:xfrm>
            <a:off x="8562006" y="5792777"/>
            <a:ext cx="3461293" cy="10194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CB7EEE4B-DFDE-4183-2300-55189050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6774" l="9016" r="88525">
                        <a14:foregroundMark x1="65546" y1="90146" x2="67213" y2="90323"/>
                        <a14:foregroundMark x1="36885" y1="87097" x2="60600" y2="89620"/>
                        <a14:foregroundMark x1="52981" y1="16935" x2="53386" y2="16935"/>
                        <a14:foregroundMark x1="69880" y1="29339" x2="89460" y2="58234"/>
                        <a14:foregroundMark x1="57091" y1="95531" x2="55738" y2="96774"/>
                        <a14:foregroundMark x1="86476" y1="68548" x2="66735" y2="86676"/>
                        <a14:foregroundMark x1="55738" y1="96774" x2="17213" y2="64516"/>
                        <a14:foregroundMark x1="17213" y1="64516" x2="13934" y2="53226"/>
                        <a14:backgroundMark x1="64754" y1="17742" x2="52459" y2="15323"/>
                        <a14:backgroundMark x1="52459" y1="16129" x2="49180" y2="16129"/>
                        <a14:backgroundMark x1="92623" y1="59677" x2="89344" y2="66129"/>
                        <a14:backgroundMark x1="90164" y1="62097" x2="90164" y2="68548"/>
                        <a14:backgroundMark x1="54918" y1="99194" x2="60656" y2="9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5385" y="6009568"/>
            <a:ext cx="465780" cy="47341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239F88B-E3F5-F86E-6AAE-28F2030FE781}"/>
              </a:ext>
            </a:extLst>
          </p:cNvPr>
          <p:cNvSpPr txBox="1"/>
          <p:nvPr/>
        </p:nvSpPr>
        <p:spPr>
          <a:xfrm>
            <a:off x="11081265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90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5EDE9ACB-70D4-44AE-FE71-C5A984494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86" r="66630"/>
          <a:stretch/>
        </p:blipFill>
        <p:spPr>
          <a:xfrm>
            <a:off x="217980" y="1869943"/>
            <a:ext cx="996609" cy="2436514"/>
          </a:xfrm>
          <a:prstGeom prst="rect">
            <a:avLst/>
          </a:prstGeom>
        </p:spPr>
      </p:pic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CA63A20-73C6-D55B-D4D2-4E1B5996EDD2}"/>
              </a:ext>
            </a:extLst>
          </p:cNvPr>
          <p:cNvCxnSpPr>
            <a:cxnSpLocks/>
          </p:cNvCxnSpPr>
          <p:nvPr/>
        </p:nvCxnSpPr>
        <p:spPr>
          <a:xfrm flipV="1">
            <a:off x="989723" y="3149211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41DBDC0-4C0A-25D1-320E-A44983F7165B}"/>
              </a:ext>
            </a:extLst>
          </p:cNvPr>
          <p:cNvSpPr txBox="1"/>
          <p:nvPr/>
        </p:nvSpPr>
        <p:spPr>
          <a:xfrm>
            <a:off x="985891" y="2848105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3 CCG</a:t>
            </a:r>
          </a:p>
        </p:txBody>
      </p:sp>
      <p:pic>
        <p:nvPicPr>
          <p:cNvPr id="121" name="Image 120">
            <a:extLst>
              <a:ext uri="{FF2B5EF4-FFF2-40B4-BE49-F238E27FC236}">
                <a16:creationId xmlns:a16="http://schemas.microsoft.com/office/drawing/2014/main" id="{A6502FF4-B3FC-3665-3285-5C7BD1690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64" r="19053"/>
          <a:stretch/>
        </p:blipFill>
        <p:spPr>
          <a:xfrm>
            <a:off x="317785" y="1846845"/>
            <a:ext cx="720495" cy="2371362"/>
          </a:xfrm>
          <a:prstGeom prst="rect">
            <a:avLst/>
          </a:prstGeom>
        </p:spPr>
      </p:pic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3850FDE-0D46-ECA8-7E78-FFC27D6B399E}"/>
              </a:ext>
            </a:extLst>
          </p:cNvPr>
          <p:cNvCxnSpPr>
            <a:cxnSpLocks/>
          </p:cNvCxnSpPr>
          <p:nvPr/>
        </p:nvCxnSpPr>
        <p:spPr>
          <a:xfrm flipV="1">
            <a:off x="989723" y="267135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F44BFCC8-70C6-CFBF-251D-DF2882A7D791}"/>
              </a:ext>
            </a:extLst>
          </p:cNvPr>
          <p:cNvSpPr txBox="1"/>
          <p:nvPr/>
        </p:nvSpPr>
        <p:spPr>
          <a:xfrm>
            <a:off x="940368" y="2351216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13 CCG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59DB7CDD-3DCB-DD58-24D5-C78AB0B278E6}"/>
              </a:ext>
            </a:extLst>
          </p:cNvPr>
          <p:cNvSpPr txBox="1"/>
          <p:nvPr/>
        </p:nvSpPr>
        <p:spPr>
          <a:xfrm>
            <a:off x="10968833" y="5584637"/>
            <a:ext cx="124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13 février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A555E98-7F47-7ACC-973C-20A042E1A8E5}"/>
              </a:ext>
            </a:extLst>
          </p:cNvPr>
          <p:cNvSpPr txBox="1"/>
          <p:nvPr/>
        </p:nvSpPr>
        <p:spPr>
          <a:xfrm>
            <a:off x="7705664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60</a:t>
            </a:r>
          </a:p>
        </p:txBody>
      </p:sp>
      <p:pic>
        <p:nvPicPr>
          <p:cNvPr id="130" name="Image 129">
            <a:extLst>
              <a:ext uri="{FF2B5EF4-FFF2-40B4-BE49-F238E27FC236}">
                <a16:creationId xmlns:a16="http://schemas.microsoft.com/office/drawing/2014/main" id="{D77C119C-DAC1-4F45-1E9E-1A18552159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75" r="22577"/>
          <a:stretch/>
        </p:blipFill>
        <p:spPr>
          <a:xfrm>
            <a:off x="272757" y="1896450"/>
            <a:ext cx="759805" cy="2239648"/>
          </a:xfrm>
          <a:prstGeom prst="rect">
            <a:avLst/>
          </a:prstGeom>
        </p:spPr>
      </p:pic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83ECFEAC-9A2C-AEBD-F810-BD8B05B949F1}"/>
              </a:ext>
            </a:extLst>
          </p:cNvPr>
          <p:cNvCxnSpPr>
            <a:cxnSpLocks/>
          </p:cNvCxnSpPr>
          <p:nvPr/>
        </p:nvCxnSpPr>
        <p:spPr>
          <a:xfrm flipV="1">
            <a:off x="999321" y="210339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222C380-1790-55E7-21D0-650A3CDB0703}"/>
              </a:ext>
            </a:extLst>
          </p:cNvPr>
          <p:cNvSpPr txBox="1"/>
          <p:nvPr/>
        </p:nvSpPr>
        <p:spPr>
          <a:xfrm>
            <a:off x="887479" y="1790297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25 CCG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9A34474-E662-4776-CC02-03736E26E3C3}"/>
              </a:ext>
            </a:extLst>
          </p:cNvPr>
          <p:cNvSpPr txBox="1"/>
          <p:nvPr/>
        </p:nvSpPr>
        <p:spPr>
          <a:xfrm>
            <a:off x="-100537" y="4136098"/>
            <a:ext cx="197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Black" panose="020B0A04020102020204" pitchFamily="34" charset="0"/>
              </a:rPr>
              <a:t>Félicitations, vous êtes qualifié au niveau </a:t>
            </a:r>
            <a:r>
              <a:rPr lang="fr-FR" sz="1200" b="1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d’Animateur et au challenge 90 jours 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2053F45-DE3C-8ED0-95A7-36268AAFBFC2}"/>
              </a:ext>
            </a:extLst>
          </p:cNvPr>
          <p:cNvCxnSpPr>
            <a:cxnSpLocks/>
          </p:cNvCxnSpPr>
          <p:nvPr/>
        </p:nvCxnSpPr>
        <p:spPr>
          <a:xfrm>
            <a:off x="11774230" y="6046221"/>
            <a:ext cx="0" cy="11041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104086A-D03A-FE2C-1665-377A08036469}"/>
              </a:ext>
            </a:extLst>
          </p:cNvPr>
          <p:cNvSpPr txBox="1"/>
          <p:nvPr/>
        </p:nvSpPr>
        <p:spPr>
          <a:xfrm>
            <a:off x="-32146" y="1281100"/>
            <a:ext cx="190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criptorama Tradeshow JF" panose="00000400000000000000" pitchFamily="2" charset="0"/>
              </a:rPr>
              <a:t>Mon objectif 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83B34DC-D316-946D-E4A9-05ADD8F60A83}"/>
              </a:ext>
            </a:extLst>
          </p:cNvPr>
          <p:cNvSpPr txBox="1"/>
          <p:nvPr/>
        </p:nvSpPr>
        <p:spPr>
          <a:xfrm>
            <a:off x="3956964" y="3019315"/>
            <a:ext cx="59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z="800" dirty="0"/>
              <a:t>Hors Manager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2D2BA936-B065-E632-967C-0D79A8CF5FC8}"/>
              </a:ext>
            </a:extLst>
          </p:cNvPr>
          <p:cNvSpPr txBox="1"/>
          <p:nvPr/>
        </p:nvSpPr>
        <p:spPr>
          <a:xfrm>
            <a:off x="3305583" y="3944172"/>
            <a:ext cx="7809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Arial Black" panose="020B0A04020102020204" pitchFamily="34" charset="0"/>
              </a:rPr>
              <a:t>PIERRE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2777D9-C668-6C9C-1EE0-B4F8D126B9B3}"/>
              </a:ext>
            </a:extLst>
          </p:cNvPr>
          <p:cNvSpPr txBox="1"/>
          <p:nvPr/>
        </p:nvSpPr>
        <p:spPr>
          <a:xfrm>
            <a:off x="2904933" y="427316"/>
            <a:ext cx="130186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criptorama Tradeshow JF" panose="00000400000000000000" pitchFamily="2" charset="0"/>
              </a:rPr>
              <a:t>3CCG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FEE18-7D00-908F-CA54-609561B050F9}"/>
              </a:ext>
            </a:extLst>
          </p:cNvPr>
          <p:cNvSpPr/>
          <p:nvPr/>
        </p:nvSpPr>
        <p:spPr>
          <a:xfrm>
            <a:off x="2624218" y="1164662"/>
            <a:ext cx="1908729" cy="18606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F960C-5A77-DCE0-1520-386B50E1DD2C}"/>
              </a:ext>
            </a:extLst>
          </p:cNvPr>
          <p:cNvSpPr/>
          <p:nvPr/>
        </p:nvSpPr>
        <p:spPr>
          <a:xfrm>
            <a:off x="3014434" y="3250919"/>
            <a:ext cx="1069903" cy="10913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126480-124C-E08D-2B23-F7825E164FD0}"/>
              </a:ext>
            </a:extLst>
          </p:cNvPr>
          <p:cNvSpPr txBox="1"/>
          <p:nvPr/>
        </p:nvSpPr>
        <p:spPr>
          <a:xfrm>
            <a:off x="2979288" y="4060108"/>
            <a:ext cx="125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latin typeface="Arial Black" panose="020B0A04020102020204" pitchFamily="34" charset="0"/>
              </a:rPr>
              <a:t>Parrainé en </a:t>
            </a:r>
          </a:p>
          <a:p>
            <a:pPr algn="ctr"/>
            <a:r>
              <a:rPr lang="fr-FR" sz="700" dirty="0">
                <a:latin typeface="Arial Black" panose="020B0A04020102020204" pitchFamily="34" charset="0"/>
              </a:rPr>
              <a:t>novembre 2024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2BAB2C-3797-24CF-1FBB-CA6C505F20E0}"/>
              </a:ext>
            </a:extLst>
          </p:cNvPr>
          <p:cNvSpPr txBox="1"/>
          <p:nvPr/>
        </p:nvSpPr>
        <p:spPr>
          <a:xfrm>
            <a:off x="2584128" y="855306"/>
            <a:ext cx="1908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Novembre 2024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C61C12-6D96-A8F9-F905-8534AD73A36A}"/>
              </a:ext>
            </a:extLst>
          </p:cNvPr>
          <p:cNvSpPr txBox="1"/>
          <p:nvPr/>
        </p:nvSpPr>
        <p:spPr>
          <a:xfrm>
            <a:off x="2601501" y="2425073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MARC </a:t>
            </a:r>
          </a:p>
          <a:p>
            <a:pPr algn="ctr"/>
            <a:endParaRPr lang="fr-FR" sz="800" dirty="0">
              <a:latin typeface="Arial Black" panose="020B0A04020102020204" pitchFamily="34" charset="0"/>
            </a:endParaRPr>
          </a:p>
          <a:p>
            <a:pPr algn="ctr"/>
            <a:r>
              <a:rPr lang="fr-FR" sz="800" dirty="0">
                <a:latin typeface="Arial Black" panose="020B0A04020102020204" pitchFamily="34" charset="0"/>
              </a:rPr>
              <a:t>Parrainé le 15 novembre 2024 avec un pack SYPU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3C28A5-3C9D-5807-66B8-A78C30E8BCA0}"/>
              </a:ext>
            </a:extLst>
          </p:cNvPr>
          <p:cNvSpPr txBox="1"/>
          <p:nvPr/>
        </p:nvSpPr>
        <p:spPr>
          <a:xfrm>
            <a:off x="3505024" y="1204156"/>
            <a:ext cx="119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criptorama Tradeshow JF" panose="00000400000000000000" pitchFamily="2" charset="0"/>
              </a:rPr>
              <a:t>2CC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8B8FC1C-F485-7CFD-FAF3-FDB532B3A68F}"/>
              </a:ext>
            </a:extLst>
          </p:cNvPr>
          <p:cNvSpPr txBox="1"/>
          <p:nvPr/>
        </p:nvSpPr>
        <p:spPr>
          <a:xfrm>
            <a:off x="2776254" y="3034173"/>
            <a:ext cx="1572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Hors Manager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0C6E2E-4FA4-CCF9-6DC5-950A62A89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50" b="97250" l="7921" r="92739">
                        <a14:foregroundMark x1="32013" y1="8250" x2="61056" y2="6750"/>
                        <a14:foregroundMark x1="30363" y1="74500" x2="44554" y2="94000"/>
                        <a14:foregroundMark x1="44554" y1="94000" x2="53731" y2="95481"/>
                        <a14:foregroundMark x1="24422" y1="90750" x2="51485" y2="94500"/>
                        <a14:foregroundMark x1="55272" y1="93857" x2="70627" y2="91250"/>
                        <a14:foregroundMark x1="51485" y1="94500" x2="52789" y2="94279"/>
                        <a14:foregroundMark x1="70627" y1="91250" x2="57426" y2="83500"/>
                        <a14:foregroundMark x1="57426" y1="83500" x2="26073" y2="80500"/>
                        <a14:foregroundMark x1="9241" y1="86000" x2="7921" y2="94500"/>
                        <a14:foregroundMark x1="90429" y1="86250" x2="92739" y2="94250"/>
                        <a14:backgroundMark x1="59406" y1="96250" x2="59406" y2="96250"/>
                        <a14:backgroundMark x1="63696" y1="98000" x2="63696" y2="98000"/>
                        <a14:backgroundMark x1="63696" y1="98000" x2="55116" y2="97250"/>
                        <a14:backgroundMark x1="66007" y1="96250" x2="56106" y2="9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263" y="1255677"/>
            <a:ext cx="871088" cy="11499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BF85DF-8FC0-7FA7-F35D-2A0408673981}"/>
              </a:ext>
            </a:extLst>
          </p:cNvPr>
          <p:cNvSpPr txBox="1"/>
          <p:nvPr/>
        </p:nvSpPr>
        <p:spPr>
          <a:xfrm>
            <a:off x="2496460" y="1245161"/>
            <a:ext cx="83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Actif</a:t>
            </a:r>
          </a:p>
        </p:txBody>
      </p:sp>
      <p:sp>
        <p:nvSpPr>
          <p:cNvPr id="10" name="Interdiction 9">
            <a:extLst>
              <a:ext uri="{FF2B5EF4-FFF2-40B4-BE49-F238E27FC236}">
                <a16:creationId xmlns:a16="http://schemas.microsoft.com/office/drawing/2014/main" id="{F1E1E819-B4EE-F9CB-5675-819A9D5DE662}"/>
              </a:ext>
            </a:extLst>
          </p:cNvPr>
          <p:cNvSpPr/>
          <p:nvPr/>
        </p:nvSpPr>
        <p:spPr>
          <a:xfrm>
            <a:off x="2776254" y="1239855"/>
            <a:ext cx="349653" cy="323351"/>
          </a:xfrm>
          <a:prstGeom prst="noSmoking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E178610-F0F3-773C-40D5-CFD88AD9B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7250" l="9942" r="90936">
                        <a14:foregroundMark x1="33333" y1="10500" x2="58187" y2="8250"/>
                        <a14:foregroundMark x1="10526" y1="87750" x2="35622" y2="95986"/>
                        <a14:foregroundMark x1="52633" y1="95480" x2="91520" y2="90250"/>
                        <a14:foregroundMark x1="43860" y1="5250" x2="44052" y2="5233"/>
                        <a14:foregroundMark x1="44737" y1="3500" x2="45313" y2="3513"/>
                        <a14:backgroundMark x1="36842" y1="96750" x2="46199" y2="97000"/>
                        <a14:backgroundMark x1="36550" y1="96500" x2="39181" y2="96500"/>
                        <a14:backgroundMark x1="45906" y1="96750" x2="51462" y2="97000"/>
                        <a14:backgroundMark x1="35088" y1="96750" x2="38012" y2="96500"/>
                        <a14:backgroundMark x1="45322" y1="3500" x2="56725" y2="3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3259" y="3254020"/>
            <a:ext cx="669276" cy="742176"/>
          </a:xfrm>
          <a:prstGeom prst="rect">
            <a:avLst/>
          </a:prstGeom>
        </p:spPr>
      </p:pic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7F235D58-9DEC-895F-AC9D-1686C37B5CB0}"/>
              </a:ext>
            </a:extLst>
          </p:cNvPr>
          <p:cNvGrpSpPr/>
          <p:nvPr/>
        </p:nvGrpSpPr>
        <p:grpSpPr>
          <a:xfrm>
            <a:off x="5545280" y="399263"/>
            <a:ext cx="2640004" cy="5356824"/>
            <a:chOff x="5545280" y="399263"/>
            <a:chExt cx="2640004" cy="5356824"/>
          </a:xfrm>
        </p:grpSpPr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D89C5858-7CA2-41D7-9027-C4AB65D5015A}"/>
                </a:ext>
              </a:extLst>
            </p:cNvPr>
            <p:cNvSpPr txBox="1"/>
            <p:nvPr/>
          </p:nvSpPr>
          <p:spPr>
            <a:xfrm>
              <a:off x="5838127" y="1204156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A499A833-6D33-F24A-1944-2343B16BFE3C}"/>
                </a:ext>
              </a:extLst>
            </p:cNvPr>
            <p:cNvGrpSpPr/>
            <p:nvPr/>
          </p:nvGrpSpPr>
          <p:grpSpPr>
            <a:xfrm>
              <a:off x="5545280" y="399263"/>
              <a:ext cx="2640004" cy="5356824"/>
              <a:chOff x="5545280" y="399263"/>
              <a:chExt cx="2640004" cy="5356824"/>
            </a:xfrm>
          </p:grpSpPr>
          <p:grpSp>
            <p:nvGrpSpPr>
              <p:cNvPr id="167" name="Groupe 166">
                <a:extLst>
                  <a:ext uri="{FF2B5EF4-FFF2-40B4-BE49-F238E27FC236}">
                    <a16:creationId xmlns:a16="http://schemas.microsoft.com/office/drawing/2014/main" id="{69773960-D132-55AD-41C7-8A028BB3D1E6}"/>
                  </a:ext>
                </a:extLst>
              </p:cNvPr>
              <p:cNvGrpSpPr/>
              <p:nvPr/>
            </p:nvGrpSpPr>
            <p:grpSpPr>
              <a:xfrm>
                <a:off x="5545280" y="399263"/>
                <a:ext cx="2640004" cy="5356824"/>
                <a:chOff x="5545280" y="399263"/>
                <a:chExt cx="2640004" cy="5356824"/>
              </a:xfrm>
            </p:grpSpPr>
            <p:sp>
              <p:nvSpPr>
                <p:cNvPr id="160" name="ZoneTexte 159">
                  <a:extLst>
                    <a:ext uri="{FF2B5EF4-FFF2-40B4-BE49-F238E27FC236}">
                      <a16:creationId xmlns:a16="http://schemas.microsoft.com/office/drawing/2014/main" id="{E57A3762-C987-1281-A80F-8D7B8305AE6B}"/>
                    </a:ext>
                  </a:extLst>
                </p:cNvPr>
                <p:cNvSpPr txBox="1"/>
                <p:nvPr/>
              </p:nvSpPr>
              <p:spPr>
                <a:xfrm>
                  <a:off x="5983574" y="3928495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>
                      <a:latin typeface="Arial Black" panose="020B0A04020102020204" pitchFamily="34" charset="0"/>
                    </a:rPr>
                    <a:t>PIERRE</a:t>
                  </a:r>
                </a:p>
              </p:txBody>
            </p:sp>
            <p:grpSp>
              <p:nvGrpSpPr>
                <p:cNvPr id="134" name="Groupe 133">
                  <a:extLst>
                    <a:ext uri="{FF2B5EF4-FFF2-40B4-BE49-F238E27FC236}">
                      <a16:creationId xmlns:a16="http://schemas.microsoft.com/office/drawing/2014/main" id="{55DC922F-7159-845C-7E27-21B79AB06B07}"/>
                    </a:ext>
                  </a:extLst>
                </p:cNvPr>
                <p:cNvGrpSpPr/>
                <p:nvPr/>
              </p:nvGrpSpPr>
              <p:grpSpPr>
                <a:xfrm>
                  <a:off x="5545280" y="399263"/>
                  <a:ext cx="2640004" cy="5356824"/>
                  <a:chOff x="5545782" y="354224"/>
                  <a:chExt cx="2640004" cy="535682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C079F5D-547B-B29F-031C-588C6F365CBB}"/>
                      </a:ext>
                    </a:extLst>
                  </p:cNvPr>
                  <p:cNvSpPr/>
                  <p:nvPr/>
                </p:nvSpPr>
                <p:spPr>
                  <a:xfrm>
                    <a:off x="5951670" y="1126863"/>
                    <a:ext cx="1908729" cy="1875431"/>
                  </a:xfrm>
                  <a:prstGeom prst="rect">
                    <a:avLst/>
                  </a:prstGeom>
                  <a:noFill/>
                  <a:ln w="28575">
                    <a:solidFill>
                      <a:srgbClr val="F2C31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ZoneTexte 45">
                    <a:extLst>
                      <a:ext uri="{FF2B5EF4-FFF2-40B4-BE49-F238E27FC236}">
                        <a16:creationId xmlns:a16="http://schemas.microsoft.com/office/drawing/2014/main" id="{15AAB40B-FB06-C916-358A-E9370987D388}"/>
                      </a:ext>
                    </a:extLst>
                  </p:cNvPr>
                  <p:cNvSpPr txBox="1"/>
                  <p:nvPr/>
                </p:nvSpPr>
                <p:spPr>
                  <a:xfrm>
                    <a:off x="5959404" y="785547"/>
                    <a:ext cx="20033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Arial Black" panose="020B0A04020102020204" pitchFamily="34" charset="0"/>
                      </a:rPr>
                      <a:t>Décembre 2024 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39D1FE65-EBCB-D47E-0779-4360A8D14487}"/>
                      </a:ext>
                    </a:extLst>
                  </p:cNvPr>
                  <p:cNvSpPr/>
                  <p:nvPr/>
                </p:nvSpPr>
                <p:spPr>
                  <a:xfrm>
                    <a:off x="6878750" y="4391040"/>
                    <a:ext cx="1128711" cy="1250019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0CF629E-8BB7-D571-3D57-D915FF6D8040}"/>
                      </a:ext>
                    </a:extLst>
                  </p:cNvPr>
                  <p:cNvSpPr/>
                  <p:nvPr/>
                </p:nvSpPr>
                <p:spPr>
                  <a:xfrm>
                    <a:off x="6863092" y="3177963"/>
                    <a:ext cx="1128711" cy="1104916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ZoneTexte 50">
                    <a:extLst>
                      <a:ext uri="{FF2B5EF4-FFF2-40B4-BE49-F238E27FC236}">
                        <a16:creationId xmlns:a16="http://schemas.microsoft.com/office/drawing/2014/main" id="{4EBD9E2A-4C18-2E18-B77A-0788B9719204}"/>
                      </a:ext>
                    </a:extLst>
                  </p:cNvPr>
                  <p:cNvSpPr txBox="1"/>
                  <p:nvPr/>
                </p:nvSpPr>
                <p:spPr>
                  <a:xfrm>
                    <a:off x="6888409" y="5385710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52" name="ZoneTexte 51">
                    <a:extLst>
                      <a:ext uri="{FF2B5EF4-FFF2-40B4-BE49-F238E27FC236}">
                        <a16:creationId xmlns:a16="http://schemas.microsoft.com/office/drawing/2014/main" id="{6A52FD0E-0759-8755-29B0-11AB8614618A}"/>
                      </a:ext>
                    </a:extLst>
                  </p:cNvPr>
                  <p:cNvSpPr txBox="1"/>
                  <p:nvPr/>
                </p:nvSpPr>
                <p:spPr>
                  <a:xfrm>
                    <a:off x="6858832" y="4012098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4405483-5D6B-6D19-6562-344B3169A806}"/>
                      </a:ext>
                    </a:extLst>
                  </p:cNvPr>
                  <p:cNvSpPr/>
                  <p:nvPr/>
                </p:nvSpPr>
                <p:spPr>
                  <a:xfrm>
                    <a:off x="5690515" y="3166203"/>
                    <a:ext cx="1056530" cy="1132358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25BB299C-EADE-CE82-F696-535D9700F1B1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405" y="4020130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novembre 2024</a:t>
                    </a:r>
                  </a:p>
                </p:txBody>
              </p:sp>
              <p:sp>
                <p:nvSpPr>
                  <p:cNvPr id="56" name="ZoneTexte 55">
                    <a:extLst>
                      <a:ext uri="{FF2B5EF4-FFF2-40B4-BE49-F238E27FC236}">
                        <a16:creationId xmlns:a16="http://schemas.microsoft.com/office/drawing/2014/main" id="{809AEC42-93DC-0093-0798-ECE1C1B6104A}"/>
                      </a:ext>
                    </a:extLst>
                  </p:cNvPr>
                  <p:cNvSpPr txBox="1"/>
                  <p:nvPr/>
                </p:nvSpPr>
                <p:spPr>
                  <a:xfrm>
                    <a:off x="7004968" y="1138282"/>
                    <a:ext cx="91816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400" b="1" dirty="0">
                        <a:latin typeface="Scriptorama Tradeshow JF" panose="00000400000000000000" pitchFamily="2" charset="0"/>
                      </a:rPr>
                      <a:t>4CC</a:t>
                    </a: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B60B633-232E-5AD4-4737-C9FBB1FDC26D}"/>
                      </a:ext>
                    </a:extLst>
                  </p:cNvPr>
                  <p:cNvSpPr/>
                  <p:nvPr/>
                </p:nvSpPr>
                <p:spPr>
                  <a:xfrm>
                    <a:off x="5698073" y="4372007"/>
                    <a:ext cx="1094863" cy="1289088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A8B9B34C-50BB-5375-BDD2-974033BE4A3A}"/>
                      </a:ext>
                    </a:extLst>
                  </p:cNvPr>
                  <p:cNvSpPr txBox="1"/>
                  <p:nvPr/>
                </p:nvSpPr>
                <p:spPr>
                  <a:xfrm>
                    <a:off x="5698614" y="5403271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63" name="ZoneTexte 62">
                    <a:extLst>
                      <a:ext uri="{FF2B5EF4-FFF2-40B4-BE49-F238E27FC236}">
                        <a16:creationId xmlns:a16="http://schemas.microsoft.com/office/drawing/2014/main" id="{6EA3D805-DB1C-8C1B-60A6-519CFEAB77E0}"/>
                      </a:ext>
                    </a:extLst>
                  </p:cNvPr>
                  <p:cNvSpPr txBox="1"/>
                  <p:nvPr/>
                </p:nvSpPr>
                <p:spPr>
                  <a:xfrm>
                    <a:off x="7420399" y="4449328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64" name="ZoneTexte 63">
                    <a:extLst>
                      <a:ext uri="{FF2B5EF4-FFF2-40B4-BE49-F238E27FC236}">
                        <a16:creationId xmlns:a16="http://schemas.microsoft.com/office/drawing/2014/main" id="{9A2EA1E8-FB78-D1E4-DB6A-FCAB46F46124}"/>
                      </a:ext>
                    </a:extLst>
                  </p:cNvPr>
                  <p:cNvSpPr txBox="1"/>
                  <p:nvPr/>
                </p:nvSpPr>
                <p:spPr>
                  <a:xfrm>
                    <a:off x="5545782" y="3193859"/>
                    <a:ext cx="67211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Scriptorama Tradeshow JF" panose="00000400000000000000" pitchFamily="2" charset="0"/>
                      </a:rPr>
                      <a:t>2CC</a:t>
                    </a:r>
                  </a:p>
                </p:txBody>
              </p:sp>
              <p:sp>
                <p:nvSpPr>
                  <p:cNvPr id="65" name="ZoneTexte 64">
                    <a:extLst>
                      <a:ext uri="{FF2B5EF4-FFF2-40B4-BE49-F238E27FC236}">
                        <a16:creationId xmlns:a16="http://schemas.microsoft.com/office/drawing/2014/main" id="{B6944A47-2E6C-D514-83E4-F448D8FF94EC}"/>
                      </a:ext>
                    </a:extLst>
                  </p:cNvPr>
                  <p:cNvSpPr txBox="1"/>
                  <p:nvPr/>
                </p:nvSpPr>
                <p:spPr>
                  <a:xfrm>
                    <a:off x="5614717" y="4414020"/>
                    <a:ext cx="57020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66" name="ZoneTexte 65">
                    <a:extLst>
                      <a:ext uri="{FF2B5EF4-FFF2-40B4-BE49-F238E27FC236}">
                        <a16:creationId xmlns:a16="http://schemas.microsoft.com/office/drawing/2014/main" id="{DB592540-EC6D-0FB0-E50C-849E002597EC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352" y="3199077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2CC</a:t>
                    </a:r>
                  </a:p>
                </p:txBody>
              </p:sp>
              <p:sp>
                <p:nvSpPr>
                  <p:cNvPr id="67" name="ZoneTexte 66">
                    <a:extLst>
                      <a:ext uri="{FF2B5EF4-FFF2-40B4-BE49-F238E27FC236}">
                        <a16:creationId xmlns:a16="http://schemas.microsoft.com/office/drawing/2014/main" id="{C80C3B97-F07E-86E0-B69E-07AA548FC770}"/>
                      </a:ext>
                    </a:extLst>
                  </p:cNvPr>
                  <p:cNvSpPr txBox="1"/>
                  <p:nvPr/>
                </p:nvSpPr>
                <p:spPr>
                  <a:xfrm>
                    <a:off x="6318007" y="354224"/>
                    <a:ext cx="1272886" cy="338554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>
                        <a:latin typeface="Scriptorama Tradeshow JF" panose="00000400000000000000" pitchFamily="2" charset="0"/>
                      </a:rPr>
                      <a:t>10CCG</a:t>
                    </a:r>
                  </a:p>
                </p:txBody>
              </p:sp>
            </p:grpSp>
          </p:grpSp>
          <p:sp>
            <p:nvSpPr>
              <p:cNvPr id="168" name="ZoneTexte 167">
                <a:extLst>
                  <a:ext uri="{FF2B5EF4-FFF2-40B4-BE49-F238E27FC236}">
                    <a16:creationId xmlns:a16="http://schemas.microsoft.com/office/drawing/2014/main" id="{AD45449D-FE77-A4E8-3C9A-86C7F55A5F3D}"/>
                  </a:ext>
                </a:extLst>
              </p:cNvPr>
              <p:cNvSpPr txBox="1"/>
              <p:nvPr/>
            </p:nvSpPr>
            <p:spPr>
              <a:xfrm>
                <a:off x="7181304" y="3949700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MAYA</a:t>
                </a:r>
              </a:p>
            </p:txBody>
          </p: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8DAA7B6E-1388-248A-C98E-190B2C499B86}"/>
                  </a:ext>
                </a:extLst>
              </p:cNvPr>
              <p:cNvSpPr txBox="1"/>
              <p:nvPr/>
            </p:nvSpPr>
            <p:spPr>
              <a:xfrm>
                <a:off x="7196014" y="526926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LEO</a:t>
                </a:r>
              </a:p>
            </p:txBody>
          </p:sp>
          <p:sp>
            <p:nvSpPr>
              <p:cNvPr id="170" name="ZoneTexte 169">
                <a:extLst>
                  <a:ext uri="{FF2B5EF4-FFF2-40B4-BE49-F238E27FC236}">
                    <a16:creationId xmlns:a16="http://schemas.microsoft.com/office/drawing/2014/main" id="{1DD5905A-6106-BB32-AF92-E7FBAC74100D}"/>
                  </a:ext>
                </a:extLst>
              </p:cNvPr>
              <p:cNvSpPr txBox="1"/>
              <p:nvPr/>
            </p:nvSpPr>
            <p:spPr>
              <a:xfrm>
                <a:off x="5901972" y="5298208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PAUL</a:t>
                </a:r>
              </a:p>
            </p:txBody>
          </p:sp>
        </p:grp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4BD868E-E8F2-00EB-97C8-1BAD1DCD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8863" y="1285318"/>
              <a:ext cx="871088" cy="1149951"/>
            </a:xfrm>
            <a:prstGeom prst="rect">
              <a:avLst/>
            </a:prstGeom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39FEA22-A4B5-2C91-617F-5FB9E1048987}"/>
                </a:ext>
              </a:extLst>
            </p:cNvPr>
            <p:cNvSpPr txBox="1"/>
            <p:nvPr/>
          </p:nvSpPr>
          <p:spPr>
            <a:xfrm>
              <a:off x="5933581" y="2443965"/>
              <a:ext cx="1908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Parrainé le 15 novembre 2024 avec un pack SYPU</a:t>
              </a:r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19BB4C87-E35A-210F-165D-5582EECC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000" b="94000" l="9504" r="89669">
                          <a14:foregroundMark x1="27686" y1="9000" x2="45868" y2="9000"/>
                          <a14:foregroundMark x1="8678" y1="80250" x2="21901" y2="91000"/>
                          <a14:foregroundMark x1="21901" y1="91000" x2="83884" y2="94000"/>
                          <a14:foregroundMark x1="83884" y1="94000" x2="89669" y2="8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83408" y="3252623"/>
              <a:ext cx="456609" cy="754726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9589411-FA63-CBD5-2711-3C5B6EDC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750" b="94250" l="6176" r="92353">
                          <a14:foregroundMark x1="21765" y1="27750" x2="34706" y2="21000"/>
                          <a14:foregroundMark x1="34706" y1="21000" x2="58235" y2="17250"/>
                          <a14:foregroundMark x1="58235" y1="17250" x2="79412" y2="26250"/>
                          <a14:foregroundMark x1="79412" y1="26250" x2="87647" y2="40250"/>
                          <a14:foregroundMark x1="87647" y1="40250" x2="85588" y2="53500"/>
                          <a14:foregroundMark x1="85588" y1="53500" x2="75882" y2="60250"/>
                          <a14:foregroundMark x1="10882" y1="36500" x2="17059" y2="56000"/>
                          <a14:foregroundMark x1="17059" y1="56000" x2="29118" y2="63500"/>
                          <a14:foregroundMark x1="42941" y1="5750" x2="57353" y2="5750"/>
                          <a14:foregroundMark x1="32647" y1="70750" x2="22941" y2="85500"/>
                          <a14:foregroundMark x1="22941" y1="85500" x2="37353" y2="90750"/>
                          <a14:foregroundMark x1="37353" y1="90750" x2="65882" y2="88750"/>
                          <a14:foregroundMark x1="65882" y1="88750" x2="78529" y2="79500"/>
                          <a14:foregroundMark x1="78529" y1="79500" x2="66176" y2="70750"/>
                          <a14:foregroundMark x1="66176" y1="70750" x2="66176" y2="70000"/>
                          <a14:foregroundMark x1="24118" y1="19000" x2="42353" y2="16750"/>
                          <a14:foregroundMark x1="42353" y1="16750" x2="70294" y2="17500"/>
                          <a14:foregroundMark x1="70294" y1="17500" x2="82941" y2="33000"/>
                          <a14:foregroundMark x1="82941" y1="33000" x2="82353" y2="48750"/>
                          <a14:foregroundMark x1="82353" y1="48750" x2="77941" y2="55500"/>
                          <a14:foregroundMark x1="26765" y1="13000" x2="18235" y2="33000"/>
                          <a14:foregroundMark x1="18235" y1="33000" x2="18529" y2="45750"/>
                          <a14:foregroundMark x1="18529" y1="45750" x2="20588" y2="21000"/>
                          <a14:foregroundMark x1="20588" y1="21000" x2="43529" y2="11000"/>
                          <a14:foregroundMark x1="43529" y1="11000" x2="67647" y2="10000"/>
                          <a14:foregroundMark x1="67647" y1="10000" x2="81765" y2="22500"/>
                          <a14:foregroundMark x1="81765" y1="22500" x2="87647" y2="40500"/>
                          <a14:foregroundMark x1="87647" y1="40500" x2="81471" y2="54500"/>
                          <a14:foregroundMark x1="81471" y1="54500" x2="79706" y2="41500"/>
                          <a14:foregroundMark x1="79706" y1="41500" x2="66765" y2="23250"/>
                          <a14:foregroundMark x1="66765" y1="23250" x2="34706" y2="14250"/>
                          <a14:foregroundMark x1="37059" y1="10000" x2="22353" y2="12750"/>
                          <a14:foregroundMark x1="22353" y1="12750" x2="14217" y2="18163"/>
                          <a14:foregroundMark x1="8757" y1="27484" x2="8529" y2="47000"/>
                          <a14:foregroundMark x1="8529" y1="47000" x2="26765" y2="63500"/>
                          <a14:foregroundMark x1="10294" y1="23750" x2="14412" y2="20500"/>
                          <a14:foregroundMark x1="9412" y1="26750" x2="15882" y2="19500"/>
                          <a14:foregroundMark x1="34118" y1="72750" x2="65588" y2="86000"/>
                          <a14:foregroundMark x1="65588" y1="86000" x2="67941" y2="85750"/>
                          <a14:foregroundMark x1="78235" y1="86750" x2="83529" y2="94250"/>
                          <a14:foregroundMark x1="91765" y1="33750" x2="92353" y2="46250"/>
                          <a14:foregroundMark x1="92353" y1="46250" x2="92059" y2="46500"/>
                          <a14:foregroundMark x1="6176" y1="34750" x2="7059" y2="45250"/>
                          <a14:backgroundMark x1="10294" y1="21000" x2="10294" y2="21000"/>
                          <a14:backgroundMark x1="9412" y1="20250" x2="9412" y2="20250"/>
                          <a14:backgroundMark x1="9412" y1="22000" x2="9118" y2="25250"/>
                          <a14:backgroundMark x1="12367" y1="19665" x2="8824" y2="21750"/>
                          <a14:backgroundMark x1="9321" y1="25668" x2="8235" y2="27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80490" y="4554715"/>
              <a:ext cx="607654" cy="714887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FC3E1B96-1F26-DE1C-70B5-D082919A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750" b="96000" l="8710" r="93226">
                          <a14:foregroundMark x1="34839" y1="6750" x2="51613" y2="7000"/>
                          <a14:foregroundMark x1="51613" y1="7000" x2="57097" y2="8500"/>
                          <a14:foregroundMark x1="63548" y1="4750" x2="65161" y2="7250"/>
                          <a14:foregroundMark x1="91290" y1="40250" x2="91613" y2="44000"/>
                          <a14:foregroundMark x1="8710" y1="25250" x2="9355" y2="27250"/>
                          <a14:foregroundMark x1="47097" y1="52250" x2="56774" y2="52250"/>
                          <a14:foregroundMark x1="31290" y1="75000" x2="43226" y2="88750"/>
                          <a14:foregroundMark x1="43226" y1="88750" x2="68387" y2="86500"/>
                          <a14:foregroundMark x1="68387" y1="86500" x2="72258" y2="84250"/>
                          <a14:foregroundMark x1="68065" y1="75000" x2="77097" y2="92250"/>
                          <a14:foregroundMark x1="77097" y1="92250" x2="34194" y2="90750"/>
                          <a14:foregroundMark x1="34194" y1="90750" x2="26452" y2="76250"/>
                          <a14:foregroundMark x1="26452" y1="76250" x2="34194" y2="66500"/>
                          <a14:foregroundMark x1="27419" y1="75500" x2="12903" y2="85750"/>
                          <a14:foregroundMark x1="12903" y1="85750" x2="11613" y2="89250"/>
                          <a14:foregroundMark x1="61613" y1="77750" x2="46129" y2="83750"/>
                          <a14:foregroundMark x1="46129" y1="83750" x2="45806" y2="83750"/>
                          <a14:foregroundMark x1="70968" y1="71500" x2="81290" y2="89750"/>
                          <a14:foregroundMark x1="79677" y1="82750" x2="87419" y2="91750"/>
                          <a14:foregroundMark x1="8065" y1="90000" x2="69355" y2="96000"/>
                          <a14:foregroundMark x1="69355" y1="96000" x2="93226" y2="9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970449" y="4525204"/>
              <a:ext cx="627621" cy="809833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6D9E9E9E-F75A-93BF-135B-F5E78BE9A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00" b="97250" l="9942" r="90936">
                          <a14:foregroundMark x1="33333" y1="10500" x2="58187" y2="8250"/>
                          <a14:foregroundMark x1="10526" y1="87750" x2="35622" y2="95986"/>
                          <a14:foregroundMark x1="52633" y1="95480" x2="91520" y2="90250"/>
                          <a14:foregroundMark x1="43860" y1="5250" x2="44052" y2="5233"/>
                          <a14:foregroundMark x1="44737" y1="3500" x2="45313" y2="3513"/>
                          <a14:backgroundMark x1="36842" y1="96750" x2="46199" y2="97000"/>
                          <a14:backgroundMark x1="36550" y1="96500" x2="39181" y2="96500"/>
                          <a14:backgroundMark x1="45906" y1="96750" x2="51462" y2="97000"/>
                          <a14:backgroundMark x1="35088" y1="96750" x2="38012" y2="96500"/>
                          <a14:backgroundMark x1="45322" y1="3500" x2="56725" y2="3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4350" y="3241349"/>
              <a:ext cx="651423" cy="702824"/>
            </a:xfrm>
            <a:prstGeom prst="rect">
              <a:avLst/>
            </a:prstGeom>
          </p:spPr>
        </p:pic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77366F0C-C1BF-1E44-79D3-E2EF520060F0}"/>
              </a:ext>
            </a:extLst>
          </p:cNvPr>
          <p:cNvGrpSpPr/>
          <p:nvPr/>
        </p:nvGrpSpPr>
        <p:grpSpPr>
          <a:xfrm>
            <a:off x="8510109" y="384727"/>
            <a:ext cx="2702481" cy="5316444"/>
            <a:chOff x="8510109" y="384727"/>
            <a:chExt cx="2702481" cy="5316444"/>
          </a:xfrm>
        </p:grpSpPr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FA1A3D42-D02A-3BDE-529B-C647A904C007}"/>
                </a:ext>
              </a:extLst>
            </p:cNvPr>
            <p:cNvSpPr txBox="1"/>
            <p:nvPr/>
          </p:nvSpPr>
          <p:spPr>
            <a:xfrm>
              <a:off x="9167394" y="3015176"/>
              <a:ext cx="1572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Hors Manager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96961A86-BDDF-5F83-B026-BA4E5A7BEA28}"/>
                </a:ext>
              </a:extLst>
            </p:cNvPr>
            <p:cNvSpPr txBox="1"/>
            <p:nvPr/>
          </p:nvSpPr>
          <p:spPr>
            <a:xfrm>
              <a:off x="8860572" y="1209808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2EF7FADF-94B8-1275-491D-E355D8F4140A}"/>
                </a:ext>
              </a:extLst>
            </p:cNvPr>
            <p:cNvGrpSpPr/>
            <p:nvPr/>
          </p:nvGrpSpPr>
          <p:grpSpPr>
            <a:xfrm>
              <a:off x="8510109" y="384727"/>
              <a:ext cx="2702481" cy="5289309"/>
              <a:chOff x="8510109" y="384727"/>
              <a:chExt cx="2702481" cy="5289309"/>
            </a:xfrm>
          </p:grpSpPr>
          <p:grpSp>
            <p:nvGrpSpPr>
              <p:cNvPr id="135" name="Groupe 134">
                <a:extLst>
                  <a:ext uri="{FF2B5EF4-FFF2-40B4-BE49-F238E27FC236}">
                    <a16:creationId xmlns:a16="http://schemas.microsoft.com/office/drawing/2014/main" id="{485BCF43-12B6-C035-307C-DA313FADB9C3}"/>
                  </a:ext>
                </a:extLst>
              </p:cNvPr>
              <p:cNvGrpSpPr/>
              <p:nvPr/>
            </p:nvGrpSpPr>
            <p:grpSpPr>
              <a:xfrm>
                <a:off x="8510109" y="384727"/>
                <a:ext cx="2702481" cy="5289309"/>
                <a:chOff x="8601920" y="317246"/>
                <a:chExt cx="2702481" cy="5289309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2C9E52F-62D2-851D-00B1-BF40812800BF}"/>
                    </a:ext>
                  </a:extLst>
                </p:cNvPr>
                <p:cNvSpPr/>
                <p:nvPr/>
              </p:nvSpPr>
              <p:spPr>
                <a:xfrm>
                  <a:off x="9079836" y="1067682"/>
                  <a:ext cx="1908729" cy="188915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848F983D-965D-FFBA-2AB6-F7A4762AC431}"/>
                    </a:ext>
                  </a:extLst>
                </p:cNvPr>
                <p:cNvSpPr txBox="1"/>
                <p:nvPr/>
              </p:nvSpPr>
              <p:spPr>
                <a:xfrm>
                  <a:off x="9163792" y="752531"/>
                  <a:ext cx="17004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Arial Black" panose="020B0A04020102020204" pitchFamily="34" charset="0"/>
                    </a:rPr>
                    <a:t>Janvier 2025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11AA910-1116-8ED5-CCE8-66773C1746D2}"/>
                    </a:ext>
                  </a:extLst>
                </p:cNvPr>
                <p:cNvSpPr/>
                <p:nvPr/>
              </p:nvSpPr>
              <p:spPr>
                <a:xfrm>
                  <a:off x="8812302" y="3156995"/>
                  <a:ext cx="1084894" cy="1175868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ADA8192-CE3D-BB7E-6404-21D8849B0127}"/>
                    </a:ext>
                  </a:extLst>
                </p:cNvPr>
                <p:cNvSpPr/>
                <p:nvPr/>
              </p:nvSpPr>
              <p:spPr>
                <a:xfrm>
                  <a:off x="10000660" y="4426886"/>
                  <a:ext cx="1137229" cy="117966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E7145FCD-D978-20E1-4905-A375F401AC0D}"/>
                    </a:ext>
                  </a:extLst>
                </p:cNvPr>
                <p:cNvSpPr txBox="1"/>
                <p:nvPr/>
              </p:nvSpPr>
              <p:spPr>
                <a:xfrm>
                  <a:off x="10156591" y="1054421"/>
                  <a:ext cx="9181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>
                      <a:latin typeface="Scriptorama Tradeshow JF" panose="00000400000000000000" pitchFamily="2" charset="0"/>
                    </a:rPr>
                    <a:t>5CC</a:t>
                  </a:r>
                </a:p>
              </p:txBody>
            </p:sp>
            <p:pic>
              <p:nvPicPr>
                <p:cNvPr id="84" name="Image 83">
                  <a:extLst>
                    <a:ext uri="{FF2B5EF4-FFF2-40B4-BE49-F238E27FC236}">
                      <a16:creationId xmlns:a16="http://schemas.microsoft.com/office/drawing/2014/main" id="{BBD3071E-A1BF-0180-DF8C-786D90700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6500" b="93500" l="9538" r="89538">
                              <a14:foregroundMark x1="39385" y1="6500" x2="55077" y2="8000"/>
                              <a14:foregroundMark x1="32000" y1="70000" x2="56923" y2="93500"/>
                              <a14:foregroundMark x1="56923" y1="93500" x2="56923" y2="93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1720" y="4436392"/>
                  <a:ext cx="746068" cy="800456"/>
                </a:xfrm>
                <a:prstGeom prst="rect">
                  <a:avLst/>
                </a:prstGeom>
              </p:spPr>
            </p:pic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18B9051-CEF8-A86F-63C6-8971E4A80541}"/>
                    </a:ext>
                  </a:extLst>
                </p:cNvPr>
                <p:cNvSpPr/>
                <p:nvPr/>
              </p:nvSpPr>
              <p:spPr>
                <a:xfrm>
                  <a:off x="8805958" y="4414020"/>
                  <a:ext cx="1094863" cy="117966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E28F5499-DF4D-47AB-0567-E589C076AD58}"/>
                    </a:ext>
                  </a:extLst>
                </p:cNvPr>
                <p:cNvSpPr txBox="1"/>
                <p:nvPr/>
              </p:nvSpPr>
              <p:spPr>
                <a:xfrm>
                  <a:off x="8601920" y="3178213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  <p:sp>
              <p:nvSpPr>
                <p:cNvPr id="88" name="ZoneTexte 87">
                  <a:extLst>
                    <a:ext uri="{FF2B5EF4-FFF2-40B4-BE49-F238E27FC236}">
                      <a16:creationId xmlns:a16="http://schemas.microsoft.com/office/drawing/2014/main" id="{4534301B-4DE5-584F-0EF3-7BCFCB95751D}"/>
                    </a:ext>
                  </a:extLst>
                </p:cNvPr>
                <p:cNvSpPr txBox="1"/>
                <p:nvPr/>
              </p:nvSpPr>
              <p:spPr>
                <a:xfrm>
                  <a:off x="10580945" y="4479984"/>
                  <a:ext cx="72345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A3069BAB-0735-13A5-7385-ACCEE5361E21}"/>
                    </a:ext>
                  </a:extLst>
                </p:cNvPr>
                <p:cNvSpPr txBox="1"/>
                <p:nvPr/>
              </p:nvSpPr>
              <p:spPr>
                <a:xfrm>
                  <a:off x="8726811" y="4455545"/>
                  <a:ext cx="5702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1CC</a:t>
                  </a: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CF3122D6-6B5E-816C-D28A-150C6B83DD7A}"/>
                    </a:ext>
                  </a:extLst>
                </p:cNvPr>
                <p:cNvSpPr txBox="1"/>
                <p:nvPr/>
              </p:nvSpPr>
              <p:spPr>
                <a:xfrm>
                  <a:off x="9386261" y="317246"/>
                  <a:ext cx="1272886" cy="338554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latin typeface="Scriptorama Tradeshow JF" panose="00000400000000000000" pitchFamily="2" charset="0"/>
                    </a:rPr>
                    <a:t>16CCG</a:t>
                  </a: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391569FA-CF1E-FABC-2BC4-79E45D7067A4}"/>
                    </a:ext>
                  </a:extLst>
                </p:cNvPr>
                <p:cNvSpPr/>
                <p:nvPr/>
              </p:nvSpPr>
              <p:spPr>
                <a:xfrm>
                  <a:off x="9997824" y="3153511"/>
                  <a:ext cx="1128711" cy="1162659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ZoneTexte 157">
                  <a:extLst>
                    <a:ext uri="{FF2B5EF4-FFF2-40B4-BE49-F238E27FC236}">
                      <a16:creationId xmlns:a16="http://schemas.microsoft.com/office/drawing/2014/main" id="{DC607ACD-DD45-2818-628C-84954A758174}"/>
                    </a:ext>
                  </a:extLst>
                </p:cNvPr>
                <p:cNvSpPr txBox="1"/>
                <p:nvPr/>
              </p:nvSpPr>
              <p:spPr>
                <a:xfrm>
                  <a:off x="10503450" y="3191892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</p:grpSp>
          <p:sp>
            <p:nvSpPr>
              <p:cNvPr id="174" name="ZoneTexte 173">
                <a:extLst>
                  <a:ext uri="{FF2B5EF4-FFF2-40B4-BE49-F238E27FC236}">
                    <a16:creationId xmlns:a16="http://schemas.microsoft.com/office/drawing/2014/main" id="{78095F7C-551A-5A2C-629C-F46B8F869CAE}"/>
                  </a:ext>
                </a:extLst>
              </p:cNvPr>
              <p:cNvSpPr txBox="1"/>
              <p:nvPr/>
            </p:nvSpPr>
            <p:spPr>
              <a:xfrm>
                <a:off x="8885015" y="527336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LOIC</a:t>
                </a:r>
              </a:p>
            </p:txBody>
          </p:sp>
          <p:sp>
            <p:nvSpPr>
              <p:cNvPr id="204" name="ZoneTexte 203">
                <a:extLst>
                  <a:ext uri="{FF2B5EF4-FFF2-40B4-BE49-F238E27FC236}">
                    <a16:creationId xmlns:a16="http://schemas.microsoft.com/office/drawing/2014/main" id="{2D3254C7-9447-EE60-C302-532BAF914950}"/>
                  </a:ext>
                </a:extLst>
              </p:cNvPr>
              <p:cNvSpPr txBox="1"/>
              <p:nvPr/>
            </p:nvSpPr>
            <p:spPr>
              <a:xfrm>
                <a:off x="10187871" y="527782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JULIE</a:t>
                </a:r>
              </a:p>
            </p:txBody>
          </p:sp>
        </p:grp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F9B33569-B626-83FF-CD90-DC3302C55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06845" y="1285319"/>
              <a:ext cx="871088" cy="1149951"/>
            </a:xfrm>
            <a:prstGeom prst="rect">
              <a:avLst/>
            </a:prstGeom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F5ADB5A-34E8-CE6F-C1F2-D164B58ED8D2}"/>
                </a:ext>
              </a:extLst>
            </p:cNvPr>
            <p:cNvSpPr txBox="1"/>
            <p:nvPr/>
          </p:nvSpPr>
          <p:spPr>
            <a:xfrm>
              <a:off x="8976528" y="2433741"/>
              <a:ext cx="1908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Qualifié Animateur avant la fin de la période des 90 jours </a:t>
              </a:r>
            </a:p>
          </p:txBody>
        </p: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ECA7592C-E332-32FE-69A6-FA6B3C41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00" b="97250" l="9942" r="90936">
                          <a14:foregroundMark x1="33333" y1="10500" x2="58187" y2="8250"/>
                          <a14:foregroundMark x1="10526" y1="87750" x2="35622" y2="95986"/>
                          <a14:foregroundMark x1="52633" y1="95480" x2="91520" y2="90250"/>
                          <a14:foregroundMark x1="43860" y1="5250" x2="44052" y2="5233"/>
                          <a14:foregroundMark x1="44737" y1="3500" x2="45313" y2="3513"/>
                          <a14:backgroundMark x1="36842" y1="96750" x2="46199" y2="97000"/>
                          <a14:backgroundMark x1="36550" y1="96500" x2="39181" y2="96500"/>
                          <a14:backgroundMark x1="45906" y1="96750" x2="51462" y2="97000"/>
                          <a14:backgroundMark x1="35088" y1="96750" x2="38012" y2="96500"/>
                          <a14:backgroundMark x1="45322" y1="3500" x2="56725" y2="3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83762" y="3311426"/>
              <a:ext cx="651423" cy="702824"/>
            </a:xfrm>
            <a:prstGeom prst="rect">
              <a:avLst/>
            </a:prstGeom>
          </p:spPr>
        </p:pic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9ED431D-1DC1-9E11-44D7-1CBAD1D4CC95}"/>
                </a:ext>
              </a:extLst>
            </p:cNvPr>
            <p:cNvSpPr txBox="1"/>
            <p:nvPr/>
          </p:nvSpPr>
          <p:spPr>
            <a:xfrm>
              <a:off x="8724749" y="4116350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novembre 2024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EEB0EE1-CBF6-F8F6-A9D2-054D4D5B7CF3}"/>
                </a:ext>
              </a:extLst>
            </p:cNvPr>
            <p:cNvSpPr txBox="1"/>
            <p:nvPr/>
          </p:nvSpPr>
          <p:spPr>
            <a:xfrm>
              <a:off x="9915821" y="4107801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décembre 2024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22311C40-2624-EE05-A4B8-FF57426EA482}"/>
                </a:ext>
              </a:extLst>
            </p:cNvPr>
            <p:cNvSpPr txBox="1"/>
            <p:nvPr/>
          </p:nvSpPr>
          <p:spPr>
            <a:xfrm>
              <a:off x="8707811" y="5387110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janvier 2025</a:t>
              </a:r>
            </a:p>
          </p:txBody>
        </p:sp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9A00C535-0146-84FF-21DE-95D6A1E35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000" b="94000" l="9504" r="89669">
                          <a14:foregroundMark x1="27686" y1="9000" x2="45868" y2="9000"/>
                          <a14:foregroundMark x1="8678" y1="80250" x2="21901" y2="91000"/>
                          <a14:foregroundMark x1="21901" y1="91000" x2="83884" y2="94000"/>
                          <a14:foregroundMark x1="83884" y1="94000" x2="89669" y2="8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39581" y="3284499"/>
              <a:ext cx="456609" cy="754726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ACFAB3C5-FFB8-F5AE-3F5D-72983CCB3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000" b="90250" l="9969" r="89720">
                          <a14:foregroundMark x1="40498" y1="8500" x2="58879" y2="8000"/>
                          <a14:foregroundMark x1="58879" y1="8000" x2="60748" y2="9000"/>
                          <a14:foregroundMark x1="49221" y1="4500" x2="54829" y2="4000"/>
                          <a14:foregroundMark x1="30530" y1="73500" x2="19626" y2="90250"/>
                          <a14:foregroundMark x1="28349" y1="71750" x2="28349" y2="71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64087" y="4552135"/>
              <a:ext cx="607595" cy="757127"/>
            </a:xfrm>
            <a:prstGeom prst="rect">
              <a:avLst/>
            </a:prstGeom>
          </p:spPr>
        </p:pic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4537C53-4CC5-5076-05B2-D2A6D9AE654B}"/>
                </a:ext>
              </a:extLst>
            </p:cNvPr>
            <p:cNvSpPr txBox="1"/>
            <p:nvPr/>
          </p:nvSpPr>
          <p:spPr>
            <a:xfrm>
              <a:off x="9897495" y="5393394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janvier 2025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4F5B5136-5EF4-3E7C-9FA0-BB6CFA6DB748}"/>
                </a:ext>
              </a:extLst>
            </p:cNvPr>
            <p:cNvSpPr txBox="1"/>
            <p:nvPr/>
          </p:nvSpPr>
          <p:spPr>
            <a:xfrm>
              <a:off x="9033586" y="3967416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PIERRE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76276E1C-81CB-B264-FC39-9F48643099D3}"/>
                </a:ext>
              </a:extLst>
            </p:cNvPr>
            <p:cNvSpPr txBox="1"/>
            <p:nvPr/>
          </p:nvSpPr>
          <p:spPr>
            <a:xfrm>
              <a:off x="10229964" y="3968379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MAYA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76F9166-E329-6F53-2858-E5D5F2E67201}"/>
              </a:ext>
            </a:extLst>
          </p:cNvPr>
          <p:cNvSpPr/>
          <p:nvPr/>
        </p:nvSpPr>
        <p:spPr>
          <a:xfrm>
            <a:off x="2669741" y="1216769"/>
            <a:ext cx="1801946" cy="1754654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5F598-EC98-DF63-F2BC-B8EB421FBC02}"/>
              </a:ext>
            </a:extLst>
          </p:cNvPr>
          <p:cNvSpPr/>
          <p:nvPr/>
        </p:nvSpPr>
        <p:spPr>
          <a:xfrm>
            <a:off x="3063363" y="3290818"/>
            <a:ext cx="966605" cy="1016699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51429-023F-4BBD-7E00-CC0659C0E7B3}"/>
              </a:ext>
            </a:extLst>
          </p:cNvPr>
          <p:cNvSpPr/>
          <p:nvPr/>
        </p:nvSpPr>
        <p:spPr>
          <a:xfrm>
            <a:off x="2897562" y="422988"/>
            <a:ext cx="1321931" cy="353250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13" grpId="0"/>
      <p:bldP spid="123" grpId="0"/>
      <p:bldP spid="123" grpId="1"/>
      <p:bldP spid="132" grpId="0"/>
      <p:bldP spid="133" grpId="0"/>
      <p:bldP spid="140" grpId="0"/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oneTexte 165">
            <a:extLst>
              <a:ext uri="{FF2B5EF4-FFF2-40B4-BE49-F238E27FC236}">
                <a16:creationId xmlns:a16="http://schemas.microsoft.com/office/drawing/2014/main" id="{F2C97B27-91FA-77CE-67E5-3D6B114CF433}"/>
              </a:ext>
            </a:extLst>
          </p:cNvPr>
          <p:cNvSpPr txBox="1"/>
          <p:nvPr/>
        </p:nvSpPr>
        <p:spPr>
          <a:xfrm>
            <a:off x="3841588" y="3935504"/>
            <a:ext cx="7809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Arial Black" panose="020B0A04020102020204" pitchFamily="34" charset="0"/>
              </a:rPr>
              <a:t>LEA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B92FA748-8CFB-7574-8E12-A6587CBBCF8C}"/>
              </a:ext>
            </a:extLst>
          </p:cNvPr>
          <p:cNvSpPr txBox="1"/>
          <p:nvPr/>
        </p:nvSpPr>
        <p:spPr>
          <a:xfrm>
            <a:off x="3926848" y="5294663"/>
            <a:ext cx="7809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Arial Black" panose="020B0A04020102020204" pitchFamily="34" charset="0"/>
              </a:rPr>
              <a:t>MARIE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2D2BA936-B065-E632-967C-0D79A8CF5FC8}"/>
              </a:ext>
            </a:extLst>
          </p:cNvPr>
          <p:cNvSpPr txBox="1"/>
          <p:nvPr/>
        </p:nvSpPr>
        <p:spPr>
          <a:xfrm>
            <a:off x="2730575" y="3888202"/>
            <a:ext cx="7809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Arial Black" panose="020B0A04020102020204" pitchFamily="34" charset="0"/>
              </a:rPr>
              <a:t>FRED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EF951640-7F19-06CC-EE2A-BCDAE68D98BB}"/>
              </a:ext>
            </a:extLst>
          </p:cNvPr>
          <p:cNvSpPr txBox="1"/>
          <p:nvPr/>
        </p:nvSpPr>
        <p:spPr>
          <a:xfrm>
            <a:off x="2498634" y="1209808"/>
            <a:ext cx="83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Actif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2777D9-C668-6C9C-1EE0-B4F8D126B9B3}"/>
              </a:ext>
            </a:extLst>
          </p:cNvPr>
          <p:cNvSpPr txBox="1"/>
          <p:nvPr/>
        </p:nvSpPr>
        <p:spPr>
          <a:xfrm>
            <a:off x="2904933" y="427316"/>
            <a:ext cx="130186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criptorama Tradeshow JF" panose="00000400000000000000" pitchFamily="2" charset="0"/>
              </a:rPr>
              <a:t>9CCG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7FE604-7A07-8257-B980-F0A54B0C1850}"/>
              </a:ext>
            </a:extLst>
          </p:cNvPr>
          <p:cNvSpPr/>
          <p:nvPr/>
        </p:nvSpPr>
        <p:spPr>
          <a:xfrm>
            <a:off x="2897562" y="422988"/>
            <a:ext cx="1321931" cy="353250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69C49F3B-F94F-1DBB-72B2-48A21140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25" y="1189674"/>
            <a:ext cx="906227" cy="13143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1125A5-644D-3769-3FDF-9BC430384057}"/>
              </a:ext>
            </a:extLst>
          </p:cNvPr>
          <p:cNvSpPr txBox="1"/>
          <p:nvPr/>
        </p:nvSpPr>
        <p:spPr>
          <a:xfrm>
            <a:off x="1969446" y="11253"/>
            <a:ext cx="8469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>
                <a:latin typeface="Arial Black" panose="020B0A04020102020204" pitchFamily="34" charset="0"/>
              </a:rPr>
              <a:t>Animateur Adjoint qualifié avant le 1</a:t>
            </a:r>
            <a:r>
              <a:rPr lang="fr-FR" sz="1400" b="1" i="1" u="sng" baseline="30000" dirty="0">
                <a:latin typeface="Arial Black" panose="020B0A04020102020204" pitchFamily="34" charset="0"/>
              </a:rPr>
              <a:t>er</a:t>
            </a:r>
            <a:r>
              <a:rPr lang="fr-FR" sz="1400" b="1" i="1" u="sng" dirty="0">
                <a:latin typeface="Arial Black" panose="020B0A04020102020204" pitchFamily="34" charset="0"/>
              </a:rPr>
              <a:t> novembre 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299B2A-9245-0A25-4AF7-720F7EB1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183" y="45781"/>
            <a:ext cx="864992" cy="6289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CFEE18-7D00-908F-CA54-609561B050F9}"/>
              </a:ext>
            </a:extLst>
          </p:cNvPr>
          <p:cNvSpPr/>
          <p:nvPr/>
        </p:nvSpPr>
        <p:spPr>
          <a:xfrm>
            <a:off x="2624218" y="1164662"/>
            <a:ext cx="1908729" cy="18606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394ABEAB-77C9-EC23-614E-D52EEAF75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86" y="4436209"/>
            <a:ext cx="670071" cy="925512"/>
          </a:xfrm>
          <a:prstGeom prst="rect">
            <a:avLst/>
          </a:prstGeom>
        </p:spPr>
      </p:pic>
      <p:pic>
        <p:nvPicPr>
          <p:cNvPr id="15" name="Image 1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2BEE4BD7-1D28-4FA4-C42E-2E2149217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02" y="3210175"/>
            <a:ext cx="670070" cy="775474"/>
          </a:xfrm>
          <a:prstGeom prst="rect">
            <a:avLst/>
          </a:prstGeom>
        </p:spPr>
      </p:pic>
      <p:pic>
        <p:nvPicPr>
          <p:cNvPr id="17" name="Image 16" descr="Une image contenant texte, ipod, graphiques vectoriels&#10;&#10;Description générée automatiquement">
            <a:extLst>
              <a:ext uri="{FF2B5EF4-FFF2-40B4-BE49-F238E27FC236}">
                <a16:creationId xmlns:a16="http://schemas.microsoft.com/office/drawing/2014/main" id="{D5DA71AD-9F55-4CCE-33E3-19BC032DB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30" y="3240626"/>
            <a:ext cx="670070" cy="7469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0F960C-5A77-DCE0-1520-386B50E1DD2C}"/>
              </a:ext>
            </a:extLst>
          </p:cNvPr>
          <p:cNvSpPr/>
          <p:nvPr/>
        </p:nvSpPr>
        <p:spPr>
          <a:xfrm>
            <a:off x="2362611" y="3223096"/>
            <a:ext cx="1069903" cy="10913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297D55-1983-DC08-7D34-707EDE14D6DF}"/>
              </a:ext>
            </a:extLst>
          </p:cNvPr>
          <p:cNvSpPr/>
          <p:nvPr/>
        </p:nvSpPr>
        <p:spPr>
          <a:xfrm>
            <a:off x="3534043" y="3223095"/>
            <a:ext cx="1118151" cy="10913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591D2E-A4A8-B64F-096A-74703D090877}"/>
              </a:ext>
            </a:extLst>
          </p:cNvPr>
          <p:cNvSpPr/>
          <p:nvPr/>
        </p:nvSpPr>
        <p:spPr>
          <a:xfrm>
            <a:off x="3526827" y="4436846"/>
            <a:ext cx="1137229" cy="128875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126480-124C-E08D-2B23-F7825E164FD0}"/>
              </a:ext>
            </a:extLst>
          </p:cNvPr>
          <p:cNvSpPr txBox="1"/>
          <p:nvPr/>
        </p:nvSpPr>
        <p:spPr>
          <a:xfrm>
            <a:off x="2458759" y="4032861"/>
            <a:ext cx="99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latin typeface="Arial Black" panose="020B0A04020102020204" pitchFamily="34" charset="0"/>
              </a:rPr>
              <a:t>Parrainé en janvier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2BAB2C-3797-24CF-1FBB-CA6C505F20E0}"/>
              </a:ext>
            </a:extLst>
          </p:cNvPr>
          <p:cNvSpPr txBox="1"/>
          <p:nvPr/>
        </p:nvSpPr>
        <p:spPr>
          <a:xfrm>
            <a:off x="2555570" y="849942"/>
            <a:ext cx="195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Novembre 2024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C61C12-6D96-A8F9-F905-8534AD73A36A}"/>
              </a:ext>
            </a:extLst>
          </p:cNvPr>
          <p:cNvSpPr txBox="1"/>
          <p:nvPr/>
        </p:nvSpPr>
        <p:spPr>
          <a:xfrm>
            <a:off x="2735405" y="2423456"/>
            <a:ext cx="152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CHLOE </a:t>
            </a:r>
          </a:p>
          <a:p>
            <a:pPr algn="ctr"/>
            <a:r>
              <a:rPr lang="fr-FR" sz="800" dirty="0">
                <a:latin typeface="Arial Black" panose="020B0A04020102020204" pitchFamily="34" charset="0"/>
              </a:rPr>
              <a:t>Qualifiée Animatrice Adjointe depuis décembre 2021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A491AA5-33AA-7845-95B4-95271ADAD208}"/>
              </a:ext>
            </a:extLst>
          </p:cNvPr>
          <p:cNvSpPr txBox="1"/>
          <p:nvPr/>
        </p:nvSpPr>
        <p:spPr>
          <a:xfrm>
            <a:off x="3497323" y="4034352"/>
            <a:ext cx="111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latin typeface="Arial Black" panose="020B0A04020102020204" pitchFamily="34" charset="0"/>
              </a:rPr>
              <a:t>Parrainé le</a:t>
            </a:r>
          </a:p>
          <a:p>
            <a:pPr algn="ctr"/>
            <a:r>
              <a:rPr lang="fr-FR" sz="700" dirty="0">
                <a:solidFill>
                  <a:schemeClr val="accent4"/>
                </a:solidFill>
                <a:latin typeface="Arial Black" panose="020B0A04020102020204" pitchFamily="34" charset="0"/>
              </a:rPr>
              <a:t> 5 novembre </a:t>
            </a:r>
            <a:r>
              <a:rPr lang="fr-FR" sz="700" dirty="0"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5391529-4DBC-216D-1C57-F0413C11EDAD}"/>
              </a:ext>
            </a:extLst>
          </p:cNvPr>
          <p:cNvSpPr txBox="1"/>
          <p:nvPr/>
        </p:nvSpPr>
        <p:spPr>
          <a:xfrm>
            <a:off x="3618559" y="5440845"/>
            <a:ext cx="113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latin typeface="Arial Black" panose="020B0A04020102020204" pitchFamily="34" charset="0"/>
              </a:rPr>
              <a:t>Parrainé en novembre 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3C28A5-3C9D-5807-66B8-A78C30E8BCA0}"/>
              </a:ext>
            </a:extLst>
          </p:cNvPr>
          <p:cNvSpPr txBox="1"/>
          <p:nvPr/>
        </p:nvSpPr>
        <p:spPr>
          <a:xfrm>
            <a:off x="3505024" y="1204156"/>
            <a:ext cx="119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criptorama Tradeshow JF" panose="00000400000000000000" pitchFamily="2" charset="0"/>
              </a:rPr>
              <a:t>5CC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2381A2-32E5-7AF8-7DF0-2884D5AA41E1}"/>
              </a:ext>
            </a:extLst>
          </p:cNvPr>
          <p:cNvSpPr txBox="1"/>
          <p:nvPr/>
        </p:nvSpPr>
        <p:spPr>
          <a:xfrm>
            <a:off x="3846040" y="3224392"/>
            <a:ext cx="119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2CC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CAC7EF-C005-FC62-0371-86B03BB86CDE}"/>
              </a:ext>
            </a:extLst>
          </p:cNvPr>
          <p:cNvSpPr txBox="1"/>
          <p:nvPr/>
        </p:nvSpPr>
        <p:spPr>
          <a:xfrm>
            <a:off x="1987890" y="3240816"/>
            <a:ext cx="119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2CC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267D9E6-05A9-489B-2280-5BA5D9A4E50C}"/>
              </a:ext>
            </a:extLst>
          </p:cNvPr>
          <p:cNvSpPr txBox="1"/>
          <p:nvPr/>
        </p:nvSpPr>
        <p:spPr>
          <a:xfrm>
            <a:off x="3232060" y="4491041"/>
            <a:ext cx="119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2CC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B440B2E-4B88-A60E-0974-380C904FFCAF}"/>
              </a:ext>
            </a:extLst>
          </p:cNvPr>
          <p:cNvSpPr txBox="1"/>
          <p:nvPr/>
        </p:nvSpPr>
        <p:spPr>
          <a:xfrm>
            <a:off x="-141725" y="5604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criptorama Tradeshow JF" panose="00000400000000000000" pitchFamily="2" charset="0"/>
              </a:rPr>
              <a:t>Exemple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4EE58F-B113-C478-60DE-37B1333D4178}"/>
              </a:ext>
            </a:extLst>
          </p:cNvPr>
          <p:cNvSpPr/>
          <p:nvPr/>
        </p:nvSpPr>
        <p:spPr>
          <a:xfrm>
            <a:off x="2415326" y="3267805"/>
            <a:ext cx="973871" cy="817056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D902400D-8F67-88E5-4190-0CC7CB21CB24}"/>
              </a:ext>
            </a:extLst>
          </p:cNvPr>
          <p:cNvSpPr/>
          <p:nvPr/>
        </p:nvSpPr>
        <p:spPr>
          <a:xfrm>
            <a:off x="1914460" y="5909888"/>
            <a:ext cx="3355675" cy="81530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4AA31324-CD40-1DF3-3E77-C1D61E0331D3}"/>
              </a:ext>
            </a:extLst>
          </p:cNvPr>
          <p:cNvSpPr/>
          <p:nvPr/>
        </p:nvSpPr>
        <p:spPr>
          <a:xfrm>
            <a:off x="5276111" y="5876918"/>
            <a:ext cx="3355675" cy="8482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B9B7B337-B8EC-BB60-2EA4-68199A086EFE}"/>
              </a:ext>
            </a:extLst>
          </p:cNvPr>
          <p:cNvSpPr/>
          <p:nvPr/>
        </p:nvSpPr>
        <p:spPr>
          <a:xfrm>
            <a:off x="8643738" y="5837741"/>
            <a:ext cx="3355675" cy="9255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DE6B72-A177-8984-6368-988E7081A073}"/>
              </a:ext>
            </a:extLst>
          </p:cNvPr>
          <p:cNvSpPr txBox="1"/>
          <p:nvPr/>
        </p:nvSpPr>
        <p:spPr>
          <a:xfrm>
            <a:off x="4258663" y="6096820"/>
            <a:ext cx="837556" cy="53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30</a:t>
            </a:r>
          </a:p>
        </p:txBody>
      </p:sp>
      <p:sp>
        <p:nvSpPr>
          <p:cNvPr id="37" name="Flèche : droite à entaille 36">
            <a:extLst>
              <a:ext uri="{FF2B5EF4-FFF2-40B4-BE49-F238E27FC236}">
                <a16:creationId xmlns:a16="http://schemas.microsoft.com/office/drawing/2014/main" id="{30EF78E4-948F-1777-9818-57175BDF14D7}"/>
              </a:ext>
            </a:extLst>
          </p:cNvPr>
          <p:cNvSpPr/>
          <p:nvPr/>
        </p:nvSpPr>
        <p:spPr>
          <a:xfrm>
            <a:off x="5182445" y="5845963"/>
            <a:ext cx="3461292" cy="916675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D79F1D-614D-1CC0-8B1E-318E23E516B5}"/>
              </a:ext>
            </a:extLst>
          </p:cNvPr>
          <p:cNvSpPr txBox="1"/>
          <p:nvPr/>
        </p:nvSpPr>
        <p:spPr>
          <a:xfrm>
            <a:off x="1321465" y="6082874"/>
            <a:ext cx="80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criptorama Tradeshow JF" panose="00000400000000000000" pitchFamily="2" charset="0"/>
              </a:rPr>
              <a:t>Jours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D3BF5220-A630-B9FA-CCA1-5A667E0B56B5}"/>
              </a:ext>
            </a:extLst>
          </p:cNvPr>
          <p:cNvCxnSpPr>
            <a:cxnSpLocks/>
          </p:cNvCxnSpPr>
          <p:nvPr/>
        </p:nvCxnSpPr>
        <p:spPr>
          <a:xfrm>
            <a:off x="2146905" y="6112248"/>
            <a:ext cx="0" cy="115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7C77A5F3-83BD-C76C-EA15-8D95F996E22C}"/>
              </a:ext>
            </a:extLst>
          </p:cNvPr>
          <p:cNvSpPr txBox="1"/>
          <p:nvPr/>
        </p:nvSpPr>
        <p:spPr>
          <a:xfrm>
            <a:off x="2105529" y="6549260"/>
            <a:ext cx="152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5 novembre</a:t>
            </a:r>
          </a:p>
        </p:txBody>
      </p:sp>
      <p:sp>
        <p:nvSpPr>
          <p:cNvPr id="38" name="Flèche : droite à entaille 37">
            <a:extLst>
              <a:ext uri="{FF2B5EF4-FFF2-40B4-BE49-F238E27FC236}">
                <a16:creationId xmlns:a16="http://schemas.microsoft.com/office/drawing/2014/main" id="{D5D21DEA-A72A-66CE-F74E-728C565D60EE}"/>
              </a:ext>
            </a:extLst>
          </p:cNvPr>
          <p:cNvSpPr/>
          <p:nvPr/>
        </p:nvSpPr>
        <p:spPr>
          <a:xfrm>
            <a:off x="8562006" y="5792777"/>
            <a:ext cx="3461293" cy="10194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CB7EEE4B-DFDE-4183-2300-55189050C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71" b="96774" l="9016" r="88525">
                        <a14:foregroundMark x1="65546" y1="90146" x2="67213" y2="90323"/>
                        <a14:foregroundMark x1="36885" y1="87097" x2="60600" y2="89620"/>
                        <a14:foregroundMark x1="52981" y1="16935" x2="53386" y2="16935"/>
                        <a14:foregroundMark x1="69880" y1="29339" x2="89460" y2="58234"/>
                        <a14:foregroundMark x1="57091" y1="95531" x2="55738" y2="96774"/>
                        <a14:foregroundMark x1="86476" y1="68548" x2="66735" y2="86676"/>
                        <a14:foregroundMark x1="55738" y1="96774" x2="17213" y2="64516"/>
                        <a14:foregroundMark x1="17213" y1="64516" x2="13934" y2="53226"/>
                        <a14:backgroundMark x1="64754" y1="17742" x2="52459" y2="15323"/>
                        <a14:backgroundMark x1="52459" y1="16129" x2="49180" y2="16129"/>
                        <a14:backgroundMark x1="92623" y1="59677" x2="89344" y2="66129"/>
                        <a14:backgroundMark x1="90164" y1="62097" x2="90164" y2="68548"/>
                        <a14:backgroundMark x1="54918" y1="99194" x2="60656" y2="9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5462" y="6018775"/>
            <a:ext cx="465780" cy="47341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239F88B-E3F5-F86E-6AAE-28F2030FE781}"/>
              </a:ext>
            </a:extLst>
          </p:cNvPr>
          <p:cNvSpPr txBox="1"/>
          <p:nvPr/>
        </p:nvSpPr>
        <p:spPr>
          <a:xfrm>
            <a:off x="11081265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90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5EDE9ACB-70D4-44AE-FE71-C5A984494B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86" r="66630"/>
          <a:stretch/>
        </p:blipFill>
        <p:spPr>
          <a:xfrm>
            <a:off x="217980" y="1869943"/>
            <a:ext cx="996609" cy="2436514"/>
          </a:xfrm>
          <a:prstGeom prst="rect">
            <a:avLst/>
          </a:prstGeom>
        </p:spPr>
      </p:pic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CA63A20-73C6-D55B-D4D2-4E1B5996EDD2}"/>
              </a:ext>
            </a:extLst>
          </p:cNvPr>
          <p:cNvCxnSpPr>
            <a:cxnSpLocks/>
          </p:cNvCxnSpPr>
          <p:nvPr/>
        </p:nvCxnSpPr>
        <p:spPr>
          <a:xfrm flipV="1">
            <a:off x="989723" y="3149211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41DBDC0-4C0A-25D1-320E-A44983F7165B}"/>
              </a:ext>
            </a:extLst>
          </p:cNvPr>
          <p:cNvSpPr txBox="1"/>
          <p:nvPr/>
        </p:nvSpPr>
        <p:spPr>
          <a:xfrm>
            <a:off x="970346" y="2829131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9 CCG</a:t>
            </a:r>
          </a:p>
        </p:txBody>
      </p:sp>
      <p:pic>
        <p:nvPicPr>
          <p:cNvPr id="121" name="Image 120">
            <a:extLst>
              <a:ext uri="{FF2B5EF4-FFF2-40B4-BE49-F238E27FC236}">
                <a16:creationId xmlns:a16="http://schemas.microsoft.com/office/drawing/2014/main" id="{A6502FF4-B3FC-3665-3285-5C7BD1690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964" r="19053"/>
          <a:stretch/>
        </p:blipFill>
        <p:spPr>
          <a:xfrm>
            <a:off x="317785" y="1846845"/>
            <a:ext cx="720495" cy="2371362"/>
          </a:xfrm>
          <a:prstGeom prst="rect">
            <a:avLst/>
          </a:prstGeom>
        </p:spPr>
      </p:pic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3850FDE-0D46-ECA8-7E78-FFC27D6B399E}"/>
              </a:ext>
            </a:extLst>
          </p:cNvPr>
          <p:cNvCxnSpPr>
            <a:cxnSpLocks/>
          </p:cNvCxnSpPr>
          <p:nvPr/>
        </p:nvCxnSpPr>
        <p:spPr>
          <a:xfrm flipV="1">
            <a:off x="989723" y="267135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F44BFCC8-70C6-CFBF-251D-DF2882A7D791}"/>
              </a:ext>
            </a:extLst>
          </p:cNvPr>
          <p:cNvSpPr txBox="1"/>
          <p:nvPr/>
        </p:nvSpPr>
        <p:spPr>
          <a:xfrm>
            <a:off x="940368" y="2351216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21 CCG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59DB7CDD-3DCB-DD58-24D5-C78AB0B278E6}"/>
              </a:ext>
            </a:extLst>
          </p:cNvPr>
          <p:cNvSpPr txBox="1"/>
          <p:nvPr/>
        </p:nvSpPr>
        <p:spPr>
          <a:xfrm>
            <a:off x="11000500" y="5593690"/>
            <a:ext cx="124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3 février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A555E98-7F47-7ACC-973C-20A042E1A8E5}"/>
              </a:ext>
            </a:extLst>
          </p:cNvPr>
          <p:cNvSpPr txBox="1"/>
          <p:nvPr/>
        </p:nvSpPr>
        <p:spPr>
          <a:xfrm>
            <a:off x="7705664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60</a:t>
            </a:r>
          </a:p>
        </p:txBody>
      </p:sp>
      <p:pic>
        <p:nvPicPr>
          <p:cNvPr id="130" name="Image 129">
            <a:extLst>
              <a:ext uri="{FF2B5EF4-FFF2-40B4-BE49-F238E27FC236}">
                <a16:creationId xmlns:a16="http://schemas.microsoft.com/office/drawing/2014/main" id="{D77C119C-DAC1-4F45-1E9E-1A185521590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475" r="22577"/>
          <a:stretch/>
        </p:blipFill>
        <p:spPr>
          <a:xfrm>
            <a:off x="272757" y="1896450"/>
            <a:ext cx="759805" cy="2239648"/>
          </a:xfrm>
          <a:prstGeom prst="rect">
            <a:avLst/>
          </a:prstGeom>
        </p:spPr>
      </p:pic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83ECFEAC-9A2C-AEBD-F810-BD8B05B949F1}"/>
              </a:ext>
            </a:extLst>
          </p:cNvPr>
          <p:cNvCxnSpPr>
            <a:cxnSpLocks/>
          </p:cNvCxnSpPr>
          <p:nvPr/>
        </p:nvCxnSpPr>
        <p:spPr>
          <a:xfrm flipV="1">
            <a:off x="999321" y="210339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222C380-1790-55E7-21D0-650A3CDB0703}"/>
              </a:ext>
            </a:extLst>
          </p:cNvPr>
          <p:cNvSpPr txBox="1"/>
          <p:nvPr/>
        </p:nvSpPr>
        <p:spPr>
          <a:xfrm>
            <a:off x="895766" y="1754098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25 CCG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9A34474-E662-4776-CC02-03736E26E3C3}"/>
              </a:ext>
            </a:extLst>
          </p:cNvPr>
          <p:cNvSpPr txBox="1"/>
          <p:nvPr/>
        </p:nvSpPr>
        <p:spPr>
          <a:xfrm>
            <a:off x="-100537" y="4136098"/>
            <a:ext cx="197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Black" panose="020B0A04020102020204" pitchFamily="34" charset="0"/>
              </a:rPr>
              <a:t>Félicitations, vous êtes qualifié au niveau </a:t>
            </a:r>
            <a:r>
              <a:rPr lang="fr-FR" sz="1200" b="1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d’Animateur et au challenge 90 jours 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2053F45-DE3C-8ED0-95A7-36268AAFBFC2}"/>
              </a:ext>
            </a:extLst>
          </p:cNvPr>
          <p:cNvCxnSpPr>
            <a:cxnSpLocks/>
          </p:cNvCxnSpPr>
          <p:nvPr/>
        </p:nvCxnSpPr>
        <p:spPr>
          <a:xfrm>
            <a:off x="11774230" y="6046221"/>
            <a:ext cx="0" cy="11041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104086A-D03A-FE2C-1665-377A08036469}"/>
              </a:ext>
            </a:extLst>
          </p:cNvPr>
          <p:cNvSpPr txBox="1"/>
          <p:nvPr/>
        </p:nvSpPr>
        <p:spPr>
          <a:xfrm>
            <a:off x="-32146" y="1281100"/>
            <a:ext cx="190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criptorama Tradeshow JF" panose="00000400000000000000" pitchFamily="2" charset="0"/>
              </a:rPr>
              <a:t>Mon objectif 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8B8FC1C-F485-7CFD-FAF3-FDB532B3A68F}"/>
              </a:ext>
            </a:extLst>
          </p:cNvPr>
          <p:cNvSpPr txBox="1"/>
          <p:nvPr/>
        </p:nvSpPr>
        <p:spPr>
          <a:xfrm>
            <a:off x="2804471" y="3004999"/>
            <a:ext cx="1572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Hors Manager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83B34DC-D316-946D-E4A9-05ADD8F60A83}"/>
              </a:ext>
            </a:extLst>
          </p:cNvPr>
          <p:cNvSpPr txBox="1"/>
          <p:nvPr/>
        </p:nvSpPr>
        <p:spPr>
          <a:xfrm>
            <a:off x="3956964" y="3019315"/>
            <a:ext cx="59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z="800" dirty="0"/>
              <a:t>Hors Manager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A1A3D42-D02A-3BDE-529B-C647A904C007}"/>
              </a:ext>
            </a:extLst>
          </p:cNvPr>
          <p:cNvSpPr txBox="1"/>
          <p:nvPr/>
        </p:nvSpPr>
        <p:spPr>
          <a:xfrm>
            <a:off x="9167394" y="3015176"/>
            <a:ext cx="1572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Hors Manager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8813716-3ACC-9C15-8BE9-F1AB508B79D2}"/>
              </a:ext>
            </a:extLst>
          </p:cNvPr>
          <p:cNvSpPr/>
          <p:nvPr/>
        </p:nvSpPr>
        <p:spPr>
          <a:xfrm>
            <a:off x="2690911" y="1206894"/>
            <a:ext cx="1801946" cy="1754654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E9FAA71-F158-F455-3A1E-DA9EAB8A0733}"/>
              </a:ext>
            </a:extLst>
          </p:cNvPr>
          <p:cNvSpPr/>
          <p:nvPr/>
        </p:nvSpPr>
        <p:spPr>
          <a:xfrm>
            <a:off x="3555492" y="3259086"/>
            <a:ext cx="1074400" cy="1042723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486F496-EEE0-5D1C-68DC-561213281670}"/>
              </a:ext>
            </a:extLst>
          </p:cNvPr>
          <p:cNvSpPr/>
          <p:nvPr/>
        </p:nvSpPr>
        <p:spPr>
          <a:xfrm>
            <a:off x="3550987" y="4490640"/>
            <a:ext cx="1052853" cy="1204631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F47A6CA-6367-E49F-5659-FF4E5A3012E2}"/>
              </a:ext>
            </a:extLst>
          </p:cNvPr>
          <p:cNvSpPr/>
          <p:nvPr/>
        </p:nvSpPr>
        <p:spPr>
          <a:xfrm>
            <a:off x="2379121" y="3232217"/>
            <a:ext cx="1034579" cy="1051132"/>
          </a:xfrm>
          <a:prstGeom prst="rect">
            <a:avLst/>
          </a:prstGeom>
          <a:solidFill>
            <a:schemeClr val="bg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D89C5858-7CA2-41D7-9027-C4AB65D5015A}"/>
              </a:ext>
            </a:extLst>
          </p:cNvPr>
          <p:cNvSpPr txBox="1"/>
          <p:nvPr/>
        </p:nvSpPr>
        <p:spPr>
          <a:xfrm>
            <a:off x="5838127" y="1204156"/>
            <a:ext cx="83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Actif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96961A86-BDDF-5F83-B026-BA4E5A7BEA28}"/>
              </a:ext>
            </a:extLst>
          </p:cNvPr>
          <p:cNvSpPr txBox="1"/>
          <p:nvPr/>
        </p:nvSpPr>
        <p:spPr>
          <a:xfrm>
            <a:off x="8860572" y="1209808"/>
            <a:ext cx="83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Actif</a:t>
            </a:r>
          </a:p>
        </p:txBody>
      </p: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A499A833-6D33-F24A-1944-2343B16BFE3C}"/>
              </a:ext>
            </a:extLst>
          </p:cNvPr>
          <p:cNvGrpSpPr/>
          <p:nvPr/>
        </p:nvGrpSpPr>
        <p:grpSpPr>
          <a:xfrm>
            <a:off x="5465015" y="436719"/>
            <a:ext cx="2720269" cy="5301807"/>
            <a:chOff x="5465015" y="436719"/>
            <a:chExt cx="2720269" cy="5301807"/>
          </a:xfrm>
        </p:grpSpPr>
        <p:grpSp>
          <p:nvGrpSpPr>
            <p:cNvPr id="167" name="Groupe 166">
              <a:extLst>
                <a:ext uri="{FF2B5EF4-FFF2-40B4-BE49-F238E27FC236}">
                  <a16:creationId xmlns:a16="http://schemas.microsoft.com/office/drawing/2014/main" id="{69773960-D132-55AD-41C7-8A028BB3D1E6}"/>
                </a:ext>
              </a:extLst>
            </p:cNvPr>
            <p:cNvGrpSpPr/>
            <p:nvPr/>
          </p:nvGrpSpPr>
          <p:grpSpPr>
            <a:xfrm>
              <a:off x="5465015" y="436719"/>
              <a:ext cx="2720269" cy="5301807"/>
              <a:chOff x="5465015" y="436719"/>
              <a:chExt cx="2720269" cy="5301807"/>
            </a:xfrm>
          </p:grpSpPr>
          <p:sp>
            <p:nvSpPr>
              <p:cNvPr id="160" name="ZoneTexte 159">
                <a:extLst>
                  <a:ext uri="{FF2B5EF4-FFF2-40B4-BE49-F238E27FC236}">
                    <a16:creationId xmlns:a16="http://schemas.microsoft.com/office/drawing/2014/main" id="{E57A3762-C987-1281-A80F-8D7B8305AE6B}"/>
                  </a:ext>
                </a:extLst>
              </p:cNvPr>
              <p:cNvSpPr txBox="1"/>
              <p:nvPr/>
            </p:nvSpPr>
            <p:spPr>
              <a:xfrm>
                <a:off x="6060896" y="3932833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LEA</a:t>
                </a:r>
              </a:p>
            </p:txBody>
          </p:sp>
          <p:grpSp>
            <p:nvGrpSpPr>
              <p:cNvPr id="134" name="Groupe 133">
                <a:extLst>
                  <a:ext uri="{FF2B5EF4-FFF2-40B4-BE49-F238E27FC236}">
                    <a16:creationId xmlns:a16="http://schemas.microsoft.com/office/drawing/2014/main" id="{55DC922F-7159-845C-7E27-21B79AB06B07}"/>
                  </a:ext>
                </a:extLst>
              </p:cNvPr>
              <p:cNvGrpSpPr/>
              <p:nvPr/>
            </p:nvGrpSpPr>
            <p:grpSpPr>
              <a:xfrm>
                <a:off x="5465015" y="436719"/>
                <a:ext cx="2720269" cy="5301807"/>
                <a:chOff x="5465517" y="391680"/>
                <a:chExt cx="2720269" cy="5301807"/>
              </a:xfrm>
            </p:grpSpPr>
            <p:pic>
              <p:nvPicPr>
                <p:cNvPr id="43" name="Image 42" descr="Une image contenant texte, graphiques vectoriels&#10;&#10;Description générée automatiquement">
                  <a:extLst>
                    <a:ext uri="{FF2B5EF4-FFF2-40B4-BE49-F238E27FC236}">
                      <a16:creationId xmlns:a16="http://schemas.microsoft.com/office/drawing/2014/main" id="{8F061FA2-866F-1383-4103-AEA733752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5451" y="1150555"/>
                  <a:ext cx="906227" cy="1314343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C079F5D-547B-B29F-031C-588C6F365CBB}"/>
                    </a:ext>
                  </a:extLst>
                </p:cNvPr>
                <p:cNvSpPr/>
                <p:nvPr/>
              </p:nvSpPr>
              <p:spPr>
                <a:xfrm>
                  <a:off x="5951670" y="1126863"/>
                  <a:ext cx="1908729" cy="1875431"/>
                </a:xfrm>
                <a:prstGeom prst="rect">
                  <a:avLst/>
                </a:prstGeom>
                <a:noFill/>
                <a:ln w="28575">
                  <a:solidFill>
                    <a:srgbClr val="F2C31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E18EF954-692A-C28C-5405-A131D57A6835}"/>
                    </a:ext>
                  </a:extLst>
                </p:cNvPr>
                <p:cNvSpPr txBox="1"/>
                <p:nvPr/>
              </p:nvSpPr>
              <p:spPr>
                <a:xfrm>
                  <a:off x="6142534" y="2428708"/>
                  <a:ext cx="15269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 Black" panose="020B0A04020102020204" pitchFamily="34" charset="0"/>
                    </a:rPr>
                    <a:t>CHLOE </a:t>
                  </a:r>
                </a:p>
                <a:p>
                  <a:pPr algn="ctr"/>
                  <a:r>
                    <a:rPr lang="fr-FR" sz="800" dirty="0">
                      <a:latin typeface="Arial Black" panose="020B0A04020102020204" pitchFamily="34" charset="0"/>
                    </a:rPr>
                    <a:t>Qualifiée Animatrice Adjointe depuis décembre 2021</a:t>
                  </a:r>
                </a:p>
              </p:txBody>
            </p:sp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15AAB40B-FB06-C916-358A-E9370987D388}"/>
                    </a:ext>
                  </a:extLst>
                </p:cNvPr>
                <p:cNvSpPr txBox="1"/>
                <p:nvPr/>
              </p:nvSpPr>
              <p:spPr>
                <a:xfrm>
                  <a:off x="5977101" y="786574"/>
                  <a:ext cx="18387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Arial Black" panose="020B0A04020102020204" pitchFamily="34" charset="0"/>
                    </a:rPr>
                    <a:t>Décembre 2024 </a:t>
                  </a:r>
                </a:p>
              </p:txBody>
            </p:sp>
            <p:pic>
              <p:nvPicPr>
                <p:cNvPr id="47" name="Image 46" descr="Une image contenant texte, graphiques vectoriels&#10;&#10;Description générée automatiquement">
                  <a:extLst>
                    <a:ext uri="{FF2B5EF4-FFF2-40B4-BE49-F238E27FC236}">
                      <a16:creationId xmlns:a16="http://schemas.microsoft.com/office/drawing/2014/main" id="{9081B3D0-AA9C-9FA5-51B6-8B35E1C73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4449" y="4450406"/>
                  <a:ext cx="670071" cy="856862"/>
                </a:xfrm>
                <a:prstGeom prst="rect">
                  <a:avLst/>
                </a:prstGeom>
              </p:spPr>
            </p:pic>
            <p:pic>
              <p:nvPicPr>
                <p:cNvPr id="48" name="Image 47" descr="Une image contenant texte, ipod, graphiques vectoriels&#10;&#10;Description générée automatiquement">
                  <a:extLst>
                    <a:ext uri="{FF2B5EF4-FFF2-40B4-BE49-F238E27FC236}">
                      <a16:creationId xmlns:a16="http://schemas.microsoft.com/office/drawing/2014/main" id="{1F9FDA90-9F15-7554-15E1-2ACAC069D2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1331" y="3189853"/>
                  <a:ext cx="670070" cy="728288"/>
                </a:xfrm>
                <a:prstGeom prst="rect">
                  <a:avLst/>
                </a:prstGeom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9D1FE65-EBCB-D47E-0779-4360A8D14487}"/>
                    </a:ext>
                  </a:extLst>
                </p:cNvPr>
                <p:cNvSpPr/>
                <p:nvPr/>
              </p:nvSpPr>
              <p:spPr>
                <a:xfrm>
                  <a:off x="6878750" y="4391040"/>
                  <a:ext cx="1128711" cy="125001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0CF629E-8BB7-D571-3D57-D915FF6D8040}"/>
                    </a:ext>
                  </a:extLst>
                </p:cNvPr>
                <p:cNvSpPr/>
                <p:nvPr/>
              </p:nvSpPr>
              <p:spPr>
                <a:xfrm>
                  <a:off x="5652185" y="4403374"/>
                  <a:ext cx="1128711" cy="1237686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4EBD9E2A-4C18-2E18-B77A-0788B9719204}"/>
                    </a:ext>
                  </a:extLst>
                </p:cNvPr>
                <p:cNvSpPr txBox="1"/>
                <p:nvPr/>
              </p:nvSpPr>
              <p:spPr>
                <a:xfrm>
                  <a:off x="6888409" y="5385710"/>
                  <a:ext cx="11372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Parrainé en décembre 2024</a:t>
                  </a:r>
                </a:p>
              </p:txBody>
            </p: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6A52FD0E-0759-8755-29B0-11AB8614618A}"/>
                    </a:ext>
                  </a:extLst>
                </p:cNvPr>
                <p:cNvSpPr txBox="1"/>
                <p:nvPr/>
              </p:nvSpPr>
              <p:spPr>
                <a:xfrm>
                  <a:off x="5652185" y="5385710"/>
                  <a:ext cx="11372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Parrainé en novembre 2024</a:t>
                  </a:r>
                </a:p>
              </p:txBody>
            </p:sp>
            <p:pic>
              <p:nvPicPr>
                <p:cNvPr id="53" name="Image 52" descr="Une image contenant texte, graphiques vectoriels&#10;&#10;Description générée automatiquement">
                  <a:extLst>
                    <a:ext uri="{FF2B5EF4-FFF2-40B4-BE49-F238E27FC236}">
                      <a16:creationId xmlns:a16="http://schemas.microsoft.com/office/drawing/2014/main" id="{110AA45B-FA6C-EDE3-343D-1119C9113B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0168" y="4381428"/>
                  <a:ext cx="670070" cy="908570"/>
                </a:xfrm>
                <a:prstGeom prst="rect">
                  <a:avLst/>
                </a:prstGeom>
              </p:spPr>
            </p:pic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405483-5D6B-6D19-6562-344B3169A806}"/>
                    </a:ext>
                  </a:extLst>
                </p:cNvPr>
                <p:cNvSpPr/>
                <p:nvPr/>
              </p:nvSpPr>
              <p:spPr>
                <a:xfrm>
                  <a:off x="5690515" y="3166203"/>
                  <a:ext cx="1056530" cy="1132358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25BB299C-EADE-CE82-F696-535D9700F1B1}"/>
                    </a:ext>
                  </a:extLst>
                </p:cNvPr>
                <p:cNvSpPr txBox="1"/>
                <p:nvPr/>
              </p:nvSpPr>
              <p:spPr>
                <a:xfrm>
                  <a:off x="5674087" y="4038338"/>
                  <a:ext cx="11372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Parrainé le 5 novembre 2024</a:t>
                  </a:r>
                </a:p>
              </p:txBody>
            </p:sp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809AEC42-93DC-0093-0798-ECE1C1B6104A}"/>
                    </a:ext>
                  </a:extLst>
                </p:cNvPr>
                <p:cNvSpPr txBox="1"/>
                <p:nvPr/>
              </p:nvSpPr>
              <p:spPr>
                <a:xfrm>
                  <a:off x="7004968" y="1138282"/>
                  <a:ext cx="9181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  <p:pic>
              <p:nvPicPr>
                <p:cNvPr id="60" name="Image 59">
                  <a:extLst>
                    <a:ext uri="{FF2B5EF4-FFF2-40B4-BE49-F238E27FC236}">
                      <a16:creationId xmlns:a16="http://schemas.microsoft.com/office/drawing/2014/main" id="{483E38FD-5865-9211-6884-E75CC1BF5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6500" b="93500" l="9538" r="89538">
                              <a14:foregroundMark x1="39385" y1="6500" x2="55077" y2="8000"/>
                              <a14:foregroundMark x1="32000" y1="70000" x2="56923" y2="93500"/>
                              <a14:foregroundMark x1="56923" y1="93500" x2="56923" y2="93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4873" y="3209755"/>
                  <a:ext cx="645514" cy="719582"/>
                </a:xfrm>
                <a:prstGeom prst="rect">
                  <a:avLst/>
                </a:prstGeom>
              </p:spPr>
            </p:pic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B60B633-232E-5AD4-4737-C9FBB1FDC26D}"/>
                    </a:ext>
                  </a:extLst>
                </p:cNvPr>
                <p:cNvSpPr/>
                <p:nvPr/>
              </p:nvSpPr>
              <p:spPr>
                <a:xfrm>
                  <a:off x="6871546" y="3165164"/>
                  <a:ext cx="1094863" cy="1141315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A8B9B34C-50BB-5375-BDD2-974033BE4A3A}"/>
                    </a:ext>
                  </a:extLst>
                </p:cNvPr>
                <p:cNvSpPr txBox="1"/>
                <p:nvPr/>
              </p:nvSpPr>
              <p:spPr>
                <a:xfrm>
                  <a:off x="6843188" y="4035925"/>
                  <a:ext cx="11372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Parrainé en décembre 2024</a:t>
                  </a:r>
                </a:p>
              </p:txBody>
            </p:sp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6EA3D805-DB1C-8C1B-60A6-519CFEAB77E0}"/>
                    </a:ext>
                  </a:extLst>
                </p:cNvPr>
                <p:cNvSpPr txBox="1"/>
                <p:nvPr/>
              </p:nvSpPr>
              <p:spPr>
                <a:xfrm>
                  <a:off x="7420399" y="4449328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id="{9A2EA1E8-FB78-D1E4-DB6A-FCAB46F46124}"/>
                    </a:ext>
                  </a:extLst>
                </p:cNvPr>
                <p:cNvSpPr txBox="1"/>
                <p:nvPr/>
              </p:nvSpPr>
              <p:spPr>
                <a:xfrm>
                  <a:off x="5545782" y="3193859"/>
                  <a:ext cx="67211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B6944A47-2E6C-D514-83E4-F448D8FF94EC}"/>
                    </a:ext>
                  </a:extLst>
                </p:cNvPr>
                <p:cNvSpPr txBox="1"/>
                <p:nvPr/>
              </p:nvSpPr>
              <p:spPr>
                <a:xfrm>
                  <a:off x="7488395" y="3161659"/>
                  <a:ext cx="5702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DB592540-EC6D-0FB0-E50C-849E002597EC}"/>
                    </a:ext>
                  </a:extLst>
                </p:cNvPr>
                <p:cNvSpPr txBox="1"/>
                <p:nvPr/>
              </p:nvSpPr>
              <p:spPr>
                <a:xfrm>
                  <a:off x="5465517" y="4455945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C80C3B97-F07E-86E0-B69E-07AA548FC770}"/>
                    </a:ext>
                  </a:extLst>
                </p:cNvPr>
                <p:cNvSpPr txBox="1"/>
                <p:nvPr/>
              </p:nvSpPr>
              <p:spPr>
                <a:xfrm>
                  <a:off x="6161859" y="391680"/>
                  <a:ext cx="1272886" cy="338554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latin typeface="Scriptorama Tradeshow JF" panose="00000400000000000000" pitchFamily="2" charset="0"/>
                    </a:rPr>
                    <a:t>12CCG</a:t>
                  </a:r>
                </a:p>
              </p:txBody>
            </p:sp>
          </p:grpSp>
        </p:grp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AD45449D-FE77-A4E8-3C9A-86C7F55A5F3D}"/>
                </a:ext>
              </a:extLst>
            </p:cNvPr>
            <p:cNvSpPr txBox="1"/>
            <p:nvPr/>
          </p:nvSpPr>
          <p:spPr>
            <a:xfrm>
              <a:off x="5926372" y="5273365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MARIE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8DAA7B6E-1388-248A-C98E-190B2C499B86}"/>
                </a:ext>
              </a:extLst>
            </p:cNvPr>
            <p:cNvSpPr txBox="1"/>
            <p:nvPr/>
          </p:nvSpPr>
          <p:spPr>
            <a:xfrm>
              <a:off x="7139492" y="5277825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JOHN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1DD5905A-6106-BB32-AF92-E7FBAC74100D}"/>
                </a:ext>
              </a:extLst>
            </p:cNvPr>
            <p:cNvSpPr txBox="1"/>
            <p:nvPr/>
          </p:nvSpPr>
          <p:spPr>
            <a:xfrm>
              <a:off x="7004466" y="3948928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PAUL</a:t>
              </a:r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2EF7FADF-94B8-1275-491D-E355D8F4140A}"/>
              </a:ext>
            </a:extLst>
          </p:cNvPr>
          <p:cNvGrpSpPr/>
          <p:nvPr/>
        </p:nvGrpSpPr>
        <p:grpSpPr>
          <a:xfrm>
            <a:off x="8539931" y="384727"/>
            <a:ext cx="2672659" cy="5344982"/>
            <a:chOff x="8539931" y="384727"/>
            <a:chExt cx="2672659" cy="5344982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485BCF43-12B6-C035-307C-DA313FADB9C3}"/>
                </a:ext>
              </a:extLst>
            </p:cNvPr>
            <p:cNvGrpSpPr/>
            <p:nvPr/>
          </p:nvGrpSpPr>
          <p:grpSpPr>
            <a:xfrm>
              <a:off x="8539931" y="384727"/>
              <a:ext cx="2672659" cy="5344982"/>
              <a:chOff x="8631742" y="317246"/>
              <a:chExt cx="2672659" cy="5344982"/>
            </a:xfrm>
          </p:grpSpPr>
          <p:pic>
            <p:nvPicPr>
              <p:cNvPr id="70" name="Image 69" descr="Une image contenant texte, graphiques vectoriels&#10;&#10;Description générée automatiquement">
                <a:extLst>
                  <a:ext uri="{FF2B5EF4-FFF2-40B4-BE49-F238E27FC236}">
                    <a16:creationId xmlns:a16="http://schemas.microsoft.com/office/drawing/2014/main" id="{DB5A4714-E1C5-6C65-0FFB-5CC2A0C5D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8919" y="1067683"/>
                <a:ext cx="906227" cy="1365259"/>
              </a:xfrm>
              <a:prstGeom prst="rect">
                <a:avLst/>
              </a:prstGeom>
            </p:spPr>
          </p:pic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2C9E52F-62D2-851D-00B1-BF40812800BF}"/>
                  </a:ext>
                </a:extLst>
              </p:cNvPr>
              <p:cNvSpPr/>
              <p:nvPr/>
            </p:nvSpPr>
            <p:spPr>
              <a:xfrm>
                <a:off x="9079836" y="1067682"/>
                <a:ext cx="1908729" cy="1889151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1D998AC5-7731-CFDB-C196-5773FF13403E}"/>
                  </a:ext>
                </a:extLst>
              </p:cNvPr>
              <p:cNvSpPr txBox="1"/>
              <p:nvPr/>
            </p:nvSpPr>
            <p:spPr>
              <a:xfrm>
                <a:off x="9259205" y="2370044"/>
                <a:ext cx="1526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CHLOE </a:t>
                </a:r>
              </a:p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Qualifiée Animatrice avant la fin de la période des 90 jours </a:t>
                </a: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848F983D-965D-FFBA-2AB6-F7A4762AC431}"/>
                  </a:ext>
                </a:extLst>
              </p:cNvPr>
              <p:cNvSpPr txBox="1"/>
              <p:nvPr/>
            </p:nvSpPr>
            <p:spPr>
              <a:xfrm>
                <a:off x="9163792" y="752531"/>
                <a:ext cx="1700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 Black" panose="020B0A04020102020204" pitchFamily="34" charset="0"/>
                  </a:rPr>
                  <a:t>Janvier 2025 </a:t>
                </a:r>
              </a:p>
            </p:txBody>
          </p:sp>
          <p:pic>
            <p:nvPicPr>
              <p:cNvPr id="75" name="Image 74" descr="Une image contenant texte, ipod, graphiques vectoriels&#10;&#10;Description générée automatiquement">
                <a:extLst>
                  <a:ext uri="{FF2B5EF4-FFF2-40B4-BE49-F238E27FC236}">
                    <a16:creationId xmlns:a16="http://schemas.microsoft.com/office/drawing/2014/main" id="{BB465B77-8312-6DFD-3BC4-168D70A15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2410" y="3231462"/>
                <a:ext cx="670070" cy="716109"/>
              </a:xfrm>
              <a:prstGeom prst="rect">
                <a:avLst/>
              </a:prstGeom>
            </p:spPr>
          </p:pic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11AA910-1116-8ED5-CCE8-66773C1746D2}"/>
                  </a:ext>
                </a:extLst>
              </p:cNvPr>
              <p:cNvSpPr/>
              <p:nvPr/>
            </p:nvSpPr>
            <p:spPr>
              <a:xfrm>
                <a:off x="8812302" y="3156995"/>
                <a:ext cx="1084894" cy="1175868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CC17BC27-75AE-A0F9-FD08-03D25B4579DB}"/>
                  </a:ext>
                </a:extLst>
              </p:cNvPr>
              <p:cNvSpPr txBox="1"/>
              <p:nvPr/>
            </p:nvSpPr>
            <p:spPr>
              <a:xfrm>
                <a:off x="9972881" y="5326356"/>
                <a:ext cx="1224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décembre 2024</a:t>
                </a:r>
              </a:p>
            </p:txBody>
          </p:sp>
          <p:pic>
            <p:nvPicPr>
              <p:cNvPr id="80" name="Image 79" descr="Une image contenant texte, graphiques vectoriels&#10;&#10;Description générée automatiquement">
                <a:extLst>
                  <a:ext uri="{FF2B5EF4-FFF2-40B4-BE49-F238E27FC236}">
                    <a16:creationId xmlns:a16="http://schemas.microsoft.com/office/drawing/2014/main" id="{B669022A-2DF3-85EB-32ED-80998666B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9269" y="4421157"/>
                <a:ext cx="721251" cy="821631"/>
              </a:xfrm>
              <a:prstGeom prst="rect">
                <a:avLst/>
              </a:prstGeom>
            </p:spPr>
          </p:pic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ADA8192-CE3D-BB7E-6404-21D8849B0127}"/>
                  </a:ext>
                </a:extLst>
              </p:cNvPr>
              <p:cNvSpPr/>
              <p:nvPr/>
            </p:nvSpPr>
            <p:spPr>
              <a:xfrm>
                <a:off x="10000660" y="4426886"/>
                <a:ext cx="1137229" cy="117966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C6A7F985-ACD1-B5F7-79E5-597A4EC055FA}"/>
                  </a:ext>
                </a:extLst>
              </p:cNvPr>
              <p:cNvSpPr txBox="1"/>
              <p:nvPr/>
            </p:nvSpPr>
            <p:spPr>
              <a:xfrm>
                <a:off x="8791043" y="4061979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le 5 novembre 2024</a:t>
                </a: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E7145FCD-D978-20E1-4905-A375F401AC0D}"/>
                  </a:ext>
                </a:extLst>
              </p:cNvPr>
              <p:cNvSpPr txBox="1"/>
              <p:nvPr/>
            </p:nvSpPr>
            <p:spPr>
              <a:xfrm>
                <a:off x="10156591" y="1054421"/>
                <a:ext cx="91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latin typeface="Scriptorama Tradeshow JF" panose="00000400000000000000" pitchFamily="2" charset="0"/>
                  </a:rPr>
                  <a:t>5CC</a:t>
                </a:r>
              </a:p>
            </p:txBody>
          </p:sp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BBD3071E-A1BF-0180-DF8C-786D90700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6500" b="93500" l="9538" r="89538">
                            <a14:foregroundMark x1="39385" y1="6500" x2="55077" y2="8000"/>
                            <a14:foregroundMark x1="32000" y1="70000" x2="56923" y2="93500"/>
                            <a14:foregroundMark x1="56923" y1="93500" x2="56923" y2="93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182346" y="3166426"/>
                <a:ext cx="667555" cy="778400"/>
              </a:xfrm>
              <a:prstGeom prst="rect">
                <a:avLst/>
              </a:prstGeom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18B9051-CEF8-A86F-63C6-8971E4A80541}"/>
                  </a:ext>
                </a:extLst>
              </p:cNvPr>
              <p:cNvSpPr/>
              <p:nvPr/>
            </p:nvSpPr>
            <p:spPr>
              <a:xfrm>
                <a:off x="10004021" y="3152962"/>
                <a:ext cx="1094863" cy="117966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E28F5499-DF4D-47AB-0567-E589C076AD58}"/>
                  </a:ext>
                </a:extLst>
              </p:cNvPr>
              <p:cNvSpPr txBox="1"/>
              <p:nvPr/>
            </p:nvSpPr>
            <p:spPr>
              <a:xfrm>
                <a:off x="8641142" y="3171361"/>
                <a:ext cx="765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Scriptorama Tradeshow JF" panose="00000400000000000000" pitchFamily="2" charset="0"/>
                  </a:rPr>
                  <a:t>2CC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534301B-4DE5-584F-0EF3-7BCFCB95751D}"/>
                  </a:ext>
                </a:extLst>
              </p:cNvPr>
              <p:cNvSpPr txBox="1"/>
              <p:nvPr/>
            </p:nvSpPr>
            <p:spPr>
              <a:xfrm>
                <a:off x="10580945" y="4479984"/>
                <a:ext cx="7234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>
                    <a:latin typeface="Scriptorama Tradeshow JF" panose="00000400000000000000" pitchFamily="2" charset="0"/>
                  </a:rPr>
                  <a:t>2CC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A3069BAB-0735-13A5-7385-ACCEE5361E21}"/>
                  </a:ext>
                </a:extLst>
              </p:cNvPr>
              <p:cNvSpPr txBox="1"/>
              <p:nvPr/>
            </p:nvSpPr>
            <p:spPr>
              <a:xfrm>
                <a:off x="10604592" y="3199101"/>
                <a:ext cx="5855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Scriptorama Tradeshow JF" panose="00000400000000000000" pitchFamily="2" charset="0"/>
                  </a:rPr>
                  <a:t>2CC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CF3122D6-6B5E-816C-D28A-150C6B83DD7A}"/>
                  </a:ext>
                </a:extLst>
              </p:cNvPr>
              <p:cNvSpPr txBox="1"/>
              <p:nvPr/>
            </p:nvSpPr>
            <p:spPr>
              <a:xfrm>
                <a:off x="9386261" y="317246"/>
                <a:ext cx="1272886" cy="338554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latin typeface="Scriptorama Tradeshow JF" panose="00000400000000000000" pitchFamily="2" charset="0"/>
                  </a:rPr>
                  <a:t>15CCG</a:t>
                </a:r>
              </a:p>
            </p:txBody>
          </p:sp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64A59B71-1DA9-53EE-F335-E84670C1B967}"/>
                  </a:ext>
                </a:extLst>
              </p:cNvPr>
              <p:cNvSpPr txBox="1"/>
              <p:nvPr/>
            </p:nvSpPr>
            <p:spPr>
              <a:xfrm>
                <a:off x="9999652" y="4069818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décembre 2024</a:t>
                </a:r>
              </a:p>
            </p:txBody>
          </p:sp>
          <p:pic>
            <p:nvPicPr>
              <p:cNvPr id="155" name="Image 154" descr="Une image contenant texte, graphiques vectoriels&#10;&#10;Description générée automatiquement">
                <a:extLst>
                  <a:ext uri="{FF2B5EF4-FFF2-40B4-BE49-F238E27FC236}">
                    <a16:creationId xmlns:a16="http://schemas.microsoft.com/office/drawing/2014/main" id="{850495FC-94E5-9329-3BDA-561D9A818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2315" y="4439189"/>
                <a:ext cx="670071" cy="830620"/>
              </a:xfrm>
              <a:prstGeom prst="rect">
                <a:avLst/>
              </a:prstGeom>
            </p:spPr>
          </p:pic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91569FA-CF1E-FABC-2BC4-79E45D7067A4}"/>
                  </a:ext>
                </a:extLst>
              </p:cNvPr>
              <p:cNvSpPr/>
              <p:nvPr/>
            </p:nvSpPr>
            <p:spPr>
              <a:xfrm>
                <a:off x="8789548" y="4427964"/>
                <a:ext cx="1128711" cy="1190653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ZoneTexte 156">
                <a:extLst>
                  <a:ext uri="{FF2B5EF4-FFF2-40B4-BE49-F238E27FC236}">
                    <a16:creationId xmlns:a16="http://schemas.microsoft.com/office/drawing/2014/main" id="{2BB5B7CD-197A-944C-E2F4-F9363BE42D40}"/>
                  </a:ext>
                </a:extLst>
              </p:cNvPr>
              <p:cNvSpPr txBox="1"/>
              <p:nvPr/>
            </p:nvSpPr>
            <p:spPr>
              <a:xfrm>
                <a:off x="8765445" y="5354451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novembre 2024</a:t>
                </a:r>
              </a:p>
            </p:txBody>
          </p: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DC607ACD-DD45-2818-628C-84954A758174}"/>
                  </a:ext>
                </a:extLst>
              </p:cNvPr>
              <p:cNvSpPr txBox="1"/>
              <p:nvPr/>
            </p:nvSpPr>
            <p:spPr>
              <a:xfrm>
                <a:off x="8631742" y="4457815"/>
                <a:ext cx="765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Scriptorama Tradeshow JF" panose="00000400000000000000" pitchFamily="2" charset="0"/>
                  </a:rPr>
                  <a:t>4CC</a:t>
                </a:r>
              </a:p>
            </p:txBody>
          </p:sp>
        </p:grp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DBC211B0-ACF6-0268-AA85-830FE881933A}"/>
                </a:ext>
              </a:extLst>
            </p:cNvPr>
            <p:cNvSpPr txBox="1"/>
            <p:nvPr/>
          </p:nvSpPr>
          <p:spPr>
            <a:xfrm>
              <a:off x="9064415" y="3974375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LEA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DFEFD6AD-B1D7-67ED-F48C-F53A8686A590}"/>
                </a:ext>
              </a:extLst>
            </p:cNvPr>
            <p:cNvSpPr txBox="1"/>
            <p:nvPr/>
          </p:nvSpPr>
          <p:spPr>
            <a:xfrm>
              <a:off x="8993710" y="5262848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MARIE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78095F7C-551A-5A2C-629C-F46B8F869CAE}"/>
                </a:ext>
              </a:extLst>
            </p:cNvPr>
            <p:cNvSpPr txBox="1"/>
            <p:nvPr/>
          </p:nvSpPr>
          <p:spPr>
            <a:xfrm>
              <a:off x="10083078" y="4012307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PAUL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2D3254C7-9447-EE60-C302-532BAF914950}"/>
                </a:ext>
              </a:extLst>
            </p:cNvPr>
            <p:cNvSpPr txBox="1"/>
            <p:nvPr/>
          </p:nvSpPr>
          <p:spPr>
            <a:xfrm>
              <a:off x="10187871" y="5277825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JOHN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0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7" grpId="0" animBg="1"/>
      <p:bldP spid="38" grpId="0" animBg="1"/>
      <p:bldP spid="113" grpId="0"/>
      <p:bldP spid="123" grpId="0"/>
      <p:bldP spid="123" grpId="1"/>
      <p:bldP spid="132" grpId="0"/>
      <p:bldP spid="133" grpId="0"/>
      <p:bldP spid="140" grpId="0"/>
      <p:bldP spid="141" grpId="0"/>
      <p:bldP spid="144" grpId="0" animBg="1"/>
      <p:bldP spid="145" grpId="0" animBg="1"/>
      <p:bldP spid="146" grpId="0" animBg="1"/>
      <p:bldP spid="147" grpId="0" animBg="1"/>
      <p:bldP spid="153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1125A5-644D-3769-3FDF-9BC430384057}"/>
              </a:ext>
            </a:extLst>
          </p:cNvPr>
          <p:cNvSpPr txBox="1"/>
          <p:nvPr/>
        </p:nvSpPr>
        <p:spPr>
          <a:xfrm>
            <a:off x="1739818" y="27946"/>
            <a:ext cx="893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>
                <a:latin typeface="Arial Black" panose="020B0A04020102020204" pitchFamily="34" charset="0"/>
              </a:rPr>
              <a:t>Animateur Adjoint qui retente sa chance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299B2A-9245-0A25-4AF7-720F7EB1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183" y="45781"/>
            <a:ext cx="864992" cy="62892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3CAC7EF-C005-FC62-0371-86B03BB86CDE}"/>
              </a:ext>
            </a:extLst>
          </p:cNvPr>
          <p:cNvSpPr txBox="1"/>
          <p:nvPr/>
        </p:nvSpPr>
        <p:spPr>
          <a:xfrm>
            <a:off x="2639713" y="3268639"/>
            <a:ext cx="119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1CC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B440B2E-4B88-A60E-0974-380C904FFCAF}"/>
              </a:ext>
            </a:extLst>
          </p:cNvPr>
          <p:cNvSpPr txBox="1"/>
          <p:nvPr/>
        </p:nvSpPr>
        <p:spPr>
          <a:xfrm>
            <a:off x="-141725" y="5604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criptorama Tradeshow JF" panose="00000400000000000000" pitchFamily="2" charset="0"/>
              </a:rPr>
              <a:t>Exemple</a:t>
            </a:r>
          </a:p>
        </p:txBody>
      </p:sp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D902400D-8F67-88E5-4190-0CC7CB21CB24}"/>
              </a:ext>
            </a:extLst>
          </p:cNvPr>
          <p:cNvSpPr/>
          <p:nvPr/>
        </p:nvSpPr>
        <p:spPr>
          <a:xfrm>
            <a:off x="1914460" y="5909888"/>
            <a:ext cx="3355675" cy="81530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4AA31324-CD40-1DF3-3E77-C1D61E0331D3}"/>
              </a:ext>
            </a:extLst>
          </p:cNvPr>
          <p:cNvSpPr/>
          <p:nvPr/>
        </p:nvSpPr>
        <p:spPr>
          <a:xfrm>
            <a:off x="5276111" y="5876918"/>
            <a:ext cx="3355675" cy="8482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B9B7B337-B8EC-BB60-2EA4-68199A086EFE}"/>
              </a:ext>
            </a:extLst>
          </p:cNvPr>
          <p:cNvSpPr/>
          <p:nvPr/>
        </p:nvSpPr>
        <p:spPr>
          <a:xfrm>
            <a:off x="8643738" y="5837741"/>
            <a:ext cx="3355675" cy="9255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DE6B72-A177-8984-6368-988E7081A073}"/>
              </a:ext>
            </a:extLst>
          </p:cNvPr>
          <p:cNvSpPr txBox="1"/>
          <p:nvPr/>
        </p:nvSpPr>
        <p:spPr>
          <a:xfrm>
            <a:off x="4258663" y="6096820"/>
            <a:ext cx="837556" cy="53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30</a:t>
            </a:r>
          </a:p>
        </p:txBody>
      </p:sp>
      <p:sp>
        <p:nvSpPr>
          <p:cNvPr id="37" name="Flèche : droite à entaille 36">
            <a:extLst>
              <a:ext uri="{FF2B5EF4-FFF2-40B4-BE49-F238E27FC236}">
                <a16:creationId xmlns:a16="http://schemas.microsoft.com/office/drawing/2014/main" id="{30EF78E4-948F-1777-9818-57175BDF14D7}"/>
              </a:ext>
            </a:extLst>
          </p:cNvPr>
          <p:cNvSpPr/>
          <p:nvPr/>
        </p:nvSpPr>
        <p:spPr>
          <a:xfrm>
            <a:off x="5182445" y="5845963"/>
            <a:ext cx="3461292" cy="916675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D79F1D-614D-1CC0-8B1E-318E23E516B5}"/>
              </a:ext>
            </a:extLst>
          </p:cNvPr>
          <p:cNvSpPr txBox="1"/>
          <p:nvPr/>
        </p:nvSpPr>
        <p:spPr>
          <a:xfrm>
            <a:off x="1321465" y="6082874"/>
            <a:ext cx="80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criptorama Tradeshow JF" panose="00000400000000000000" pitchFamily="2" charset="0"/>
              </a:rPr>
              <a:t>Jours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D3BF5220-A630-B9FA-CCA1-5A667E0B56B5}"/>
              </a:ext>
            </a:extLst>
          </p:cNvPr>
          <p:cNvCxnSpPr>
            <a:cxnSpLocks/>
          </p:cNvCxnSpPr>
          <p:nvPr/>
        </p:nvCxnSpPr>
        <p:spPr>
          <a:xfrm>
            <a:off x="2146905" y="6112248"/>
            <a:ext cx="0" cy="115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7C77A5F3-83BD-C76C-EA15-8D95F996E22C}"/>
              </a:ext>
            </a:extLst>
          </p:cNvPr>
          <p:cNvSpPr txBox="1"/>
          <p:nvPr/>
        </p:nvSpPr>
        <p:spPr>
          <a:xfrm>
            <a:off x="2105529" y="6549260"/>
            <a:ext cx="173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15 novembre</a:t>
            </a:r>
          </a:p>
        </p:txBody>
      </p:sp>
      <p:sp>
        <p:nvSpPr>
          <p:cNvPr id="38" name="Flèche : droite à entaille 37">
            <a:extLst>
              <a:ext uri="{FF2B5EF4-FFF2-40B4-BE49-F238E27FC236}">
                <a16:creationId xmlns:a16="http://schemas.microsoft.com/office/drawing/2014/main" id="{D5D21DEA-A72A-66CE-F74E-728C565D60EE}"/>
              </a:ext>
            </a:extLst>
          </p:cNvPr>
          <p:cNvSpPr/>
          <p:nvPr/>
        </p:nvSpPr>
        <p:spPr>
          <a:xfrm>
            <a:off x="8562006" y="5792777"/>
            <a:ext cx="3461293" cy="10194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239F88B-E3F5-F86E-6AAE-28F2030FE781}"/>
              </a:ext>
            </a:extLst>
          </p:cNvPr>
          <p:cNvSpPr txBox="1"/>
          <p:nvPr/>
        </p:nvSpPr>
        <p:spPr>
          <a:xfrm>
            <a:off x="11081265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90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5EDE9ACB-70D4-44AE-FE71-C5A984494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6" r="66630"/>
          <a:stretch/>
        </p:blipFill>
        <p:spPr>
          <a:xfrm>
            <a:off x="217980" y="1869943"/>
            <a:ext cx="996609" cy="2436514"/>
          </a:xfrm>
          <a:prstGeom prst="rect">
            <a:avLst/>
          </a:prstGeom>
        </p:spPr>
      </p:pic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CA63A20-73C6-D55B-D4D2-4E1B5996EDD2}"/>
              </a:ext>
            </a:extLst>
          </p:cNvPr>
          <p:cNvCxnSpPr>
            <a:cxnSpLocks/>
          </p:cNvCxnSpPr>
          <p:nvPr/>
        </p:nvCxnSpPr>
        <p:spPr>
          <a:xfrm flipV="1">
            <a:off x="989723" y="3149211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41DBDC0-4C0A-25D1-320E-A44983F7165B}"/>
              </a:ext>
            </a:extLst>
          </p:cNvPr>
          <p:cNvSpPr txBox="1"/>
          <p:nvPr/>
        </p:nvSpPr>
        <p:spPr>
          <a:xfrm>
            <a:off x="985891" y="2848105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3 CCG</a:t>
            </a:r>
          </a:p>
        </p:txBody>
      </p:sp>
      <p:pic>
        <p:nvPicPr>
          <p:cNvPr id="121" name="Image 120">
            <a:extLst>
              <a:ext uri="{FF2B5EF4-FFF2-40B4-BE49-F238E27FC236}">
                <a16:creationId xmlns:a16="http://schemas.microsoft.com/office/drawing/2014/main" id="{A6502FF4-B3FC-3665-3285-5C7BD1690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4" r="19053"/>
          <a:stretch/>
        </p:blipFill>
        <p:spPr>
          <a:xfrm>
            <a:off x="317785" y="1846845"/>
            <a:ext cx="720495" cy="2371362"/>
          </a:xfrm>
          <a:prstGeom prst="rect">
            <a:avLst/>
          </a:prstGeom>
        </p:spPr>
      </p:pic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3850FDE-0D46-ECA8-7E78-FFC27D6B399E}"/>
              </a:ext>
            </a:extLst>
          </p:cNvPr>
          <p:cNvCxnSpPr>
            <a:cxnSpLocks/>
          </p:cNvCxnSpPr>
          <p:nvPr/>
        </p:nvCxnSpPr>
        <p:spPr>
          <a:xfrm flipV="1">
            <a:off x="989723" y="267135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F44BFCC8-70C6-CFBF-251D-DF2882A7D791}"/>
              </a:ext>
            </a:extLst>
          </p:cNvPr>
          <p:cNvSpPr txBox="1"/>
          <p:nvPr/>
        </p:nvSpPr>
        <p:spPr>
          <a:xfrm>
            <a:off x="940368" y="2351216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14 CCG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59DB7CDD-3DCB-DD58-24D5-C78AB0B278E6}"/>
              </a:ext>
            </a:extLst>
          </p:cNvPr>
          <p:cNvSpPr txBox="1"/>
          <p:nvPr/>
        </p:nvSpPr>
        <p:spPr>
          <a:xfrm>
            <a:off x="10968833" y="5584637"/>
            <a:ext cx="124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13 février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A555E98-7F47-7ACC-973C-20A042E1A8E5}"/>
              </a:ext>
            </a:extLst>
          </p:cNvPr>
          <p:cNvSpPr txBox="1"/>
          <p:nvPr/>
        </p:nvSpPr>
        <p:spPr>
          <a:xfrm>
            <a:off x="7705664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60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222C380-1790-55E7-21D0-650A3CDB0703}"/>
              </a:ext>
            </a:extLst>
          </p:cNvPr>
          <p:cNvSpPr txBox="1"/>
          <p:nvPr/>
        </p:nvSpPr>
        <p:spPr>
          <a:xfrm>
            <a:off x="912451" y="2367020"/>
            <a:ext cx="131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21 CCG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9A34474-E662-4776-CC02-03736E26E3C3}"/>
              </a:ext>
            </a:extLst>
          </p:cNvPr>
          <p:cNvSpPr txBox="1"/>
          <p:nvPr/>
        </p:nvSpPr>
        <p:spPr>
          <a:xfrm>
            <a:off x="-45661" y="4153693"/>
            <a:ext cx="197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Vous n’êtes pas qualifié au challenge car vous n’avez pas rempli les critères de qualification 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2053F45-DE3C-8ED0-95A7-36268AAFBFC2}"/>
              </a:ext>
            </a:extLst>
          </p:cNvPr>
          <p:cNvCxnSpPr>
            <a:cxnSpLocks/>
          </p:cNvCxnSpPr>
          <p:nvPr/>
        </p:nvCxnSpPr>
        <p:spPr>
          <a:xfrm>
            <a:off x="11774230" y="6046221"/>
            <a:ext cx="0" cy="11041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104086A-D03A-FE2C-1665-377A08036469}"/>
              </a:ext>
            </a:extLst>
          </p:cNvPr>
          <p:cNvSpPr txBox="1"/>
          <p:nvPr/>
        </p:nvSpPr>
        <p:spPr>
          <a:xfrm>
            <a:off x="-32146" y="1281100"/>
            <a:ext cx="190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criptorama Tradeshow JF" panose="00000400000000000000" pitchFamily="2" charset="0"/>
              </a:rPr>
              <a:t>Mon objectif 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83B34DC-D316-946D-E4A9-05ADD8F60A83}"/>
              </a:ext>
            </a:extLst>
          </p:cNvPr>
          <p:cNvSpPr txBox="1"/>
          <p:nvPr/>
        </p:nvSpPr>
        <p:spPr>
          <a:xfrm>
            <a:off x="3956964" y="3019315"/>
            <a:ext cx="59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z="800" dirty="0"/>
              <a:t>Hors Manager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2D2BA936-B065-E632-967C-0D79A8CF5FC8}"/>
              </a:ext>
            </a:extLst>
          </p:cNvPr>
          <p:cNvSpPr txBox="1"/>
          <p:nvPr/>
        </p:nvSpPr>
        <p:spPr>
          <a:xfrm>
            <a:off x="3305583" y="3944172"/>
            <a:ext cx="7809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Arial Black" panose="020B0A04020102020204" pitchFamily="34" charset="0"/>
              </a:rPr>
              <a:t>PIERRE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2777D9-C668-6C9C-1EE0-B4F8D126B9B3}"/>
              </a:ext>
            </a:extLst>
          </p:cNvPr>
          <p:cNvSpPr txBox="1"/>
          <p:nvPr/>
        </p:nvSpPr>
        <p:spPr>
          <a:xfrm>
            <a:off x="2904933" y="427316"/>
            <a:ext cx="130186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criptorama Tradeshow JF" panose="00000400000000000000" pitchFamily="2" charset="0"/>
              </a:rPr>
              <a:t>3CCG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FEE18-7D00-908F-CA54-609561B050F9}"/>
              </a:ext>
            </a:extLst>
          </p:cNvPr>
          <p:cNvSpPr/>
          <p:nvPr/>
        </p:nvSpPr>
        <p:spPr>
          <a:xfrm>
            <a:off x="2624218" y="1164662"/>
            <a:ext cx="1908729" cy="18606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F960C-5A77-DCE0-1520-386B50E1DD2C}"/>
              </a:ext>
            </a:extLst>
          </p:cNvPr>
          <p:cNvSpPr/>
          <p:nvPr/>
        </p:nvSpPr>
        <p:spPr>
          <a:xfrm>
            <a:off x="3014434" y="3250919"/>
            <a:ext cx="1069903" cy="10913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126480-124C-E08D-2B23-F7825E164FD0}"/>
              </a:ext>
            </a:extLst>
          </p:cNvPr>
          <p:cNvSpPr txBox="1"/>
          <p:nvPr/>
        </p:nvSpPr>
        <p:spPr>
          <a:xfrm>
            <a:off x="2979288" y="4060108"/>
            <a:ext cx="125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latin typeface="Arial Black" panose="020B0A04020102020204" pitchFamily="34" charset="0"/>
              </a:rPr>
              <a:t>Parrainé en </a:t>
            </a:r>
          </a:p>
          <a:p>
            <a:pPr algn="ctr"/>
            <a:r>
              <a:rPr lang="fr-FR" sz="700" dirty="0">
                <a:latin typeface="Arial Black" panose="020B0A04020102020204" pitchFamily="34" charset="0"/>
              </a:rPr>
              <a:t>novembre 2024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2BAB2C-3797-24CF-1FBB-CA6C505F20E0}"/>
              </a:ext>
            </a:extLst>
          </p:cNvPr>
          <p:cNvSpPr txBox="1"/>
          <p:nvPr/>
        </p:nvSpPr>
        <p:spPr>
          <a:xfrm>
            <a:off x="2585100" y="856609"/>
            <a:ext cx="185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Novembre 2024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C61C12-6D96-A8F9-F905-8534AD73A36A}"/>
              </a:ext>
            </a:extLst>
          </p:cNvPr>
          <p:cNvSpPr txBox="1"/>
          <p:nvPr/>
        </p:nvSpPr>
        <p:spPr>
          <a:xfrm>
            <a:off x="2601501" y="2425073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MARC </a:t>
            </a:r>
          </a:p>
          <a:p>
            <a:pPr algn="ctr"/>
            <a:endParaRPr lang="fr-FR" sz="800" dirty="0">
              <a:latin typeface="Arial Black" panose="020B0A04020102020204" pitchFamily="34" charset="0"/>
            </a:endParaRPr>
          </a:p>
          <a:p>
            <a:pPr algn="ctr"/>
            <a:r>
              <a:rPr lang="fr-FR" sz="800" dirty="0">
                <a:latin typeface="Arial Black" panose="020B0A04020102020204" pitchFamily="34" charset="0"/>
              </a:rPr>
              <a:t>Parrainé le </a:t>
            </a:r>
            <a:r>
              <a:rPr lang="fr-FR" sz="800" dirty="0">
                <a:solidFill>
                  <a:schemeClr val="accent4"/>
                </a:solidFill>
                <a:latin typeface="Arial Black" panose="020B0A04020102020204" pitchFamily="34" charset="0"/>
              </a:rPr>
              <a:t>15 novembre 2024 </a:t>
            </a:r>
            <a:r>
              <a:rPr lang="fr-FR" sz="800" dirty="0">
                <a:latin typeface="Arial Black" panose="020B0A04020102020204" pitchFamily="34" charset="0"/>
              </a:rPr>
              <a:t>avec un pack SYPU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3C28A5-3C9D-5807-66B8-A78C30E8BCA0}"/>
              </a:ext>
            </a:extLst>
          </p:cNvPr>
          <p:cNvSpPr txBox="1"/>
          <p:nvPr/>
        </p:nvSpPr>
        <p:spPr>
          <a:xfrm>
            <a:off x="3505024" y="1204156"/>
            <a:ext cx="119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criptorama Tradeshow JF" panose="00000400000000000000" pitchFamily="2" charset="0"/>
              </a:rPr>
              <a:t>2CC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8B8FC1C-F485-7CFD-FAF3-FDB532B3A68F}"/>
              </a:ext>
            </a:extLst>
          </p:cNvPr>
          <p:cNvSpPr txBox="1"/>
          <p:nvPr/>
        </p:nvSpPr>
        <p:spPr>
          <a:xfrm>
            <a:off x="2776254" y="3034173"/>
            <a:ext cx="1572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Arial Black" panose="020B0A04020102020204" pitchFamily="34" charset="0"/>
              </a:rPr>
              <a:t>Hors Manager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0C6E2E-4FA4-CCF9-6DC5-950A62A89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0" b="97250" l="7921" r="92739">
                        <a14:foregroundMark x1="32013" y1="8250" x2="61056" y2="6750"/>
                        <a14:foregroundMark x1="30363" y1="74500" x2="44554" y2="94000"/>
                        <a14:foregroundMark x1="44554" y1="94000" x2="53731" y2="95481"/>
                        <a14:foregroundMark x1="24422" y1="90750" x2="51485" y2="94500"/>
                        <a14:foregroundMark x1="55272" y1="93857" x2="70627" y2="91250"/>
                        <a14:foregroundMark x1="51485" y1="94500" x2="52789" y2="94279"/>
                        <a14:foregroundMark x1="70627" y1="91250" x2="57426" y2="83500"/>
                        <a14:foregroundMark x1="57426" y1="83500" x2="26073" y2="80500"/>
                        <a14:foregroundMark x1="9241" y1="86000" x2="7921" y2="94500"/>
                        <a14:foregroundMark x1="90429" y1="86250" x2="92739" y2="94250"/>
                        <a14:backgroundMark x1="59406" y1="96250" x2="59406" y2="96250"/>
                        <a14:backgroundMark x1="63696" y1="98000" x2="63696" y2="98000"/>
                        <a14:backgroundMark x1="63696" y1="98000" x2="55116" y2="97250"/>
                        <a14:backgroundMark x1="66007" y1="96250" x2="56106" y2="9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263" y="1255677"/>
            <a:ext cx="871088" cy="11499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BF85DF-8FC0-7FA7-F35D-2A0408673981}"/>
              </a:ext>
            </a:extLst>
          </p:cNvPr>
          <p:cNvSpPr txBox="1"/>
          <p:nvPr/>
        </p:nvSpPr>
        <p:spPr>
          <a:xfrm>
            <a:off x="2496460" y="1245161"/>
            <a:ext cx="83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</a:rPr>
              <a:t>Actif</a:t>
            </a:r>
          </a:p>
        </p:txBody>
      </p:sp>
      <p:sp>
        <p:nvSpPr>
          <p:cNvPr id="10" name="Interdiction 9">
            <a:extLst>
              <a:ext uri="{FF2B5EF4-FFF2-40B4-BE49-F238E27FC236}">
                <a16:creationId xmlns:a16="http://schemas.microsoft.com/office/drawing/2014/main" id="{F1E1E819-B4EE-F9CB-5675-819A9D5DE662}"/>
              </a:ext>
            </a:extLst>
          </p:cNvPr>
          <p:cNvSpPr/>
          <p:nvPr/>
        </p:nvSpPr>
        <p:spPr>
          <a:xfrm>
            <a:off x="2758469" y="1221602"/>
            <a:ext cx="349653" cy="323351"/>
          </a:xfrm>
          <a:prstGeom prst="noSmoking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E178610-F0F3-773C-40D5-CFD88AD9B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00" b="97250" l="9942" r="90936">
                        <a14:foregroundMark x1="33333" y1="10500" x2="58187" y2="8250"/>
                        <a14:foregroundMark x1="10526" y1="87750" x2="35622" y2="95986"/>
                        <a14:foregroundMark x1="52633" y1="95480" x2="91520" y2="90250"/>
                        <a14:foregroundMark x1="43860" y1="5250" x2="44052" y2="5233"/>
                        <a14:foregroundMark x1="44737" y1="3500" x2="45313" y2="3513"/>
                        <a14:backgroundMark x1="36842" y1="96750" x2="46199" y2="97000"/>
                        <a14:backgroundMark x1="36550" y1="96500" x2="39181" y2="96500"/>
                        <a14:backgroundMark x1="45906" y1="96750" x2="51462" y2="97000"/>
                        <a14:backgroundMark x1="35088" y1="96750" x2="38012" y2="96500"/>
                        <a14:backgroundMark x1="45322" y1="3500" x2="56725" y2="3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3259" y="3254020"/>
            <a:ext cx="669276" cy="742176"/>
          </a:xfrm>
          <a:prstGeom prst="rect">
            <a:avLst/>
          </a:prstGeom>
        </p:spPr>
      </p:pic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7F235D58-9DEC-895F-AC9D-1686C37B5CB0}"/>
              </a:ext>
            </a:extLst>
          </p:cNvPr>
          <p:cNvGrpSpPr/>
          <p:nvPr/>
        </p:nvGrpSpPr>
        <p:grpSpPr>
          <a:xfrm>
            <a:off x="5545280" y="399263"/>
            <a:ext cx="2586611" cy="5356824"/>
            <a:chOff x="5545280" y="399263"/>
            <a:chExt cx="2586611" cy="5356824"/>
          </a:xfrm>
        </p:grpSpPr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D89C5858-7CA2-41D7-9027-C4AB65D5015A}"/>
                </a:ext>
              </a:extLst>
            </p:cNvPr>
            <p:cNvSpPr txBox="1"/>
            <p:nvPr/>
          </p:nvSpPr>
          <p:spPr>
            <a:xfrm>
              <a:off x="5838127" y="1204156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A499A833-6D33-F24A-1944-2343B16BFE3C}"/>
                </a:ext>
              </a:extLst>
            </p:cNvPr>
            <p:cNvGrpSpPr/>
            <p:nvPr/>
          </p:nvGrpSpPr>
          <p:grpSpPr>
            <a:xfrm>
              <a:off x="5545280" y="399263"/>
              <a:ext cx="2586611" cy="5356824"/>
              <a:chOff x="5545280" y="399263"/>
              <a:chExt cx="2586611" cy="5356824"/>
            </a:xfrm>
          </p:grpSpPr>
          <p:grpSp>
            <p:nvGrpSpPr>
              <p:cNvPr id="167" name="Groupe 166">
                <a:extLst>
                  <a:ext uri="{FF2B5EF4-FFF2-40B4-BE49-F238E27FC236}">
                    <a16:creationId xmlns:a16="http://schemas.microsoft.com/office/drawing/2014/main" id="{69773960-D132-55AD-41C7-8A028BB3D1E6}"/>
                  </a:ext>
                </a:extLst>
              </p:cNvPr>
              <p:cNvGrpSpPr/>
              <p:nvPr/>
            </p:nvGrpSpPr>
            <p:grpSpPr>
              <a:xfrm>
                <a:off x="5545280" y="399263"/>
                <a:ext cx="2586611" cy="5356824"/>
                <a:chOff x="5545280" y="399263"/>
                <a:chExt cx="2586611" cy="5356824"/>
              </a:xfrm>
            </p:grpSpPr>
            <p:sp>
              <p:nvSpPr>
                <p:cNvPr id="160" name="ZoneTexte 159">
                  <a:extLst>
                    <a:ext uri="{FF2B5EF4-FFF2-40B4-BE49-F238E27FC236}">
                      <a16:creationId xmlns:a16="http://schemas.microsoft.com/office/drawing/2014/main" id="{E57A3762-C987-1281-A80F-8D7B8305AE6B}"/>
                    </a:ext>
                  </a:extLst>
                </p:cNvPr>
                <p:cNvSpPr txBox="1"/>
                <p:nvPr/>
              </p:nvSpPr>
              <p:spPr>
                <a:xfrm>
                  <a:off x="5983574" y="3928495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>
                      <a:latin typeface="Arial Black" panose="020B0A04020102020204" pitchFamily="34" charset="0"/>
                    </a:rPr>
                    <a:t>PIERRE</a:t>
                  </a:r>
                </a:p>
              </p:txBody>
            </p:sp>
            <p:grpSp>
              <p:nvGrpSpPr>
                <p:cNvPr id="134" name="Groupe 133">
                  <a:extLst>
                    <a:ext uri="{FF2B5EF4-FFF2-40B4-BE49-F238E27FC236}">
                      <a16:creationId xmlns:a16="http://schemas.microsoft.com/office/drawing/2014/main" id="{55DC922F-7159-845C-7E27-21B79AB06B07}"/>
                    </a:ext>
                  </a:extLst>
                </p:cNvPr>
                <p:cNvGrpSpPr/>
                <p:nvPr/>
              </p:nvGrpSpPr>
              <p:grpSpPr>
                <a:xfrm>
                  <a:off x="5545280" y="399263"/>
                  <a:ext cx="2586611" cy="5356824"/>
                  <a:chOff x="5545782" y="354224"/>
                  <a:chExt cx="2586611" cy="535682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C079F5D-547B-B29F-031C-588C6F365CBB}"/>
                      </a:ext>
                    </a:extLst>
                  </p:cNvPr>
                  <p:cNvSpPr/>
                  <p:nvPr/>
                </p:nvSpPr>
                <p:spPr>
                  <a:xfrm>
                    <a:off x="5951670" y="1126863"/>
                    <a:ext cx="1908729" cy="1875431"/>
                  </a:xfrm>
                  <a:prstGeom prst="rect">
                    <a:avLst/>
                  </a:prstGeom>
                  <a:noFill/>
                  <a:ln w="28575">
                    <a:solidFill>
                      <a:srgbClr val="F2C31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ZoneTexte 45">
                    <a:extLst>
                      <a:ext uri="{FF2B5EF4-FFF2-40B4-BE49-F238E27FC236}">
                        <a16:creationId xmlns:a16="http://schemas.microsoft.com/office/drawing/2014/main" id="{15AAB40B-FB06-C916-358A-E9370987D388}"/>
                      </a:ext>
                    </a:extLst>
                  </p:cNvPr>
                  <p:cNvSpPr txBox="1"/>
                  <p:nvPr/>
                </p:nvSpPr>
                <p:spPr>
                  <a:xfrm>
                    <a:off x="5872221" y="811570"/>
                    <a:ext cx="19087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Arial Black" panose="020B0A04020102020204" pitchFamily="34" charset="0"/>
                      </a:rPr>
                      <a:t>Décembre 2024 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39D1FE65-EBCB-D47E-0779-4360A8D14487}"/>
                      </a:ext>
                    </a:extLst>
                  </p:cNvPr>
                  <p:cNvSpPr/>
                  <p:nvPr/>
                </p:nvSpPr>
                <p:spPr>
                  <a:xfrm>
                    <a:off x="6878750" y="4391040"/>
                    <a:ext cx="1128711" cy="1250019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0CF629E-8BB7-D571-3D57-D915FF6D8040}"/>
                      </a:ext>
                    </a:extLst>
                  </p:cNvPr>
                  <p:cNvSpPr/>
                  <p:nvPr/>
                </p:nvSpPr>
                <p:spPr>
                  <a:xfrm>
                    <a:off x="6863092" y="3177963"/>
                    <a:ext cx="1128711" cy="1104916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ZoneTexte 50">
                    <a:extLst>
                      <a:ext uri="{FF2B5EF4-FFF2-40B4-BE49-F238E27FC236}">
                        <a16:creationId xmlns:a16="http://schemas.microsoft.com/office/drawing/2014/main" id="{4EBD9E2A-4C18-2E18-B77A-0788B9719204}"/>
                      </a:ext>
                    </a:extLst>
                  </p:cNvPr>
                  <p:cNvSpPr txBox="1"/>
                  <p:nvPr/>
                </p:nvSpPr>
                <p:spPr>
                  <a:xfrm>
                    <a:off x="6888409" y="5385710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52" name="ZoneTexte 51">
                    <a:extLst>
                      <a:ext uri="{FF2B5EF4-FFF2-40B4-BE49-F238E27FC236}">
                        <a16:creationId xmlns:a16="http://schemas.microsoft.com/office/drawing/2014/main" id="{6A52FD0E-0759-8755-29B0-11AB8614618A}"/>
                      </a:ext>
                    </a:extLst>
                  </p:cNvPr>
                  <p:cNvSpPr txBox="1"/>
                  <p:nvPr/>
                </p:nvSpPr>
                <p:spPr>
                  <a:xfrm>
                    <a:off x="6858832" y="4012098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4405483-5D6B-6D19-6562-344B3169A806}"/>
                      </a:ext>
                    </a:extLst>
                  </p:cNvPr>
                  <p:cNvSpPr/>
                  <p:nvPr/>
                </p:nvSpPr>
                <p:spPr>
                  <a:xfrm>
                    <a:off x="5690515" y="3166203"/>
                    <a:ext cx="1056530" cy="1132358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25BB299C-EADE-CE82-F696-535D9700F1B1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405" y="4020130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novembre 2024</a:t>
                    </a:r>
                  </a:p>
                </p:txBody>
              </p:sp>
              <p:sp>
                <p:nvSpPr>
                  <p:cNvPr id="56" name="ZoneTexte 55">
                    <a:extLst>
                      <a:ext uri="{FF2B5EF4-FFF2-40B4-BE49-F238E27FC236}">
                        <a16:creationId xmlns:a16="http://schemas.microsoft.com/office/drawing/2014/main" id="{809AEC42-93DC-0093-0798-ECE1C1B6104A}"/>
                      </a:ext>
                    </a:extLst>
                  </p:cNvPr>
                  <p:cNvSpPr txBox="1"/>
                  <p:nvPr/>
                </p:nvSpPr>
                <p:spPr>
                  <a:xfrm>
                    <a:off x="7004968" y="1138282"/>
                    <a:ext cx="91816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4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B60B633-232E-5AD4-4737-C9FBB1FDC26D}"/>
                      </a:ext>
                    </a:extLst>
                  </p:cNvPr>
                  <p:cNvSpPr/>
                  <p:nvPr/>
                </p:nvSpPr>
                <p:spPr>
                  <a:xfrm>
                    <a:off x="5698073" y="4372007"/>
                    <a:ext cx="1094863" cy="1289088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A8B9B34C-50BB-5375-BDD2-974033BE4A3A}"/>
                      </a:ext>
                    </a:extLst>
                  </p:cNvPr>
                  <p:cNvSpPr txBox="1"/>
                  <p:nvPr/>
                </p:nvSpPr>
                <p:spPr>
                  <a:xfrm>
                    <a:off x="5698614" y="5403271"/>
                    <a:ext cx="113722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700" dirty="0">
                        <a:latin typeface="Arial Black" panose="020B0A04020102020204" pitchFamily="34" charset="0"/>
                      </a:rPr>
                      <a:t>Parrainé en décembre 2024</a:t>
                    </a:r>
                  </a:p>
                </p:txBody>
              </p:sp>
              <p:sp>
                <p:nvSpPr>
                  <p:cNvPr id="63" name="ZoneTexte 62">
                    <a:extLst>
                      <a:ext uri="{FF2B5EF4-FFF2-40B4-BE49-F238E27FC236}">
                        <a16:creationId xmlns:a16="http://schemas.microsoft.com/office/drawing/2014/main" id="{6EA3D805-DB1C-8C1B-60A6-519CFEAB77E0}"/>
                      </a:ext>
                    </a:extLst>
                  </p:cNvPr>
                  <p:cNvSpPr txBox="1"/>
                  <p:nvPr/>
                </p:nvSpPr>
                <p:spPr>
                  <a:xfrm>
                    <a:off x="7367006" y="4404714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3CC</a:t>
                    </a:r>
                  </a:p>
                </p:txBody>
              </p:sp>
              <p:sp>
                <p:nvSpPr>
                  <p:cNvPr id="64" name="ZoneTexte 63">
                    <a:extLst>
                      <a:ext uri="{FF2B5EF4-FFF2-40B4-BE49-F238E27FC236}">
                        <a16:creationId xmlns:a16="http://schemas.microsoft.com/office/drawing/2014/main" id="{9A2EA1E8-FB78-D1E4-DB6A-FCAB46F46124}"/>
                      </a:ext>
                    </a:extLst>
                  </p:cNvPr>
                  <p:cNvSpPr txBox="1"/>
                  <p:nvPr/>
                </p:nvSpPr>
                <p:spPr>
                  <a:xfrm>
                    <a:off x="5545782" y="3193859"/>
                    <a:ext cx="67211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65" name="ZoneTexte 64">
                    <a:extLst>
                      <a:ext uri="{FF2B5EF4-FFF2-40B4-BE49-F238E27FC236}">
                        <a16:creationId xmlns:a16="http://schemas.microsoft.com/office/drawing/2014/main" id="{B6944A47-2E6C-D514-83E4-F448D8FF94EC}"/>
                      </a:ext>
                    </a:extLst>
                  </p:cNvPr>
                  <p:cNvSpPr txBox="1"/>
                  <p:nvPr/>
                </p:nvSpPr>
                <p:spPr>
                  <a:xfrm>
                    <a:off x="5614717" y="4414020"/>
                    <a:ext cx="57020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4CC</a:t>
                    </a:r>
                  </a:p>
                </p:txBody>
              </p:sp>
              <p:sp>
                <p:nvSpPr>
                  <p:cNvPr id="66" name="ZoneTexte 65">
                    <a:extLst>
                      <a:ext uri="{FF2B5EF4-FFF2-40B4-BE49-F238E27FC236}">
                        <a16:creationId xmlns:a16="http://schemas.microsoft.com/office/drawing/2014/main" id="{DB592540-EC6D-0FB0-E50C-849E002597EC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352" y="3199077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2CC</a:t>
                    </a:r>
                  </a:p>
                </p:txBody>
              </p:sp>
              <p:sp>
                <p:nvSpPr>
                  <p:cNvPr id="67" name="ZoneTexte 66">
                    <a:extLst>
                      <a:ext uri="{FF2B5EF4-FFF2-40B4-BE49-F238E27FC236}">
                        <a16:creationId xmlns:a16="http://schemas.microsoft.com/office/drawing/2014/main" id="{C80C3B97-F07E-86E0-B69E-07AA548FC770}"/>
                      </a:ext>
                    </a:extLst>
                  </p:cNvPr>
                  <p:cNvSpPr txBox="1"/>
                  <p:nvPr/>
                </p:nvSpPr>
                <p:spPr>
                  <a:xfrm>
                    <a:off x="6318007" y="354224"/>
                    <a:ext cx="1272886" cy="338554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>
                        <a:latin typeface="Scriptorama Tradeshow JF" panose="00000400000000000000" pitchFamily="2" charset="0"/>
                      </a:rPr>
                      <a:t>11CCG</a:t>
                    </a:r>
                  </a:p>
                </p:txBody>
              </p:sp>
            </p:grpSp>
          </p:grpSp>
          <p:sp>
            <p:nvSpPr>
              <p:cNvPr id="168" name="ZoneTexte 167">
                <a:extLst>
                  <a:ext uri="{FF2B5EF4-FFF2-40B4-BE49-F238E27FC236}">
                    <a16:creationId xmlns:a16="http://schemas.microsoft.com/office/drawing/2014/main" id="{AD45449D-FE77-A4E8-3C9A-86C7F55A5F3D}"/>
                  </a:ext>
                </a:extLst>
              </p:cNvPr>
              <p:cNvSpPr txBox="1"/>
              <p:nvPr/>
            </p:nvSpPr>
            <p:spPr>
              <a:xfrm>
                <a:off x="7181304" y="3949700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MAYA</a:t>
                </a:r>
              </a:p>
            </p:txBody>
          </p: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8DAA7B6E-1388-248A-C98E-190B2C499B86}"/>
                  </a:ext>
                </a:extLst>
              </p:cNvPr>
              <p:cNvSpPr txBox="1"/>
              <p:nvPr/>
            </p:nvSpPr>
            <p:spPr>
              <a:xfrm>
                <a:off x="7196014" y="526926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LEO</a:t>
                </a:r>
              </a:p>
            </p:txBody>
          </p:sp>
          <p:sp>
            <p:nvSpPr>
              <p:cNvPr id="170" name="ZoneTexte 169">
                <a:extLst>
                  <a:ext uri="{FF2B5EF4-FFF2-40B4-BE49-F238E27FC236}">
                    <a16:creationId xmlns:a16="http://schemas.microsoft.com/office/drawing/2014/main" id="{1DD5905A-6106-BB32-AF92-E7FBAC74100D}"/>
                  </a:ext>
                </a:extLst>
              </p:cNvPr>
              <p:cNvSpPr txBox="1"/>
              <p:nvPr/>
            </p:nvSpPr>
            <p:spPr>
              <a:xfrm>
                <a:off x="5901972" y="5298208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PAUL</a:t>
                </a:r>
              </a:p>
            </p:txBody>
          </p:sp>
        </p:grp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4BD868E-E8F2-00EB-97C8-1BAD1DCD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8863" y="1285318"/>
              <a:ext cx="871088" cy="1149951"/>
            </a:xfrm>
            <a:prstGeom prst="rect">
              <a:avLst/>
            </a:prstGeom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39FEA22-A4B5-2C91-617F-5FB9E1048987}"/>
                </a:ext>
              </a:extLst>
            </p:cNvPr>
            <p:cNvSpPr txBox="1"/>
            <p:nvPr/>
          </p:nvSpPr>
          <p:spPr>
            <a:xfrm>
              <a:off x="5933581" y="2443965"/>
              <a:ext cx="1908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Parrainé le </a:t>
              </a:r>
              <a:r>
                <a:rPr lang="fr-FR" sz="800" dirty="0">
                  <a:solidFill>
                    <a:schemeClr val="accent4"/>
                  </a:solidFill>
                  <a:latin typeface="Arial Black" panose="020B0A04020102020204" pitchFamily="34" charset="0"/>
                </a:rPr>
                <a:t>15 novembre 2024 </a:t>
              </a:r>
              <a:r>
                <a:rPr lang="fr-FR" sz="800" dirty="0">
                  <a:latin typeface="Arial Black" panose="020B0A04020102020204" pitchFamily="34" charset="0"/>
                </a:rPr>
                <a:t>avec un pack SYPU</a:t>
              </a:r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19BB4C87-E35A-210F-165D-5582EECC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00" b="94000" l="9504" r="89669">
                          <a14:foregroundMark x1="27686" y1="9000" x2="45868" y2="9000"/>
                          <a14:foregroundMark x1="8678" y1="80250" x2="21901" y2="91000"/>
                          <a14:foregroundMark x1="21901" y1="91000" x2="83884" y2="94000"/>
                          <a14:foregroundMark x1="83884" y1="94000" x2="89669" y2="8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83408" y="3252623"/>
              <a:ext cx="456609" cy="754726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9589411-FA63-CBD5-2711-3C5B6EDC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750" b="94250" l="6176" r="92353">
                          <a14:foregroundMark x1="21765" y1="27750" x2="34706" y2="21000"/>
                          <a14:foregroundMark x1="34706" y1="21000" x2="58235" y2="17250"/>
                          <a14:foregroundMark x1="58235" y1="17250" x2="79412" y2="26250"/>
                          <a14:foregroundMark x1="79412" y1="26250" x2="87647" y2="40250"/>
                          <a14:foregroundMark x1="87647" y1="40250" x2="85588" y2="53500"/>
                          <a14:foregroundMark x1="85588" y1="53500" x2="75882" y2="60250"/>
                          <a14:foregroundMark x1="10882" y1="36500" x2="17059" y2="56000"/>
                          <a14:foregroundMark x1="17059" y1="56000" x2="29118" y2="63500"/>
                          <a14:foregroundMark x1="42941" y1="5750" x2="57353" y2="5750"/>
                          <a14:foregroundMark x1="32647" y1="70750" x2="22941" y2="85500"/>
                          <a14:foregroundMark x1="22941" y1="85500" x2="37353" y2="90750"/>
                          <a14:foregroundMark x1="37353" y1="90750" x2="65882" y2="88750"/>
                          <a14:foregroundMark x1="65882" y1="88750" x2="78529" y2="79500"/>
                          <a14:foregroundMark x1="78529" y1="79500" x2="66176" y2="70750"/>
                          <a14:foregroundMark x1="66176" y1="70750" x2="66176" y2="70000"/>
                          <a14:foregroundMark x1="24118" y1="19000" x2="42353" y2="16750"/>
                          <a14:foregroundMark x1="42353" y1="16750" x2="70294" y2="17500"/>
                          <a14:foregroundMark x1="70294" y1="17500" x2="82941" y2="33000"/>
                          <a14:foregroundMark x1="82941" y1="33000" x2="82353" y2="48750"/>
                          <a14:foregroundMark x1="82353" y1="48750" x2="77941" y2="55500"/>
                          <a14:foregroundMark x1="26765" y1="13000" x2="18235" y2="33000"/>
                          <a14:foregroundMark x1="18235" y1="33000" x2="18529" y2="45750"/>
                          <a14:foregroundMark x1="18529" y1="45750" x2="20588" y2="21000"/>
                          <a14:foregroundMark x1="20588" y1="21000" x2="43529" y2="11000"/>
                          <a14:foregroundMark x1="43529" y1="11000" x2="67647" y2="10000"/>
                          <a14:foregroundMark x1="67647" y1="10000" x2="81765" y2="22500"/>
                          <a14:foregroundMark x1="81765" y1="22500" x2="87647" y2="40500"/>
                          <a14:foregroundMark x1="87647" y1="40500" x2="81471" y2="54500"/>
                          <a14:foregroundMark x1="81471" y1="54500" x2="79706" y2="41500"/>
                          <a14:foregroundMark x1="79706" y1="41500" x2="66765" y2="23250"/>
                          <a14:foregroundMark x1="66765" y1="23250" x2="34706" y2="14250"/>
                          <a14:foregroundMark x1="37059" y1="10000" x2="22353" y2="12750"/>
                          <a14:foregroundMark x1="22353" y1="12750" x2="14217" y2="18163"/>
                          <a14:foregroundMark x1="8757" y1="27484" x2="8529" y2="47000"/>
                          <a14:foregroundMark x1="8529" y1="47000" x2="26765" y2="63500"/>
                          <a14:foregroundMark x1="10294" y1="23750" x2="14412" y2="20500"/>
                          <a14:foregroundMark x1="9412" y1="26750" x2="15882" y2="19500"/>
                          <a14:foregroundMark x1="34118" y1="72750" x2="65588" y2="86000"/>
                          <a14:foregroundMark x1="65588" y1="86000" x2="67941" y2="85750"/>
                          <a14:foregroundMark x1="78235" y1="86750" x2="83529" y2="94250"/>
                          <a14:foregroundMark x1="91765" y1="33750" x2="92353" y2="46250"/>
                          <a14:foregroundMark x1="92353" y1="46250" x2="92059" y2="46500"/>
                          <a14:foregroundMark x1="6176" y1="34750" x2="7059" y2="45250"/>
                          <a14:backgroundMark x1="10294" y1="21000" x2="10294" y2="21000"/>
                          <a14:backgroundMark x1="9412" y1="20250" x2="9412" y2="20250"/>
                          <a14:backgroundMark x1="9412" y1="22000" x2="9118" y2="25250"/>
                          <a14:backgroundMark x1="12367" y1="19665" x2="8824" y2="21750"/>
                          <a14:backgroundMark x1="9321" y1="25668" x2="8235" y2="27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80490" y="4554715"/>
              <a:ext cx="607654" cy="714887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FC3E1B96-1F26-DE1C-70B5-D082919A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750" b="96000" l="8710" r="93226">
                          <a14:foregroundMark x1="34839" y1="6750" x2="51613" y2="7000"/>
                          <a14:foregroundMark x1="51613" y1="7000" x2="57097" y2="8500"/>
                          <a14:foregroundMark x1="63548" y1="4750" x2="65161" y2="7250"/>
                          <a14:foregroundMark x1="91290" y1="40250" x2="91613" y2="44000"/>
                          <a14:foregroundMark x1="8710" y1="25250" x2="9355" y2="27250"/>
                          <a14:foregroundMark x1="47097" y1="52250" x2="56774" y2="52250"/>
                          <a14:foregroundMark x1="31290" y1="75000" x2="43226" y2="88750"/>
                          <a14:foregroundMark x1="43226" y1="88750" x2="68387" y2="86500"/>
                          <a14:foregroundMark x1="68387" y1="86500" x2="72258" y2="84250"/>
                          <a14:foregroundMark x1="68065" y1="75000" x2="77097" y2="92250"/>
                          <a14:foregroundMark x1="77097" y1="92250" x2="34194" y2="90750"/>
                          <a14:foregroundMark x1="34194" y1="90750" x2="26452" y2="76250"/>
                          <a14:foregroundMark x1="26452" y1="76250" x2="34194" y2="66500"/>
                          <a14:foregroundMark x1="27419" y1="75500" x2="12903" y2="85750"/>
                          <a14:foregroundMark x1="12903" y1="85750" x2="11613" y2="89250"/>
                          <a14:foregroundMark x1="61613" y1="77750" x2="46129" y2="83750"/>
                          <a14:foregroundMark x1="46129" y1="83750" x2="45806" y2="83750"/>
                          <a14:foregroundMark x1="70968" y1="71500" x2="81290" y2="89750"/>
                          <a14:foregroundMark x1="79677" y1="82750" x2="87419" y2="91750"/>
                          <a14:foregroundMark x1="8065" y1="90000" x2="69355" y2="96000"/>
                          <a14:foregroundMark x1="69355" y1="96000" x2="93226" y2="9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970449" y="4525204"/>
              <a:ext cx="627621" cy="809833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6D9E9E9E-F75A-93BF-135B-F5E78BE9A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00" b="97250" l="9942" r="90936">
                          <a14:foregroundMark x1="33333" y1="10500" x2="58187" y2="8250"/>
                          <a14:foregroundMark x1="10526" y1="87750" x2="35622" y2="95986"/>
                          <a14:foregroundMark x1="52633" y1="95480" x2="91520" y2="90250"/>
                          <a14:foregroundMark x1="43860" y1="5250" x2="44052" y2="5233"/>
                          <a14:foregroundMark x1="44737" y1="3500" x2="45313" y2="3513"/>
                          <a14:backgroundMark x1="36842" y1="96750" x2="46199" y2="97000"/>
                          <a14:backgroundMark x1="36550" y1="96500" x2="39181" y2="96500"/>
                          <a14:backgroundMark x1="45906" y1="96750" x2="51462" y2="97000"/>
                          <a14:backgroundMark x1="35088" y1="96750" x2="38012" y2="96500"/>
                          <a14:backgroundMark x1="45322" y1="3500" x2="56725" y2="3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4350" y="3241349"/>
              <a:ext cx="651423" cy="702824"/>
            </a:xfrm>
            <a:prstGeom prst="rect">
              <a:avLst/>
            </a:prstGeom>
          </p:spPr>
        </p:pic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77366F0C-C1BF-1E44-79D3-E2EF520060F0}"/>
              </a:ext>
            </a:extLst>
          </p:cNvPr>
          <p:cNvGrpSpPr/>
          <p:nvPr/>
        </p:nvGrpSpPr>
        <p:grpSpPr>
          <a:xfrm>
            <a:off x="8510109" y="384727"/>
            <a:ext cx="2690810" cy="5316444"/>
            <a:chOff x="8510109" y="384727"/>
            <a:chExt cx="2690810" cy="5316444"/>
          </a:xfrm>
        </p:grpSpPr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FA1A3D42-D02A-3BDE-529B-C647A904C007}"/>
                </a:ext>
              </a:extLst>
            </p:cNvPr>
            <p:cNvSpPr txBox="1"/>
            <p:nvPr/>
          </p:nvSpPr>
          <p:spPr>
            <a:xfrm>
              <a:off x="9167394" y="3015176"/>
              <a:ext cx="1572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Hors Manager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96961A86-BDDF-5F83-B026-BA4E5A7BEA28}"/>
                </a:ext>
              </a:extLst>
            </p:cNvPr>
            <p:cNvSpPr txBox="1"/>
            <p:nvPr/>
          </p:nvSpPr>
          <p:spPr>
            <a:xfrm>
              <a:off x="8860572" y="1209808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2EF7FADF-94B8-1275-491D-E355D8F4140A}"/>
                </a:ext>
              </a:extLst>
            </p:cNvPr>
            <p:cNvGrpSpPr/>
            <p:nvPr/>
          </p:nvGrpSpPr>
          <p:grpSpPr>
            <a:xfrm>
              <a:off x="8510109" y="384727"/>
              <a:ext cx="2690810" cy="5289309"/>
              <a:chOff x="8510109" y="384727"/>
              <a:chExt cx="2690810" cy="5289309"/>
            </a:xfrm>
          </p:grpSpPr>
          <p:grpSp>
            <p:nvGrpSpPr>
              <p:cNvPr id="135" name="Groupe 134">
                <a:extLst>
                  <a:ext uri="{FF2B5EF4-FFF2-40B4-BE49-F238E27FC236}">
                    <a16:creationId xmlns:a16="http://schemas.microsoft.com/office/drawing/2014/main" id="{485BCF43-12B6-C035-307C-DA313FADB9C3}"/>
                  </a:ext>
                </a:extLst>
              </p:cNvPr>
              <p:cNvGrpSpPr/>
              <p:nvPr/>
            </p:nvGrpSpPr>
            <p:grpSpPr>
              <a:xfrm>
                <a:off x="8510109" y="384727"/>
                <a:ext cx="2690810" cy="5289309"/>
                <a:chOff x="8601920" y="317246"/>
                <a:chExt cx="2690810" cy="5289309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2C9E52F-62D2-851D-00B1-BF40812800BF}"/>
                    </a:ext>
                  </a:extLst>
                </p:cNvPr>
                <p:cNvSpPr/>
                <p:nvPr/>
              </p:nvSpPr>
              <p:spPr>
                <a:xfrm>
                  <a:off x="9079836" y="1067682"/>
                  <a:ext cx="1908729" cy="188915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848F983D-965D-FFBA-2AB6-F7A4762AC431}"/>
                    </a:ext>
                  </a:extLst>
                </p:cNvPr>
                <p:cNvSpPr txBox="1"/>
                <p:nvPr/>
              </p:nvSpPr>
              <p:spPr>
                <a:xfrm>
                  <a:off x="9163792" y="752531"/>
                  <a:ext cx="17004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Arial Black" panose="020B0A04020102020204" pitchFamily="34" charset="0"/>
                    </a:rPr>
                    <a:t>Janvier 2025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11AA910-1116-8ED5-CCE8-66773C1746D2}"/>
                    </a:ext>
                  </a:extLst>
                </p:cNvPr>
                <p:cNvSpPr/>
                <p:nvPr/>
              </p:nvSpPr>
              <p:spPr>
                <a:xfrm>
                  <a:off x="8812302" y="3156995"/>
                  <a:ext cx="1084894" cy="1175868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ADA8192-CE3D-BB7E-6404-21D8849B0127}"/>
                    </a:ext>
                  </a:extLst>
                </p:cNvPr>
                <p:cNvSpPr/>
                <p:nvPr/>
              </p:nvSpPr>
              <p:spPr>
                <a:xfrm>
                  <a:off x="10000660" y="4426886"/>
                  <a:ext cx="1137229" cy="117966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E7145FCD-D978-20E1-4905-A375F401AC0D}"/>
                    </a:ext>
                  </a:extLst>
                </p:cNvPr>
                <p:cNvSpPr txBox="1"/>
                <p:nvPr/>
              </p:nvSpPr>
              <p:spPr>
                <a:xfrm>
                  <a:off x="10245118" y="1100574"/>
                  <a:ext cx="763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>
                      <a:latin typeface="Scriptorama Tradeshow JF" panose="00000400000000000000" pitchFamily="2" charset="0"/>
                    </a:rPr>
                    <a:t>1CC</a:t>
                  </a:r>
                </a:p>
              </p:txBody>
            </p:sp>
            <p:pic>
              <p:nvPicPr>
                <p:cNvPr id="84" name="Image 83">
                  <a:extLst>
                    <a:ext uri="{FF2B5EF4-FFF2-40B4-BE49-F238E27FC236}">
                      <a16:creationId xmlns:a16="http://schemas.microsoft.com/office/drawing/2014/main" id="{BBD3071E-A1BF-0180-DF8C-786D90700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6500" b="93500" l="9538" r="89538">
                              <a14:foregroundMark x1="39385" y1="6500" x2="55077" y2="8000"/>
                              <a14:foregroundMark x1="32000" y1="70000" x2="56923" y2="93500"/>
                              <a14:foregroundMark x1="56923" y1="93500" x2="56923" y2="93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1720" y="4436392"/>
                  <a:ext cx="746068" cy="800456"/>
                </a:xfrm>
                <a:prstGeom prst="rect">
                  <a:avLst/>
                </a:prstGeom>
              </p:spPr>
            </p:pic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18B9051-CEF8-A86F-63C6-8971E4A80541}"/>
                    </a:ext>
                  </a:extLst>
                </p:cNvPr>
                <p:cNvSpPr/>
                <p:nvPr/>
              </p:nvSpPr>
              <p:spPr>
                <a:xfrm>
                  <a:off x="8805958" y="4414020"/>
                  <a:ext cx="1094863" cy="117966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E28F5499-DF4D-47AB-0567-E589C076AD58}"/>
                    </a:ext>
                  </a:extLst>
                </p:cNvPr>
                <p:cNvSpPr txBox="1"/>
                <p:nvPr/>
              </p:nvSpPr>
              <p:spPr>
                <a:xfrm>
                  <a:off x="8601920" y="3178213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1CC</a:t>
                  </a:r>
                </a:p>
              </p:txBody>
            </p:sp>
            <p:sp>
              <p:nvSpPr>
                <p:cNvPr id="88" name="ZoneTexte 87">
                  <a:extLst>
                    <a:ext uri="{FF2B5EF4-FFF2-40B4-BE49-F238E27FC236}">
                      <a16:creationId xmlns:a16="http://schemas.microsoft.com/office/drawing/2014/main" id="{4534301B-4DE5-584F-0EF3-7BCFCB95751D}"/>
                    </a:ext>
                  </a:extLst>
                </p:cNvPr>
                <p:cNvSpPr txBox="1"/>
                <p:nvPr/>
              </p:nvSpPr>
              <p:spPr>
                <a:xfrm>
                  <a:off x="10569274" y="4471079"/>
                  <a:ext cx="72345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latin typeface="Scriptorama Tradeshow JF" panose="00000400000000000000" pitchFamily="2" charset="0"/>
                    </a:rPr>
                    <a:t>3CC</a:t>
                  </a:r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A3069BAB-0735-13A5-7385-ACCEE5361E21}"/>
                    </a:ext>
                  </a:extLst>
                </p:cNvPr>
                <p:cNvSpPr txBox="1"/>
                <p:nvPr/>
              </p:nvSpPr>
              <p:spPr>
                <a:xfrm>
                  <a:off x="8726811" y="4455545"/>
                  <a:ext cx="5702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1CC</a:t>
                  </a: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CF3122D6-6B5E-816C-D28A-150C6B83DD7A}"/>
                    </a:ext>
                  </a:extLst>
                </p:cNvPr>
                <p:cNvSpPr txBox="1"/>
                <p:nvPr/>
              </p:nvSpPr>
              <p:spPr>
                <a:xfrm>
                  <a:off x="9386261" y="317246"/>
                  <a:ext cx="1272886" cy="338554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latin typeface="Scriptorama Tradeshow JF" panose="00000400000000000000" pitchFamily="2" charset="0"/>
                    </a:rPr>
                    <a:t>10CCG</a:t>
                  </a: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391569FA-CF1E-FABC-2BC4-79E45D7067A4}"/>
                    </a:ext>
                  </a:extLst>
                </p:cNvPr>
                <p:cNvSpPr/>
                <p:nvPr/>
              </p:nvSpPr>
              <p:spPr>
                <a:xfrm>
                  <a:off x="9997824" y="3153511"/>
                  <a:ext cx="1128711" cy="1162659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ZoneTexte 157">
                  <a:extLst>
                    <a:ext uri="{FF2B5EF4-FFF2-40B4-BE49-F238E27FC236}">
                      <a16:creationId xmlns:a16="http://schemas.microsoft.com/office/drawing/2014/main" id="{DC607ACD-DD45-2818-628C-84954A758174}"/>
                    </a:ext>
                  </a:extLst>
                </p:cNvPr>
                <p:cNvSpPr txBox="1"/>
                <p:nvPr/>
              </p:nvSpPr>
              <p:spPr>
                <a:xfrm>
                  <a:off x="10503450" y="3191892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</p:grpSp>
          <p:sp>
            <p:nvSpPr>
              <p:cNvPr id="174" name="ZoneTexte 173">
                <a:extLst>
                  <a:ext uri="{FF2B5EF4-FFF2-40B4-BE49-F238E27FC236}">
                    <a16:creationId xmlns:a16="http://schemas.microsoft.com/office/drawing/2014/main" id="{78095F7C-551A-5A2C-629C-F46B8F869CAE}"/>
                  </a:ext>
                </a:extLst>
              </p:cNvPr>
              <p:cNvSpPr txBox="1"/>
              <p:nvPr/>
            </p:nvSpPr>
            <p:spPr>
              <a:xfrm>
                <a:off x="8885015" y="527336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LOIC</a:t>
                </a:r>
              </a:p>
            </p:txBody>
          </p:sp>
          <p:sp>
            <p:nvSpPr>
              <p:cNvPr id="204" name="ZoneTexte 203">
                <a:extLst>
                  <a:ext uri="{FF2B5EF4-FFF2-40B4-BE49-F238E27FC236}">
                    <a16:creationId xmlns:a16="http://schemas.microsoft.com/office/drawing/2014/main" id="{2D3254C7-9447-EE60-C302-532BAF914950}"/>
                  </a:ext>
                </a:extLst>
              </p:cNvPr>
              <p:cNvSpPr txBox="1"/>
              <p:nvPr/>
            </p:nvSpPr>
            <p:spPr>
              <a:xfrm>
                <a:off x="10187871" y="527782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JULIE</a:t>
                </a:r>
              </a:p>
            </p:txBody>
          </p:sp>
        </p:grp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F9B33569-B626-83FF-CD90-DC3302C55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06845" y="1285319"/>
              <a:ext cx="871088" cy="1149951"/>
            </a:xfrm>
            <a:prstGeom prst="rect">
              <a:avLst/>
            </a:prstGeom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F5ADB5A-34E8-CE6F-C1F2-D164B58ED8D2}"/>
                </a:ext>
              </a:extLst>
            </p:cNvPr>
            <p:cNvSpPr txBox="1"/>
            <p:nvPr/>
          </p:nvSpPr>
          <p:spPr>
            <a:xfrm>
              <a:off x="8988024" y="2433145"/>
              <a:ext cx="1908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Ne valide PAS sa qualification avant la fin de la période des 90 jours</a:t>
              </a:r>
            </a:p>
          </p:txBody>
        </p: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ECA7592C-E332-32FE-69A6-FA6B3C41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00" b="97250" l="9942" r="90936">
                          <a14:foregroundMark x1="33333" y1="10500" x2="58187" y2="8250"/>
                          <a14:foregroundMark x1="10526" y1="87750" x2="35622" y2="95986"/>
                          <a14:foregroundMark x1="52633" y1="95480" x2="91520" y2="90250"/>
                          <a14:foregroundMark x1="43860" y1="5250" x2="44052" y2="5233"/>
                          <a14:foregroundMark x1="44737" y1="3500" x2="45313" y2="3513"/>
                          <a14:backgroundMark x1="36842" y1="96750" x2="46199" y2="97000"/>
                          <a14:backgroundMark x1="36550" y1="96500" x2="39181" y2="96500"/>
                          <a14:backgroundMark x1="45906" y1="96750" x2="51462" y2="97000"/>
                          <a14:backgroundMark x1="35088" y1="96750" x2="38012" y2="96500"/>
                          <a14:backgroundMark x1="45322" y1="3500" x2="56725" y2="3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83762" y="3311426"/>
              <a:ext cx="651423" cy="702824"/>
            </a:xfrm>
            <a:prstGeom prst="rect">
              <a:avLst/>
            </a:prstGeom>
          </p:spPr>
        </p:pic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9ED431D-1DC1-9E11-44D7-1CBAD1D4CC95}"/>
                </a:ext>
              </a:extLst>
            </p:cNvPr>
            <p:cNvSpPr txBox="1"/>
            <p:nvPr/>
          </p:nvSpPr>
          <p:spPr>
            <a:xfrm>
              <a:off x="8724749" y="4116350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novembre 2024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EEB0EE1-CBF6-F8F6-A9D2-054D4D5B7CF3}"/>
                </a:ext>
              </a:extLst>
            </p:cNvPr>
            <p:cNvSpPr txBox="1"/>
            <p:nvPr/>
          </p:nvSpPr>
          <p:spPr>
            <a:xfrm>
              <a:off x="9915821" y="4107801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décembre 2024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22311C40-2624-EE05-A4B8-FF57426EA482}"/>
                </a:ext>
              </a:extLst>
            </p:cNvPr>
            <p:cNvSpPr txBox="1"/>
            <p:nvPr/>
          </p:nvSpPr>
          <p:spPr>
            <a:xfrm>
              <a:off x="8707811" y="5387110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janvier 2025</a:t>
              </a:r>
            </a:p>
          </p:txBody>
        </p:sp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9A00C535-0146-84FF-21DE-95D6A1E35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00" b="94000" l="9504" r="89669">
                          <a14:foregroundMark x1="27686" y1="9000" x2="45868" y2="9000"/>
                          <a14:foregroundMark x1="8678" y1="80250" x2="21901" y2="91000"/>
                          <a14:foregroundMark x1="21901" y1="91000" x2="83884" y2="94000"/>
                          <a14:foregroundMark x1="83884" y1="94000" x2="89669" y2="84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39581" y="3284499"/>
              <a:ext cx="456609" cy="754726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ACFAB3C5-FFB8-F5AE-3F5D-72983CCB3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00" b="90250" l="9969" r="89720">
                          <a14:foregroundMark x1="40498" y1="8500" x2="58879" y2="8000"/>
                          <a14:foregroundMark x1="58879" y1="8000" x2="60748" y2="9000"/>
                          <a14:foregroundMark x1="49221" y1="4500" x2="54829" y2="4000"/>
                          <a14:foregroundMark x1="30530" y1="73500" x2="19626" y2="90250"/>
                          <a14:foregroundMark x1="28349" y1="71750" x2="28349" y2="71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64087" y="4552135"/>
              <a:ext cx="607595" cy="757127"/>
            </a:xfrm>
            <a:prstGeom prst="rect">
              <a:avLst/>
            </a:prstGeom>
          </p:spPr>
        </p:pic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4537C53-4CC5-5076-05B2-D2A6D9AE654B}"/>
                </a:ext>
              </a:extLst>
            </p:cNvPr>
            <p:cNvSpPr txBox="1"/>
            <p:nvPr/>
          </p:nvSpPr>
          <p:spPr>
            <a:xfrm>
              <a:off x="9897495" y="5393394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janvier 2025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4F5B5136-5EF4-3E7C-9FA0-BB6CFA6DB748}"/>
                </a:ext>
              </a:extLst>
            </p:cNvPr>
            <p:cNvSpPr txBox="1"/>
            <p:nvPr/>
          </p:nvSpPr>
          <p:spPr>
            <a:xfrm>
              <a:off x="9033586" y="3967416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PIERRE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76276E1C-81CB-B264-FC39-9F48643099D3}"/>
                </a:ext>
              </a:extLst>
            </p:cNvPr>
            <p:cNvSpPr txBox="1"/>
            <p:nvPr/>
          </p:nvSpPr>
          <p:spPr>
            <a:xfrm>
              <a:off x="10229964" y="3968379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MAYA</a:t>
              </a:r>
            </a:p>
          </p:txBody>
        </p:sp>
      </p:grpSp>
      <p:sp>
        <p:nvSpPr>
          <p:cNvPr id="14" name="Interdiction 13">
            <a:extLst>
              <a:ext uri="{FF2B5EF4-FFF2-40B4-BE49-F238E27FC236}">
                <a16:creationId xmlns:a16="http://schemas.microsoft.com/office/drawing/2014/main" id="{715E10AD-67D7-D536-4C09-75640C598A4B}"/>
              </a:ext>
            </a:extLst>
          </p:cNvPr>
          <p:cNvSpPr/>
          <p:nvPr/>
        </p:nvSpPr>
        <p:spPr>
          <a:xfrm>
            <a:off x="9119220" y="1216096"/>
            <a:ext cx="349653" cy="323351"/>
          </a:xfrm>
          <a:prstGeom prst="noSmoking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BFD9F-1824-7E8C-50F8-6C1B8DF29A46}"/>
              </a:ext>
            </a:extLst>
          </p:cNvPr>
          <p:cNvSpPr/>
          <p:nvPr/>
        </p:nvSpPr>
        <p:spPr>
          <a:xfrm>
            <a:off x="2897562" y="422988"/>
            <a:ext cx="1321931" cy="353250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E4493-79C5-EEEC-A86C-494FF5EBA532}"/>
              </a:ext>
            </a:extLst>
          </p:cNvPr>
          <p:cNvSpPr/>
          <p:nvPr/>
        </p:nvSpPr>
        <p:spPr>
          <a:xfrm>
            <a:off x="2683696" y="1252309"/>
            <a:ext cx="1801946" cy="1754654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C9EF5-0AD7-D435-0BA0-01D010A0C36C}"/>
              </a:ext>
            </a:extLst>
          </p:cNvPr>
          <p:cNvSpPr/>
          <p:nvPr/>
        </p:nvSpPr>
        <p:spPr>
          <a:xfrm>
            <a:off x="3062378" y="3301035"/>
            <a:ext cx="966605" cy="1016699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8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13" grpId="0"/>
      <p:bldP spid="123" grpId="0"/>
      <p:bldP spid="123" grpId="1"/>
      <p:bldP spid="132" grpId="0"/>
      <p:bldP spid="133" grpId="0"/>
      <p:bldP spid="140" grpId="0"/>
      <p:bldP spid="14" grpId="0" animBg="1"/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1125A5-644D-3769-3FDF-9BC430384057}"/>
              </a:ext>
            </a:extLst>
          </p:cNvPr>
          <p:cNvSpPr txBox="1"/>
          <p:nvPr/>
        </p:nvSpPr>
        <p:spPr>
          <a:xfrm>
            <a:off x="2036273" y="36638"/>
            <a:ext cx="893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>
                <a:latin typeface="Arial Black" panose="020B0A04020102020204" pitchFamily="34" charset="0"/>
              </a:rPr>
              <a:t>Nouvelle chance pour la qualification d’Animateur en 90 jours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299B2A-9245-0A25-4AF7-720F7EB1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183" y="45781"/>
            <a:ext cx="864992" cy="628922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6B440B2E-4B88-A60E-0974-380C904FFCAF}"/>
              </a:ext>
            </a:extLst>
          </p:cNvPr>
          <p:cNvSpPr txBox="1"/>
          <p:nvPr/>
        </p:nvSpPr>
        <p:spPr>
          <a:xfrm>
            <a:off x="-141725" y="5604"/>
            <a:ext cx="19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criptorama Tradeshow JF" panose="00000400000000000000" pitchFamily="2" charset="0"/>
              </a:rPr>
              <a:t>Exemple</a:t>
            </a:r>
          </a:p>
        </p:txBody>
      </p:sp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D902400D-8F67-88E5-4190-0CC7CB21CB24}"/>
              </a:ext>
            </a:extLst>
          </p:cNvPr>
          <p:cNvSpPr/>
          <p:nvPr/>
        </p:nvSpPr>
        <p:spPr>
          <a:xfrm>
            <a:off x="1914460" y="5909888"/>
            <a:ext cx="3355675" cy="81530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4AA31324-CD40-1DF3-3E77-C1D61E0331D3}"/>
              </a:ext>
            </a:extLst>
          </p:cNvPr>
          <p:cNvSpPr/>
          <p:nvPr/>
        </p:nvSpPr>
        <p:spPr>
          <a:xfrm>
            <a:off x="5276110" y="5876918"/>
            <a:ext cx="3953393" cy="8482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B9B7B337-B8EC-BB60-2EA4-68199A086EFE}"/>
              </a:ext>
            </a:extLst>
          </p:cNvPr>
          <p:cNvSpPr/>
          <p:nvPr/>
        </p:nvSpPr>
        <p:spPr>
          <a:xfrm>
            <a:off x="9191215" y="5837741"/>
            <a:ext cx="2808198" cy="9255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DE6B72-A177-8984-6368-988E7081A073}"/>
              </a:ext>
            </a:extLst>
          </p:cNvPr>
          <p:cNvSpPr txBox="1"/>
          <p:nvPr/>
        </p:nvSpPr>
        <p:spPr>
          <a:xfrm>
            <a:off x="4258663" y="6096820"/>
            <a:ext cx="837556" cy="53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30</a:t>
            </a:r>
          </a:p>
        </p:txBody>
      </p:sp>
      <p:sp>
        <p:nvSpPr>
          <p:cNvPr id="37" name="Flèche : droite à entaille 36">
            <a:extLst>
              <a:ext uri="{FF2B5EF4-FFF2-40B4-BE49-F238E27FC236}">
                <a16:creationId xmlns:a16="http://schemas.microsoft.com/office/drawing/2014/main" id="{30EF78E4-948F-1777-9818-57175BDF14D7}"/>
              </a:ext>
            </a:extLst>
          </p:cNvPr>
          <p:cNvSpPr/>
          <p:nvPr/>
        </p:nvSpPr>
        <p:spPr>
          <a:xfrm>
            <a:off x="5227239" y="5853623"/>
            <a:ext cx="4017124" cy="9096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D3BF5220-A630-B9FA-CCA1-5A667E0B56B5}"/>
              </a:ext>
            </a:extLst>
          </p:cNvPr>
          <p:cNvCxnSpPr>
            <a:cxnSpLocks/>
          </p:cNvCxnSpPr>
          <p:nvPr/>
        </p:nvCxnSpPr>
        <p:spPr>
          <a:xfrm>
            <a:off x="2146905" y="6112248"/>
            <a:ext cx="0" cy="115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Flèche : droite à entaille 37">
            <a:extLst>
              <a:ext uri="{FF2B5EF4-FFF2-40B4-BE49-F238E27FC236}">
                <a16:creationId xmlns:a16="http://schemas.microsoft.com/office/drawing/2014/main" id="{D5D21DEA-A72A-66CE-F74E-728C565D60EE}"/>
              </a:ext>
            </a:extLst>
          </p:cNvPr>
          <p:cNvSpPr/>
          <p:nvPr/>
        </p:nvSpPr>
        <p:spPr>
          <a:xfrm>
            <a:off x="9141813" y="5792777"/>
            <a:ext cx="2881486" cy="10194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239F88B-E3F5-F86E-6AAE-28F2030FE781}"/>
              </a:ext>
            </a:extLst>
          </p:cNvPr>
          <p:cNvSpPr txBox="1"/>
          <p:nvPr/>
        </p:nvSpPr>
        <p:spPr>
          <a:xfrm>
            <a:off x="11081265" y="6048411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90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5EDE9ACB-70D4-44AE-FE71-C5A984494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6" r="66630"/>
          <a:stretch/>
        </p:blipFill>
        <p:spPr>
          <a:xfrm>
            <a:off x="324856" y="1742765"/>
            <a:ext cx="996609" cy="243651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A555E98-7F47-7ACC-973C-20A042E1A8E5}"/>
              </a:ext>
            </a:extLst>
          </p:cNvPr>
          <p:cNvSpPr txBox="1"/>
          <p:nvPr/>
        </p:nvSpPr>
        <p:spPr>
          <a:xfrm>
            <a:off x="8300261" y="6057272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60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2053F45-DE3C-8ED0-95A7-36268AAFBFC2}"/>
              </a:ext>
            </a:extLst>
          </p:cNvPr>
          <p:cNvCxnSpPr>
            <a:cxnSpLocks/>
          </p:cNvCxnSpPr>
          <p:nvPr/>
        </p:nvCxnSpPr>
        <p:spPr>
          <a:xfrm>
            <a:off x="11774230" y="6046221"/>
            <a:ext cx="0" cy="11041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104086A-D03A-FE2C-1665-377A08036469}"/>
              </a:ext>
            </a:extLst>
          </p:cNvPr>
          <p:cNvSpPr txBox="1"/>
          <p:nvPr/>
        </p:nvSpPr>
        <p:spPr>
          <a:xfrm>
            <a:off x="-32146" y="1281100"/>
            <a:ext cx="190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criptorama Tradeshow JF" panose="00000400000000000000" pitchFamily="2" charset="0"/>
              </a:rPr>
              <a:t>Mon objectif 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83B34DC-D316-946D-E4A9-05ADD8F60A83}"/>
              </a:ext>
            </a:extLst>
          </p:cNvPr>
          <p:cNvSpPr txBox="1"/>
          <p:nvPr/>
        </p:nvSpPr>
        <p:spPr>
          <a:xfrm>
            <a:off x="3979557" y="9935170"/>
            <a:ext cx="59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z="800" dirty="0"/>
              <a:t>Hors Manager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6C661C2-C34E-CD05-83F7-48B956D28AD7}"/>
              </a:ext>
            </a:extLst>
          </p:cNvPr>
          <p:cNvGrpSpPr/>
          <p:nvPr/>
        </p:nvGrpSpPr>
        <p:grpSpPr>
          <a:xfrm>
            <a:off x="2233979" y="7464934"/>
            <a:ext cx="8716130" cy="5371360"/>
            <a:chOff x="2496460" y="384727"/>
            <a:chExt cx="8716130" cy="5371360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3CAC7EF-C005-FC62-0371-86B03BB86CDE}"/>
                </a:ext>
              </a:extLst>
            </p:cNvPr>
            <p:cNvSpPr txBox="1"/>
            <p:nvPr/>
          </p:nvSpPr>
          <p:spPr>
            <a:xfrm>
              <a:off x="2639713" y="3268639"/>
              <a:ext cx="1195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Scriptorama Tradeshow JF" panose="00000400000000000000" pitchFamily="2" charset="0"/>
                </a:rPr>
                <a:t>1CC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2D2BA936-B065-E632-967C-0D79A8CF5FC8}"/>
                </a:ext>
              </a:extLst>
            </p:cNvPr>
            <p:cNvSpPr txBox="1"/>
            <p:nvPr/>
          </p:nvSpPr>
          <p:spPr>
            <a:xfrm>
              <a:off x="3305583" y="3944172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PIERRE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A2777D9-C668-6C9C-1EE0-B4F8D126B9B3}"/>
                </a:ext>
              </a:extLst>
            </p:cNvPr>
            <p:cNvSpPr txBox="1"/>
            <p:nvPr/>
          </p:nvSpPr>
          <p:spPr>
            <a:xfrm>
              <a:off x="2904933" y="427316"/>
              <a:ext cx="1301867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Scriptorama Tradeshow JF" panose="00000400000000000000" pitchFamily="2" charset="0"/>
                </a:rPr>
                <a:t>3CCG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CFEE18-7D00-908F-CA54-609561B050F9}"/>
                </a:ext>
              </a:extLst>
            </p:cNvPr>
            <p:cNvSpPr/>
            <p:nvPr/>
          </p:nvSpPr>
          <p:spPr>
            <a:xfrm>
              <a:off x="2624218" y="1164662"/>
              <a:ext cx="1908729" cy="1860653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0F960C-5A77-DCE0-1520-386B50E1DD2C}"/>
                </a:ext>
              </a:extLst>
            </p:cNvPr>
            <p:cNvSpPr/>
            <p:nvPr/>
          </p:nvSpPr>
          <p:spPr>
            <a:xfrm>
              <a:off x="3014434" y="3250919"/>
              <a:ext cx="1069903" cy="109135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7126480-124C-E08D-2B23-F7825E164FD0}"/>
                </a:ext>
              </a:extLst>
            </p:cNvPr>
            <p:cNvSpPr txBox="1"/>
            <p:nvPr/>
          </p:nvSpPr>
          <p:spPr>
            <a:xfrm>
              <a:off x="2979288" y="4060108"/>
              <a:ext cx="1251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le 20 novembre 2023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82BAB2C-3797-24CF-1FBB-CA6C505F20E0}"/>
                </a:ext>
              </a:extLst>
            </p:cNvPr>
            <p:cNvSpPr txBox="1"/>
            <p:nvPr/>
          </p:nvSpPr>
          <p:spPr>
            <a:xfrm>
              <a:off x="2740227" y="856885"/>
              <a:ext cx="170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Novembre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9C61C12-6D96-A8F9-F905-8534AD73A36A}"/>
                </a:ext>
              </a:extLst>
            </p:cNvPr>
            <p:cNvSpPr txBox="1"/>
            <p:nvPr/>
          </p:nvSpPr>
          <p:spPr>
            <a:xfrm>
              <a:off x="2601501" y="2425073"/>
              <a:ext cx="1908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Parrainé le </a:t>
              </a:r>
              <a:r>
                <a:rPr lang="fr-FR" sz="800" dirty="0">
                  <a:solidFill>
                    <a:schemeClr val="accent4"/>
                  </a:solidFill>
                  <a:latin typeface="Arial Black" panose="020B0A04020102020204" pitchFamily="34" charset="0"/>
                </a:rPr>
                <a:t>15 novembre 2023 </a:t>
              </a:r>
              <a:r>
                <a:rPr lang="fr-FR" sz="800" dirty="0">
                  <a:latin typeface="Arial Black" panose="020B0A04020102020204" pitchFamily="34" charset="0"/>
                </a:rPr>
                <a:t>avec un pack SYPU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43C28A5-3C9D-5807-66B8-A78C30E8BCA0}"/>
                </a:ext>
              </a:extLst>
            </p:cNvPr>
            <p:cNvSpPr txBox="1"/>
            <p:nvPr/>
          </p:nvSpPr>
          <p:spPr>
            <a:xfrm>
              <a:off x="3505024" y="1204156"/>
              <a:ext cx="119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Scriptorama Tradeshow JF" panose="00000400000000000000" pitchFamily="2" charset="0"/>
                </a:rPr>
                <a:t>2CC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38B8FC1C-F485-7CFD-FAF3-FDB532B3A68F}"/>
                </a:ext>
              </a:extLst>
            </p:cNvPr>
            <p:cNvSpPr txBox="1"/>
            <p:nvPr/>
          </p:nvSpPr>
          <p:spPr>
            <a:xfrm>
              <a:off x="2776254" y="3034173"/>
              <a:ext cx="1572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Hors Manager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50C6E2E-4FA4-CCF9-6DC5-950A62A89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9263" y="1255677"/>
              <a:ext cx="871088" cy="1149951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1BF85DF-8FC0-7FA7-F35D-2A0408673981}"/>
                </a:ext>
              </a:extLst>
            </p:cNvPr>
            <p:cNvSpPr txBox="1"/>
            <p:nvPr/>
          </p:nvSpPr>
          <p:spPr>
            <a:xfrm>
              <a:off x="2496460" y="1245161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E178610-F0F3-773C-40D5-CFD88AD9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97250" l="9942" r="90936">
                          <a14:foregroundMark x1="33333" y1="10500" x2="58187" y2="8250"/>
                          <a14:foregroundMark x1="10526" y1="87750" x2="35622" y2="95986"/>
                          <a14:foregroundMark x1="52633" y1="95480" x2="91520" y2="90250"/>
                          <a14:foregroundMark x1="43860" y1="5250" x2="44052" y2="5233"/>
                          <a14:foregroundMark x1="44737" y1="3500" x2="45313" y2="3513"/>
                          <a14:backgroundMark x1="36842" y1="96750" x2="46199" y2="97000"/>
                          <a14:backgroundMark x1="36550" y1="96500" x2="39181" y2="96500"/>
                          <a14:backgroundMark x1="45906" y1="96750" x2="51462" y2="97000"/>
                          <a14:backgroundMark x1="35088" y1="96750" x2="38012" y2="96500"/>
                          <a14:backgroundMark x1="45322" y1="3500" x2="56725" y2="3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3259" y="3254020"/>
              <a:ext cx="669276" cy="742176"/>
            </a:xfrm>
            <a:prstGeom prst="rect">
              <a:avLst/>
            </a:prstGeom>
          </p:spPr>
        </p:pic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7F235D58-9DEC-895F-AC9D-1686C37B5CB0}"/>
                </a:ext>
              </a:extLst>
            </p:cNvPr>
            <p:cNvGrpSpPr/>
            <p:nvPr/>
          </p:nvGrpSpPr>
          <p:grpSpPr>
            <a:xfrm>
              <a:off x="5545280" y="399263"/>
              <a:ext cx="2640004" cy="5356824"/>
              <a:chOff x="5545280" y="399263"/>
              <a:chExt cx="2640004" cy="5356824"/>
            </a:xfrm>
          </p:grpSpPr>
          <p:sp>
            <p:nvSpPr>
              <p:cNvPr id="153" name="ZoneTexte 152">
                <a:extLst>
                  <a:ext uri="{FF2B5EF4-FFF2-40B4-BE49-F238E27FC236}">
                    <a16:creationId xmlns:a16="http://schemas.microsoft.com/office/drawing/2014/main" id="{D89C5858-7CA2-41D7-9027-C4AB65D5015A}"/>
                  </a:ext>
                </a:extLst>
              </p:cNvPr>
              <p:cNvSpPr txBox="1"/>
              <p:nvPr/>
            </p:nvSpPr>
            <p:spPr>
              <a:xfrm>
                <a:off x="5838127" y="1204156"/>
                <a:ext cx="839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 Black" panose="020B0A04020102020204" pitchFamily="34" charset="0"/>
                  </a:rPr>
                  <a:t>Actif</a:t>
                </a:r>
              </a:p>
            </p:txBody>
          </p:sp>
          <p:grpSp>
            <p:nvGrpSpPr>
              <p:cNvPr id="171" name="Groupe 170">
                <a:extLst>
                  <a:ext uri="{FF2B5EF4-FFF2-40B4-BE49-F238E27FC236}">
                    <a16:creationId xmlns:a16="http://schemas.microsoft.com/office/drawing/2014/main" id="{A499A833-6D33-F24A-1944-2343B16BFE3C}"/>
                  </a:ext>
                </a:extLst>
              </p:cNvPr>
              <p:cNvGrpSpPr/>
              <p:nvPr/>
            </p:nvGrpSpPr>
            <p:grpSpPr>
              <a:xfrm>
                <a:off x="5545280" y="399263"/>
                <a:ext cx="2640004" cy="5356824"/>
                <a:chOff x="5545280" y="399263"/>
                <a:chExt cx="2640004" cy="5356824"/>
              </a:xfrm>
            </p:grpSpPr>
            <p:grpSp>
              <p:nvGrpSpPr>
                <p:cNvPr id="167" name="Groupe 166">
                  <a:extLst>
                    <a:ext uri="{FF2B5EF4-FFF2-40B4-BE49-F238E27FC236}">
                      <a16:creationId xmlns:a16="http://schemas.microsoft.com/office/drawing/2014/main" id="{69773960-D132-55AD-41C7-8A028BB3D1E6}"/>
                    </a:ext>
                  </a:extLst>
                </p:cNvPr>
                <p:cNvGrpSpPr/>
                <p:nvPr/>
              </p:nvGrpSpPr>
              <p:grpSpPr>
                <a:xfrm>
                  <a:off x="5545280" y="399263"/>
                  <a:ext cx="2640004" cy="5356824"/>
                  <a:chOff x="5545280" y="399263"/>
                  <a:chExt cx="2640004" cy="5356824"/>
                </a:xfrm>
              </p:grpSpPr>
              <p:sp>
                <p:nvSpPr>
                  <p:cNvPr id="160" name="ZoneTexte 159">
                    <a:extLst>
                      <a:ext uri="{FF2B5EF4-FFF2-40B4-BE49-F238E27FC236}">
                        <a16:creationId xmlns:a16="http://schemas.microsoft.com/office/drawing/2014/main" id="{E57A3762-C987-1281-A80F-8D7B8305AE6B}"/>
                      </a:ext>
                    </a:extLst>
                  </p:cNvPr>
                  <p:cNvSpPr txBox="1"/>
                  <p:nvPr/>
                </p:nvSpPr>
                <p:spPr>
                  <a:xfrm>
                    <a:off x="5983574" y="3928495"/>
                    <a:ext cx="780962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700" dirty="0">
                        <a:latin typeface="Arial Black" panose="020B0A04020102020204" pitchFamily="34" charset="0"/>
                      </a:rPr>
                      <a:t>PIERRE</a:t>
                    </a:r>
                  </a:p>
                </p:txBody>
              </p:sp>
              <p:grpSp>
                <p:nvGrpSpPr>
                  <p:cNvPr id="134" name="Groupe 133">
                    <a:extLst>
                      <a:ext uri="{FF2B5EF4-FFF2-40B4-BE49-F238E27FC236}">
                        <a16:creationId xmlns:a16="http://schemas.microsoft.com/office/drawing/2014/main" id="{55DC922F-7159-845C-7E27-21B79AB06B07}"/>
                      </a:ext>
                    </a:extLst>
                  </p:cNvPr>
                  <p:cNvGrpSpPr/>
                  <p:nvPr/>
                </p:nvGrpSpPr>
                <p:grpSpPr>
                  <a:xfrm>
                    <a:off x="5545280" y="399263"/>
                    <a:ext cx="2640004" cy="5356824"/>
                    <a:chOff x="5545782" y="354224"/>
                    <a:chExt cx="2640004" cy="5356824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1C079F5D-547B-B29F-031C-588C6F365C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1670" y="1126863"/>
                      <a:ext cx="1908729" cy="1875431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2C31F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" name="ZoneTexte 45">
                      <a:extLst>
                        <a:ext uri="{FF2B5EF4-FFF2-40B4-BE49-F238E27FC236}">
                          <a16:creationId xmlns:a16="http://schemas.microsoft.com/office/drawing/2014/main" id="{15AAB40B-FB06-C916-358A-E9370987D3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71463" y="863280"/>
                      <a:ext cx="170040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dirty="0">
                          <a:latin typeface="Arial Black" panose="020B0A04020102020204" pitchFamily="34" charset="0"/>
                        </a:rPr>
                        <a:t>Décembre </a:t>
                      </a: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9D1FE65-EBCB-D47E-0779-4360A8D14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8750" y="4391040"/>
                      <a:ext cx="1128711" cy="1250019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90CF629E-8BB7-D571-3D57-D915FF6D8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3092" y="3177963"/>
                      <a:ext cx="1128711" cy="1104916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1" name="ZoneTexte 50">
                      <a:extLst>
                        <a:ext uri="{FF2B5EF4-FFF2-40B4-BE49-F238E27FC236}">
                          <a16:creationId xmlns:a16="http://schemas.microsoft.com/office/drawing/2014/main" id="{4EBD9E2A-4C18-2E18-B77A-0788B97192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88409" y="5385710"/>
                      <a:ext cx="113722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700" dirty="0">
                          <a:latin typeface="Arial Black" panose="020B0A04020102020204" pitchFamily="34" charset="0"/>
                        </a:rPr>
                        <a:t>Parrainé le 5 décembre 2023</a:t>
                      </a:r>
                    </a:p>
                  </p:txBody>
                </p:sp>
                <p:sp>
                  <p:nvSpPr>
                    <p:cNvPr id="52" name="ZoneTexte 51">
                      <a:extLst>
                        <a:ext uri="{FF2B5EF4-FFF2-40B4-BE49-F238E27FC236}">
                          <a16:creationId xmlns:a16="http://schemas.microsoft.com/office/drawing/2014/main" id="{6A52FD0E-0759-8755-29B0-11AB861461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8832" y="4012098"/>
                      <a:ext cx="113722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700" dirty="0">
                          <a:latin typeface="Arial Black" panose="020B0A04020102020204" pitchFamily="34" charset="0"/>
                        </a:rPr>
                        <a:t>Parrainé en décembre 2023</a:t>
                      </a: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C4405483-5D6B-6D19-6562-344B3169A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0515" y="3166203"/>
                      <a:ext cx="1056530" cy="113235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5" name="ZoneTexte 54">
                      <a:extLst>
                        <a:ext uri="{FF2B5EF4-FFF2-40B4-BE49-F238E27FC236}">
                          <a16:creationId xmlns:a16="http://schemas.microsoft.com/office/drawing/2014/main" id="{25BB299C-EADE-CE82-F696-535D9700F1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2405" y="4020130"/>
                      <a:ext cx="113722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700" dirty="0">
                          <a:latin typeface="Arial Black" panose="020B0A04020102020204" pitchFamily="34" charset="0"/>
                        </a:rPr>
                        <a:t>Parrainé en décembre 2023</a:t>
                      </a:r>
                    </a:p>
                  </p:txBody>
                </p:sp>
                <p:sp>
                  <p:nvSpPr>
                    <p:cNvPr id="56" name="ZoneTexte 55">
                      <a:extLst>
                        <a:ext uri="{FF2B5EF4-FFF2-40B4-BE49-F238E27FC236}">
                          <a16:creationId xmlns:a16="http://schemas.microsoft.com/office/drawing/2014/main" id="{809AEC42-93DC-0093-0798-ECE1C1B610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04968" y="1138282"/>
                      <a:ext cx="9181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dirty="0">
                          <a:latin typeface="Scriptorama Tradeshow JF" panose="00000400000000000000" pitchFamily="2" charset="0"/>
                        </a:rPr>
                        <a:t>1CC</a:t>
                      </a: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1B60B633-232E-5AD4-4737-C9FBB1FDC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8073" y="4372007"/>
                      <a:ext cx="1094863" cy="12890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ZoneTexte 61">
                      <a:extLst>
                        <a:ext uri="{FF2B5EF4-FFF2-40B4-BE49-F238E27FC236}">
                          <a16:creationId xmlns:a16="http://schemas.microsoft.com/office/drawing/2014/main" id="{A8B9B34C-50BB-5375-BDD2-974033BE4A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8614" y="5403271"/>
                      <a:ext cx="113722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700" dirty="0">
                          <a:latin typeface="Arial Black" panose="020B0A04020102020204" pitchFamily="34" charset="0"/>
                        </a:rPr>
                        <a:t>Parrainé en 10 décembre 2023</a:t>
                      </a:r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6EA3D805-DB1C-8C1B-60A6-519CFEAB7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399" y="4449328"/>
                      <a:ext cx="7653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latin typeface="Scriptorama Tradeshow JF" panose="00000400000000000000" pitchFamily="2" charset="0"/>
                        </a:rPr>
                        <a:t>3CC</a:t>
                      </a:r>
                    </a:p>
                  </p:txBody>
                </p:sp>
                <p:sp>
                  <p:nvSpPr>
                    <p:cNvPr id="64" name="ZoneTexte 63">
                      <a:extLst>
                        <a:ext uri="{FF2B5EF4-FFF2-40B4-BE49-F238E27FC236}">
                          <a16:creationId xmlns:a16="http://schemas.microsoft.com/office/drawing/2014/main" id="{9A2EA1E8-FB78-D1E4-DB6A-FCAB46F461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5782" y="3193859"/>
                      <a:ext cx="67211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100" b="1" dirty="0">
                          <a:latin typeface="Scriptorama Tradeshow JF" panose="00000400000000000000" pitchFamily="2" charset="0"/>
                        </a:rPr>
                        <a:t>1CC</a:t>
                      </a:r>
                    </a:p>
                  </p:txBody>
                </p:sp>
                <p:sp>
                  <p:nvSpPr>
                    <p:cNvPr id="65" name="ZoneTexte 64">
                      <a:extLst>
                        <a:ext uri="{FF2B5EF4-FFF2-40B4-BE49-F238E27FC236}">
                          <a16:creationId xmlns:a16="http://schemas.microsoft.com/office/drawing/2014/main" id="{B6944A47-2E6C-D514-83E4-F448D8FF94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4717" y="4414020"/>
                      <a:ext cx="5702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latin typeface="Scriptorama Tradeshow JF" panose="00000400000000000000" pitchFamily="2" charset="0"/>
                        </a:rPr>
                        <a:t>4CC</a:t>
                      </a:r>
                    </a:p>
                  </p:txBody>
                </p:sp>
                <p:sp>
                  <p:nvSpPr>
                    <p:cNvPr id="66" name="ZoneTexte 65">
                      <a:extLst>
                        <a:ext uri="{FF2B5EF4-FFF2-40B4-BE49-F238E27FC236}">
                          <a16:creationId xmlns:a16="http://schemas.microsoft.com/office/drawing/2014/main" id="{DB592540-EC6D-0FB0-E50C-849E002597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9352" y="3199077"/>
                      <a:ext cx="7653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latin typeface="Scriptorama Tradeshow JF" panose="00000400000000000000" pitchFamily="2" charset="0"/>
                        </a:rPr>
                        <a:t>2CC</a:t>
                      </a:r>
                    </a:p>
                  </p:txBody>
                </p:sp>
                <p:sp>
                  <p:nvSpPr>
                    <p:cNvPr id="67" name="ZoneTexte 66">
                      <a:extLst>
                        <a:ext uri="{FF2B5EF4-FFF2-40B4-BE49-F238E27FC236}">
                          <a16:creationId xmlns:a16="http://schemas.microsoft.com/office/drawing/2014/main" id="{C80C3B97-F07E-86E0-B69E-07AA548FC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18007" y="354224"/>
                      <a:ext cx="1272886" cy="338554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600" b="1" dirty="0">
                          <a:latin typeface="Scriptorama Tradeshow JF" panose="00000400000000000000" pitchFamily="2" charset="0"/>
                        </a:rPr>
                        <a:t>11CCG</a:t>
                      </a:r>
                    </a:p>
                  </p:txBody>
                </p:sp>
              </p:grpSp>
            </p:grpSp>
            <p:sp>
              <p:nvSpPr>
                <p:cNvPr id="168" name="ZoneTexte 167">
                  <a:extLst>
                    <a:ext uri="{FF2B5EF4-FFF2-40B4-BE49-F238E27FC236}">
                      <a16:creationId xmlns:a16="http://schemas.microsoft.com/office/drawing/2014/main" id="{AD45449D-FE77-A4E8-3C9A-86C7F55A5F3D}"/>
                    </a:ext>
                  </a:extLst>
                </p:cNvPr>
                <p:cNvSpPr txBox="1"/>
                <p:nvPr/>
              </p:nvSpPr>
              <p:spPr>
                <a:xfrm>
                  <a:off x="7181304" y="3949700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>
                      <a:latin typeface="Arial Black" panose="020B0A04020102020204" pitchFamily="34" charset="0"/>
                    </a:rPr>
                    <a:t>MAYA</a:t>
                  </a:r>
                </a:p>
              </p:txBody>
            </p:sp>
            <p:sp>
              <p:nvSpPr>
                <p:cNvPr id="169" name="ZoneTexte 168">
                  <a:extLst>
                    <a:ext uri="{FF2B5EF4-FFF2-40B4-BE49-F238E27FC236}">
                      <a16:creationId xmlns:a16="http://schemas.microsoft.com/office/drawing/2014/main" id="{8DAA7B6E-1388-248A-C98E-190B2C499B86}"/>
                    </a:ext>
                  </a:extLst>
                </p:cNvPr>
                <p:cNvSpPr txBox="1"/>
                <p:nvPr/>
              </p:nvSpPr>
              <p:spPr>
                <a:xfrm>
                  <a:off x="7196014" y="5269265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>
                      <a:latin typeface="Arial Black" panose="020B0A04020102020204" pitchFamily="34" charset="0"/>
                    </a:rPr>
                    <a:t>LEO</a:t>
                  </a:r>
                </a:p>
              </p:txBody>
            </p:sp>
            <p:sp>
              <p:nvSpPr>
                <p:cNvPr id="170" name="ZoneTexte 169">
                  <a:extLst>
                    <a:ext uri="{FF2B5EF4-FFF2-40B4-BE49-F238E27FC236}">
                      <a16:creationId xmlns:a16="http://schemas.microsoft.com/office/drawing/2014/main" id="{1DD5905A-6106-BB32-AF92-E7FBAC74100D}"/>
                    </a:ext>
                  </a:extLst>
                </p:cNvPr>
                <p:cNvSpPr txBox="1"/>
                <p:nvPr/>
              </p:nvSpPr>
              <p:spPr>
                <a:xfrm>
                  <a:off x="5901972" y="5298208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PAUL</a:t>
                  </a:r>
                </a:p>
              </p:txBody>
            </p: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E4BD868E-E8F2-00EB-97C8-1BAD1DCD8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750" b="97250" l="7921" r="92739">
                            <a14:foregroundMark x1="32013" y1="8250" x2="61056" y2="6750"/>
                            <a14:foregroundMark x1="30363" y1="74500" x2="44554" y2="94000"/>
                            <a14:foregroundMark x1="44554" y1="94000" x2="53731" y2="95481"/>
                            <a14:foregroundMark x1="24422" y1="90750" x2="51485" y2="94500"/>
                            <a14:foregroundMark x1="55272" y1="93857" x2="70627" y2="91250"/>
                            <a14:foregroundMark x1="51485" y1="94500" x2="52789" y2="94279"/>
                            <a14:foregroundMark x1="70627" y1="91250" x2="57426" y2="83500"/>
                            <a14:foregroundMark x1="57426" y1="83500" x2="26073" y2="80500"/>
                            <a14:foregroundMark x1="9241" y1="86000" x2="7921" y2="94500"/>
                            <a14:foregroundMark x1="90429" y1="86250" x2="92739" y2="94250"/>
                            <a14:backgroundMark x1="59406" y1="96250" x2="59406" y2="96250"/>
                            <a14:backgroundMark x1="63696" y1="98000" x2="63696" y2="98000"/>
                            <a14:backgroundMark x1="63696" y1="98000" x2="55116" y2="97250"/>
                            <a14:backgroundMark x1="66007" y1="96250" x2="56106" y2="98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8863" y="1285318"/>
                <a:ext cx="871088" cy="1149951"/>
              </a:xfrm>
              <a:prstGeom prst="rect">
                <a:avLst/>
              </a:prstGeom>
            </p:spPr>
          </p:pic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39FEA22-A4B5-2C91-617F-5FB9E1048987}"/>
                  </a:ext>
                </a:extLst>
              </p:cNvPr>
              <p:cNvSpPr txBox="1"/>
              <p:nvPr/>
            </p:nvSpPr>
            <p:spPr>
              <a:xfrm>
                <a:off x="5933581" y="2443965"/>
                <a:ext cx="19087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MARC </a:t>
                </a:r>
              </a:p>
              <a:p>
                <a:pPr algn="ctr"/>
                <a:endParaRPr lang="fr-FR" sz="8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Parrainé le </a:t>
                </a:r>
                <a:r>
                  <a:rPr lang="fr-FR" sz="800" dirty="0">
                    <a:solidFill>
                      <a:schemeClr val="accent4"/>
                    </a:solidFill>
                    <a:latin typeface="Arial Black" panose="020B0A04020102020204" pitchFamily="34" charset="0"/>
                  </a:rPr>
                  <a:t>15 novembre 2023 </a:t>
                </a:r>
                <a:r>
                  <a:rPr lang="fr-FR" sz="800" dirty="0">
                    <a:latin typeface="Arial Black" panose="020B0A04020102020204" pitchFamily="34" charset="0"/>
                  </a:rPr>
                  <a:t>avec un pack SYPU</a:t>
                </a:r>
              </a:p>
            </p:txBody>
          </p:sp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id="{19BB4C87-E35A-210F-165D-5582EECC5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000" b="94000" l="9504" r="89669">
                            <a14:foregroundMark x1="27686" y1="9000" x2="45868" y2="9000"/>
                            <a14:foregroundMark x1="8678" y1="80250" x2="21901" y2="91000"/>
                            <a14:foregroundMark x1="21901" y1="91000" x2="83884" y2="94000"/>
                            <a14:foregroundMark x1="83884" y1="94000" x2="89669" y2="84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83408" y="3252623"/>
                <a:ext cx="456609" cy="754726"/>
              </a:xfrm>
              <a:prstGeom prst="rect">
                <a:avLst/>
              </a:prstGeom>
            </p:spPr>
          </p:pic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E9589411-FA63-CBD5-2711-3C5B6EDCC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5750" b="94250" l="6176" r="92353">
                            <a14:foregroundMark x1="21765" y1="27750" x2="34706" y2="21000"/>
                            <a14:foregroundMark x1="34706" y1="21000" x2="58235" y2="17250"/>
                            <a14:foregroundMark x1="58235" y1="17250" x2="79412" y2="26250"/>
                            <a14:foregroundMark x1="79412" y1="26250" x2="87647" y2="40250"/>
                            <a14:foregroundMark x1="87647" y1="40250" x2="85588" y2="53500"/>
                            <a14:foregroundMark x1="85588" y1="53500" x2="75882" y2="60250"/>
                            <a14:foregroundMark x1="10882" y1="36500" x2="17059" y2="56000"/>
                            <a14:foregroundMark x1="17059" y1="56000" x2="29118" y2="63500"/>
                            <a14:foregroundMark x1="42941" y1="5750" x2="57353" y2="5750"/>
                            <a14:foregroundMark x1="32647" y1="70750" x2="22941" y2="85500"/>
                            <a14:foregroundMark x1="22941" y1="85500" x2="37353" y2="90750"/>
                            <a14:foregroundMark x1="37353" y1="90750" x2="65882" y2="88750"/>
                            <a14:foregroundMark x1="65882" y1="88750" x2="78529" y2="79500"/>
                            <a14:foregroundMark x1="78529" y1="79500" x2="66176" y2="70750"/>
                            <a14:foregroundMark x1="66176" y1="70750" x2="66176" y2="70000"/>
                            <a14:foregroundMark x1="24118" y1="19000" x2="42353" y2="16750"/>
                            <a14:foregroundMark x1="42353" y1="16750" x2="70294" y2="17500"/>
                            <a14:foregroundMark x1="70294" y1="17500" x2="82941" y2="33000"/>
                            <a14:foregroundMark x1="82941" y1="33000" x2="82353" y2="48750"/>
                            <a14:foregroundMark x1="82353" y1="48750" x2="77941" y2="55500"/>
                            <a14:foregroundMark x1="26765" y1="13000" x2="18235" y2="33000"/>
                            <a14:foregroundMark x1="18235" y1="33000" x2="18529" y2="45750"/>
                            <a14:foregroundMark x1="18529" y1="45750" x2="20588" y2="21000"/>
                            <a14:foregroundMark x1="20588" y1="21000" x2="43529" y2="11000"/>
                            <a14:foregroundMark x1="43529" y1="11000" x2="67647" y2="10000"/>
                            <a14:foregroundMark x1="67647" y1="10000" x2="81765" y2="22500"/>
                            <a14:foregroundMark x1="81765" y1="22500" x2="87647" y2="40500"/>
                            <a14:foregroundMark x1="87647" y1="40500" x2="81471" y2="54500"/>
                            <a14:foregroundMark x1="81471" y1="54500" x2="79706" y2="41500"/>
                            <a14:foregroundMark x1="79706" y1="41500" x2="66765" y2="23250"/>
                            <a14:foregroundMark x1="66765" y1="23250" x2="34706" y2="14250"/>
                            <a14:foregroundMark x1="37059" y1="10000" x2="22353" y2="12750"/>
                            <a14:foregroundMark x1="22353" y1="12750" x2="14217" y2="18163"/>
                            <a14:foregroundMark x1="8757" y1="27484" x2="8529" y2="47000"/>
                            <a14:foregroundMark x1="8529" y1="47000" x2="26765" y2="63500"/>
                            <a14:foregroundMark x1="10294" y1="23750" x2="14412" y2="20500"/>
                            <a14:foregroundMark x1="9412" y1="26750" x2="15882" y2="19500"/>
                            <a14:foregroundMark x1="34118" y1="72750" x2="65588" y2="86000"/>
                            <a14:foregroundMark x1="65588" y1="86000" x2="67941" y2="85750"/>
                            <a14:foregroundMark x1="78235" y1="86750" x2="83529" y2="94250"/>
                            <a14:foregroundMark x1="91765" y1="33750" x2="92353" y2="46250"/>
                            <a14:foregroundMark x1="92353" y1="46250" x2="92059" y2="46500"/>
                            <a14:foregroundMark x1="6176" y1="34750" x2="7059" y2="45250"/>
                            <a14:backgroundMark x1="10294" y1="21000" x2="10294" y2="21000"/>
                            <a14:backgroundMark x1="9412" y1="20250" x2="9412" y2="20250"/>
                            <a14:backgroundMark x1="9412" y1="22000" x2="9118" y2="25250"/>
                            <a14:backgroundMark x1="12367" y1="19665" x2="8824" y2="21750"/>
                            <a14:backgroundMark x1="9321" y1="25668" x2="8235" y2="27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80490" y="4554715"/>
                <a:ext cx="607654" cy="714887"/>
              </a:xfrm>
              <a:prstGeom prst="rect">
                <a:avLst/>
              </a:prstGeom>
            </p:spPr>
          </p:pic>
          <p:pic>
            <p:nvPicPr>
              <p:cNvPr id="86" name="Image 85">
                <a:extLst>
                  <a:ext uri="{FF2B5EF4-FFF2-40B4-BE49-F238E27FC236}">
                    <a16:creationId xmlns:a16="http://schemas.microsoft.com/office/drawing/2014/main" id="{FC3E1B96-1F26-DE1C-70B5-D082919AF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750" b="96000" l="8710" r="93226">
                            <a14:foregroundMark x1="34839" y1="6750" x2="51613" y2="7000"/>
                            <a14:foregroundMark x1="51613" y1="7000" x2="57097" y2="8500"/>
                            <a14:foregroundMark x1="63548" y1="4750" x2="65161" y2="7250"/>
                            <a14:foregroundMark x1="91290" y1="40250" x2="91613" y2="44000"/>
                            <a14:foregroundMark x1="8710" y1="25250" x2="9355" y2="27250"/>
                            <a14:foregroundMark x1="47097" y1="52250" x2="56774" y2="52250"/>
                            <a14:foregroundMark x1="31290" y1="75000" x2="43226" y2="88750"/>
                            <a14:foregroundMark x1="43226" y1="88750" x2="68387" y2="86500"/>
                            <a14:foregroundMark x1="68387" y1="86500" x2="72258" y2="84250"/>
                            <a14:foregroundMark x1="68065" y1="75000" x2="77097" y2="92250"/>
                            <a14:foregroundMark x1="77097" y1="92250" x2="34194" y2="90750"/>
                            <a14:foregroundMark x1="34194" y1="90750" x2="26452" y2="76250"/>
                            <a14:foregroundMark x1="26452" y1="76250" x2="34194" y2="66500"/>
                            <a14:foregroundMark x1="27419" y1="75500" x2="12903" y2="85750"/>
                            <a14:foregroundMark x1="12903" y1="85750" x2="11613" y2="89250"/>
                            <a14:foregroundMark x1="61613" y1="77750" x2="46129" y2="83750"/>
                            <a14:foregroundMark x1="46129" y1="83750" x2="45806" y2="83750"/>
                            <a14:foregroundMark x1="70968" y1="71500" x2="81290" y2="89750"/>
                            <a14:foregroundMark x1="79677" y1="82750" x2="87419" y2="91750"/>
                            <a14:foregroundMark x1="8065" y1="90000" x2="69355" y2="96000"/>
                            <a14:foregroundMark x1="69355" y1="96000" x2="93226" y2="94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970449" y="4525204"/>
                <a:ext cx="627621" cy="809833"/>
              </a:xfrm>
              <a:prstGeom prst="rect">
                <a:avLst/>
              </a:prstGeom>
            </p:spPr>
          </p:pic>
          <p:pic>
            <p:nvPicPr>
              <p:cNvPr id="90" name="Image 89">
                <a:extLst>
                  <a:ext uri="{FF2B5EF4-FFF2-40B4-BE49-F238E27FC236}">
                    <a16:creationId xmlns:a16="http://schemas.microsoft.com/office/drawing/2014/main" id="{6D9E9E9E-F75A-93BF-135B-F5E78BE9A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500" b="97250" l="9942" r="90936">
                            <a14:foregroundMark x1="33333" y1="10500" x2="58187" y2="8250"/>
                            <a14:foregroundMark x1="10526" y1="87750" x2="35622" y2="95986"/>
                            <a14:foregroundMark x1="52633" y1="95480" x2="91520" y2="90250"/>
                            <a14:foregroundMark x1="43860" y1="5250" x2="44052" y2="5233"/>
                            <a14:foregroundMark x1="44737" y1="3500" x2="45313" y2="3513"/>
                            <a14:backgroundMark x1="36842" y1="96750" x2="46199" y2="97000"/>
                            <a14:backgroundMark x1="36550" y1="96500" x2="39181" y2="96500"/>
                            <a14:backgroundMark x1="45906" y1="96750" x2="51462" y2="97000"/>
                            <a14:backgroundMark x1="35088" y1="96750" x2="38012" y2="96500"/>
                            <a14:backgroundMark x1="45322" y1="3500" x2="56725" y2="3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44350" y="3241349"/>
                <a:ext cx="651423" cy="702824"/>
              </a:xfrm>
              <a:prstGeom prst="rect">
                <a:avLst/>
              </a:prstGeom>
            </p:spPr>
          </p:pic>
        </p:grp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77366F0C-C1BF-1E44-79D3-E2EF520060F0}"/>
                </a:ext>
              </a:extLst>
            </p:cNvPr>
            <p:cNvGrpSpPr/>
            <p:nvPr/>
          </p:nvGrpSpPr>
          <p:grpSpPr>
            <a:xfrm>
              <a:off x="8510109" y="384727"/>
              <a:ext cx="2702481" cy="5316444"/>
              <a:chOff x="8510109" y="384727"/>
              <a:chExt cx="2702481" cy="5316444"/>
            </a:xfrm>
          </p:grpSpPr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FA1A3D42-D02A-3BDE-529B-C647A904C007}"/>
                  </a:ext>
                </a:extLst>
              </p:cNvPr>
              <p:cNvSpPr txBox="1"/>
              <p:nvPr/>
            </p:nvSpPr>
            <p:spPr>
              <a:xfrm>
                <a:off x="9167394" y="3015176"/>
                <a:ext cx="15728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Hors Manager</a:t>
                </a:r>
              </a:p>
            </p:txBody>
          </p:sp>
          <p:sp>
            <p:nvSpPr>
              <p:cNvPr id="154" name="ZoneTexte 153">
                <a:extLst>
                  <a:ext uri="{FF2B5EF4-FFF2-40B4-BE49-F238E27FC236}">
                    <a16:creationId xmlns:a16="http://schemas.microsoft.com/office/drawing/2014/main" id="{96961A86-BDDF-5F83-B026-BA4E5A7BEA28}"/>
                  </a:ext>
                </a:extLst>
              </p:cNvPr>
              <p:cNvSpPr txBox="1"/>
              <p:nvPr/>
            </p:nvSpPr>
            <p:spPr>
              <a:xfrm>
                <a:off x="8860572" y="1209808"/>
                <a:ext cx="839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 Black" panose="020B0A04020102020204" pitchFamily="34" charset="0"/>
                  </a:rPr>
                  <a:t>Actif</a:t>
                </a:r>
              </a:p>
            </p:txBody>
          </p:sp>
          <p:grpSp>
            <p:nvGrpSpPr>
              <p:cNvPr id="205" name="Groupe 204">
                <a:extLst>
                  <a:ext uri="{FF2B5EF4-FFF2-40B4-BE49-F238E27FC236}">
                    <a16:creationId xmlns:a16="http://schemas.microsoft.com/office/drawing/2014/main" id="{2EF7FADF-94B8-1275-491D-E355D8F4140A}"/>
                  </a:ext>
                </a:extLst>
              </p:cNvPr>
              <p:cNvGrpSpPr/>
              <p:nvPr/>
            </p:nvGrpSpPr>
            <p:grpSpPr>
              <a:xfrm>
                <a:off x="8510109" y="384727"/>
                <a:ext cx="2702481" cy="5289309"/>
                <a:chOff x="8510109" y="384727"/>
                <a:chExt cx="2702481" cy="5289309"/>
              </a:xfrm>
            </p:grpSpPr>
            <p:grpSp>
              <p:nvGrpSpPr>
                <p:cNvPr id="135" name="Groupe 134">
                  <a:extLst>
                    <a:ext uri="{FF2B5EF4-FFF2-40B4-BE49-F238E27FC236}">
                      <a16:creationId xmlns:a16="http://schemas.microsoft.com/office/drawing/2014/main" id="{485BCF43-12B6-C035-307C-DA313FADB9C3}"/>
                    </a:ext>
                  </a:extLst>
                </p:cNvPr>
                <p:cNvGrpSpPr/>
                <p:nvPr/>
              </p:nvGrpSpPr>
              <p:grpSpPr>
                <a:xfrm>
                  <a:off x="8510109" y="384727"/>
                  <a:ext cx="2702481" cy="5289309"/>
                  <a:chOff x="8601920" y="317246"/>
                  <a:chExt cx="2702481" cy="5289309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32C9E52F-62D2-851D-00B1-BF40812800BF}"/>
                      </a:ext>
                    </a:extLst>
                  </p:cNvPr>
                  <p:cNvSpPr/>
                  <p:nvPr/>
                </p:nvSpPr>
                <p:spPr>
                  <a:xfrm>
                    <a:off x="9079836" y="1067682"/>
                    <a:ext cx="1908729" cy="1889151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" name="ZoneTexte 72">
                    <a:extLst>
                      <a:ext uri="{FF2B5EF4-FFF2-40B4-BE49-F238E27FC236}">
                        <a16:creationId xmlns:a16="http://schemas.microsoft.com/office/drawing/2014/main" id="{848F983D-965D-FFBA-2AB6-F7A4762AC431}"/>
                      </a:ext>
                    </a:extLst>
                  </p:cNvPr>
                  <p:cNvSpPr txBox="1"/>
                  <p:nvPr/>
                </p:nvSpPr>
                <p:spPr>
                  <a:xfrm>
                    <a:off x="9163792" y="752531"/>
                    <a:ext cx="170040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Arial Black" panose="020B0A04020102020204" pitchFamily="34" charset="0"/>
                      </a:rPr>
                      <a:t>Janvier </a:t>
                    </a: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11AA910-1116-8ED5-CCE8-66773C1746D2}"/>
                      </a:ext>
                    </a:extLst>
                  </p:cNvPr>
                  <p:cNvSpPr/>
                  <p:nvPr/>
                </p:nvSpPr>
                <p:spPr>
                  <a:xfrm>
                    <a:off x="8812302" y="3156995"/>
                    <a:ext cx="1084894" cy="1175868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ADA8192-CE3D-BB7E-6404-21D8849B0127}"/>
                      </a:ext>
                    </a:extLst>
                  </p:cNvPr>
                  <p:cNvSpPr/>
                  <p:nvPr/>
                </p:nvSpPr>
                <p:spPr>
                  <a:xfrm>
                    <a:off x="10000660" y="4426886"/>
                    <a:ext cx="1137229" cy="1179669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3" name="ZoneTexte 82">
                    <a:extLst>
                      <a:ext uri="{FF2B5EF4-FFF2-40B4-BE49-F238E27FC236}">
                        <a16:creationId xmlns:a16="http://schemas.microsoft.com/office/drawing/2014/main" id="{E7145FCD-D978-20E1-4905-A375F401AC0D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5118" y="1100574"/>
                    <a:ext cx="76378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400" b="1" dirty="0">
                        <a:latin typeface="Scriptorama Tradeshow JF" panose="00000400000000000000" pitchFamily="2" charset="0"/>
                      </a:rPr>
                      <a:t>0,5CC</a:t>
                    </a:r>
                  </a:p>
                </p:txBody>
              </p:sp>
              <p:pic>
                <p:nvPicPr>
                  <p:cNvPr id="84" name="Image 83">
                    <a:extLst>
                      <a:ext uri="{FF2B5EF4-FFF2-40B4-BE49-F238E27FC236}">
                        <a16:creationId xmlns:a16="http://schemas.microsoft.com/office/drawing/2014/main" id="{BBD3071E-A1BF-0180-DF8C-786D907008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6500" b="93500" l="9538" r="89538">
                                <a14:foregroundMark x1="39385" y1="6500" x2="55077" y2="8000"/>
                                <a14:foregroundMark x1="32000" y1="70000" x2="56923" y2="93500"/>
                                <a14:foregroundMark x1="56923" y1="93500" x2="56923" y2="93500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11720" y="4436392"/>
                    <a:ext cx="746068" cy="800456"/>
                  </a:xfrm>
                  <a:prstGeom prst="rect">
                    <a:avLst/>
                  </a:prstGeom>
                </p:spPr>
              </p:pic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18B9051-CEF8-A86F-63C6-8971E4A80541}"/>
                      </a:ext>
                    </a:extLst>
                  </p:cNvPr>
                  <p:cNvSpPr/>
                  <p:nvPr/>
                </p:nvSpPr>
                <p:spPr>
                  <a:xfrm>
                    <a:off x="8805958" y="4414020"/>
                    <a:ext cx="1094863" cy="1179669"/>
                  </a:xfrm>
                  <a:prstGeom prst="rect">
                    <a:avLst/>
                  </a:pr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7" name="ZoneTexte 86">
                    <a:extLst>
                      <a:ext uri="{FF2B5EF4-FFF2-40B4-BE49-F238E27FC236}">
                        <a16:creationId xmlns:a16="http://schemas.microsoft.com/office/drawing/2014/main" id="{E28F5499-DF4D-47AB-0567-E589C076AD58}"/>
                      </a:ext>
                    </a:extLst>
                  </p:cNvPr>
                  <p:cNvSpPr txBox="1"/>
                  <p:nvPr/>
                </p:nvSpPr>
                <p:spPr>
                  <a:xfrm>
                    <a:off x="8601920" y="3178213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88" name="ZoneTexte 87">
                    <a:extLst>
                      <a:ext uri="{FF2B5EF4-FFF2-40B4-BE49-F238E27FC236}">
                        <a16:creationId xmlns:a16="http://schemas.microsoft.com/office/drawing/2014/main" id="{4534301B-4DE5-584F-0EF3-7BCFCB95751D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0945" y="4479984"/>
                    <a:ext cx="72345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Scriptorama Tradeshow JF" panose="00000400000000000000" pitchFamily="2" charset="0"/>
                      </a:rPr>
                      <a:t>3CC</a:t>
                    </a:r>
                  </a:p>
                </p:txBody>
              </p:sp>
              <p:sp>
                <p:nvSpPr>
                  <p:cNvPr id="89" name="ZoneTexte 88">
                    <a:extLst>
                      <a:ext uri="{FF2B5EF4-FFF2-40B4-BE49-F238E27FC236}">
                        <a16:creationId xmlns:a16="http://schemas.microsoft.com/office/drawing/2014/main" id="{A3069BAB-0735-13A5-7385-ACCEE5361E21}"/>
                      </a:ext>
                    </a:extLst>
                  </p:cNvPr>
                  <p:cNvSpPr txBox="1"/>
                  <p:nvPr/>
                </p:nvSpPr>
                <p:spPr>
                  <a:xfrm>
                    <a:off x="8726811" y="4455545"/>
                    <a:ext cx="57020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1CC</a:t>
                    </a:r>
                  </a:p>
                </p:txBody>
              </p:sp>
              <p:sp>
                <p:nvSpPr>
                  <p:cNvPr id="91" name="ZoneTexte 90">
                    <a:extLst>
                      <a:ext uri="{FF2B5EF4-FFF2-40B4-BE49-F238E27FC236}">
                        <a16:creationId xmlns:a16="http://schemas.microsoft.com/office/drawing/2014/main" id="{CF3122D6-6B5E-816C-D28A-150C6B83DD7A}"/>
                      </a:ext>
                    </a:extLst>
                  </p:cNvPr>
                  <p:cNvSpPr txBox="1"/>
                  <p:nvPr/>
                </p:nvSpPr>
                <p:spPr>
                  <a:xfrm>
                    <a:off x="9386261" y="317246"/>
                    <a:ext cx="1272886" cy="338554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>
                        <a:latin typeface="Scriptorama Tradeshow JF" panose="00000400000000000000" pitchFamily="2" charset="0"/>
                      </a:rPr>
                      <a:t>9,5CCG</a:t>
                    </a: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391569FA-CF1E-FABC-2BC4-79E45D7067A4}"/>
                      </a:ext>
                    </a:extLst>
                  </p:cNvPr>
                  <p:cNvSpPr/>
                  <p:nvPr/>
                </p:nvSpPr>
                <p:spPr>
                  <a:xfrm>
                    <a:off x="9997824" y="3153511"/>
                    <a:ext cx="1128711" cy="1162659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8" name="ZoneTexte 157">
                    <a:extLst>
                      <a:ext uri="{FF2B5EF4-FFF2-40B4-BE49-F238E27FC236}">
                        <a16:creationId xmlns:a16="http://schemas.microsoft.com/office/drawing/2014/main" id="{DC607ACD-DD45-2818-628C-84954A758174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3450" y="3191892"/>
                    <a:ext cx="76538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latin typeface="Scriptorama Tradeshow JF" panose="00000400000000000000" pitchFamily="2" charset="0"/>
                      </a:rPr>
                      <a:t>4CC</a:t>
                    </a:r>
                  </a:p>
                </p:txBody>
              </p:sp>
            </p:grpSp>
            <p:sp>
              <p:nvSpPr>
                <p:cNvPr id="174" name="ZoneTexte 173">
                  <a:extLst>
                    <a:ext uri="{FF2B5EF4-FFF2-40B4-BE49-F238E27FC236}">
                      <a16:creationId xmlns:a16="http://schemas.microsoft.com/office/drawing/2014/main" id="{78095F7C-551A-5A2C-629C-F46B8F869CAE}"/>
                    </a:ext>
                  </a:extLst>
                </p:cNvPr>
                <p:cNvSpPr txBox="1"/>
                <p:nvPr/>
              </p:nvSpPr>
              <p:spPr>
                <a:xfrm>
                  <a:off x="8885015" y="5273365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latin typeface="Arial Black" panose="020B0A04020102020204" pitchFamily="34" charset="0"/>
                    </a:rPr>
                    <a:t>LOIC</a:t>
                  </a:r>
                </a:p>
              </p:txBody>
            </p:sp>
            <p:sp>
              <p:nvSpPr>
                <p:cNvPr id="204" name="ZoneTexte 203">
                  <a:extLst>
                    <a:ext uri="{FF2B5EF4-FFF2-40B4-BE49-F238E27FC236}">
                      <a16:creationId xmlns:a16="http://schemas.microsoft.com/office/drawing/2014/main" id="{2D3254C7-9447-EE60-C302-532BAF914950}"/>
                    </a:ext>
                  </a:extLst>
                </p:cNvPr>
                <p:cNvSpPr txBox="1"/>
                <p:nvPr/>
              </p:nvSpPr>
              <p:spPr>
                <a:xfrm>
                  <a:off x="10187871" y="5277825"/>
                  <a:ext cx="7809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>
                      <a:latin typeface="Arial Black" panose="020B0A04020102020204" pitchFamily="34" charset="0"/>
                    </a:rPr>
                    <a:t>JULIE</a:t>
                  </a:r>
                </a:p>
              </p:txBody>
            </p:sp>
          </p:grpSp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F9B33569-B626-83FF-CD90-DC3302C55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750" b="97250" l="7921" r="92739">
                            <a14:foregroundMark x1="32013" y1="8250" x2="61056" y2="6750"/>
                            <a14:foregroundMark x1="30363" y1="74500" x2="44554" y2="94000"/>
                            <a14:foregroundMark x1="44554" y1="94000" x2="53731" y2="95481"/>
                            <a14:foregroundMark x1="24422" y1="90750" x2="51485" y2="94500"/>
                            <a14:foregroundMark x1="55272" y1="93857" x2="70627" y2="91250"/>
                            <a14:foregroundMark x1="51485" y1="94500" x2="52789" y2="94279"/>
                            <a14:foregroundMark x1="70627" y1="91250" x2="57426" y2="83500"/>
                            <a14:foregroundMark x1="57426" y1="83500" x2="26073" y2="80500"/>
                            <a14:foregroundMark x1="9241" y1="86000" x2="7921" y2="94500"/>
                            <a14:foregroundMark x1="90429" y1="86250" x2="92739" y2="94250"/>
                            <a14:backgroundMark x1="59406" y1="96250" x2="59406" y2="96250"/>
                            <a14:backgroundMark x1="63696" y1="98000" x2="63696" y2="98000"/>
                            <a14:backgroundMark x1="63696" y1="98000" x2="55116" y2="97250"/>
                            <a14:backgroundMark x1="66007" y1="96250" x2="56106" y2="98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06845" y="1285319"/>
                <a:ext cx="871088" cy="1149951"/>
              </a:xfrm>
              <a:prstGeom prst="rect">
                <a:avLst/>
              </a:prstGeom>
            </p:spPr>
          </p:pic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F5ADB5A-34E8-CE6F-C1F2-D164B58ED8D2}"/>
                  </a:ext>
                </a:extLst>
              </p:cNvPr>
              <p:cNvSpPr txBox="1"/>
              <p:nvPr/>
            </p:nvSpPr>
            <p:spPr>
              <a:xfrm>
                <a:off x="8976528" y="2433741"/>
                <a:ext cx="19087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MARC </a:t>
                </a:r>
              </a:p>
              <a:p>
                <a:pPr algn="ctr"/>
                <a:endParaRPr lang="fr-FR" sz="8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fr-FR" sz="800" dirty="0">
                    <a:latin typeface="Arial Black" panose="020B0A04020102020204" pitchFamily="34" charset="0"/>
                  </a:rPr>
                  <a:t>Parrainé le </a:t>
                </a:r>
                <a:r>
                  <a:rPr lang="fr-FR" sz="800" dirty="0">
                    <a:solidFill>
                      <a:schemeClr val="accent4"/>
                    </a:solidFill>
                    <a:latin typeface="Arial Black" panose="020B0A04020102020204" pitchFamily="34" charset="0"/>
                  </a:rPr>
                  <a:t>15 novembre 2023 </a:t>
                </a:r>
                <a:r>
                  <a:rPr lang="fr-FR" sz="800" dirty="0">
                    <a:latin typeface="Arial Black" panose="020B0A04020102020204" pitchFamily="34" charset="0"/>
                  </a:rPr>
                  <a:t>avec un pack SYPU</a:t>
                </a:r>
              </a:p>
            </p:txBody>
          </p:sp>
          <p:pic>
            <p:nvPicPr>
              <p:cNvPr id="92" name="Image 91">
                <a:extLst>
                  <a:ext uri="{FF2B5EF4-FFF2-40B4-BE49-F238E27FC236}">
                    <a16:creationId xmlns:a16="http://schemas.microsoft.com/office/drawing/2014/main" id="{ECA7592C-E332-32FE-69A6-FA6B3C41C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500" b="97250" l="9942" r="90936">
                            <a14:foregroundMark x1="33333" y1="10500" x2="58187" y2="8250"/>
                            <a14:foregroundMark x1="10526" y1="87750" x2="35622" y2="95986"/>
                            <a14:foregroundMark x1="52633" y1="95480" x2="91520" y2="90250"/>
                            <a14:foregroundMark x1="43860" y1="5250" x2="44052" y2="5233"/>
                            <a14:foregroundMark x1="44737" y1="3500" x2="45313" y2="3513"/>
                            <a14:backgroundMark x1="36842" y1="96750" x2="46199" y2="97000"/>
                            <a14:backgroundMark x1="36550" y1="96500" x2="39181" y2="96500"/>
                            <a14:backgroundMark x1="45906" y1="96750" x2="51462" y2="97000"/>
                            <a14:backgroundMark x1="35088" y1="96750" x2="38012" y2="96500"/>
                            <a14:backgroundMark x1="45322" y1="3500" x2="56725" y2="3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83762" y="3311426"/>
                <a:ext cx="651423" cy="702824"/>
              </a:xfrm>
              <a:prstGeom prst="rect">
                <a:avLst/>
              </a:prstGeom>
            </p:spPr>
          </p:pic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69ED431D-1DC1-9E11-44D7-1CBAD1D4CC95}"/>
                  </a:ext>
                </a:extLst>
              </p:cNvPr>
              <p:cNvSpPr txBox="1"/>
              <p:nvPr/>
            </p:nvSpPr>
            <p:spPr>
              <a:xfrm>
                <a:off x="8724749" y="4116350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décembre 2023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FEEB0EE1-CBF6-F8F6-A9D2-054D4D5B7CF3}"/>
                  </a:ext>
                </a:extLst>
              </p:cNvPr>
              <p:cNvSpPr txBox="1"/>
              <p:nvPr/>
            </p:nvSpPr>
            <p:spPr>
              <a:xfrm>
                <a:off x="9915821" y="4107801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décembre 2023</a:t>
                </a:r>
              </a:p>
            </p:txBody>
          </p: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22311C40-2624-EE05-A4B8-FF57426EA482}"/>
                  </a:ext>
                </a:extLst>
              </p:cNvPr>
              <p:cNvSpPr txBox="1"/>
              <p:nvPr/>
            </p:nvSpPr>
            <p:spPr>
              <a:xfrm>
                <a:off x="8707811" y="5387110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</a:t>
                </a:r>
              </a:p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janvier 2023</a:t>
                </a:r>
              </a:p>
            </p:txBody>
          </p:sp>
          <p:pic>
            <p:nvPicPr>
              <p:cNvPr id="101" name="Image 100">
                <a:extLst>
                  <a:ext uri="{FF2B5EF4-FFF2-40B4-BE49-F238E27FC236}">
                    <a16:creationId xmlns:a16="http://schemas.microsoft.com/office/drawing/2014/main" id="{9A00C535-0146-84FF-21DE-95D6A1E35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000" b="94000" l="9504" r="89669">
                            <a14:foregroundMark x1="27686" y1="9000" x2="45868" y2="9000"/>
                            <a14:foregroundMark x1="8678" y1="80250" x2="21901" y2="91000"/>
                            <a14:foregroundMark x1="21901" y1="91000" x2="83884" y2="94000"/>
                            <a14:foregroundMark x1="83884" y1="94000" x2="89669" y2="842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239581" y="3284499"/>
                <a:ext cx="456609" cy="754726"/>
              </a:xfrm>
              <a:prstGeom prst="rect">
                <a:avLst/>
              </a:prstGeom>
            </p:spPr>
          </p:pic>
          <p:pic>
            <p:nvPicPr>
              <p:cNvPr id="104" name="Image 103">
                <a:extLst>
                  <a:ext uri="{FF2B5EF4-FFF2-40B4-BE49-F238E27FC236}">
                    <a16:creationId xmlns:a16="http://schemas.microsoft.com/office/drawing/2014/main" id="{ACFAB3C5-FFB8-F5AE-3F5D-72983CCB3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000" b="90250" l="9969" r="89720">
                            <a14:foregroundMark x1="40498" y1="8500" x2="58879" y2="8000"/>
                            <a14:foregroundMark x1="58879" y1="8000" x2="60748" y2="9000"/>
                            <a14:foregroundMark x1="49221" y1="4500" x2="54829" y2="4000"/>
                            <a14:foregroundMark x1="30530" y1="73500" x2="19626" y2="90250"/>
                            <a14:foregroundMark x1="28349" y1="71750" x2="28349" y2="7175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164087" y="4552135"/>
                <a:ext cx="607595" cy="757127"/>
              </a:xfrm>
              <a:prstGeom prst="rect">
                <a:avLst/>
              </a:prstGeom>
            </p:spPr>
          </p:pic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B4537C53-4CC5-5076-05B2-D2A6D9AE654B}"/>
                  </a:ext>
                </a:extLst>
              </p:cNvPr>
              <p:cNvSpPr txBox="1"/>
              <p:nvPr/>
            </p:nvSpPr>
            <p:spPr>
              <a:xfrm>
                <a:off x="9897495" y="5393394"/>
                <a:ext cx="113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Parrainé en </a:t>
                </a:r>
              </a:p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janvier 2023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4F5B5136-5EF4-3E7C-9FA0-BB6CFA6DB748}"/>
                  </a:ext>
                </a:extLst>
              </p:cNvPr>
              <p:cNvSpPr txBox="1"/>
              <p:nvPr/>
            </p:nvSpPr>
            <p:spPr>
              <a:xfrm>
                <a:off x="9033586" y="3967416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PIERRE</a:t>
                </a:r>
              </a:p>
            </p:txBody>
          </p: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76276E1C-81CB-B264-FC39-9F48643099D3}"/>
                  </a:ext>
                </a:extLst>
              </p:cNvPr>
              <p:cNvSpPr txBox="1"/>
              <p:nvPr/>
            </p:nvSpPr>
            <p:spPr>
              <a:xfrm>
                <a:off x="10229964" y="3968379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MAYA</a:t>
                </a:r>
              </a:p>
            </p:txBody>
          </p:sp>
        </p:grpSp>
      </p:grpSp>
      <p:sp>
        <p:nvSpPr>
          <p:cNvPr id="14" name="Interdiction 13">
            <a:extLst>
              <a:ext uri="{FF2B5EF4-FFF2-40B4-BE49-F238E27FC236}">
                <a16:creationId xmlns:a16="http://schemas.microsoft.com/office/drawing/2014/main" id="{715E10AD-67D7-D536-4C09-75640C598A4B}"/>
              </a:ext>
            </a:extLst>
          </p:cNvPr>
          <p:cNvSpPr/>
          <p:nvPr/>
        </p:nvSpPr>
        <p:spPr>
          <a:xfrm>
            <a:off x="9141813" y="8131951"/>
            <a:ext cx="349653" cy="323351"/>
          </a:xfrm>
          <a:prstGeom prst="noSmoking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6" name="Flèche : droite à entaille 115">
            <a:extLst>
              <a:ext uri="{FF2B5EF4-FFF2-40B4-BE49-F238E27FC236}">
                <a16:creationId xmlns:a16="http://schemas.microsoft.com/office/drawing/2014/main" id="{08631E04-2E81-6E33-96DA-5C12313276E7}"/>
              </a:ext>
            </a:extLst>
          </p:cNvPr>
          <p:cNvSpPr/>
          <p:nvPr/>
        </p:nvSpPr>
        <p:spPr>
          <a:xfrm>
            <a:off x="-8166972" y="5951986"/>
            <a:ext cx="3355675" cy="81530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lèche : droite à entaille 116">
            <a:extLst>
              <a:ext uri="{FF2B5EF4-FFF2-40B4-BE49-F238E27FC236}">
                <a16:creationId xmlns:a16="http://schemas.microsoft.com/office/drawing/2014/main" id="{97065AF9-0E43-AE07-CA22-0A9B89058292}"/>
              </a:ext>
            </a:extLst>
          </p:cNvPr>
          <p:cNvSpPr/>
          <p:nvPr/>
        </p:nvSpPr>
        <p:spPr>
          <a:xfrm>
            <a:off x="-4805321" y="5919016"/>
            <a:ext cx="3355675" cy="8482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lèche : droite à entaille 117">
            <a:extLst>
              <a:ext uri="{FF2B5EF4-FFF2-40B4-BE49-F238E27FC236}">
                <a16:creationId xmlns:a16="http://schemas.microsoft.com/office/drawing/2014/main" id="{815EBED9-11F8-1C59-402C-E2B56938E9D4}"/>
              </a:ext>
            </a:extLst>
          </p:cNvPr>
          <p:cNvSpPr/>
          <p:nvPr/>
        </p:nvSpPr>
        <p:spPr>
          <a:xfrm>
            <a:off x="-1437694" y="5879839"/>
            <a:ext cx="3355675" cy="925572"/>
          </a:xfrm>
          <a:prstGeom prst="notchedRight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5123792-067E-3E42-6F63-B58BE13A3644}"/>
              </a:ext>
            </a:extLst>
          </p:cNvPr>
          <p:cNvSpPr txBox="1"/>
          <p:nvPr/>
        </p:nvSpPr>
        <p:spPr>
          <a:xfrm>
            <a:off x="-5822769" y="6138918"/>
            <a:ext cx="837556" cy="53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30</a:t>
            </a:r>
          </a:p>
        </p:txBody>
      </p:sp>
      <p:sp>
        <p:nvSpPr>
          <p:cNvPr id="120" name="Flèche : droite à entaille 119">
            <a:extLst>
              <a:ext uri="{FF2B5EF4-FFF2-40B4-BE49-F238E27FC236}">
                <a16:creationId xmlns:a16="http://schemas.microsoft.com/office/drawing/2014/main" id="{E843A7D5-720B-57D0-9C24-A67587B54BB8}"/>
              </a:ext>
            </a:extLst>
          </p:cNvPr>
          <p:cNvSpPr/>
          <p:nvPr/>
        </p:nvSpPr>
        <p:spPr>
          <a:xfrm>
            <a:off x="-4898987" y="5888061"/>
            <a:ext cx="3461292" cy="916675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485472EA-4694-42B1-FC64-A76D223B2B29}"/>
              </a:ext>
            </a:extLst>
          </p:cNvPr>
          <p:cNvSpPr txBox="1"/>
          <p:nvPr/>
        </p:nvSpPr>
        <p:spPr>
          <a:xfrm>
            <a:off x="-8759967" y="6124972"/>
            <a:ext cx="80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criptorama Tradeshow JF" panose="00000400000000000000" pitchFamily="2" charset="0"/>
              </a:rPr>
              <a:t>Jours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103C33F-2A43-E2BC-9101-C20CE8162B80}"/>
              </a:ext>
            </a:extLst>
          </p:cNvPr>
          <p:cNvSpPr txBox="1"/>
          <p:nvPr/>
        </p:nvSpPr>
        <p:spPr>
          <a:xfrm>
            <a:off x="-7975903" y="6591358"/>
            <a:ext cx="173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15 novembre</a:t>
            </a:r>
          </a:p>
        </p:txBody>
      </p:sp>
      <p:sp>
        <p:nvSpPr>
          <p:cNvPr id="126" name="Flèche : droite à entaille 125">
            <a:extLst>
              <a:ext uri="{FF2B5EF4-FFF2-40B4-BE49-F238E27FC236}">
                <a16:creationId xmlns:a16="http://schemas.microsoft.com/office/drawing/2014/main" id="{3F079269-C5F0-8BAF-90B9-D0288001354C}"/>
              </a:ext>
            </a:extLst>
          </p:cNvPr>
          <p:cNvSpPr/>
          <p:nvPr/>
        </p:nvSpPr>
        <p:spPr>
          <a:xfrm>
            <a:off x="-1519426" y="5834875"/>
            <a:ext cx="3461293" cy="1019442"/>
          </a:xfrm>
          <a:prstGeom prst="notchedRightArrow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A9078B5-4556-A8C8-4CF4-40231771D05E}"/>
              </a:ext>
            </a:extLst>
          </p:cNvPr>
          <p:cNvSpPr txBox="1"/>
          <p:nvPr/>
        </p:nvSpPr>
        <p:spPr>
          <a:xfrm>
            <a:off x="999833" y="6090509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90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DF9E16B-BAE7-1C5F-9D20-617516574E2C}"/>
              </a:ext>
            </a:extLst>
          </p:cNvPr>
          <p:cNvSpPr txBox="1"/>
          <p:nvPr/>
        </p:nvSpPr>
        <p:spPr>
          <a:xfrm>
            <a:off x="192294" y="6562107"/>
            <a:ext cx="124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13 février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CFCF791E-0110-53B9-C573-88F93CB9B91E}"/>
              </a:ext>
            </a:extLst>
          </p:cNvPr>
          <p:cNvSpPr txBox="1"/>
          <p:nvPr/>
        </p:nvSpPr>
        <p:spPr>
          <a:xfrm>
            <a:off x="-2375768" y="6090509"/>
            <a:ext cx="7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orama Tradeshow JF" panose="00000400000000000000" pitchFamily="2" charset="0"/>
              </a:rPr>
              <a:t>60</a:t>
            </a: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6DA1E8D8-9950-8C6A-B159-0668C7322772}"/>
              </a:ext>
            </a:extLst>
          </p:cNvPr>
          <p:cNvCxnSpPr>
            <a:cxnSpLocks/>
          </p:cNvCxnSpPr>
          <p:nvPr/>
        </p:nvCxnSpPr>
        <p:spPr>
          <a:xfrm>
            <a:off x="1692798" y="6088319"/>
            <a:ext cx="0" cy="11041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4BA2C80F-7A5A-3233-B8DA-5D46526E7847}"/>
              </a:ext>
            </a:extLst>
          </p:cNvPr>
          <p:cNvSpPr txBox="1"/>
          <p:nvPr/>
        </p:nvSpPr>
        <p:spPr>
          <a:xfrm>
            <a:off x="-10167" y="6039981"/>
            <a:ext cx="10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latin typeface="Scriptorama Tradeshow JF" panose="00000400000000000000" pitchFamily="2" charset="0"/>
              </a:rPr>
              <a:t>Première période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68ED9B5A-9A1B-C741-0D56-9F3B8CDD79ED}"/>
              </a:ext>
            </a:extLst>
          </p:cNvPr>
          <p:cNvSpPr txBox="1"/>
          <p:nvPr/>
        </p:nvSpPr>
        <p:spPr>
          <a:xfrm>
            <a:off x="2060776" y="6562107"/>
            <a:ext cx="124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14 février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54D41767-1679-C0F6-0584-EFE17BD4575E}"/>
              </a:ext>
            </a:extLst>
          </p:cNvPr>
          <p:cNvSpPr txBox="1"/>
          <p:nvPr/>
        </p:nvSpPr>
        <p:spPr>
          <a:xfrm>
            <a:off x="11147102" y="5549507"/>
            <a:ext cx="104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14 mai</a:t>
            </a:r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722BAA21-59C6-F0A3-C2F5-CA740185DA8D}"/>
              </a:ext>
            </a:extLst>
          </p:cNvPr>
          <p:cNvGrpSpPr/>
          <p:nvPr/>
        </p:nvGrpSpPr>
        <p:grpSpPr>
          <a:xfrm>
            <a:off x="1984175" y="521297"/>
            <a:ext cx="3900932" cy="4039400"/>
            <a:chOff x="8510109" y="384727"/>
            <a:chExt cx="3900932" cy="4039400"/>
          </a:xfrm>
        </p:grpSpPr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D7ECEE62-EB0D-36C4-25D5-3FB244D3C4A9}"/>
                </a:ext>
              </a:extLst>
            </p:cNvPr>
            <p:cNvSpPr txBox="1"/>
            <p:nvPr/>
          </p:nvSpPr>
          <p:spPr>
            <a:xfrm>
              <a:off x="8893334" y="3016457"/>
              <a:ext cx="22448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Hors Manager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60BD72FC-6785-5136-0D87-1BA3D223B5C3}"/>
                </a:ext>
              </a:extLst>
            </p:cNvPr>
            <p:cNvSpPr txBox="1"/>
            <p:nvPr/>
          </p:nvSpPr>
          <p:spPr>
            <a:xfrm>
              <a:off x="8860572" y="1209808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172" name="Groupe 171">
              <a:extLst>
                <a:ext uri="{FF2B5EF4-FFF2-40B4-BE49-F238E27FC236}">
                  <a16:creationId xmlns:a16="http://schemas.microsoft.com/office/drawing/2014/main" id="{BFC0BA34-F008-ECD0-C7F8-87CAC8CE5E3F}"/>
                </a:ext>
              </a:extLst>
            </p:cNvPr>
            <p:cNvGrpSpPr/>
            <p:nvPr/>
          </p:nvGrpSpPr>
          <p:grpSpPr>
            <a:xfrm>
              <a:off x="8510109" y="384727"/>
              <a:ext cx="3900932" cy="4015617"/>
              <a:chOff x="8510109" y="384727"/>
              <a:chExt cx="3900932" cy="4015617"/>
            </a:xfrm>
          </p:grpSpPr>
          <p:grpSp>
            <p:nvGrpSpPr>
              <p:cNvPr id="185" name="Groupe 184">
                <a:extLst>
                  <a:ext uri="{FF2B5EF4-FFF2-40B4-BE49-F238E27FC236}">
                    <a16:creationId xmlns:a16="http://schemas.microsoft.com/office/drawing/2014/main" id="{66B0597F-A80E-8A63-BA85-400408DE8EA3}"/>
                  </a:ext>
                </a:extLst>
              </p:cNvPr>
              <p:cNvGrpSpPr/>
              <p:nvPr/>
            </p:nvGrpSpPr>
            <p:grpSpPr>
              <a:xfrm>
                <a:off x="8510109" y="384727"/>
                <a:ext cx="3900932" cy="4015617"/>
                <a:chOff x="8601920" y="317246"/>
                <a:chExt cx="3900932" cy="4015617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8830164-C4CB-AF4F-7BBD-E521B54982A0}"/>
                    </a:ext>
                  </a:extLst>
                </p:cNvPr>
                <p:cNvSpPr/>
                <p:nvPr/>
              </p:nvSpPr>
              <p:spPr>
                <a:xfrm>
                  <a:off x="9079836" y="1067682"/>
                  <a:ext cx="1908729" cy="188915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ZoneTexte 188">
                  <a:extLst>
                    <a:ext uri="{FF2B5EF4-FFF2-40B4-BE49-F238E27FC236}">
                      <a16:creationId xmlns:a16="http://schemas.microsoft.com/office/drawing/2014/main" id="{A93A9AA1-8AA9-E322-22C9-674938AD4DDF}"/>
                    </a:ext>
                  </a:extLst>
                </p:cNvPr>
                <p:cNvSpPr txBox="1"/>
                <p:nvPr/>
              </p:nvSpPr>
              <p:spPr>
                <a:xfrm>
                  <a:off x="9163792" y="752531"/>
                  <a:ext cx="17004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Arial Black" panose="020B0A04020102020204" pitchFamily="34" charset="0"/>
                    </a:rPr>
                    <a:t>Février 2025 </a:t>
                  </a: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80E08AE0-C041-38D0-BCC1-029AB0752221}"/>
                    </a:ext>
                  </a:extLst>
                </p:cNvPr>
                <p:cNvSpPr/>
                <p:nvPr/>
              </p:nvSpPr>
              <p:spPr>
                <a:xfrm>
                  <a:off x="8812302" y="3156995"/>
                  <a:ext cx="1084894" cy="1175868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F9BA084E-7CAC-795F-B954-DA9B8B561630}"/>
                    </a:ext>
                  </a:extLst>
                </p:cNvPr>
                <p:cNvSpPr/>
                <p:nvPr/>
              </p:nvSpPr>
              <p:spPr>
                <a:xfrm>
                  <a:off x="11199111" y="3149748"/>
                  <a:ext cx="1137229" cy="1162660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2" name="ZoneTexte 191">
                  <a:extLst>
                    <a:ext uri="{FF2B5EF4-FFF2-40B4-BE49-F238E27FC236}">
                      <a16:creationId xmlns:a16="http://schemas.microsoft.com/office/drawing/2014/main" id="{766B9C68-D1BB-FBBE-6032-9171CBB0901F}"/>
                    </a:ext>
                  </a:extLst>
                </p:cNvPr>
                <p:cNvSpPr txBox="1"/>
                <p:nvPr/>
              </p:nvSpPr>
              <p:spPr>
                <a:xfrm>
                  <a:off x="10184973" y="1109979"/>
                  <a:ext cx="871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  <p:sp>
              <p:nvSpPr>
                <p:cNvPr id="195" name="ZoneTexte 194">
                  <a:extLst>
                    <a:ext uri="{FF2B5EF4-FFF2-40B4-BE49-F238E27FC236}">
                      <a16:creationId xmlns:a16="http://schemas.microsoft.com/office/drawing/2014/main" id="{DD12320D-70DF-D3ED-6F11-559FE863D86F}"/>
                    </a:ext>
                  </a:extLst>
                </p:cNvPr>
                <p:cNvSpPr txBox="1"/>
                <p:nvPr/>
              </p:nvSpPr>
              <p:spPr>
                <a:xfrm>
                  <a:off x="8601920" y="3178213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196" name="ZoneTexte 195">
                  <a:extLst>
                    <a:ext uri="{FF2B5EF4-FFF2-40B4-BE49-F238E27FC236}">
                      <a16:creationId xmlns:a16="http://schemas.microsoft.com/office/drawing/2014/main" id="{B9C4CFC1-9AE4-D240-B2DF-46233395926F}"/>
                    </a:ext>
                  </a:extLst>
                </p:cNvPr>
                <p:cNvSpPr txBox="1"/>
                <p:nvPr/>
              </p:nvSpPr>
              <p:spPr>
                <a:xfrm>
                  <a:off x="11779396" y="3202845"/>
                  <a:ext cx="72345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latin typeface="Scriptorama Tradeshow JF" panose="00000400000000000000" pitchFamily="2" charset="0"/>
                    </a:rPr>
                    <a:t>3CC</a:t>
                  </a:r>
                </a:p>
              </p:txBody>
            </p:sp>
            <p:sp>
              <p:nvSpPr>
                <p:cNvPr id="198" name="ZoneTexte 197">
                  <a:extLst>
                    <a:ext uri="{FF2B5EF4-FFF2-40B4-BE49-F238E27FC236}">
                      <a16:creationId xmlns:a16="http://schemas.microsoft.com/office/drawing/2014/main" id="{CCDF3B9A-9F66-A0B9-3BAA-B3794366F85F}"/>
                    </a:ext>
                  </a:extLst>
                </p:cNvPr>
                <p:cNvSpPr txBox="1"/>
                <p:nvPr/>
              </p:nvSpPr>
              <p:spPr>
                <a:xfrm>
                  <a:off x="9386261" y="317246"/>
                  <a:ext cx="1272886" cy="338554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latin typeface="Scriptorama Tradeshow JF" panose="00000400000000000000" pitchFamily="2" charset="0"/>
                    </a:rPr>
                    <a:t>10CCG</a:t>
                  </a: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1A725F5E-A1A1-C2AF-7F8B-95F1AA5DC07F}"/>
                    </a:ext>
                  </a:extLst>
                </p:cNvPr>
                <p:cNvSpPr/>
                <p:nvPr/>
              </p:nvSpPr>
              <p:spPr>
                <a:xfrm>
                  <a:off x="9997824" y="3153511"/>
                  <a:ext cx="1128711" cy="1162659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ZoneTexte 199">
                  <a:extLst>
                    <a:ext uri="{FF2B5EF4-FFF2-40B4-BE49-F238E27FC236}">
                      <a16:creationId xmlns:a16="http://schemas.microsoft.com/office/drawing/2014/main" id="{C978DBBE-FD57-41CF-056B-587734851F2D}"/>
                    </a:ext>
                  </a:extLst>
                </p:cNvPr>
                <p:cNvSpPr txBox="1"/>
                <p:nvPr/>
              </p:nvSpPr>
              <p:spPr>
                <a:xfrm>
                  <a:off x="10529799" y="3182232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</p:grpSp>
          <p:sp>
            <p:nvSpPr>
              <p:cNvPr id="187" name="ZoneTexte 186">
                <a:extLst>
                  <a:ext uri="{FF2B5EF4-FFF2-40B4-BE49-F238E27FC236}">
                    <a16:creationId xmlns:a16="http://schemas.microsoft.com/office/drawing/2014/main" id="{E9AA6859-192B-B0DE-CD47-4EAC1833F09F}"/>
                  </a:ext>
                </a:extLst>
              </p:cNvPr>
              <p:cNvSpPr txBox="1"/>
              <p:nvPr/>
            </p:nvSpPr>
            <p:spPr>
              <a:xfrm>
                <a:off x="11386322" y="4000686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>
                    <a:latin typeface="Arial Black" panose="020B0A04020102020204" pitchFamily="34" charset="0"/>
                  </a:rPr>
                  <a:t>JULIE</a:t>
                </a:r>
              </a:p>
            </p:txBody>
          </p:sp>
        </p:grp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193AFD2A-14C6-8746-04EE-3D366919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06845" y="1266837"/>
              <a:ext cx="871088" cy="1149951"/>
            </a:xfrm>
            <a:prstGeom prst="rect">
              <a:avLst/>
            </a:prstGeom>
          </p:spPr>
        </p:pic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A6643C46-6C37-ACB7-8070-89B7997D5213}"/>
                </a:ext>
              </a:extLst>
            </p:cNvPr>
            <p:cNvSpPr txBox="1"/>
            <p:nvPr/>
          </p:nvSpPr>
          <p:spPr>
            <a:xfrm>
              <a:off x="8995618" y="2243275"/>
              <a:ext cx="1908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Parrainé le 15 novembre 2024 avec un pack SYPU. Démarre sa deuxième période de 90 jours le 14 février 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D9C68420-DA94-ED27-2CCC-991F6802A4D3}"/>
                </a:ext>
              </a:extLst>
            </p:cNvPr>
            <p:cNvSpPr txBox="1"/>
            <p:nvPr/>
          </p:nvSpPr>
          <p:spPr>
            <a:xfrm>
              <a:off x="8724749" y="4116350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20 février 2025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C7F8E73C-171E-D1A2-4A0E-7348B4B3FCDD}"/>
                </a:ext>
              </a:extLst>
            </p:cNvPr>
            <p:cNvSpPr txBox="1"/>
            <p:nvPr/>
          </p:nvSpPr>
          <p:spPr>
            <a:xfrm>
              <a:off x="9915821" y="4107801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 25 février 2025</a:t>
              </a:r>
            </a:p>
          </p:txBody>
        </p:sp>
        <p:pic>
          <p:nvPicPr>
            <p:cNvPr id="181" name="Image 180">
              <a:extLst>
                <a:ext uri="{FF2B5EF4-FFF2-40B4-BE49-F238E27FC236}">
                  <a16:creationId xmlns:a16="http://schemas.microsoft.com/office/drawing/2014/main" id="{471D5761-B8B4-4F72-EBE9-96660D5E0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00" b="90250" l="9969" r="89720">
                          <a14:foregroundMark x1="40498" y1="8500" x2="58879" y2="8000"/>
                          <a14:foregroundMark x1="58879" y1="8000" x2="60748" y2="9000"/>
                          <a14:foregroundMark x1="49221" y1="4500" x2="54829" y2="4000"/>
                          <a14:foregroundMark x1="30530" y1="73500" x2="19626" y2="90250"/>
                          <a14:foregroundMark x1="28349" y1="71750" x2="28349" y2="71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62538" y="3274996"/>
              <a:ext cx="607595" cy="757127"/>
            </a:xfrm>
            <a:prstGeom prst="rect">
              <a:avLst/>
            </a:prstGeom>
          </p:spPr>
        </p:pic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C0185479-3280-F1F1-F30A-71BC91B0D33D}"/>
                </a:ext>
              </a:extLst>
            </p:cNvPr>
            <p:cNvSpPr txBox="1"/>
            <p:nvPr/>
          </p:nvSpPr>
          <p:spPr>
            <a:xfrm>
              <a:off x="11095946" y="4116255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janvier 2025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E4AD1753-D8D4-69FE-30AB-E455D492C137}"/>
                </a:ext>
              </a:extLst>
            </p:cNvPr>
            <p:cNvSpPr txBox="1"/>
            <p:nvPr/>
          </p:nvSpPr>
          <p:spPr>
            <a:xfrm>
              <a:off x="9033586" y="3967416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CELIA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B9F2D81C-A11E-A2E8-9EA5-78B0B1342698}"/>
                </a:ext>
              </a:extLst>
            </p:cNvPr>
            <p:cNvSpPr txBox="1"/>
            <p:nvPr/>
          </p:nvSpPr>
          <p:spPr>
            <a:xfrm>
              <a:off x="10229964" y="3968379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VERA</a:t>
              </a:r>
            </a:p>
          </p:txBody>
        </p:sp>
      </p:grp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A28296B-E5D3-9F6A-A532-64806E1BF062}"/>
              </a:ext>
            </a:extLst>
          </p:cNvPr>
          <p:cNvSpPr/>
          <p:nvPr/>
        </p:nvSpPr>
        <p:spPr>
          <a:xfrm>
            <a:off x="4567353" y="3391519"/>
            <a:ext cx="1105478" cy="1100311"/>
          </a:xfrm>
          <a:prstGeom prst="rect">
            <a:avLst/>
          </a:prstGeom>
          <a:solidFill>
            <a:schemeClr val="bg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347234AB-38B4-E3DB-1863-BEFB09F36C43}"/>
              </a:ext>
            </a:extLst>
          </p:cNvPr>
          <p:cNvSpPr txBox="1"/>
          <p:nvPr/>
        </p:nvSpPr>
        <p:spPr>
          <a:xfrm>
            <a:off x="4001697" y="6496389"/>
            <a:ext cx="3061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latin typeface="Scriptorama Tradeshow JF" panose="00000400000000000000" pitchFamily="2" charset="0"/>
              </a:rPr>
              <a:t>Seconde période</a:t>
            </a:r>
          </a:p>
        </p:txBody>
      </p:sp>
      <p:pic>
        <p:nvPicPr>
          <p:cNvPr id="206" name="Image 205">
            <a:extLst>
              <a:ext uri="{FF2B5EF4-FFF2-40B4-BE49-F238E27FC236}">
                <a16:creationId xmlns:a16="http://schemas.microsoft.com/office/drawing/2014/main" id="{955F7069-D63B-5D58-8678-1A63F668AE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000" b="93750" l="9898" r="89420">
                        <a14:foregroundMark x1="59044" y1="8250" x2="79522" y2="8000"/>
                        <a14:foregroundMark x1="79522" y1="8000" x2="81229" y2="10000"/>
                        <a14:foregroundMark x1="28328" y1="75500" x2="15017" y2="87000"/>
                        <a14:foregroundMark x1="15017" y1="87000" x2="68942" y2="90000"/>
                        <a14:foregroundMark x1="68942" y1="90000" x2="81570" y2="79750"/>
                        <a14:foregroundMark x1="81570" y1="79750" x2="46075" y2="70250"/>
                        <a14:foregroundMark x1="46075" y1="70250" x2="24915" y2="73250"/>
                        <a14:foregroundMark x1="24915" y1="73250" x2="9215" y2="81750"/>
                        <a14:foregroundMark x1="9215" y1="81750" x2="33447" y2="94250"/>
                        <a14:foregroundMark x1="33447" y1="94250" x2="61092" y2="91250"/>
                        <a14:foregroundMark x1="61092" y1="91250" x2="87372" y2="93750"/>
                        <a14:foregroundMark x1="87372" y1="93750" x2="80205" y2="7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5007" y="3359888"/>
            <a:ext cx="593509" cy="810251"/>
          </a:xfrm>
          <a:prstGeom prst="rect">
            <a:avLst/>
          </a:prstGeom>
        </p:spPr>
      </p:pic>
      <p:pic>
        <p:nvPicPr>
          <p:cNvPr id="208" name="Image 207">
            <a:extLst>
              <a:ext uri="{FF2B5EF4-FFF2-40B4-BE49-F238E27FC236}">
                <a16:creationId xmlns:a16="http://schemas.microsoft.com/office/drawing/2014/main" id="{7CE3315C-EDD1-3150-8F7D-33B6F9D84F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250" b="95500" l="7104" r="92623">
                        <a14:foregroundMark x1="35519" y1="8750" x2="53005" y2="10000"/>
                        <a14:foregroundMark x1="53005" y1="10000" x2="59836" y2="9750"/>
                        <a14:foregroundMark x1="37705" y1="6250" x2="51366" y2="6500"/>
                        <a14:foregroundMark x1="8470" y1="52750" x2="7104" y2="69000"/>
                        <a14:foregroundMark x1="27049" y1="90500" x2="24590" y2="91750"/>
                        <a14:foregroundMark x1="33880" y1="92000" x2="35792" y2="95500"/>
                        <a14:foregroundMark x1="92623" y1="63000" x2="90164" y2="8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7451" y="3408720"/>
            <a:ext cx="678011" cy="740996"/>
          </a:xfrm>
          <a:prstGeom prst="rect">
            <a:avLst/>
          </a:prstGeom>
        </p:spPr>
      </p:pic>
      <p:sp>
        <p:nvSpPr>
          <p:cNvPr id="209" name="ZoneTexte 208">
            <a:extLst>
              <a:ext uri="{FF2B5EF4-FFF2-40B4-BE49-F238E27FC236}">
                <a16:creationId xmlns:a16="http://schemas.microsoft.com/office/drawing/2014/main" id="{418EE538-C76D-5030-A76F-AB3646C38471}"/>
              </a:ext>
            </a:extLst>
          </p:cNvPr>
          <p:cNvSpPr txBox="1"/>
          <p:nvPr/>
        </p:nvSpPr>
        <p:spPr>
          <a:xfrm>
            <a:off x="1073225" y="2710955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10 CCG</a:t>
            </a:r>
          </a:p>
        </p:txBody>
      </p: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346C3EEA-3431-0ADE-A3F4-C1853523126E}"/>
              </a:ext>
            </a:extLst>
          </p:cNvPr>
          <p:cNvCxnSpPr>
            <a:cxnSpLocks/>
          </p:cNvCxnSpPr>
          <p:nvPr/>
        </p:nvCxnSpPr>
        <p:spPr>
          <a:xfrm flipV="1">
            <a:off x="1146777" y="3034285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44" name="Groupe 243">
            <a:extLst>
              <a:ext uri="{FF2B5EF4-FFF2-40B4-BE49-F238E27FC236}">
                <a16:creationId xmlns:a16="http://schemas.microsoft.com/office/drawing/2014/main" id="{EAF0E567-E3C6-B254-EDF0-ED964C0E5A11}"/>
              </a:ext>
            </a:extLst>
          </p:cNvPr>
          <p:cNvGrpSpPr/>
          <p:nvPr/>
        </p:nvGrpSpPr>
        <p:grpSpPr>
          <a:xfrm>
            <a:off x="5846120" y="549518"/>
            <a:ext cx="2702481" cy="5344824"/>
            <a:chOff x="5030597" y="512460"/>
            <a:chExt cx="2702481" cy="5344824"/>
          </a:xfrm>
        </p:grpSpPr>
        <p:pic>
          <p:nvPicPr>
            <p:cNvPr id="238" name="Image 237">
              <a:extLst>
                <a:ext uri="{FF2B5EF4-FFF2-40B4-BE49-F238E27FC236}">
                  <a16:creationId xmlns:a16="http://schemas.microsoft.com/office/drawing/2014/main" id="{BA98E83A-B00A-EA6F-371F-921C13FFF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6302" t="4277" r="-315" b="2643"/>
            <a:stretch/>
          </p:blipFill>
          <p:spPr>
            <a:xfrm>
              <a:off x="6694548" y="4685933"/>
              <a:ext cx="607094" cy="724478"/>
            </a:xfrm>
            <a:prstGeom prst="rect">
              <a:avLst/>
            </a:prstGeom>
          </p:spPr>
        </p:pic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8015C172-EDAA-9811-C7EB-985D5DA6F192}"/>
                </a:ext>
              </a:extLst>
            </p:cNvPr>
            <p:cNvSpPr txBox="1"/>
            <p:nvPr/>
          </p:nvSpPr>
          <p:spPr>
            <a:xfrm>
              <a:off x="5413822" y="3144190"/>
              <a:ext cx="22448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Hors Manager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ADEF872B-5A84-9E29-6CF0-9DB48579D66E}"/>
                </a:ext>
              </a:extLst>
            </p:cNvPr>
            <p:cNvSpPr txBox="1"/>
            <p:nvPr/>
          </p:nvSpPr>
          <p:spPr>
            <a:xfrm>
              <a:off x="5381060" y="1337541"/>
              <a:ext cx="83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Black" panose="020B0A04020102020204" pitchFamily="34" charset="0"/>
                </a:rPr>
                <a:t>Actif</a:t>
              </a:r>
            </a:p>
          </p:txBody>
        </p: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141FA07C-C5A8-1339-3B45-243CB4DBD5EC}"/>
                </a:ext>
              </a:extLst>
            </p:cNvPr>
            <p:cNvGrpSpPr/>
            <p:nvPr/>
          </p:nvGrpSpPr>
          <p:grpSpPr>
            <a:xfrm>
              <a:off x="5030597" y="512460"/>
              <a:ext cx="2702481" cy="5289309"/>
              <a:chOff x="8510109" y="384727"/>
              <a:chExt cx="2702481" cy="5289309"/>
            </a:xfrm>
          </p:grpSpPr>
          <p:grpSp>
            <p:nvGrpSpPr>
              <p:cNvPr id="223" name="Groupe 222">
                <a:extLst>
                  <a:ext uri="{FF2B5EF4-FFF2-40B4-BE49-F238E27FC236}">
                    <a16:creationId xmlns:a16="http://schemas.microsoft.com/office/drawing/2014/main" id="{38C491DD-680A-3362-BA85-E54928842147}"/>
                  </a:ext>
                </a:extLst>
              </p:cNvPr>
              <p:cNvGrpSpPr/>
              <p:nvPr/>
            </p:nvGrpSpPr>
            <p:grpSpPr>
              <a:xfrm>
                <a:off x="8510109" y="384727"/>
                <a:ext cx="2702481" cy="5289309"/>
                <a:chOff x="8601920" y="317246"/>
                <a:chExt cx="2702481" cy="528930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ABF849D9-2DEB-53A6-F467-8DE93DFFB139}"/>
                    </a:ext>
                  </a:extLst>
                </p:cNvPr>
                <p:cNvSpPr/>
                <p:nvPr/>
              </p:nvSpPr>
              <p:spPr>
                <a:xfrm>
                  <a:off x="9079836" y="1067682"/>
                  <a:ext cx="1908729" cy="188915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ZoneTexte 225">
                  <a:extLst>
                    <a:ext uri="{FF2B5EF4-FFF2-40B4-BE49-F238E27FC236}">
                      <a16:creationId xmlns:a16="http://schemas.microsoft.com/office/drawing/2014/main" id="{D84D3CD7-26E7-28F1-E67E-4CEED5660693}"/>
                    </a:ext>
                  </a:extLst>
                </p:cNvPr>
                <p:cNvSpPr txBox="1"/>
                <p:nvPr/>
              </p:nvSpPr>
              <p:spPr>
                <a:xfrm>
                  <a:off x="9163792" y="752531"/>
                  <a:ext cx="17004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Arial Black" panose="020B0A04020102020204" pitchFamily="34" charset="0"/>
                    </a:rPr>
                    <a:t>Mars 2025 </a:t>
                  </a: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E839FC5-4CA4-4662-D089-373BF1A67E8B}"/>
                    </a:ext>
                  </a:extLst>
                </p:cNvPr>
                <p:cNvSpPr/>
                <p:nvPr/>
              </p:nvSpPr>
              <p:spPr>
                <a:xfrm>
                  <a:off x="8812302" y="3156995"/>
                  <a:ext cx="1084894" cy="1175868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876B16A6-3815-3921-0FA5-52B0A5F02D13}"/>
                    </a:ext>
                  </a:extLst>
                </p:cNvPr>
                <p:cNvSpPr/>
                <p:nvPr/>
              </p:nvSpPr>
              <p:spPr>
                <a:xfrm>
                  <a:off x="10000660" y="4426886"/>
                  <a:ext cx="1137229" cy="1179669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ZoneTexte 228">
                  <a:extLst>
                    <a:ext uri="{FF2B5EF4-FFF2-40B4-BE49-F238E27FC236}">
                      <a16:creationId xmlns:a16="http://schemas.microsoft.com/office/drawing/2014/main" id="{8B1B6C25-5767-AFEE-64DE-197425336B4F}"/>
                    </a:ext>
                  </a:extLst>
                </p:cNvPr>
                <p:cNvSpPr txBox="1"/>
                <p:nvPr/>
              </p:nvSpPr>
              <p:spPr>
                <a:xfrm>
                  <a:off x="10184973" y="1109979"/>
                  <a:ext cx="871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  <p:sp>
              <p:nvSpPr>
                <p:cNvPr id="230" name="ZoneTexte 229">
                  <a:extLst>
                    <a:ext uri="{FF2B5EF4-FFF2-40B4-BE49-F238E27FC236}">
                      <a16:creationId xmlns:a16="http://schemas.microsoft.com/office/drawing/2014/main" id="{D6A9B9C0-D371-FCF7-1F59-F89FE8A6F879}"/>
                    </a:ext>
                  </a:extLst>
                </p:cNvPr>
                <p:cNvSpPr txBox="1"/>
                <p:nvPr/>
              </p:nvSpPr>
              <p:spPr>
                <a:xfrm>
                  <a:off x="8601920" y="3178213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2CC</a:t>
                  </a:r>
                </a:p>
              </p:txBody>
            </p:sp>
            <p:sp>
              <p:nvSpPr>
                <p:cNvPr id="231" name="ZoneTexte 230">
                  <a:extLst>
                    <a:ext uri="{FF2B5EF4-FFF2-40B4-BE49-F238E27FC236}">
                      <a16:creationId xmlns:a16="http://schemas.microsoft.com/office/drawing/2014/main" id="{3F2F6443-1485-847C-D1A1-A861AD9F9D61}"/>
                    </a:ext>
                  </a:extLst>
                </p:cNvPr>
                <p:cNvSpPr txBox="1"/>
                <p:nvPr/>
              </p:nvSpPr>
              <p:spPr>
                <a:xfrm>
                  <a:off x="10580945" y="4479984"/>
                  <a:ext cx="72345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latin typeface="Scriptorama Tradeshow JF" panose="00000400000000000000" pitchFamily="2" charset="0"/>
                    </a:rPr>
                    <a:t>3CC</a:t>
                  </a:r>
                </a:p>
              </p:txBody>
            </p:sp>
            <p:sp>
              <p:nvSpPr>
                <p:cNvPr id="232" name="ZoneTexte 231">
                  <a:extLst>
                    <a:ext uri="{FF2B5EF4-FFF2-40B4-BE49-F238E27FC236}">
                      <a16:creationId xmlns:a16="http://schemas.microsoft.com/office/drawing/2014/main" id="{0929F201-1FC2-BFA1-EE6F-87A9F3572A0B}"/>
                    </a:ext>
                  </a:extLst>
                </p:cNvPr>
                <p:cNvSpPr txBox="1"/>
                <p:nvPr/>
              </p:nvSpPr>
              <p:spPr>
                <a:xfrm>
                  <a:off x="9386261" y="317246"/>
                  <a:ext cx="1272886" cy="338554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latin typeface="Scriptorama Tradeshow JF" panose="00000400000000000000" pitchFamily="2" charset="0"/>
                    </a:rPr>
                    <a:t>15CCG</a:t>
                  </a: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0DF54014-A4F2-5374-DEB6-5794534B2AB6}"/>
                    </a:ext>
                  </a:extLst>
                </p:cNvPr>
                <p:cNvSpPr/>
                <p:nvPr/>
              </p:nvSpPr>
              <p:spPr>
                <a:xfrm>
                  <a:off x="9997824" y="3153511"/>
                  <a:ext cx="1128711" cy="1162659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4" name="ZoneTexte 233">
                  <a:extLst>
                    <a:ext uri="{FF2B5EF4-FFF2-40B4-BE49-F238E27FC236}">
                      <a16:creationId xmlns:a16="http://schemas.microsoft.com/office/drawing/2014/main" id="{54509915-F426-9B5C-8801-D26D51E0864B}"/>
                    </a:ext>
                  </a:extLst>
                </p:cNvPr>
                <p:cNvSpPr txBox="1"/>
                <p:nvPr/>
              </p:nvSpPr>
              <p:spPr>
                <a:xfrm>
                  <a:off x="10529799" y="3182232"/>
                  <a:ext cx="7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Scriptorama Tradeshow JF" panose="00000400000000000000" pitchFamily="2" charset="0"/>
                    </a:rPr>
                    <a:t>4CC</a:t>
                  </a:r>
                </a:p>
              </p:txBody>
            </p:sp>
          </p:grpSp>
          <p:sp>
            <p:nvSpPr>
              <p:cNvPr id="224" name="ZoneTexte 223">
                <a:extLst>
                  <a:ext uri="{FF2B5EF4-FFF2-40B4-BE49-F238E27FC236}">
                    <a16:creationId xmlns:a16="http://schemas.microsoft.com/office/drawing/2014/main" id="{75F379BD-E34B-E7B8-B484-BA1D58FA25F9}"/>
                  </a:ext>
                </a:extLst>
              </p:cNvPr>
              <p:cNvSpPr txBox="1"/>
              <p:nvPr/>
            </p:nvSpPr>
            <p:spPr>
              <a:xfrm>
                <a:off x="10093162" y="5269225"/>
                <a:ext cx="78096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Arial Black" panose="020B0A04020102020204" pitchFamily="34" charset="0"/>
                  </a:rPr>
                  <a:t>MAX</a:t>
                </a:r>
              </a:p>
            </p:txBody>
          </p:sp>
        </p:grpSp>
        <p:pic>
          <p:nvPicPr>
            <p:cNvPr id="215" name="Image 214">
              <a:extLst>
                <a:ext uri="{FF2B5EF4-FFF2-40B4-BE49-F238E27FC236}">
                  <a16:creationId xmlns:a16="http://schemas.microsoft.com/office/drawing/2014/main" id="{B7E444FA-4EA5-1D98-6D40-EA93395C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0" b="97250" l="7921" r="92739">
                          <a14:foregroundMark x1="32013" y1="8250" x2="61056" y2="6750"/>
                          <a14:foregroundMark x1="30363" y1="74500" x2="44554" y2="94000"/>
                          <a14:foregroundMark x1="44554" y1="94000" x2="53731" y2="95481"/>
                          <a14:foregroundMark x1="24422" y1="90750" x2="51485" y2="94500"/>
                          <a14:foregroundMark x1="55272" y1="93857" x2="70627" y2="91250"/>
                          <a14:foregroundMark x1="51485" y1="94500" x2="52789" y2="94279"/>
                          <a14:foregroundMark x1="70627" y1="91250" x2="57426" y2="83500"/>
                          <a14:foregroundMark x1="57426" y1="83500" x2="26073" y2="80500"/>
                          <a14:foregroundMark x1="9241" y1="86000" x2="7921" y2="94500"/>
                          <a14:foregroundMark x1="90429" y1="86250" x2="92739" y2="94250"/>
                          <a14:backgroundMark x1="59406" y1="96250" x2="59406" y2="96250"/>
                          <a14:backgroundMark x1="63696" y1="98000" x2="63696" y2="98000"/>
                          <a14:backgroundMark x1="63696" y1="98000" x2="55116" y2="97250"/>
                          <a14:backgroundMark x1="66007" y1="96250" x2="56106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7333" y="1394570"/>
              <a:ext cx="871088" cy="1149951"/>
            </a:xfrm>
            <a:prstGeom prst="rect">
              <a:avLst/>
            </a:prstGeom>
          </p:spPr>
        </p:pic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0BF05745-9F1C-C626-D805-8E256866F117}"/>
                </a:ext>
              </a:extLst>
            </p:cNvPr>
            <p:cNvSpPr txBox="1"/>
            <p:nvPr/>
          </p:nvSpPr>
          <p:spPr>
            <a:xfrm>
              <a:off x="5516106" y="2371008"/>
              <a:ext cx="1908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MARC </a:t>
              </a: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endParaRPr lang="fr-FR" sz="800" dirty="0">
                <a:latin typeface="Arial Black" panose="020B0A04020102020204" pitchFamily="34" charset="0"/>
              </a:endParaRPr>
            </a:p>
            <a:p>
              <a:pPr algn="ctr"/>
              <a:r>
                <a:rPr lang="fr-FR" sz="800" dirty="0">
                  <a:latin typeface="Arial Black" panose="020B0A04020102020204" pitchFamily="34" charset="0"/>
                </a:rPr>
                <a:t>Qualifié Animateur avant la fin de la période des 90 jours </a:t>
              </a: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1DDBB352-FC6E-EF30-5766-FB43D1E8F9E8}"/>
                </a:ext>
              </a:extLst>
            </p:cNvPr>
            <p:cNvSpPr txBox="1"/>
            <p:nvPr/>
          </p:nvSpPr>
          <p:spPr>
            <a:xfrm>
              <a:off x="5245237" y="4244083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20 février 2025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F3A78741-2F3C-ED39-C320-DF96CEA7F6B8}"/>
                </a:ext>
              </a:extLst>
            </p:cNvPr>
            <p:cNvSpPr txBox="1"/>
            <p:nvPr/>
          </p:nvSpPr>
          <p:spPr>
            <a:xfrm>
              <a:off x="6436309" y="4235534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 25 février 2025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759D95AC-196E-E7AC-A493-D20EA7CA6E03}"/>
                </a:ext>
              </a:extLst>
            </p:cNvPr>
            <p:cNvSpPr txBox="1"/>
            <p:nvPr/>
          </p:nvSpPr>
          <p:spPr>
            <a:xfrm>
              <a:off x="6417983" y="5521127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Mars 2025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A4C6A4DF-DCA1-6B80-F625-8AC14A865A6F}"/>
                </a:ext>
              </a:extLst>
            </p:cNvPr>
            <p:cNvSpPr txBox="1"/>
            <p:nvPr/>
          </p:nvSpPr>
          <p:spPr>
            <a:xfrm>
              <a:off x="5554074" y="4095149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CELIA</a:t>
              </a: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ED53B559-90DC-D6E1-CB6A-F000E81BBC87}"/>
                </a:ext>
              </a:extLst>
            </p:cNvPr>
            <p:cNvSpPr txBox="1"/>
            <p:nvPr/>
          </p:nvSpPr>
          <p:spPr>
            <a:xfrm>
              <a:off x="6750452" y="4096112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VERA</a:t>
              </a:r>
            </a:p>
          </p:txBody>
        </p:sp>
        <p:pic>
          <p:nvPicPr>
            <p:cNvPr id="235" name="Image 234">
              <a:extLst>
                <a:ext uri="{FF2B5EF4-FFF2-40B4-BE49-F238E27FC236}">
                  <a16:creationId xmlns:a16="http://schemas.microsoft.com/office/drawing/2014/main" id="{26B75462-2719-C1CD-76F4-898F58B55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250" b="95500" l="7104" r="92623">
                          <a14:foregroundMark x1="35519" y1="8750" x2="53005" y2="10000"/>
                          <a14:foregroundMark x1="53005" y1="10000" x2="59836" y2="9750"/>
                          <a14:foregroundMark x1="37705" y1="6250" x2="51366" y2="6500"/>
                          <a14:foregroundMark x1="8470" y1="52750" x2="7104" y2="69000"/>
                          <a14:foregroundMark x1="27049" y1="90500" x2="24590" y2="91750"/>
                          <a14:foregroundMark x1="33880" y1="92000" x2="35792" y2="95500"/>
                          <a14:foregroundMark x1="92623" y1="63000" x2="90164" y2="8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34710" y="3399516"/>
              <a:ext cx="678011" cy="740996"/>
            </a:xfrm>
            <a:prstGeom prst="rect">
              <a:avLst/>
            </a:prstGeom>
          </p:spPr>
        </p:pic>
        <p:pic>
          <p:nvPicPr>
            <p:cNvPr id="236" name="Image 235">
              <a:extLst>
                <a:ext uri="{FF2B5EF4-FFF2-40B4-BE49-F238E27FC236}">
                  <a16:creationId xmlns:a16="http://schemas.microsoft.com/office/drawing/2014/main" id="{41974C72-2FE6-2EAD-D00E-9821334A1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000" b="93750" l="9898" r="89420">
                          <a14:foregroundMark x1="59044" y1="8250" x2="79522" y2="8000"/>
                          <a14:foregroundMark x1="79522" y1="8000" x2="81229" y2="10000"/>
                          <a14:foregroundMark x1="28328" y1="75500" x2="15017" y2="87000"/>
                          <a14:foregroundMark x1="15017" y1="87000" x2="68942" y2="90000"/>
                          <a14:foregroundMark x1="68942" y1="90000" x2="81570" y2="79750"/>
                          <a14:foregroundMark x1="81570" y1="79750" x2="46075" y2="70250"/>
                          <a14:foregroundMark x1="46075" y1="70250" x2="24915" y2="73250"/>
                          <a14:foregroundMark x1="24915" y1="73250" x2="9215" y2="81750"/>
                          <a14:foregroundMark x1="9215" y1="81750" x2="33447" y2="94250"/>
                          <a14:foregroundMark x1="33447" y1="94250" x2="61092" y2="91250"/>
                          <a14:foregroundMark x1="61092" y1="91250" x2="87372" y2="93750"/>
                          <a14:foregroundMark x1="87372" y1="93750" x2="80205" y2="7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95353" y="3352699"/>
              <a:ext cx="593509" cy="810251"/>
            </a:xfrm>
            <a:prstGeom prst="rect">
              <a:avLst/>
            </a:prstGeom>
          </p:spPr>
        </p:pic>
        <p:pic>
          <p:nvPicPr>
            <p:cNvPr id="240" name="Image 239">
              <a:extLst>
                <a:ext uri="{FF2B5EF4-FFF2-40B4-BE49-F238E27FC236}">
                  <a16:creationId xmlns:a16="http://schemas.microsoft.com/office/drawing/2014/main" id="{43297B92-3CCC-99E9-8F25-ECB32B12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15676" y="4630446"/>
              <a:ext cx="598524" cy="816783"/>
            </a:xfrm>
            <a:prstGeom prst="rect">
              <a:avLst/>
            </a:prstGeom>
          </p:spPr>
        </p:pic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7BD46A7-5915-160E-FCE7-2E900C5834E8}"/>
                </a:ext>
              </a:extLst>
            </p:cNvPr>
            <p:cNvSpPr/>
            <p:nvPr/>
          </p:nvSpPr>
          <p:spPr>
            <a:xfrm>
              <a:off x="5240979" y="4631567"/>
              <a:ext cx="1104895" cy="117966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877BE3C7-9AC9-740C-B9D6-F1AB29BC2600}"/>
                </a:ext>
              </a:extLst>
            </p:cNvPr>
            <p:cNvSpPr txBox="1"/>
            <p:nvPr/>
          </p:nvSpPr>
          <p:spPr>
            <a:xfrm>
              <a:off x="5544911" y="5434056"/>
              <a:ext cx="7809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latin typeface="Arial Black" panose="020B0A04020102020204" pitchFamily="34" charset="0"/>
                </a:rPr>
                <a:t>ANDRE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2265E974-322A-157E-EDD4-CE43E21D548B}"/>
                </a:ext>
              </a:extLst>
            </p:cNvPr>
            <p:cNvSpPr txBox="1"/>
            <p:nvPr/>
          </p:nvSpPr>
          <p:spPr>
            <a:xfrm>
              <a:off x="5294622" y="5549507"/>
              <a:ext cx="1137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Parrainé en </a:t>
              </a:r>
            </a:p>
            <a:p>
              <a:pPr algn="ctr"/>
              <a:r>
                <a:rPr lang="fr-FR" sz="700" dirty="0">
                  <a:latin typeface="Arial Black" panose="020B0A04020102020204" pitchFamily="34" charset="0"/>
                </a:rPr>
                <a:t>Mars 2025</a:t>
              </a:r>
            </a:p>
          </p:txBody>
        </p:sp>
      </p:grpSp>
      <p:sp>
        <p:nvSpPr>
          <p:cNvPr id="245" name="ZoneTexte 244">
            <a:extLst>
              <a:ext uri="{FF2B5EF4-FFF2-40B4-BE49-F238E27FC236}">
                <a16:creationId xmlns:a16="http://schemas.microsoft.com/office/drawing/2014/main" id="{2E8AE398-CB5C-1871-ABDB-48A168F972C0}"/>
              </a:ext>
            </a:extLst>
          </p:cNvPr>
          <p:cNvSpPr txBox="1"/>
          <p:nvPr/>
        </p:nvSpPr>
        <p:spPr>
          <a:xfrm>
            <a:off x="5817697" y="4698985"/>
            <a:ext cx="765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criptorama Tradeshow JF" panose="00000400000000000000" pitchFamily="2" charset="0"/>
              </a:rPr>
              <a:t>2CC</a:t>
            </a:r>
          </a:p>
        </p:txBody>
      </p:sp>
      <p:pic>
        <p:nvPicPr>
          <p:cNvPr id="246" name="Image 245">
            <a:extLst>
              <a:ext uri="{FF2B5EF4-FFF2-40B4-BE49-F238E27FC236}">
                <a16:creationId xmlns:a16="http://schemas.microsoft.com/office/drawing/2014/main" id="{8C9414C4-917F-3E25-418A-E998498A61D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4475" r="22577"/>
          <a:stretch/>
        </p:blipFill>
        <p:spPr>
          <a:xfrm>
            <a:off x="387109" y="1814540"/>
            <a:ext cx="759805" cy="2239648"/>
          </a:xfrm>
          <a:prstGeom prst="rect">
            <a:avLst/>
          </a:prstGeom>
        </p:spPr>
      </p:pic>
      <p:sp>
        <p:nvSpPr>
          <p:cNvPr id="247" name="ZoneTexte 246">
            <a:extLst>
              <a:ext uri="{FF2B5EF4-FFF2-40B4-BE49-F238E27FC236}">
                <a16:creationId xmlns:a16="http://schemas.microsoft.com/office/drawing/2014/main" id="{A3D7A462-9386-585B-4944-3CFC68553C92}"/>
              </a:ext>
            </a:extLst>
          </p:cNvPr>
          <p:cNvSpPr txBox="1"/>
          <p:nvPr/>
        </p:nvSpPr>
        <p:spPr>
          <a:xfrm>
            <a:off x="1044036" y="1839551"/>
            <a:ext cx="10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Scriptorama Tradeshow JF" panose="00000400000000000000" pitchFamily="2" charset="0"/>
              </a:rPr>
              <a:t>25 CCG</a:t>
            </a:r>
          </a:p>
        </p:txBody>
      </p: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AB40A41-895B-A7A2-D065-39473B20C13C}"/>
              </a:ext>
            </a:extLst>
          </p:cNvPr>
          <p:cNvCxnSpPr>
            <a:cxnSpLocks/>
          </p:cNvCxnSpPr>
          <p:nvPr/>
        </p:nvCxnSpPr>
        <p:spPr>
          <a:xfrm flipV="1">
            <a:off x="1176159" y="2180999"/>
            <a:ext cx="767683" cy="169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9" name="Image 248">
            <a:extLst>
              <a:ext uri="{FF2B5EF4-FFF2-40B4-BE49-F238E27FC236}">
                <a16:creationId xmlns:a16="http://schemas.microsoft.com/office/drawing/2014/main" id="{17268006-BCCB-B731-548D-5146DCCFE90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871" b="96774" l="9016" r="88525">
                        <a14:foregroundMark x1="65546" y1="90146" x2="67213" y2="90323"/>
                        <a14:foregroundMark x1="36885" y1="87097" x2="60600" y2="89620"/>
                        <a14:foregroundMark x1="52981" y1="16935" x2="53386" y2="16935"/>
                        <a14:foregroundMark x1="69880" y1="29339" x2="89460" y2="58234"/>
                        <a14:foregroundMark x1="57091" y1="95531" x2="55738" y2="96774"/>
                        <a14:foregroundMark x1="86476" y1="68548" x2="66735" y2="86676"/>
                        <a14:foregroundMark x1="55738" y1="96774" x2="17213" y2="64516"/>
                        <a14:foregroundMark x1="17213" y1="64516" x2="13934" y2="53226"/>
                        <a14:backgroundMark x1="64754" y1="17742" x2="52459" y2="15323"/>
                        <a14:backgroundMark x1="52459" y1="16129" x2="49180" y2="16129"/>
                        <a14:backgroundMark x1="92623" y1="59677" x2="89344" y2="66129"/>
                        <a14:backgroundMark x1="90164" y1="62097" x2="90164" y2="68548"/>
                        <a14:backgroundMark x1="54918" y1="99194" x2="60656" y2="9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584" y="6021812"/>
            <a:ext cx="465780" cy="473416"/>
          </a:xfrm>
          <a:prstGeom prst="rect">
            <a:avLst/>
          </a:prstGeom>
        </p:spPr>
      </p:pic>
      <p:sp>
        <p:nvSpPr>
          <p:cNvPr id="251" name="ZoneTexte 250">
            <a:extLst>
              <a:ext uri="{FF2B5EF4-FFF2-40B4-BE49-F238E27FC236}">
                <a16:creationId xmlns:a16="http://schemas.microsoft.com/office/drawing/2014/main" id="{A37BB7AF-DD79-08B8-68E3-1387F63B5BC6}"/>
              </a:ext>
            </a:extLst>
          </p:cNvPr>
          <p:cNvSpPr txBox="1"/>
          <p:nvPr/>
        </p:nvSpPr>
        <p:spPr>
          <a:xfrm>
            <a:off x="-10551" y="4111892"/>
            <a:ext cx="197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Black" panose="020B0A04020102020204" pitchFamily="34" charset="0"/>
              </a:rPr>
              <a:t>Félicitations, vous êtes qualifié au niveau </a:t>
            </a:r>
            <a:r>
              <a:rPr lang="fr-FR" sz="1200" b="1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d’Animateur et au challenge 90 jours </a:t>
            </a:r>
          </a:p>
        </p:txBody>
      </p:sp>
    </p:spTree>
    <p:extLst>
      <p:ext uri="{BB962C8B-B14F-4D97-AF65-F5344CB8AC3E}">
        <p14:creationId xmlns:p14="http://schemas.microsoft.com/office/powerpoint/2010/main" val="235724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9" grpId="0"/>
      <p:bldP spid="245" grpId="0"/>
      <p:bldP spid="247" grpId="0"/>
      <p:bldP spid="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965CA07-BCE6-54BC-BF32-C0EC4425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1682" y="92370"/>
            <a:ext cx="12192000" cy="568519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Scriptorama Tradeshow JF" panose="00000400000000000000" pitchFamily="2" charset="0"/>
              </a:rPr>
              <a:t>Questions / Réponses</a:t>
            </a:r>
          </a:p>
        </p:txBody>
      </p:sp>
      <p:pic>
        <p:nvPicPr>
          <p:cNvPr id="6" name="Picture 15" descr="A picture containing food, cake, cup, table&#10;&#10;Description automatically generated">
            <a:extLst>
              <a:ext uri="{FF2B5EF4-FFF2-40B4-BE49-F238E27FC236}">
                <a16:creationId xmlns:a16="http://schemas.microsoft.com/office/drawing/2014/main" id="{6702AA48-08F6-9552-D86E-0AC5080D0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0398" b="13957"/>
          <a:stretch/>
        </p:blipFill>
        <p:spPr>
          <a:xfrm rot="13654770">
            <a:off x="7526050" y="2846710"/>
            <a:ext cx="7987887" cy="75538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1735A-2C78-CA14-F9D5-BE67F0C3A76E}"/>
              </a:ext>
            </a:extLst>
          </p:cNvPr>
          <p:cNvSpPr txBox="1"/>
          <p:nvPr/>
        </p:nvSpPr>
        <p:spPr>
          <a:xfrm>
            <a:off x="70648" y="660889"/>
            <a:ext cx="11829670" cy="891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latin typeface="Scriptorama Tradeshow JF" panose="00000400000000000000" pitchFamily="2" charset="0"/>
                <a:ea typeface="Times New Roman" panose="02020603050405020304" pitchFamily="18" charset="0"/>
              </a:rPr>
              <a:t>Comment connaitre ma période de démarrage ?</a:t>
            </a:r>
          </a:p>
          <a:p>
            <a:pPr>
              <a:defRPr/>
            </a:pPr>
            <a:endParaRPr lang="fr-FR" sz="600" dirty="0">
              <a:latin typeface="Scriptorama Tradeshow JF" panose="00000400000000000000" pitchFamily="2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1600" dirty="0"/>
              <a:t>La période de démarrage dépend de la date à laquelle vous êtes devenu AA. </a:t>
            </a:r>
          </a:p>
          <a:p>
            <a:pPr>
              <a:defRPr/>
            </a:pPr>
            <a:endParaRPr lang="fr-FR" sz="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cela s’est produit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avant le 1</a:t>
            </a:r>
            <a:r>
              <a:rPr lang="fr-FR" sz="1600" b="1" u="sng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fr-FR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novembre 2023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votre période de démarrage commence à la date ou vous avez parrainé une personne avec au minimum 1CC de commande en </a:t>
            </a:r>
            <a:r>
              <a:rPr lang="fr-FR" sz="1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 seule et même commande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fr-FR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vous êtes devenu AA </a:t>
            </a:r>
            <a:r>
              <a:rPr lang="fr-FR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après le 1</a:t>
            </a:r>
            <a:r>
              <a:rPr lang="fr-FR" sz="1600" b="1" u="sng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fr-FR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novembre 2023, 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vote période de démarrage démarre à la date à laquelle vous êtes passé AA.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endParaRPr lang="fr-FR" sz="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Comment calculer les 90jours?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Très simple sur le site ICALENDRIER, entrez la date de début de votre période et ajoutez 90 jours. 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Cela vous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indiquera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fin de votre période </a:t>
            </a:r>
            <a:r>
              <a:rPr lang="fr-FR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fr-FR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https://icalendrier.fr/outils/</a:t>
            </a:r>
            <a:r>
              <a:rPr lang="fr-FR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ajouter-retirer-date</a:t>
            </a:r>
            <a:endParaRPr lang="fr-FR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Scriptorama Tradeshow JF" panose="00000400000000000000" pitchFamily="2" charset="0"/>
              </a:rPr>
              <a:t>Je suis CP. Ma période de démarrage commence-t-elle à ma date d’enregistrement, ou dès que j'aurai réalisé </a:t>
            </a:r>
          </a:p>
          <a:p>
            <a:pPr lvl="0"/>
            <a:r>
              <a:rPr lang="fr-FR" sz="2000" dirty="0">
                <a:latin typeface="Scriptorama Tradeshow JF" panose="00000400000000000000" pitchFamily="2" charset="0"/>
              </a:rPr>
              <a:t>mes 2 CC ou acheté un pack de démarrage à 2 CC ?</a:t>
            </a:r>
            <a:endParaRPr lang="fr-FR" sz="2000" dirty="0">
              <a:solidFill>
                <a:srgbClr val="FF0000"/>
              </a:solidFill>
              <a:effectLst/>
              <a:latin typeface="Scriptorama Tradeshow JF" panose="00000400000000000000" pitchFamily="2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5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Votre période démarrera à la date à laquelle vous aurez pris votre pack ou finaliser vos 2cc.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endParaRPr lang="fr-FR" sz="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Est-il possible de cumuler des CC à l’international pour gagner le challenge ?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sz="1600" u="sng" dirty="0">
                <a:effectLst/>
                <a:ea typeface="Times New Roman" panose="02020603050405020304" pitchFamily="18" charset="0"/>
              </a:rPr>
              <a:t>Non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, pour le challenge 90jours, seuls les CC réalisés dans la Zone France seront pris en compte.</a:t>
            </a:r>
            <a:r>
              <a:rPr lang="fr-FR" sz="1600" dirty="0"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sz="1600" dirty="0">
                <a:ea typeface="Times New Roman" panose="02020603050405020304" pitchFamily="18" charset="0"/>
              </a:rPr>
              <a:t>Cependant, 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pour une qualification Animateur, il est possible de cumuler des CC à l’international.</a:t>
            </a:r>
            <a:r>
              <a:rPr lang="fr-FR" sz="1600" dirty="0"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sz="1600" dirty="0">
                <a:effectLst/>
                <a:ea typeface="Times New Roman" panose="02020603050405020304" pitchFamily="18" charset="0"/>
              </a:rPr>
              <a:t>Un FBO se qualifiant avec des CC à l’international obtiendra sa qualification Animateur mais ne gagnera pas le challenge 90 jours.</a:t>
            </a:r>
          </a:p>
          <a:p>
            <a:pPr>
              <a:defRPr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F68D1A55-108C-E09E-702B-1C7AEC8A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5" y="6129574"/>
            <a:ext cx="930849" cy="611399"/>
          </a:xfrm>
          <a:prstGeom prst="rect">
            <a:avLst/>
          </a:prstGeom>
        </p:spPr>
      </p:pic>
      <p:pic>
        <p:nvPicPr>
          <p:cNvPr id="4" name="Image 3" descr="Une image contenant Graphique, logo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B99215B6-1385-D9F8-44A1-63AAE37C9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21" y="-373095"/>
            <a:ext cx="1113779" cy="15742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50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A picture containing food, cake, cup, table&#10;&#10;Description automatically generated">
            <a:extLst>
              <a:ext uri="{FF2B5EF4-FFF2-40B4-BE49-F238E27FC236}">
                <a16:creationId xmlns:a16="http://schemas.microsoft.com/office/drawing/2014/main" id="{6702AA48-08F6-9552-D86E-0AC5080D0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0398" b="13957"/>
          <a:stretch/>
        </p:blipFill>
        <p:spPr>
          <a:xfrm rot="13654770">
            <a:off x="7526050" y="2846710"/>
            <a:ext cx="7987887" cy="75538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1735A-2C78-CA14-F9D5-BE67F0C3A76E}"/>
              </a:ext>
            </a:extLst>
          </p:cNvPr>
          <p:cNvSpPr txBox="1"/>
          <p:nvPr/>
        </p:nvSpPr>
        <p:spPr>
          <a:xfrm>
            <a:off x="122800" y="238991"/>
            <a:ext cx="11829670" cy="756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dirty="0">
                <a:latin typeface="Scriptorama Tradeshow JF" panose="00000400000000000000" pitchFamily="2" charset="0"/>
              </a:rPr>
              <a:t>Les 25 CC doivent-ils être réalisés uniquement sur 1 ou 2 mois consécutifs </a:t>
            </a:r>
            <a:r>
              <a:rPr lang="fr-FR" sz="18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?</a:t>
            </a:r>
          </a:p>
          <a:p>
            <a:pPr lvl="0"/>
            <a:r>
              <a:rPr lang="fr-FR" sz="16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Oui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les 25CC doivent être réalisés sur 1 ou 2 mois consécutifs. Cela peut porter à confusion car le challenge s’étend bien 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 90 jours, mais vos 25CC doivent être réalisés sur 1 ou 2 mois consécutifs.</a:t>
            </a:r>
          </a:p>
          <a:p>
            <a:pPr lvl="0">
              <a:spcBef>
                <a:spcPts val="500"/>
              </a:spcBef>
              <a:spcAft>
                <a:spcPts val="600"/>
              </a:spcAft>
            </a:pPr>
            <a:endParaRPr lang="fr-FR" sz="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18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La période des 90jours est-elle calendaire ?</a:t>
            </a:r>
          </a:p>
          <a:p>
            <a:pPr lvl="0"/>
            <a:r>
              <a:rPr lang="fr-FR" sz="1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c’est pour cela qu’il est très important de connaître la fin de votre période des 90 jours.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 vos 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90 jours se terminent le 12 du mois, vous ne pourrez pas comptabiliser les CC du 13 jusqu’à la fin du mois pour remporter ce challenge.</a:t>
            </a:r>
          </a:p>
          <a:p>
            <a:pPr lvl="0"/>
            <a:endParaRPr lang="fr-F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fr-FR" sz="18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Quand démarre ma 2ème période  ?</a:t>
            </a:r>
          </a:p>
          <a:p>
            <a:pPr lvl="0"/>
            <a:r>
              <a:rPr lang="fr-FR" sz="1600" dirty="0">
                <a:effectLst/>
                <a:ea typeface="Times New Roman" panose="02020603050405020304" pitchFamily="18" charset="0"/>
              </a:rPr>
              <a:t>La </a:t>
            </a:r>
            <a:r>
              <a:rPr lang="fr-FR" sz="1600" dirty="0"/>
              <a:t>deuxième période démarre automatiquement le lendemain de la fin de votre première période. </a:t>
            </a:r>
          </a:p>
          <a:p>
            <a:pPr lvl="0"/>
            <a:r>
              <a:rPr lang="fr-FR" sz="1600" dirty="0"/>
              <a:t>Par ailleurs, tant que vous n'êtes pas encore passé Animateur, vous pouvez démarrer plusieurs périodes.</a:t>
            </a:r>
          </a:p>
          <a:p>
            <a:pPr lvl="0"/>
            <a:endParaRPr lang="fr-FR" sz="7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Comment conna</a:t>
            </a:r>
            <a:r>
              <a:rPr lang="fr-FR" dirty="0">
                <a:latin typeface="Scriptorama Tradeshow JF" panose="00000400000000000000" pitchFamily="2" charset="0"/>
                <a:ea typeface="Times New Roman" panose="02020603050405020304" pitchFamily="18" charset="0"/>
              </a:rPr>
              <a:t>î</a:t>
            </a:r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tre les dates de démarrage de mes FBO ? </a:t>
            </a:r>
          </a:p>
          <a:p>
            <a:pPr lvl="0"/>
            <a:r>
              <a:rPr lang="fr-FR" sz="1600" dirty="0">
                <a:effectLst/>
                <a:ea typeface="Times New Roman" panose="02020603050405020304" pitchFamily="18" charset="0"/>
              </a:rPr>
              <a:t>Sur </a:t>
            </a:r>
            <a:r>
              <a:rPr lang="fr-FR" sz="1600" b="1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foreverliving.com 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dans mes rapports et la rubrique « FBO parrainés personnellement ».</a:t>
            </a:r>
          </a:p>
          <a:p>
            <a:pPr lvl="0"/>
            <a:endParaRPr lang="fr-FR" sz="1000" dirty="0">
              <a:effectLst/>
              <a:ea typeface="Times New Roman" panose="02020603050405020304" pitchFamily="18" charset="0"/>
            </a:endParaRPr>
          </a:p>
          <a:p>
            <a:pPr lvl="0"/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Je me suis qualifié AA le </a:t>
            </a:r>
            <a:r>
              <a:rPr lang="fr-FR" u="sng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1</a:t>
            </a:r>
            <a:r>
              <a:rPr lang="fr-FR" u="sng" baseline="30000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er</a:t>
            </a:r>
            <a:r>
              <a:rPr lang="fr-FR" u="sng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 octobre 2023</a:t>
            </a:r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 et </a:t>
            </a:r>
            <a:r>
              <a:rPr lang="fr-FR" u="sng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je n’ai pas encore parrainé</a:t>
            </a:r>
            <a:r>
              <a:rPr lang="fr-FR" u="sng" dirty="0">
                <a:latin typeface="Scriptorama Tradeshow JF" panose="00000400000000000000" pitchFamily="2" charset="0"/>
                <a:ea typeface="Times New Roman" panose="02020603050405020304" pitchFamily="18" charset="0"/>
              </a:rPr>
              <a:t>,</a:t>
            </a:r>
            <a:r>
              <a:rPr lang="fr-FR" dirty="0">
                <a:latin typeface="Scriptorama Tradeshow JF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quand ma période démarre-t-elle ? 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Votre période se déclenche dès que vous aurez réalisé votre 1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CC de parrainage en une seule et même commande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Je me suis qualifié AA le </a:t>
            </a:r>
            <a:r>
              <a:rPr lang="fr-FR" u="sng" dirty="0">
                <a:latin typeface="Scriptorama Tradeshow JF" panose="00000400000000000000" pitchFamily="2" charset="0"/>
                <a:ea typeface="Times New Roman" panose="02020603050405020304" pitchFamily="18" charset="0"/>
              </a:rPr>
              <a:t>2</a:t>
            </a:r>
            <a:r>
              <a:rPr lang="fr-FR" u="sng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5 novembre 2024</a:t>
            </a:r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 mais ne </a:t>
            </a:r>
            <a:r>
              <a:rPr lang="fr-FR" u="sng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je n’ai pas encore parrainé</a:t>
            </a:r>
            <a:r>
              <a:rPr lang="fr-FR" dirty="0">
                <a:effectLst/>
                <a:latin typeface="Scriptorama Tradeshow JF" panose="00000400000000000000" pitchFamily="2" charset="0"/>
                <a:ea typeface="Times New Roman" panose="02020603050405020304" pitchFamily="18" charset="0"/>
              </a:rPr>
              <a:t>, quand ma période démarre ? 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 vous ayez réalisé des parrainages ou non, votre période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déclenche le jour de votre qualification AA, soit le 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25 novembre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2025</a:t>
            </a:r>
          </a:p>
          <a:p>
            <a:pPr lvl="0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 se clôturera le 23 février 2025. </a:t>
            </a:r>
          </a:p>
          <a:p>
            <a:pPr lvl="0"/>
            <a:endParaRPr lang="fr-FR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spcAft>
                <a:spcPts val="600"/>
              </a:spcAft>
            </a:pPr>
            <a:r>
              <a:rPr lang="fr-FR" dirty="0">
                <a:latin typeface="Scriptorama Tradeshow JF" panose="00000400000000000000" pitchFamily="2" charset="0"/>
              </a:rPr>
              <a:t>Dois je réaliser mes 4CC actif chaque mois pendant ma période des 90jours ?</a:t>
            </a:r>
            <a:endParaRPr lang="fr-FR" sz="2000" dirty="0">
              <a:latin typeface="Scriptorama Tradeshow JF" panose="00000400000000000000" pitchFamily="2" charset="0"/>
              <a:ea typeface="Times New Roman" panose="02020603050405020304" pitchFamily="18" charset="0"/>
            </a:endParaRPr>
          </a:p>
          <a:p>
            <a:pPr lvl="0"/>
            <a:r>
              <a:rPr lang="fr-FR" sz="16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Non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vous devez réaliser votre actif uniquement pendant votre période de qualification Animateur (1 ou 2 mois),</a:t>
            </a:r>
          </a:p>
          <a:p>
            <a:pPr lvl="0"/>
            <a:endParaRPr lang="fr-FR" sz="700" b="1" dirty="0"/>
          </a:p>
          <a:p>
            <a:pPr lvl="0"/>
            <a:r>
              <a:rPr lang="fr-FR" sz="1600" b="1" dirty="0"/>
              <a:t>Ex</a:t>
            </a:r>
            <a:r>
              <a:rPr lang="fr-FR" sz="1600" dirty="0"/>
              <a:t>: je suis devenu AA le 2 juin 2024. J’ai réalisé mes 25CC sur juillet et août 2024, et j’ai été actif uniquement sur ces deux mois. </a:t>
            </a:r>
          </a:p>
          <a:p>
            <a:pPr lvl="0"/>
            <a:r>
              <a:rPr lang="fr-FR" sz="1600" dirty="0"/>
              <a:t>Dans cet exemple, j’ai bien obtenu ma qualification Animateur et remporté le challenge des 90 jours.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F68D1A55-108C-E09E-702B-1C7AEC8A5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5" y="6129574"/>
            <a:ext cx="930849" cy="611399"/>
          </a:xfrm>
          <a:prstGeom prst="rect">
            <a:avLst/>
          </a:prstGeom>
        </p:spPr>
      </p:pic>
      <p:pic>
        <p:nvPicPr>
          <p:cNvPr id="4" name="Image 3" descr="Une image contenant Graphique, logo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B99215B6-1385-D9F8-44A1-63AAE37C9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21" y="-373095"/>
            <a:ext cx="1113779" cy="15742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9559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1573</Words>
  <Application>Microsoft Office PowerPoint</Application>
  <PresentationFormat>Grand écran</PresentationFormat>
  <Paragraphs>430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Scriptorama Tradeshow JF</vt:lpstr>
      <vt:lpstr>Segoe UI Emoji</vt:lpstr>
      <vt:lpstr>Segoe UI Symbol</vt:lpstr>
      <vt:lpstr>Times New Roman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Cassandre LAILLET</dc:creator>
  <cp:lastModifiedBy>Natalia TEIXEIRA</cp:lastModifiedBy>
  <cp:revision>63</cp:revision>
  <dcterms:created xsi:type="dcterms:W3CDTF">2023-10-30T15:58:53Z</dcterms:created>
  <dcterms:modified xsi:type="dcterms:W3CDTF">2024-12-16T14:24:42Z</dcterms:modified>
</cp:coreProperties>
</file>