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4" r:id="rId2"/>
    <p:sldId id="274" r:id="rId3"/>
    <p:sldId id="285" r:id="rId4"/>
    <p:sldId id="278" r:id="rId5"/>
    <p:sldId id="280" r:id="rId6"/>
    <p:sldId id="279" r:id="rId7"/>
    <p:sldId id="275" r:id="rId8"/>
    <p:sldId id="289" r:id="rId9"/>
    <p:sldId id="282" r:id="rId10"/>
    <p:sldId id="286" r:id="rId11"/>
    <p:sldId id="256" r:id="rId12"/>
    <p:sldId id="259" r:id="rId13"/>
    <p:sldId id="287" r:id="rId14"/>
    <p:sldId id="260" r:id="rId15"/>
    <p:sldId id="263" r:id="rId16"/>
    <p:sldId id="267" r:id="rId17"/>
    <p:sldId id="268" r:id="rId18"/>
    <p:sldId id="292" r:id="rId19"/>
    <p:sldId id="291" r:id="rId20"/>
    <p:sldId id="293" r:id="rId21"/>
    <p:sldId id="294" r:id="rId22"/>
    <p:sldId id="290" r:id="rId23"/>
    <p:sldId id="276" r:id="rId24"/>
    <p:sldId id="288"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65138" autoAdjust="0"/>
  </p:normalViewPr>
  <p:slideViewPr>
    <p:cSldViewPr snapToGrid="0">
      <p:cViewPr varScale="1">
        <p:scale>
          <a:sx n="45" d="100"/>
          <a:sy n="45" d="100"/>
        </p:scale>
        <p:origin x="2126" y="18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BD1F7-1570-45E5-889C-8DEF91F93F06}" type="datetimeFigureOut">
              <a:rPr lang="fr-FR" smtClean="0"/>
              <a:t>22/05/2025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491F0-DB0D-447F-AB51-DA0D97B3C7FE}" type="slidenum">
              <a:rPr lang="fr-FR" smtClean="0"/>
              <a:t>‹N°›</a:t>
            </a:fld>
            <a:endParaRPr lang="fr-FR"/>
          </a:p>
        </p:txBody>
      </p:sp>
    </p:spTree>
    <p:extLst>
      <p:ext uri="{BB962C8B-B14F-4D97-AF65-F5344CB8AC3E}">
        <p14:creationId xmlns:p14="http://schemas.microsoft.com/office/powerpoint/2010/main" val="183522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1</a:t>
            </a:fld>
            <a:endParaRPr lang="fr-FR"/>
          </a:p>
        </p:txBody>
      </p:sp>
    </p:spTree>
    <p:extLst>
      <p:ext uri="{BB962C8B-B14F-4D97-AF65-F5344CB8AC3E}">
        <p14:creationId xmlns:p14="http://schemas.microsoft.com/office/powerpoint/2010/main" val="997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Mois 1 : Le Début</a:t>
            </a:r>
            <a:br>
              <a:rPr lang="fr-FR" dirty="0"/>
            </a:br>
            <a:r>
              <a:rPr lang="fr-FR" dirty="0"/>
              <a:t>👉 Vous achetez votre pack de démarrage pour </a:t>
            </a:r>
            <a:r>
              <a:rPr lang="fr-FR" b="1" dirty="0"/>
              <a:t>2CC</a:t>
            </a:r>
            <a:r>
              <a:rPr lang="fr-FR" dirty="0"/>
              <a:t>. Vous consommez </a:t>
            </a:r>
            <a:r>
              <a:rPr lang="fr-FR" b="1" dirty="0"/>
              <a:t>30 %</a:t>
            </a:r>
            <a:r>
              <a:rPr lang="fr-FR" dirty="0"/>
              <a:t> du pack et revendez le reste pour couvrir vos coûts.</a:t>
            </a:r>
            <a:br>
              <a:rPr lang="fr-FR" dirty="0"/>
            </a:br>
            <a:r>
              <a:rPr lang="fr-FR" dirty="0"/>
              <a:t>👉 Vous parrainez </a:t>
            </a:r>
            <a:r>
              <a:rPr lang="fr-FR" b="1" dirty="0"/>
              <a:t>Yahel</a:t>
            </a:r>
            <a:r>
              <a:rPr lang="fr-FR" dirty="0"/>
              <a:t> et </a:t>
            </a:r>
            <a:r>
              <a:rPr lang="fr-FR" b="1" dirty="0"/>
              <a:t>Natalia</a:t>
            </a:r>
            <a:r>
              <a:rPr lang="fr-FR" dirty="0"/>
              <a:t>, qui achètent chacune un pack de </a:t>
            </a:r>
            <a:r>
              <a:rPr lang="fr-FR" b="1" dirty="0"/>
              <a:t>2CC</a:t>
            </a:r>
            <a:r>
              <a:rPr lang="fr-FR" dirty="0"/>
              <a:t>.</a:t>
            </a:r>
            <a:br>
              <a:rPr lang="fr-FR" dirty="0"/>
            </a:br>
            <a:r>
              <a:rPr lang="fr-FR" b="1" dirty="0"/>
              <a:t>Total pour le Mois 1 : 6CC</a:t>
            </a:r>
          </a:p>
          <a:p>
            <a:endParaRPr lang="fr-FR" dirty="0"/>
          </a:p>
          <a:p>
            <a:r>
              <a:rPr lang="fr-FR" dirty="0"/>
              <a:t>La base du développement repose sur ce </a:t>
            </a:r>
            <a:r>
              <a:rPr lang="fr-FR" b="1" dirty="0"/>
              <a:t>"Triangle de la Prospérité"</a:t>
            </a:r>
            <a:r>
              <a:rPr lang="fr-FR" dirty="0"/>
              <a:t> (2 recrutements avec un pack de démarrage).</a:t>
            </a:r>
          </a:p>
          <a:p>
            <a:endParaRPr lang="fr-FR" dirty="0"/>
          </a:p>
          <a:p>
            <a:r>
              <a:rPr lang="fr-FR" b="1" dirty="0"/>
              <a:t>TOTAL MOIS 1 = 373,06 €</a:t>
            </a:r>
            <a:br>
              <a:rPr lang="fr-FR" dirty="0"/>
            </a:br>
            <a:br>
              <a:rPr lang="fr-FR" dirty="0"/>
            </a:br>
            <a:r>
              <a:rPr lang="fr-FR" sz="1800" b="1" i="1" dirty="0">
                <a:effectLst/>
                <a:latin typeface="Aptos" panose="020B0004020202020204" pitchFamily="34" charset="0"/>
                <a:ea typeface="Calibri" panose="020F0502020204030204" pitchFamily="34" charset="0"/>
              </a:rPr>
              <a:t>Ces montants restent approximatifs.</a:t>
            </a:r>
            <a:endParaRPr lang="fr-FR" sz="1800" b="1" i="1" dirty="0">
              <a:effectLst/>
              <a:latin typeface="Calibri" panose="020F0502020204030204" pitchFamily="34" charset="0"/>
              <a:ea typeface="Calibri" panose="020F0502020204030204" pitchFamily="34" charset="0"/>
            </a:endParaRPr>
          </a:p>
          <a:p>
            <a:r>
              <a:rPr lang="fr-FR" sz="1800" b="1" i="1" dirty="0">
                <a:effectLst/>
                <a:latin typeface="Aptos" panose="020B0004020202020204" pitchFamily="34" charset="0"/>
                <a:ea typeface="Calibri" panose="020F0502020204030204" pitchFamily="34" charset="0"/>
              </a:rPr>
              <a:t>1CC est basé sur </a:t>
            </a:r>
            <a:r>
              <a:rPr lang="fr-FR" sz="1800" dirty="0">
                <a:effectLst/>
                <a:latin typeface="Aptos" panose="020B0004020202020204" pitchFamily="34" charset="0"/>
                <a:ea typeface="Aptos" panose="020B0004020202020204" pitchFamily="34" charset="0"/>
                <a:cs typeface="Aptos" panose="020B0004020202020204" pitchFamily="34" charset="0"/>
              </a:rPr>
              <a:t>297.02</a:t>
            </a:r>
            <a:r>
              <a:rPr lang="fr-FR" sz="1800" b="1" i="1" dirty="0">
                <a:effectLst/>
                <a:latin typeface="Aptos" panose="020B0004020202020204" pitchFamily="34" charset="0"/>
                <a:ea typeface="Calibri" panose="020F0502020204030204" pitchFamily="34" charset="0"/>
              </a:rPr>
              <a:t>€ (moyenne SRP HT)</a:t>
            </a:r>
            <a:endParaRPr lang="fr-FR" sz="1800" b="1" i="1" dirty="0">
              <a:effectLst/>
              <a:latin typeface="Calibri" panose="020F0502020204030204" pitchFamily="34" charset="0"/>
              <a:ea typeface="Calibri" panose="020F0502020204030204" pitchFamily="34" charset="0"/>
            </a:endParaRPr>
          </a:p>
          <a:p>
            <a:r>
              <a:rPr lang="fr-FR" sz="1800" b="1" i="1" dirty="0">
                <a:effectLst/>
                <a:latin typeface="Aptos" panose="020B0004020202020204" pitchFamily="34" charset="0"/>
                <a:ea typeface="Calibri" panose="020F0502020204030204" pitchFamily="34" charset="0"/>
              </a:rPr>
              <a:t>Pour tous les parrainages, c’est le Start </a:t>
            </a:r>
            <a:r>
              <a:rPr lang="fr-FR" sz="1800" b="1" i="1" dirty="0" err="1">
                <a:effectLst/>
                <a:latin typeface="Aptos" panose="020B0004020202020204" pitchFamily="34" charset="0"/>
                <a:ea typeface="Calibri" panose="020F0502020204030204" pitchFamily="34" charset="0"/>
              </a:rPr>
              <a:t>your</a:t>
            </a:r>
            <a:r>
              <a:rPr lang="fr-FR" sz="1800" b="1" i="1" dirty="0">
                <a:effectLst/>
                <a:latin typeface="Aptos" panose="020B0004020202020204" pitchFamily="34" charset="0"/>
                <a:ea typeface="Calibri" panose="020F0502020204030204" pitchFamily="34" charset="0"/>
              </a:rPr>
              <a:t> </a:t>
            </a:r>
            <a:r>
              <a:rPr lang="fr-FR" sz="1800" b="1" i="1" dirty="0" err="1">
                <a:effectLst/>
                <a:latin typeface="Aptos" panose="020B0004020202020204" pitchFamily="34" charset="0"/>
                <a:ea typeface="Calibri" panose="020F0502020204030204" pitchFamily="34" charset="0"/>
              </a:rPr>
              <a:t>Personnal</a:t>
            </a:r>
            <a:r>
              <a:rPr lang="fr-FR" sz="1800" b="1" i="1" dirty="0">
                <a:effectLst/>
                <a:latin typeface="Aptos" panose="020B0004020202020204" pitchFamily="34" charset="0"/>
                <a:ea typeface="Calibri" panose="020F0502020204030204" pitchFamily="34" charset="0"/>
              </a:rPr>
              <a:t> Use sur la base de </a:t>
            </a:r>
            <a:r>
              <a:rPr lang="fr-FR" sz="1800" dirty="0">
                <a:effectLst/>
                <a:latin typeface="Aptos" panose="020B0004020202020204" pitchFamily="34" charset="0"/>
                <a:ea typeface="Aptos" panose="020B0004020202020204" pitchFamily="34" charset="0"/>
                <a:cs typeface="Aptos" panose="020B0004020202020204" pitchFamily="34" charset="0"/>
              </a:rPr>
              <a:t>441.49</a:t>
            </a:r>
            <a:r>
              <a:rPr lang="fr-FR" sz="1800" b="1" i="1" dirty="0">
                <a:effectLst/>
                <a:latin typeface="Aptos" panose="020B0004020202020204" pitchFamily="34" charset="0"/>
                <a:ea typeface="Calibri" panose="020F0502020204030204" pitchFamily="34" charset="0"/>
              </a:rPr>
              <a:t>€ tarif </a:t>
            </a:r>
            <a:r>
              <a:rPr lang="fr-FR" sz="1800" b="1" i="1" dirty="0" err="1">
                <a:effectLst/>
                <a:latin typeface="Aptos" panose="020B0004020202020204" pitchFamily="34" charset="0"/>
                <a:ea typeface="Calibri" panose="020F0502020204030204" pitchFamily="34" charset="0"/>
              </a:rPr>
              <a:t>Retail</a:t>
            </a:r>
            <a:r>
              <a:rPr lang="fr-FR" sz="1800" b="1" i="1" dirty="0">
                <a:effectLst/>
                <a:latin typeface="Aptos" panose="020B0004020202020204" pitchFamily="34" charset="0"/>
                <a:ea typeface="Calibri" panose="020F0502020204030204" pitchFamily="34" charset="0"/>
              </a:rPr>
              <a:t> HT. </a:t>
            </a:r>
            <a:endParaRPr lang="fr-FR" sz="1800" b="1" i="1" dirty="0">
              <a:effectLst/>
              <a:latin typeface="Calibri" panose="020F0502020204030204" pitchFamily="34" charset="0"/>
              <a:ea typeface="Calibri" panose="020F0502020204030204" pitchFamily="34" charset="0"/>
            </a:endParaRPr>
          </a:p>
          <a:p>
            <a:endParaRPr lang="fr-FR" dirty="0"/>
          </a:p>
          <a:p>
            <a:endParaRPr lang="fr-FR" dirty="0"/>
          </a:p>
          <a:p>
            <a:r>
              <a:rPr lang="fr-FR" dirty="0"/>
              <a:t>SYPU : Top pack &gt; recommander ce pack de démarrage (+ rentable) : ces calculs reposent sur la revente uniquement de ce pack et cela pour chaque démarrage </a:t>
            </a:r>
          </a:p>
          <a:p>
            <a:endParaRPr lang="fr-FR" dirty="0"/>
          </a:p>
          <a:p>
            <a:r>
              <a:rPr lang="fr-FR" dirty="0"/>
              <a:t>Légende couleurs :</a:t>
            </a:r>
          </a:p>
          <a:p>
            <a:endParaRPr lang="fr-FR" dirty="0"/>
          </a:p>
          <a:p>
            <a:r>
              <a:rPr lang="fr-FR" b="1" dirty="0">
                <a:solidFill>
                  <a:schemeClr val="tx1"/>
                </a:solidFill>
              </a:rPr>
              <a:t>2CC</a:t>
            </a:r>
            <a:r>
              <a:rPr lang="fr-FR" b="1" dirty="0"/>
              <a:t> = Commande perso</a:t>
            </a:r>
          </a:p>
          <a:p>
            <a:r>
              <a:rPr lang="fr-FR" b="1" dirty="0">
                <a:solidFill>
                  <a:schemeClr val="bg1">
                    <a:lumMod val="50000"/>
                  </a:schemeClr>
                </a:solidFill>
              </a:rPr>
              <a:t>2CC = Commande Client P</a:t>
            </a:r>
          </a:p>
          <a:p>
            <a:r>
              <a:rPr lang="fr-FR" b="1" dirty="0">
                <a:solidFill>
                  <a:schemeClr val="tx1"/>
                </a:solidFill>
                <a:highlight>
                  <a:srgbClr val="FFC600"/>
                </a:highlight>
              </a:rPr>
              <a:t>2CC</a:t>
            </a:r>
            <a:r>
              <a:rPr lang="fr-FR" b="1" dirty="0">
                <a:solidFill>
                  <a:schemeClr val="bg1">
                    <a:lumMod val="50000"/>
                  </a:schemeClr>
                </a:solidFill>
              </a:rPr>
              <a:t> = Recrutement avec un pack </a:t>
            </a:r>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11</a:t>
            </a:fld>
            <a:endParaRPr lang="fr-FR"/>
          </a:p>
        </p:txBody>
      </p:sp>
    </p:spTree>
    <p:extLst>
      <p:ext uri="{BB962C8B-B14F-4D97-AF65-F5344CB8AC3E}">
        <p14:creationId xmlns:p14="http://schemas.microsoft.com/office/powerpoint/2010/main" val="4217629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E3FE8-700B-5C74-46A2-9F07E5E673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07B3AE-843F-9987-BB8B-FEFA3D1F91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A8F029-F94E-EE72-B911-47BF0E44BF1E}"/>
              </a:ext>
            </a:extLst>
          </p:cNvPr>
          <p:cNvSpPr>
            <a:spLocks noGrp="1"/>
          </p:cNvSpPr>
          <p:nvPr>
            <p:ph type="body" idx="1"/>
          </p:nvPr>
        </p:nvSpPr>
        <p:spPr/>
        <p:txBody>
          <a:bodyPr/>
          <a:lstStyle/>
          <a:p>
            <a:r>
              <a:rPr lang="fr-FR" b="1" dirty="0"/>
              <a:t>Mois 2 : Duplication</a:t>
            </a:r>
            <a:br>
              <a:rPr lang="fr-FR" dirty="0"/>
            </a:br>
            <a:r>
              <a:rPr lang="fr-FR" dirty="0"/>
              <a:t>👉 </a:t>
            </a:r>
            <a:r>
              <a:rPr lang="fr-FR" b="1" dirty="0"/>
              <a:t>Tu commandes pour 3CC de produits</a:t>
            </a:r>
            <a:r>
              <a:rPr lang="fr-FR" dirty="0"/>
              <a:t> afin de tester et développer ta base de clients.</a:t>
            </a:r>
            <a:br>
              <a:rPr lang="fr-FR" dirty="0"/>
            </a:br>
            <a:r>
              <a:rPr lang="fr-FR" dirty="0"/>
              <a:t>👉 </a:t>
            </a:r>
            <a:r>
              <a:rPr lang="fr-FR" b="1" dirty="0"/>
              <a:t>Tu parraines Pierre et Jacques</a:t>
            </a:r>
            <a:r>
              <a:rPr lang="fr-FR" dirty="0"/>
              <a:t>, qui achètent chacun un pack de démarrage de </a:t>
            </a:r>
            <a:r>
              <a:rPr lang="fr-FR" b="1" dirty="0"/>
              <a:t>2CC</a:t>
            </a:r>
            <a:r>
              <a:rPr lang="fr-FR" dirty="0"/>
              <a:t>.</a:t>
            </a:r>
            <a:br>
              <a:rPr lang="fr-FR" dirty="0"/>
            </a:br>
            <a:r>
              <a:rPr lang="fr-FR" dirty="0"/>
              <a:t>👉 </a:t>
            </a:r>
            <a:r>
              <a:rPr lang="fr-FR" b="1" dirty="0"/>
              <a:t>Yahel, enthousiaste, commande 3CC de produits</a:t>
            </a:r>
            <a:r>
              <a:rPr lang="fr-FR" dirty="0"/>
              <a:t> et parraine </a:t>
            </a:r>
            <a:r>
              <a:rPr lang="fr-FR" b="1" dirty="0"/>
              <a:t>Ly et Diego</a:t>
            </a:r>
            <a:r>
              <a:rPr lang="fr-FR" dirty="0"/>
              <a:t>, qui achètent chacun un pack de </a:t>
            </a:r>
            <a:r>
              <a:rPr lang="fr-FR" b="1" dirty="0"/>
              <a:t>2CC</a:t>
            </a:r>
            <a:r>
              <a:rPr lang="fr-FR" dirty="0"/>
              <a:t>.</a:t>
            </a:r>
            <a:br>
              <a:rPr lang="fr-FR" dirty="0"/>
            </a:br>
            <a:r>
              <a:rPr lang="fr-FR" dirty="0"/>
              <a:t>👉 </a:t>
            </a:r>
            <a:r>
              <a:rPr lang="fr-FR" b="1" dirty="0"/>
              <a:t>Natalia décide de ne pas continuer l'activité.</a:t>
            </a:r>
            <a:br>
              <a:rPr lang="fr-FR" dirty="0"/>
            </a:br>
            <a:r>
              <a:rPr lang="fr-FR" b="1" dirty="0"/>
              <a:t>Total pour le Mois 2 : 14CC</a:t>
            </a:r>
            <a:r>
              <a:rPr lang="fr-FR" dirty="0"/>
              <a:t> (Tu es maintenant </a:t>
            </a:r>
            <a:r>
              <a:rPr lang="fr-FR" b="1" dirty="0"/>
              <a:t>Superviseur 10CC</a:t>
            </a:r>
            <a:r>
              <a:rPr lang="fr-FR" dirty="0"/>
              <a:t> ! 🎉)</a:t>
            </a:r>
          </a:p>
          <a:p>
            <a:r>
              <a:rPr lang="fr-FR" dirty="0"/>
              <a:t>✅ </a:t>
            </a:r>
            <a:r>
              <a:rPr lang="fr-FR" b="1" dirty="0"/>
              <a:t>Tu as désormais accès au "</a:t>
            </a:r>
            <a:r>
              <a:rPr lang="fr-FR" b="1" dirty="0" err="1"/>
              <a:t>Supervisor</a:t>
            </a:r>
            <a:r>
              <a:rPr lang="fr-FR" b="1" dirty="0"/>
              <a:t> Day"</a:t>
            </a:r>
            <a:r>
              <a:rPr lang="fr-FR" dirty="0"/>
              <a:t>, une journée spéciale dédiée aux Superviseurs où tu peux visiter le siège de </a:t>
            </a:r>
            <a:r>
              <a:rPr lang="fr-FR" b="1" dirty="0"/>
              <a:t>Forever France</a:t>
            </a:r>
            <a:r>
              <a:rPr lang="fr-FR" dirty="0"/>
              <a:t>, rencontrer l'équipe et bénéficier de formations enrichissantes.</a:t>
            </a:r>
          </a:p>
          <a:p>
            <a:endParaRPr lang="fr-FR" dirty="0"/>
          </a:p>
          <a:p>
            <a:r>
              <a:rPr lang="fr-FR" dirty="0"/>
              <a:t>Je fais 3CC, j’aide Yahel à faire 3 CC et parrainer 2 personnes, et je parraine Pierre et Jacques en étant Animateur </a:t>
            </a:r>
          </a:p>
          <a:p>
            <a:r>
              <a:rPr lang="fr-FR" b="1" dirty="0"/>
              <a:t>TOTAL Mois 2 = 499,30€</a:t>
            </a:r>
          </a:p>
        </p:txBody>
      </p:sp>
      <p:sp>
        <p:nvSpPr>
          <p:cNvPr id="4" name="Espace réservé du numéro de diapositive 3">
            <a:extLst>
              <a:ext uri="{FF2B5EF4-FFF2-40B4-BE49-F238E27FC236}">
                <a16:creationId xmlns:a16="http://schemas.microsoft.com/office/drawing/2014/main" id="{832408B7-6AC5-8138-E2E6-CD6D505D2E6D}"/>
              </a:ext>
            </a:extLst>
          </p:cNvPr>
          <p:cNvSpPr>
            <a:spLocks noGrp="1"/>
          </p:cNvSpPr>
          <p:nvPr>
            <p:ph type="sldNum" sz="quarter" idx="5"/>
          </p:nvPr>
        </p:nvSpPr>
        <p:spPr/>
        <p:txBody>
          <a:bodyPr/>
          <a:lstStyle/>
          <a:p>
            <a:fld id="{E38491F0-DB0D-447F-AB51-DA0D97B3C7FE}" type="slidenum">
              <a:rPr lang="fr-FR" smtClean="0"/>
              <a:t>12</a:t>
            </a:fld>
            <a:endParaRPr lang="fr-FR"/>
          </a:p>
        </p:txBody>
      </p:sp>
    </p:spTree>
    <p:extLst>
      <p:ext uri="{BB962C8B-B14F-4D97-AF65-F5344CB8AC3E}">
        <p14:creationId xmlns:p14="http://schemas.microsoft.com/office/powerpoint/2010/main" val="237119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13</a:t>
            </a:fld>
            <a:endParaRPr lang="fr-FR"/>
          </a:p>
        </p:txBody>
      </p:sp>
    </p:spTree>
    <p:extLst>
      <p:ext uri="{BB962C8B-B14F-4D97-AF65-F5344CB8AC3E}">
        <p14:creationId xmlns:p14="http://schemas.microsoft.com/office/powerpoint/2010/main" val="189019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Mois 3 : Passer à l'échelle supérieure</a:t>
            </a:r>
          </a:p>
          <a:p>
            <a:br>
              <a:rPr lang="fr-FR" dirty="0"/>
            </a:br>
            <a:r>
              <a:rPr lang="fr-FR" dirty="0"/>
              <a:t>👉 </a:t>
            </a:r>
            <a:r>
              <a:rPr lang="fr-FR" b="1" dirty="0"/>
              <a:t>Tu commandes 4CC de produits</a:t>
            </a:r>
            <a:r>
              <a:rPr lang="fr-FR" dirty="0"/>
              <a:t> pour élargir ta gamme et fidéliser ta clientèle.</a:t>
            </a:r>
            <a:br>
              <a:rPr lang="fr-FR" dirty="0"/>
            </a:br>
            <a:r>
              <a:rPr lang="fr-FR" dirty="0"/>
              <a:t>👉 </a:t>
            </a:r>
            <a:r>
              <a:rPr lang="fr-FR" b="1" dirty="0"/>
              <a:t>Tu parraines Jérémy et Nasser</a:t>
            </a:r>
            <a:r>
              <a:rPr lang="fr-FR" dirty="0"/>
              <a:t>, qui achètent chacun un pack de démarrage de </a:t>
            </a:r>
            <a:r>
              <a:rPr lang="fr-FR" b="1" dirty="0"/>
              <a:t>2CC</a:t>
            </a:r>
            <a:r>
              <a:rPr lang="fr-FR" dirty="0"/>
              <a:t>.</a:t>
            </a:r>
            <a:br>
              <a:rPr lang="fr-FR" dirty="0"/>
            </a:br>
            <a:r>
              <a:rPr lang="fr-FR" dirty="0"/>
              <a:t>👉 </a:t>
            </a:r>
            <a:r>
              <a:rPr lang="fr-FR" b="1" dirty="0"/>
              <a:t>Pierre, motivé, commande 3CC de produits</a:t>
            </a:r>
            <a:r>
              <a:rPr lang="fr-FR" dirty="0"/>
              <a:t> et parraine </a:t>
            </a:r>
            <a:r>
              <a:rPr lang="fr-FR" b="1" dirty="0"/>
              <a:t>Maria et José</a:t>
            </a:r>
            <a:r>
              <a:rPr lang="fr-FR" dirty="0"/>
              <a:t>, qui achètent chacun un pack de </a:t>
            </a:r>
            <a:r>
              <a:rPr lang="fr-FR" b="1" dirty="0"/>
              <a:t>2CC</a:t>
            </a:r>
            <a:r>
              <a:rPr lang="fr-FR" dirty="0"/>
              <a:t>.</a:t>
            </a:r>
            <a:br>
              <a:rPr lang="fr-FR" dirty="0"/>
            </a:br>
            <a:r>
              <a:rPr lang="fr-FR" dirty="0"/>
              <a:t>👉 </a:t>
            </a:r>
            <a:r>
              <a:rPr lang="fr-FR" b="1" dirty="0"/>
              <a:t>Yahel poursuit son élan, commande 3CC</a:t>
            </a:r>
            <a:r>
              <a:rPr lang="fr-FR" dirty="0"/>
              <a:t>, et parraine </a:t>
            </a:r>
            <a:r>
              <a:rPr lang="fr-FR" b="1" dirty="0"/>
              <a:t>Aya et </a:t>
            </a:r>
            <a:r>
              <a:rPr lang="fr-FR" b="1" dirty="0" err="1"/>
              <a:t>Zounia</a:t>
            </a:r>
            <a:r>
              <a:rPr lang="fr-FR" dirty="0"/>
              <a:t> (chacune achetant un pack de </a:t>
            </a:r>
            <a:r>
              <a:rPr lang="fr-FR" b="1" dirty="0"/>
              <a:t>2CC</a:t>
            </a:r>
            <a:r>
              <a:rPr lang="fr-FR" dirty="0"/>
              <a:t>).</a:t>
            </a:r>
            <a:br>
              <a:rPr lang="fr-FR" dirty="0"/>
            </a:br>
            <a:r>
              <a:rPr lang="fr-FR" dirty="0"/>
              <a:t>👉 </a:t>
            </a:r>
            <a:r>
              <a:rPr lang="fr-FR" b="1" dirty="0"/>
              <a:t>Ly commande 3CC</a:t>
            </a:r>
            <a:r>
              <a:rPr lang="fr-FR" dirty="0"/>
              <a:t> et parraine </a:t>
            </a:r>
            <a:r>
              <a:rPr lang="fr-FR" b="1" dirty="0"/>
              <a:t>Alina et Svetlana</a:t>
            </a:r>
            <a:r>
              <a:rPr lang="fr-FR" dirty="0"/>
              <a:t> (chacune achetant un pack de </a:t>
            </a:r>
            <a:r>
              <a:rPr lang="fr-FR" b="1" dirty="0"/>
              <a:t>2CC</a:t>
            </a:r>
            <a:r>
              <a:rPr lang="fr-FR" dirty="0"/>
              <a:t>).</a:t>
            </a:r>
            <a:br>
              <a:rPr lang="fr-FR" dirty="0"/>
            </a:br>
            <a:r>
              <a:rPr lang="fr-FR" dirty="0"/>
              <a:t>👉 </a:t>
            </a:r>
            <a:r>
              <a:rPr lang="fr-FR" b="1" dirty="0"/>
              <a:t>Jacques et Diego quittent l'activité.</a:t>
            </a:r>
            <a:br>
              <a:rPr lang="fr-FR" dirty="0"/>
            </a:br>
            <a:r>
              <a:rPr lang="fr-FR" dirty="0"/>
              <a:t>✅ </a:t>
            </a:r>
            <a:r>
              <a:rPr lang="fr-FR" b="1" dirty="0"/>
              <a:t>Yahel devient Animateur 10CC</a:t>
            </a:r>
            <a:r>
              <a:rPr lang="fr-FR" dirty="0"/>
              <a:t>, atteignant 14CC ce mois-ci grâce à la duplication de son équipe.</a:t>
            </a:r>
          </a:p>
          <a:p>
            <a:br>
              <a:rPr lang="fr-FR" dirty="0"/>
            </a:br>
            <a:r>
              <a:rPr lang="fr-FR" b="1" dirty="0"/>
              <a:t>Total pour le Mois 3 : 29CC ! 🎉</a:t>
            </a:r>
            <a:br>
              <a:rPr lang="fr-FR" dirty="0"/>
            </a:br>
            <a:r>
              <a:rPr lang="fr-FR" dirty="0"/>
              <a:t>🚀 </a:t>
            </a:r>
            <a:r>
              <a:rPr lang="fr-FR" b="1" dirty="0"/>
              <a:t>Tu es désormais membre du Club 5 Stars</a:t>
            </a:r>
            <a:r>
              <a:rPr lang="fr-FR" dirty="0"/>
              <a:t> car tu as atteint </a:t>
            </a:r>
            <a:r>
              <a:rPr lang="fr-FR" b="1" dirty="0"/>
              <a:t>6CC</a:t>
            </a:r>
            <a:r>
              <a:rPr lang="fr-FR" dirty="0"/>
              <a:t> au premier mois, </a:t>
            </a:r>
            <a:r>
              <a:rPr lang="fr-FR" b="1" dirty="0"/>
              <a:t>6CC</a:t>
            </a:r>
            <a:r>
              <a:rPr lang="fr-FR" dirty="0"/>
              <a:t> au deuxième mois et </a:t>
            </a:r>
            <a:r>
              <a:rPr lang="fr-FR" b="1" dirty="0"/>
              <a:t>8CC</a:t>
            </a:r>
            <a:r>
              <a:rPr lang="fr-FR" dirty="0"/>
              <a:t> au troisième mois.</a:t>
            </a:r>
          </a:p>
          <a:p>
            <a:endParaRPr lang="fr-FR" dirty="0"/>
          </a:p>
          <a:p>
            <a:r>
              <a:rPr lang="fr-FR" b="1" dirty="0"/>
              <a:t>TOTAL mois 3 = 763,21€</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14</a:t>
            </a:fld>
            <a:endParaRPr lang="fr-FR"/>
          </a:p>
        </p:txBody>
      </p:sp>
    </p:spTree>
    <p:extLst>
      <p:ext uri="{BB962C8B-B14F-4D97-AF65-F5344CB8AC3E}">
        <p14:creationId xmlns:p14="http://schemas.microsoft.com/office/powerpoint/2010/main" val="1456057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19B8-162D-9741-994F-3FFAE61FAE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A7249E-D637-FCAB-3536-388D8845FF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B14E76-543E-8176-0DA7-717CD1ECF8A4}"/>
              </a:ext>
            </a:extLst>
          </p:cNvPr>
          <p:cNvSpPr>
            <a:spLocks noGrp="1"/>
          </p:cNvSpPr>
          <p:nvPr>
            <p:ph type="body" idx="1"/>
          </p:nvPr>
        </p:nvSpPr>
        <p:spPr/>
        <p:txBody>
          <a:bodyPr/>
          <a:lstStyle/>
          <a:p>
            <a:r>
              <a:rPr lang="fr-FR" b="1" dirty="0"/>
              <a:t>Mois 4 : Expansion</a:t>
            </a:r>
            <a:br>
              <a:rPr lang="fr-FR" b="1" dirty="0"/>
            </a:br>
            <a:endParaRPr lang="fr-FR" dirty="0"/>
          </a:p>
          <a:p>
            <a:r>
              <a:rPr lang="fr-FR" dirty="0"/>
              <a:t>👉 </a:t>
            </a:r>
            <a:r>
              <a:rPr lang="fr-FR" b="1" dirty="0"/>
              <a:t>Tu commandes 4CC de produits</a:t>
            </a:r>
            <a:r>
              <a:rPr lang="fr-FR" dirty="0"/>
              <a:t> pour étendre ton offre et fidéliser ta clientèle. Je consomme 1 CC de produits Forever et de recommande pour 3CC de produits. </a:t>
            </a:r>
            <a:br>
              <a:rPr lang="fr-FR" dirty="0"/>
            </a:br>
            <a:r>
              <a:rPr lang="fr-FR" dirty="0"/>
              <a:t>👉 </a:t>
            </a:r>
            <a:r>
              <a:rPr lang="fr-FR" b="1" dirty="0"/>
              <a:t>Nasser quitte l'activité, </a:t>
            </a:r>
            <a:r>
              <a:rPr lang="fr-FR" b="0" dirty="0"/>
              <a:t>mais</a:t>
            </a:r>
            <a:r>
              <a:rPr lang="fr-FR" b="1" dirty="0"/>
              <a:t> Natalia </a:t>
            </a:r>
            <a:r>
              <a:rPr lang="fr-FR" b="0" dirty="0"/>
              <a:t>parrainée le mois 1 à reçu une commande client et passe une commande de </a:t>
            </a:r>
            <a:r>
              <a:rPr lang="fr-FR" b="1" dirty="0"/>
              <a:t>2CC</a:t>
            </a:r>
            <a:br>
              <a:rPr lang="fr-FR" dirty="0"/>
            </a:br>
            <a:r>
              <a:rPr lang="fr-FR" dirty="0"/>
              <a:t>👉 </a:t>
            </a:r>
            <a:r>
              <a:rPr lang="fr-FR" b="1" dirty="0"/>
              <a:t>Tu parraines Amadou, Paul et Mei</a:t>
            </a:r>
            <a:r>
              <a:rPr lang="fr-FR" dirty="0"/>
              <a:t>, qui achètent chacun un pack de démarrage de </a:t>
            </a:r>
            <a:r>
              <a:rPr lang="fr-FR" b="1" dirty="0"/>
              <a:t>2CC</a:t>
            </a:r>
            <a:r>
              <a:rPr lang="fr-FR" dirty="0"/>
              <a:t>.</a:t>
            </a:r>
            <a:br>
              <a:rPr lang="fr-FR" dirty="0"/>
            </a:br>
            <a:r>
              <a:rPr lang="fr-FR" dirty="0"/>
              <a:t>👉 </a:t>
            </a:r>
            <a:r>
              <a:rPr lang="fr-FR" b="1" dirty="0"/>
              <a:t>Yahel, maintenant Animateur, réplique ta stratégie.</a:t>
            </a:r>
            <a:br>
              <a:rPr lang="fr-FR" dirty="0"/>
            </a:br>
            <a:r>
              <a:rPr lang="fr-FR" dirty="0"/>
              <a:t>👉 Elle commande </a:t>
            </a:r>
            <a:r>
              <a:rPr lang="fr-FR" b="1" dirty="0"/>
              <a:t>4CC de produits</a:t>
            </a:r>
            <a:r>
              <a:rPr lang="fr-FR" dirty="0"/>
              <a:t> et parraine </a:t>
            </a:r>
            <a:r>
              <a:rPr lang="fr-FR" b="1" dirty="0"/>
              <a:t>Adam et Sofia</a:t>
            </a:r>
            <a:r>
              <a:rPr lang="fr-FR" dirty="0"/>
              <a:t>, qui achètent chacun un pack de </a:t>
            </a:r>
            <a:r>
              <a:rPr lang="fr-FR" b="1" dirty="0"/>
              <a:t>2CC</a:t>
            </a:r>
            <a:r>
              <a:rPr lang="fr-FR" dirty="0"/>
              <a:t>.</a:t>
            </a:r>
            <a:br>
              <a:rPr lang="fr-FR" dirty="0"/>
            </a:br>
            <a:r>
              <a:rPr lang="fr-FR" dirty="0"/>
              <a:t>👉 </a:t>
            </a:r>
            <a:r>
              <a:rPr lang="fr-FR" b="1" dirty="0"/>
              <a:t>Aya</a:t>
            </a:r>
            <a:r>
              <a:rPr lang="fr-FR" dirty="0"/>
              <a:t>, qu'elle avait parrainée, commande </a:t>
            </a:r>
            <a:r>
              <a:rPr lang="fr-FR" b="1" dirty="0"/>
              <a:t>3CC</a:t>
            </a:r>
            <a:r>
              <a:rPr lang="fr-FR" dirty="0"/>
              <a:t> et parraine </a:t>
            </a:r>
            <a:r>
              <a:rPr lang="fr-FR" b="1" dirty="0"/>
              <a:t>Léo et Samira</a:t>
            </a:r>
            <a:r>
              <a:rPr lang="fr-FR" dirty="0"/>
              <a:t> (chacun achetant un pack de </a:t>
            </a:r>
            <a:r>
              <a:rPr lang="fr-FR" b="1" dirty="0"/>
              <a:t>2CC</a:t>
            </a:r>
            <a:r>
              <a:rPr lang="fr-FR" dirty="0"/>
              <a:t>).</a:t>
            </a:r>
            <a:br>
              <a:rPr lang="fr-FR" dirty="0"/>
            </a:br>
            <a:r>
              <a:rPr lang="fr-FR" dirty="0"/>
              <a:t>👉 </a:t>
            </a:r>
            <a:r>
              <a:rPr lang="fr-FR" b="1" dirty="0" err="1"/>
              <a:t>Zounia</a:t>
            </a:r>
            <a:r>
              <a:rPr lang="fr-FR" b="1" dirty="0"/>
              <a:t> quitte l'activité.</a:t>
            </a:r>
            <a:br>
              <a:rPr lang="fr-FR" dirty="0"/>
            </a:br>
            <a:r>
              <a:rPr lang="fr-FR" dirty="0"/>
              <a:t>👉 </a:t>
            </a:r>
            <a:r>
              <a:rPr lang="fr-FR" b="1" dirty="0"/>
              <a:t>Ly commande 3CC</a:t>
            </a:r>
            <a:r>
              <a:rPr lang="fr-FR" dirty="0"/>
              <a:t> et parraine </a:t>
            </a:r>
            <a:r>
              <a:rPr lang="fr-FR" b="1" dirty="0"/>
              <a:t>Elsa et Karim</a:t>
            </a:r>
            <a:r>
              <a:rPr lang="fr-FR" dirty="0"/>
              <a:t> (chacun achetant un pack de </a:t>
            </a:r>
            <a:r>
              <a:rPr lang="fr-FR" b="1" dirty="0"/>
              <a:t>2CC</a:t>
            </a:r>
            <a:r>
              <a:rPr lang="fr-FR" dirty="0"/>
              <a:t>).</a:t>
            </a:r>
            <a:br>
              <a:rPr lang="fr-FR" dirty="0"/>
            </a:br>
            <a:r>
              <a:rPr lang="fr-FR" dirty="0"/>
              <a:t>👉 </a:t>
            </a:r>
            <a:r>
              <a:rPr lang="fr-FR" b="1" dirty="0"/>
              <a:t>Alina</a:t>
            </a:r>
            <a:r>
              <a:rPr lang="fr-FR" dirty="0"/>
              <a:t>, parrainée par Ly, commande </a:t>
            </a:r>
            <a:r>
              <a:rPr lang="fr-FR" b="1" dirty="0"/>
              <a:t>3CC</a:t>
            </a:r>
            <a:r>
              <a:rPr lang="fr-FR" dirty="0"/>
              <a:t> et parraine </a:t>
            </a:r>
            <a:r>
              <a:rPr lang="fr-FR" b="1" dirty="0"/>
              <a:t>Moussa et Julia</a:t>
            </a:r>
            <a:r>
              <a:rPr lang="fr-FR" dirty="0"/>
              <a:t> (chacun achetant un pack de </a:t>
            </a:r>
            <a:r>
              <a:rPr lang="fr-FR" b="1" dirty="0"/>
              <a:t>2CC</a:t>
            </a:r>
            <a:r>
              <a:rPr lang="fr-FR" dirty="0"/>
              <a:t>).</a:t>
            </a:r>
            <a:br>
              <a:rPr lang="fr-FR" dirty="0"/>
            </a:br>
            <a:r>
              <a:rPr lang="fr-FR" dirty="0"/>
              <a:t>👉 </a:t>
            </a:r>
            <a:r>
              <a:rPr lang="fr-FR" b="1" dirty="0"/>
              <a:t>Svetlana quitte l'activité.</a:t>
            </a:r>
            <a:br>
              <a:rPr lang="fr-FR" dirty="0"/>
            </a:br>
            <a:r>
              <a:rPr lang="fr-FR" dirty="0"/>
              <a:t>✅ </a:t>
            </a:r>
            <a:r>
              <a:rPr lang="fr-FR" b="1" dirty="0"/>
              <a:t>Ly devient Animateur 10CC ce mois-ci avec 14CC ! 🎉</a:t>
            </a:r>
            <a:br>
              <a:rPr lang="fr-FR" dirty="0"/>
            </a:br>
            <a:r>
              <a:rPr lang="fr-FR" dirty="0"/>
              <a:t>✅ </a:t>
            </a:r>
            <a:r>
              <a:rPr lang="fr-FR" b="1" dirty="0"/>
              <a:t>Yahel atteint 29CC de Groupe (CCG) ce mois-ci ! 🎉</a:t>
            </a:r>
            <a:br>
              <a:rPr lang="fr-FR" b="1" dirty="0"/>
            </a:br>
            <a:endParaRPr lang="fr-FR" dirty="0"/>
          </a:p>
          <a:p>
            <a:r>
              <a:rPr lang="fr-FR" dirty="0"/>
              <a:t>👉 </a:t>
            </a:r>
            <a:r>
              <a:rPr lang="fr-FR" b="1" dirty="0"/>
              <a:t>Pierre, motivé par le succès de l'équipe, applique la même méthode.</a:t>
            </a:r>
            <a:br>
              <a:rPr lang="fr-FR" dirty="0"/>
            </a:br>
            <a:r>
              <a:rPr lang="fr-FR" dirty="0"/>
              <a:t>👉 Il commande </a:t>
            </a:r>
            <a:r>
              <a:rPr lang="fr-FR" b="1" dirty="0"/>
              <a:t>3CC de produits</a:t>
            </a:r>
            <a:r>
              <a:rPr lang="fr-FR" dirty="0"/>
              <a:t> pour développer son offre.</a:t>
            </a:r>
            <a:br>
              <a:rPr lang="fr-FR" dirty="0"/>
            </a:br>
            <a:r>
              <a:rPr lang="fr-FR" dirty="0"/>
              <a:t>👉 Il parraine </a:t>
            </a:r>
            <a:r>
              <a:rPr lang="fr-FR" b="1" dirty="0"/>
              <a:t>Warren et Ana</a:t>
            </a:r>
            <a:r>
              <a:rPr lang="fr-FR" dirty="0"/>
              <a:t>, qui achètent chacun un pack de </a:t>
            </a:r>
            <a:r>
              <a:rPr lang="fr-FR" b="1" dirty="0"/>
              <a:t>2CC</a:t>
            </a:r>
            <a:r>
              <a:rPr lang="fr-FR" dirty="0"/>
              <a:t>.</a:t>
            </a:r>
            <a:br>
              <a:rPr lang="fr-FR" dirty="0"/>
            </a:br>
            <a:r>
              <a:rPr lang="fr-FR" dirty="0"/>
              <a:t>👉 </a:t>
            </a:r>
            <a:r>
              <a:rPr lang="fr-FR" b="1" dirty="0"/>
              <a:t>Maria</a:t>
            </a:r>
            <a:r>
              <a:rPr lang="fr-FR" dirty="0"/>
              <a:t>, qu'il avait parrainée, commande </a:t>
            </a:r>
            <a:r>
              <a:rPr lang="fr-FR" b="1" dirty="0"/>
              <a:t>3CC de produits</a:t>
            </a:r>
            <a:r>
              <a:rPr lang="fr-FR" dirty="0"/>
              <a:t> et parraine </a:t>
            </a:r>
            <a:r>
              <a:rPr lang="fr-FR" b="1" dirty="0"/>
              <a:t>Drew et Michael</a:t>
            </a:r>
            <a:r>
              <a:rPr lang="fr-FR" dirty="0"/>
              <a:t>, qui achètent chacun un pack de </a:t>
            </a:r>
            <a:r>
              <a:rPr lang="fr-FR" b="1" dirty="0"/>
              <a:t>2CC</a:t>
            </a:r>
            <a:r>
              <a:rPr lang="fr-FR" dirty="0"/>
              <a:t>.</a:t>
            </a:r>
            <a:br>
              <a:rPr lang="fr-FR" dirty="0"/>
            </a:br>
            <a:r>
              <a:rPr lang="fr-FR" dirty="0"/>
              <a:t>👉 </a:t>
            </a:r>
            <a:r>
              <a:rPr lang="fr-FR" b="1" dirty="0"/>
              <a:t>José décide de quitter l'activité.</a:t>
            </a:r>
            <a:br>
              <a:rPr lang="fr-FR" dirty="0"/>
            </a:br>
            <a:r>
              <a:rPr lang="fr-FR" dirty="0"/>
              <a:t>✅ </a:t>
            </a:r>
            <a:r>
              <a:rPr lang="fr-FR" b="1" dirty="0"/>
              <a:t>Pierre devient Animateur 10CC en atteignant 14CC ce mois-ci. 🎉</a:t>
            </a:r>
            <a:br>
              <a:rPr lang="fr-FR" b="1" dirty="0"/>
            </a:br>
            <a:endParaRPr lang="fr-FR" dirty="0"/>
          </a:p>
          <a:p>
            <a:r>
              <a:rPr lang="fr-FR" dirty="0"/>
              <a:t>👉 </a:t>
            </a:r>
            <a:r>
              <a:rPr lang="fr-FR" b="1" dirty="0"/>
              <a:t>Jérémy</a:t>
            </a:r>
            <a:r>
              <a:rPr lang="fr-FR" dirty="0"/>
              <a:t>, parrainé le mois dernier, commande </a:t>
            </a:r>
            <a:r>
              <a:rPr lang="fr-FR" b="1" dirty="0"/>
              <a:t>3CC de produits</a:t>
            </a:r>
            <a:r>
              <a:rPr lang="fr-FR" dirty="0"/>
              <a:t> pour tester et développer sa base de clients</a:t>
            </a:r>
            <a:br>
              <a:rPr lang="fr-FR" dirty="0"/>
            </a:br>
            <a:r>
              <a:rPr lang="fr-FR" dirty="0"/>
              <a:t>👉 Il parraine </a:t>
            </a:r>
            <a:r>
              <a:rPr lang="fr-FR" b="1" dirty="0"/>
              <a:t>Julian et Sarah</a:t>
            </a:r>
            <a:r>
              <a:rPr lang="fr-FR" dirty="0"/>
              <a:t>, qui achètent chacun un pack de </a:t>
            </a:r>
            <a:r>
              <a:rPr lang="fr-FR" b="1" dirty="0"/>
              <a:t>2CC</a:t>
            </a:r>
            <a:r>
              <a:rPr lang="fr-FR" dirty="0"/>
              <a:t>.</a:t>
            </a:r>
            <a:br>
              <a:rPr lang="fr-FR" dirty="0"/>
            </a:br>
            <a:r>
              <a:rPr lang="fr-FR" dirty="0"/>
              <a:t>✅ </a:t>
            </a:r>
            <a:r>
              <a:rPr lang="fr-FR" b="1" dirty="0"/>
              <a:t>Jérémy atteint 7CC lors de son premier mois.</a:t>
            </a:r>
            <a:endParaRPr lang="fr-FR" dirty="0"/>
          </a:p>
          <a:p>
            <a:endParaRPr lang="fr-FR" b="1" dirty="0"/>
          </a:p>
          <a:p>
            <a:r>
              <a:rPr lang="fr-FR" b="1" dirty="0"/>
              <a:t>Total pour le Mois 4 : 62CCG ! 🚀</a:t>
            </a:r>
            <a:endParaRPr lang="fr-FR" dirty="0"/>
          </a:p>
          <a:p>
            <a:br>
              <a:rPr lang="fr-FR" dirty="0"/>
            </a:br>
            <a:r>
              <a:rPr lang="fr-FR" dirty="0"/>
              <a:t>📌 </a:t>
            </a:r>
            <a:r>
              <a:rPr lang="fr-FR" b="1" dirty="0"/>
              <a:t>Répartition du calcul des 62CCG :</a:t>
            </a:r>
            <a:br>
              <a:rPr lang="fr-FR" dirty="0"/>
            </a:br>
            <a:r>
              <a:rPr lang="fr-FR" dirty="0"/>
              <a:t>• </a:t>
            </a:r>
            <a:r>
              <a:rPr lang="fr-FR" b="1" dirty="0"/>
              <a:t>Toi</a:t>
            </a:r>
            <a:r>
              <a:rPr lang="fr-FR" dirty="0"/>
              <a:t> : 4CC (consommation) + 6CC (parrainages)+2CC conso Natalia = 12CC</a:t>
            </a:r>
            <a:br>
              <a:rPr lang="fr-FR" dirty="0"/>
            </a:br>
            <a:r>
              <a:rPr lang="fr-FR" dirty="0"/>
              <a:t>• </a:t>
            </a:r>
            <a:r>
              <a:rPr lang="fr-FR" b="1" dirty="0"/>
              <a:t>Yahel</a:t>
            </a:r>
            <a:r>
              <a:rPr lang="fr-FR" dirty="0"/>
              <a:t> : 29CC</a:t>
            </a:r>
            <a:br>
              <a:rPr lang="fr-FR" dirty="0"/>
            </a:br>
            <a:r>
              <a:rPr lang="fr-FR" dirty="0"/>
              <a:t>• </a:t>
            </a:r>
            <a:r>
              <a:rPr lang="fr-FR" b="1" dirty="0"/>
              <a:t>Pierre</a:t>
            </a:r>
            <a:r>
              <a:rPr lang="fr-FR" dirty="0"/>
              <a:t> : 14CC</a:t>
            </a:r>
            <a:br>
              <a:rPr lang="fr-FR" dirty="0"/>
            </a:br>
            <a:r>
              <a:rPr lang="fr-FR" dirty="0"/>
              <a:t>• </a:t>
            </a:r>
            <a:r>
              <a:rPr lang="fr-FR" b="1" dirty="0"/>
              <a:t>Jérémy</a:t>
            </a:r>
            <a:r>
              <a:rPr lang="fr-FR" dirty="0"/>
              <a:t> : 7CC</a:t>
            </a:r>
            <a:br>
              <a:rPr lang="fr-FR" dirty="0"/>
            </a:br>
            <a:r>
              <a:rPr lang="fr-FR" dirty="0"/>
              <a:t>✅ </a:t>
            </a:r>
            <a:r>
              <a:rPr lang="fr-FR" b="1" dirty="0"/>
              <a:t>Total CCG pour le Mois 4 : 62CCG ! 🎉</a:t>
            </a:r>
            <a:br>
              <a:rPr lang="fr-FR" dirty="0"/>
            </a:br>
            <a:r>
              <a:rPr lang="fr-FR" dirty="0"/>
              <a:t>👏 Félicitations, tu es maintenant </a:t>
            </a:r>
            <a:r>
              <a:rPr lang="fr-FR" b="1" dirty="0"/>
              <a:t>Manager Adjoint</a:t>
            </a:r>
            <a:r>
              <a:rPr lang="fr-FR" dirty="0"/>
              <a:t> ! ( Mois 3 à 29CC + Mois 4 à 62 CC = 91CC )</a:t>
            </a:r>
          </a:p>
          <a:p>
            <a:endParaRPr lang="fr-FR" dirty="0"/>
          </a:p>
          <a:p>
            <a:endParaRPr lang="fr-FR" dirty="0"/>
          </a:p>
          <a:p>
            <a:r>
              <a:rPr lang="fr-FR" dirty="0"/>
              <a:t>+Natalia qui revient avec 2 CC perso (quand je suis A)</a:t>
            </a:r>
            <a:br>
              <a:rPr lang="fr-FR" dirty="0"/>
            </a:br>
            <a:r>
              <a:rPr lang="fr-FR" dirty="0"/>
              <a:t>+1 parrainage supplémentaire</a:t>
            </a:r>
          </a:p>
          <a:p>
            <a:endParaRPr lang="fr-FR" b="1" dirty="0"/>
          </a:p>
          <a:p>
            <a:r>
              <a:rPr lang="fr-FR" b="1" dirty="0"/>
              <a:t>TOTAL mois 4 = 1148,44€</a:t>
            </a:r>
          </a:p>
        </p:txBody>
      </p:sp>
      <p:sp>
        <p:nvSpPr>
          <p:cNvPr id="4" name="Espace réservé du numéro de diapositive 3">
            <a:extLst>
              <a:ext uri="{FF2B5EF4-FFF2-40B4-BE49-F238E27FC236}">
                <a16:creationId xmlns:a16="http://schemas.microsoft.com/office/drawing/2014/main" id="{371566D8-D3F2-38D8-CC80-612FEFDA3DFD}"/>
              </a:ext>
            </a:extLst>
          </p:cNvPr>
          <p:cNvSpPr>
            <a:spLocks noGrp="1"/>
          </p:cNvSpPr>
          <p:nvPr>
            <p:ph type="sldNum" sz="quarter" idx="5"/>
          </p:nvPr>
        </p:nvSpPr>
        <p:spPr/>
        <p:txBody>
          <a:bodyPr/>
          <a:lstStyle/>
          <a:p>
            <a:fld id="{E38491F0-DB0D-447F-AB51-DA0D97B3C7FE}" type="slidenum">
              <a:rPr lang="fr-FR" smtClean="0"/>
              <a:t>15</a:t>
            </a:fld>
            <a:endParaRPr lang="fr-FR"/>
          </a:p>
        </p:txBody>
      </p:sp>
    </p:spTree>
    <p:extLst>
      <p:ext uri="{BB962C8B-B14F-4D97-AF65-F5344CB8AC3E}">
        <p14:creationId xmlns:p14="http://schemas.microsoft.com/office/powerpoint/2010/main" val="60027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A83B-24A5-F903-C874-D7C226D088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B2FC9B-C624-D171-08C2-6650ACF532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A3E7FEF-C6EE-761B-7771-36F1A9DBD081}"/>
              </a:ext>
            </a:extLst>
          </p:cNvPr>
          <p:cNvSpPr>
            <a:spLocks noGrp="1"/>
          </p:cNvSpPr>
          <p:nvPr>
            <p:ph type="body" idx="1"/>
          </p:nvPr>
        </p:nvSpPr>
        <p:spPr/>
        <p:txBody>
          <a:bodyPr/>
          <a:lstStyle/>
          <a:p>
            <a:r>
              <a:rPr lang="fr-FR" b="1" dirty="0"/>
              <a:t>Mois 4 : Expansion</a:t>
            </a:r>
            <a:br>
              <a:rPr lang="fr-FR" b="1" dirty="0"/>
            </a:br>
            <a:endParaRPr lang="fr-FR" dirty="0"/>
          </a:p>
          <a:p>
            <a:r>
              <a:rPr lang="fr-FR" dirty="0"/>
              <a:t>👉 </a:t>
            </a:r>
            <a:r>
              <a:rPr lang="fr-FR" b="1" dirty="0"/>
              <a:t>Tu commandes 4CC de produits</a:t>
            </a:r>
            <a:r>
              <a:rPr lang="fr-FR" dirty="0"/>
              <a:t> pour étendre ton offre et fidéliser ta clientèle. Je consomme 1 CC de produits Forever et de recommande pour 3CC de produits. </a:t>
            </a:r>
            <a:br>
              <a:rPr lang="fr-FR" dirty="0"/>
            </a:br>
            <a:r>
              <a:rPr lang="fr-FR" dirty="0"/>
              <a:t>👉 </a:t>
            </a:r>
            <a:r>
              <a:rPr lang="fr-FR" b="1" dirty="0"/>
              <a:t>Nasser quitte l'activité, </a:t>
            </a:r>
            <a:r>
              <a:rPr lang="fr-FR" b="0" dirty="0"/>
              <a:t>mais</a:t>
            </a:r>
            <a:r>
              <a:rPr lang="fr-FR" b="1" dirty="0"/>
              <a:t> Natalia </a:t>
            </a:r>
            <a:r>
              <a:rPr lang="fr-FR" b="0" dirty="0"/>
              <a:t>parrainée le mois 1 à reçu une commande client et passe une commande de </a:t>
            </a:r>
            <a:r>
              <a:rPr lang="fr-FR" b="1" dirty="0"/>
              <a:t>2CC</a:t>
            </a:r>
            <a:br>
              <a:rPr lang="fr-FR" dirty="0"/>
            </a:br>
            <a:r>
              <a:rPr lang="fr-FR" dirty="0"/>
              <a:t>👉 </a:t>
            </a:r>
            <a:r>
              <a:rPr lang="fr-FR" b="1" dirty="0"/>
              <a:t>Tu parraines Amadou, Paul et Mei</a:t>
            </a:r>
            <a:r>
              <a:rPr lang="fr-FR" dirty="0"/>
              <a:t>, qui achètent chacun un pack de démarrage de </a:t>
            </a:r>
            <a:r>
              <a:rPr lang="fr-FR" b="1" dirty="0"/>
              <a:t>2CC</a:t>
            </a:r>
            <a:r>
              <a:rPr lang="fr-FR" dirty="0"/>
              <a:t>.</a:t>
            </a:r>
            <a:br>
              <a:rPr lang="fr-FR" dirty="0"/>
            </a:br>
            <a:r>
              <a:rPr lang="fr-FR" dirty="0"/>
              <a:t>👉 </a:t>
            </a:r>
            <a:r>
              <a:rPr lang="fr-FR" b="1" dirty="0"/>
              <a:t>Yahel, maintenant Animateur, réplique ta stratégie.</a:t>
            </a:r>
            <a:br>
              <a:rPr lang="fr-FR" dirty="0"/>
            </a:br>
            <a:r>
              <a:rPr lang="fr-FR" dirty="0"/>
              <a:t>👉 Elle commande </a:t>
            </a:r>
            <a:r>
              <a:rPr lang="fr-FR" b="1" dirty="0"/>
              <a:t>4CC de produits</a:t>
            </a:r>
            <a:r>
              <a:rPr lang="fr-FR" dirty="0"/>
              <a:t> et parraine </a:t>
            </a:r>
            <a:r>
              <a:rPr lang="fr-FR" b="1" dirty="0"/>
              <a:t>Adam et Sofia</a:t>
            </a:r>
            <a:r>
              <a:rPr lang="fr-FR" dirty="0"/>
              <a:t>, qui achètent chacun un pack de </a:t>
            </a:r>
            <a:r>
              <a:rPr lang="fr-FR" b="1" dirty="0"/>
              <a:t>2CC</a:t>
            </a:r>
            <a:r>
              <a:rPr lang="fr-FR" dirty="0"/>
              <a:t>.</a:t>
            </a:r>
            <a:br>
              <a:rPr lang="fr-FR" dirty="0"/>
            </a:br>
            <a:r>
              <a:rPr lang="fr-FR" dirty="0"/>
              <a:t>👉 </a:t>
            </a:r>
            <a:r>
              <a:rPr lang="fr-FR" b="1" dirty="0"/>
              <a:t>Aya</a:t>
            </a:r>
            <a:r>
              <a:rPr lang="fr-FR" dirty="0"/>
              <a:t>, qu'elle avait parrainée, commande </a:t>
            </a:r>
            <a:r>
              <a:rPr lang="fr-FR" b="1" dirty="0"/>
              <a:t>3CC</a:t>
            </a:r>
            <a:r>
              <a:rPr lang="fr-FR" dirty="0"/>
              <a:t> et parraine </a:t>
            </a:r>
            <a:r>
              <a:rPr lang="fr-FR" b="1" dirty="0"/>
              <a:t>Léo et Samira</a:t>
            </a:r>
            <a:r>
              <a:rPr lang="fr-FR" dirty="0"/>
              <a:t> (chacun achetant un pack de </a:t>
            </a:r>
            <a:r>
              <a:rPr lang="fr-FR" b="1" dirty="0"/>
              <a:t>2CC</a:t>
            </a:r>
            <a:r>
              <a:rPr lang="fr-FR" dirty="0"/>
              <a:t>).</a:t>
            </a:r>
            <a:br>
              <a:rPr lang="fr-FR" dirty="0"/>
            </a:br>
            <a:r>
              <a:rPr lang="fr-FR" dirty="0"/>
              <a:t>👉 </a:t>
            </a:r>
            <a:r>
              <a:rPr lang="fr-FR" b="1" dirty="0" err="1"/>
              <a:t>Zounia</a:t>
            </a:r>
            <a:r>
              <a:rPr lang="fr-FR" b="1" dirty="0"/>
              <a:t> quitte l'activité.</a:t>
            </a:r>
            <a:br>
              <a:rPr lang="fr-FR" dirty="0"/>
            </a:br>
            <a:r>
              <a:rPr lang="fr-FR" dirty="0"/>
              <a:t>👉 </a:t>
            </a:r>
            <a:r>
              <a:rPr lang="fr-FR" b="1" dirty="0"/>
              <a:t>Ly commande 3CC</a:t>
            </a:r>
            <a:r>
              <a:rPr lang="fr-FR" dirty="0"/>
              <a:t> et parraine </a:t>
            </a:r>
            <a:r>
              <a:rPr lang="fr-FR" b="1" dirty="0"/>
              <a:t>Elsa et Karim</a:t>
            </a:r>
            <a:r>
              <a:rPr lang="fr-FR" dirty="0"/>
              <a:t> (chacun achetant un pack de </a:t>
            </a:r>
            <a:r>
              <a:rPr lang="fr-FR" b="1" dirty="0"/>
              <a:t>2CC</a:t>
            </a:r>
            <a:r>
              <a:rPr lang="fr-FR" dirty="0"/>
              <a:t>).</a:t>
            </a:r>
            <a:br>
              <a:rPr lang="fr-FR" dirty="0"/>
            </a:br>
            <a:r>
              <a:rPr lang="fr-FR" dirty="0"/>
              <a:t>👉 </a:t>
            </a:r>
            <a:r>
              <a:rPr lang="fr-FR" b="1" dirty="0"/>
              <a:t>Alina</a:t>
            </a:r>
            <a:r>
              <a:rPr lang="fr-FR" dirty="0"/>
              <a:t>, parrainée par Ly, commande </a:t>
            </a:r>
            <a:r>
              <a:rPr lang="fr-FR" b="1" dirty="0"/>
              <a:t>3CC</a:t>
            </a:r>
            <a:r>
              <a:rPr lang="fr-FR" dirty="0"/>
              <a:t> et parraine </a:t>
            </a:r>
            <a:r>
              <a:rPr lang="fr-FR" b="1" dirty="0"/>
              <a:t>Moussa et Julia</a:t>
            </a:r>
            <a:r>
              <a:rPr lang="fr-FR" dirty="0"/>
              <a:t> (chacun achetant un pack de </a:t>
            </a:r>
            <a:r>
              <a:rPr lang="fr-FR" b="1" dirty="0"/>
              <a:t>2CC</a:t>
            </a:r>
            <a:r>
              <a:rPr lang="fr-FR" dirty="0"/>
              <a:t>).</a:t>
            </a:r>
            <a:br>
              <a:rPr lang="fr-FR" dirty="0"/>
            </a:br>
            <a:r>
              <a:rPr lang="fr-FR" dirty="0"/>
              <a:t>👉 </a:t>
            </a:r>
            <a:r>
              <a:rPr lang="fr-FR" b="1" dirty="0"/>
              <a:t>Svetlana quitte l'activité.</a:t>
            </a:r>
            <a:br>
              <a:rPr lang="fr-FR" dirty="0"/>
            </a:br>
            <a:r>
              <a:rPr lang="fr-FR" dirty="0"/>
              <a:t>✅ </a:t>
            </a:r>
            <a:r>
              <a:rPr lang="fr-FR" b="1" dirty="0"/>
              <a:t>Ly devient Animateur 10CC ce mois-ci avec 14CC ! 🎉</a:t>
            </a:r>
            <a:br>
              <a:rPr lang="fr-FR" dirty="0"/>
            </a:br>
            <a:r>
              <a:rPr lang="fr-FR" dirty="0"/>
              <a:t>✅ </a:t>
            </a:r>
            <a:r>
              <a:rPr lang="fr-FR" b="1" dirty="0"/>
              <a:t>Yahel atteint 29CC de Groupe (CCG) ce mois-ci ! 🎉</a:t>
            </a:r>
            <a:br>
              <a:rPr lang="fr-FR" b="1" dirty="0"/>
            </a:br>
            <a:endParaRPr lang="fr-FR" dirty="0"/>
          </a:p>
          <a:p>
            <a:r>
              <a:rPr lang="fr-FR" dirty="0"/>
              <a:t>👉 </a:t>
            </a:r>
            <a:r>
              <a:rPr lang="fr-FR" b="1" dirty="0"/>
              <a:t>Pierre, motivé par le succès de l'équipe, applique la même méthode.</a:t>
            </a:r>
            <a:br>
              <a:rPr lang="fr-FR" dirty="0"/>
            </a:br>
            <a:r>
              <a:rPr lang="fr-FR" dirty="0"/>
              <a:t>👉 Il commande </a:t>
            </a:r>
            <a:r>
              <a:rPr lang="fr-FR" b="1" dirty="0"/>
              <a:t>3CC de produits</a:t>
            </a:r>
            <a:r>
              <a:rPr lang="fr-FR" dirty="0"/>
              <a:t> pour développer son offre.</a:t>
            </a:r>
            <a:br>
              <a:rPr lang="fr-FR" dirty="0"/>
            </a:br>
            <a:r>
              <a:rPr lang="fr-FR" dirty="0"/>
              <a:t>👉 Il parraine </a:t>
            </a:r>
            <a:r>
              <a:rPr lang="fr-FR" b="1" dirty="0"/>
              <a:t>Warren et Ana</a:t>
            </a:r>
            <a:r>
              <a:rPr lang="fr-FR" dirty="0"/>
              <a:t>, qui achètent chacun un pack de </a:t>
            </a:r>
            <a:r>
              <a:rPr lang="fr-FR" b="1" dirty="0"/>
              <a:t>2CC</a:t>
            </a:r>
            <a:r>
              <a:rPr lang="fr-FR" dirty="0"/>
              <a:t>.</a:t>
            </a:r>
            <a:br>
              <a:rPr lang="fr-FR" dirty="0"/>
            </a:br>
            <a:r>
              <a:rPr lang="fr-FR" dirty="0"/>
              <a:t>👉 </a:t>
            </a:r>
            <a:r>
              <a:rPr lang="fr-FR" b="1" dirty="0"/>
              <a:t>Maria</a:t>
            </a:r>
            <a:r>
              <a:rPr lang="fr-FR" dirty="0"/>
              <a:t>, qu'il avait parrainée, commande </a:t>
            </a:r>
            <a:r>
              <a:rPr lang="fr-FR" b="1" dirty="0"/>
              <a:t>3CC de produits</a:t>
            </a:r>
            <a:r>
              <a:rPr lang="fr-FR" dirty="0"/>
              <a:t> et parraine </a:t>
            </a:r>
            <a:r>
              <a:rPr lang="fr-FR" b="1" dirty="0"/>
              <a:t>Drew et Michael</a:t>
            </a:r>
            <a:r>
              <a:rPr lang="fr-FR" dirty="0"/>
              <a:t>, qui achètent chacun un pack de </a:t>
            </a:r>
            <a:r>
              <a:rPr lang="fr-FR" b="1" dirty="0"/>
              <a:t>2CC</a:t>
            </a:r>
            <a:r>
              <a:rPr lang="fr-FR" dirty="0"/>
              <a:t>.</a:t>
            </a:r>
            <a:br>
              <a:rPr lang="fr-FR" dirty="0"/>
            </a:br>
            <a:r>
              <a:rPr lang="fr-FR" dirty="0"/>
              <a:t>👉 </a:t>
            </a:r>
            <a:r>
              <a:rPr lang="fr-FR" b="1" dirty="0"/>
              <a:t>José décide de quitter l'activité.</a:t>
            </a:r>
            <a:br>
              <a:rPr lang="fr-FR" dirty="0"/>
            </a:br>
            <a:r>
              <a:rPr lang="fr-FR" dirty="0"/>
              <a:t>✅ </a:t>
            </a:r>
            <a:r>
              <a:rPr lang="fr-FR" b="1" dirty="0"/>
              <a:t>Pierre devient Animateur 10CC en atteignant 14CC ce mois-ci. 🎉</a:t>
            </a:r>
            <a:br>
              <a:rPr lang="fr-FR" b="1" dirty="0"/>
            </a:br>
            <a:endParaRPr lang="fr-FR" dirty="0"/>
          </a:p>
          <a:p>
            <a:r>
              <a:rPr lang="fr-FR" dirty="0"/>
              <a:t>👉 </a:t>
            </a:r>
            <a:r>
              <a:rPr lang="fr-FR" b="1" dirty="0"/>
              <a:t>Jérémy</a:t>
            </a:r>
            <a:r>
              <a:rPr lang="fr-FR" dirty="0"/>
              <a:t>, parrainé le mois dernier, commande </a:t>
            </a:r>
            <a:r>
              <a:rPr lang="fr-FR" b="1" dirty="0"/>
              <a:t>3CC de produits</a:t>
            </a:r>
            <a:r>
              <a:rPr lang="fr-FR" dirty="0"/>
              <a:t> pour tester et développer sa base de clients</a:t>
            </a:r>
            <a:br>
              <a:rPr lang="fr-FR" dirty="0"/>
            </a:br>
            <a:r>
              <a:rPr lang="fr-FR" dirty="0"/>
              <a:t>👉 Il parraine </a:t>
            </a:r>
            <a:r>
              <a:rPr lang="fr-FR" b="1" dirty="0"/>
              <a:t>Julian et Sarah</a:t>
            </a:r>
            <a:r>
              <a:rPr lang="fr-FR" dirty="0"/>
              <a:t>, qui achètent chacun un pack de </a:t>
            </a:r>
            <a:r>
              <a:rPr lang="fr-FR" b="1" dirty="0"/>
              <a:t>2CC</a:t>
            </a:r>
            <a:r>
              <a:rPr lang="fr-FR" dirty="0"/>
              <a:t>.</a:t>
            </a:r>
            <a:br>
              <a:rPr lang="fr-FR" dirty="0"/>
            </a:br>
            <a:r>
              <a:rPr lang="fr-FR" dirty="0"/>
              <a:t>✅ </a:t>
            </a:r>
            <a:r>
              <a:rPr lang="fr-FR" b="1" dirty="0"/>
              <a:t>Jérémy atteint 7CC lors de son premier mois.</a:t>
            </a:r>
            <a:endParaRPr lang="fr-FR" dirty="0"/>
          </a:p>
          <a:p>
            <a:endParaRPr lang="fr-FR" b="1" dirty="0"/>
          </a:p>
          <a:p>
            <a:r>
              <a:rPr lang="fr-FR" b="1" dirty="0"/>
              <a:t>Total pour le Mois 4 : 62CCG ! 🚀</a:t>
            </a:r>
            <a:endParaRPr lang="fr-FR" dirty="0"/>
          </a:p>
          <a:p>
            <a:br>
              <a:rPr lang="fr-FR" dirty="0"/>
            </a:br>
            <a:r>
              <a:rPr lang="fr-FR" dirty="0"/>
              <a:t>📌 </a:t>
            </a:r>
            <a:r>
              <a:rPr lang="fr-FR" b="1" dirty="0"/>
              <a:t>Répartition du calcul des 62CCG :</a:t>
            </a:r>
            <a:br>
              <a:rPr lang="fr-FR" dirty="0"/>
            </a:br>
            <a:r>
              <a:rPr lang="fr-FR" dirty="0"/>
              <a:t>• </a:t>
            </a:r>
            <a:r>
              <a:rPr lang="fr-FR" b="1" dirty="0"/>
              <a:t>Toi</a:t>
            </a:r>
            <a:r>
              <a:rPr lang="fr-FR" dirty="0"/>
              <a:t> : 4CC (consommation) + 6CC (parrainages)+2CC conso Natalia = 12CC</a:t>
            </a:r>
            <a:br>
              <a:rPr lang="fr-FR" dirty="0"/>
            </a:br>
            <a:r>
              <a:rPr lang="fr-FR" dirty="0"/>
              <a:t>• </a:t>
            </a:r>
            <a:r>
              <a:rPr lang="fr-FR" b="1" dirty="0"/>
              <a:t>Yahel</a:t>
            </a:r>
            <a:r>
              <a:rPr lang="fr-FR" dirty="0"/>
              <a:t> : 29CC</a:t>
            </a:r>
            <a:br>
              <a:rPr lang="fr-FR" dirty="0"/>
            </a:br>
            <a:r>
              <a:rPr lang="fr-FR" dirty="0"/>
              <a:t>• </a:t>
            </a:r>
            <a:r>
              <a:rPr lang="fr-FR" b="1" dirty="0"/>
              <a:t>Pierre</a:t>
            </a:r>
            <a:r>
              <a:rPr lang="fr-FR" dirty="0"/>
              <a:t> : 14CC</a:t>
            </a:r>
            <a:br>
              <a:rPr lang="fr-FR" dirty="0"/>
            </a:br>
            <a:r>
              <a:rPr lang="fr-FR" dirty="0"/>
              <a:t>• </a:t>
            </a:r>
            <a:r>
              <a:rPr lang="fr-FR" b="1" dirty="0"/>
              <a:t>Jérémy</a:t>
            </a:r>
            <a:r>
              <a:rPr lang="fr-FR" dirty="0"/>
              <a:t> : 7CC</a:t>
            </a:r>
            <a:br>
              <a:rPr lang="fr-FR" dirty="0"/>
            </a:br>
            <a:r>
              <a:rPr lang="fr-FR" dirty="0"/>
              <a:t>✅ </a:t>
            </a:r>
            <a:r>
              <a:rPr lang="fr-FR" b="1" dirty="0"/>
              <a:t>Total CCG pour le Mois 4 : 62CCG ! 🎉</a:t>
            </a:r>
            <a:br>
              <a:rPr lang="fr-FR" dirty="0"/>
            </a:br>
            <a:r>
              <a:rPr lang="fr-FR" dirty="0"/>
              <a:t>👏 Félicitations, tu es maintenant </a:t>
            </a:r>
            <a:r>
              <a:rPr lang="fr-FR" b="1" dirty="0"/>
              <a:t>Manager Adjoint</a:t>
            </a:r>
            <a:r>
              <a:rPr lang="fr-FR" dirty="0"/>
              <a:t> ! ( Mois 3 à 29CC + Mois 4 à 62 CC = 91CC )</a:t>
            </a:r>
          </a:p>
          <a:p>
            <a:endParaRPr lang="fr-FR" dirty="0"/>
          </a:p>
          <a:p>
            <a:endParaRPr lang="fr-FR" dirty="0"/>
          </a:p>
          <a:p>
            <a:r>
              <a:rPr lang="fr-FR" dirty="0"/>
              <a:t>+Natalia qui revient avec 2 CC perso (quand je suis A)</a:t>
            </a:r>
            <a:br>
              <a:rPr lang="fr-FR" dirty="0"/>
            </a:br>
            <a:r>
              <a:rPr lang="fr-FR" dirty="0"/>
              <a:t>+1 parrainage supplémentaire</a:t>
            </a:r>
          </a:p>
          <a:p>
            <a:endParaRPr lang="fr-FR" b="1" dirty="0"/>
          </a:p>
          <a:p>
            <a:r>
              <a:rPr lang="fr-FR" b="1" dirty="0"/>
              <a:t>TOTAL mois 4 = 1148,44€</a:t>
            </a:r>
          </a:p>
          <a:p>
            <a:endParaRPr lang="fr-FR" dirty="0"/>
          </a:p>
        </p:txBody>
      </p:sp>
      <p:sp>
        <p:nvSpPr>
          <p:cNvPr id="4" name="Espace réservé du numéro de diapositive 3">
            <a:extLst>
              <a:ext uri="{FF2B5EF4-FFF2-40B4-BE49-F238E27FC236}">
                <a16:creationId xmlns:a16="http://schemas.microsoft.com/office/drawing/2014/main" id="{A73C3EFF-904B-8A3A-15CC-42EFE96BD821}"/>
              </a:ext>
            </a:extLst>
          </p:cNvPr>
          <p:cNvSpPr>
            <a:spLocks noGrp="1"/>
          </p:cNvSpPr>
          <p:nvPr>
            <p:ph type="sldNum" sz="quarter" idx="5"/>
          </p:nvPr>
        </p:nvSpPr>
        <p:spPr/>
        <p:txBody>
          <a:bodyPr/>
          <a:lstStyle/>
          <a:p>
            <a:fld id="{E38491F0-DB0D-447F-AB51-DA0D97B3C7FE}" type="slidenum">
              <a:rPr lang="fr-FR" smtClean="0"/>
              <a:t>16</a:t>
            </a:fld>
            <a:endParaRPr lang="fr-FR"/>
          </a:p>
        </p:txBody>
      </p:sp>
    </p:spTree>
    <p:extLst>
      <p:ext uri="{BB962C8B-B14F-4D97-AF65-F5344CB8AC3E}">
        <p14:creationId xmlns:p14="http://schemas.microsoft.com/office/powerpoint/2010/main" val="1248691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5E7BD-67A7-DEE5-E0F8-A239E47518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05DD93-CAD9-60FD-64D0-4E1D3B40D8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50A1E7-0B20-60AE-1A72-B8B91788678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3C6CADC-F3BF-CA06-772E-5E88B2B1A32C}"/>
              </a:ext>
            </a:extLst>
          </p:cNvPr>
          <p:cNvSpPr>
            <a:spLocks noGrp="1"/>
          </p:cNvSpPr>
          <p:nvPr>
            <p:ph type="sldNum" sz="quarter" idx="5"/>
          </p:nvPr>
        </p:nvSpPr>
        <p:spPr/>
        <p:txBody>
          <a:bodyPr/>
          <a:lstStyle/>
          <a:p>
            <a:fld id="{E38491F0-DB0D-447F-AB51-DA0D97B3C7FE}" type="slidenum">
              <a:rPr lang="fr-FR" smtClean="0"/>
              <a:t>17</a:t>
            </a:fld>
            <a:endParaRPr lang="fr-FR"/>
          </a:p>
        </p:txBody>
      </p:sp>
    </p:spTree>
    <p:extLst>
      <p:ext uri="{BB962C8B-B14F-4D97-AF65-F5344CB8AC3E}">
        <p14:creationId xmlns:p14="http://schemas.microsoft.com/office/powerpoint/2010/main" val="340000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C64D7-1892-1E63-EC68-B863499851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9040EDB-2E96-19D7-45F3-1EE3F8FD1B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A6C102-BA03-432E-CAE8-AA4E01CC64AA}"/>
              </a:ext>
            </a:extLst>
          </p:cNvPr>
          <p:cNvSpPr>
            <a:spLocks noGrp="1"/>
          </p:cNvSpPr>
          <p:nvPr>
            <p:ph type="body" idx="1"/>
          </p:nvPr>
        </p:nvSpPr>
        <p:spPr/>
        <p:txBody>
          <a:bodyPr/>
          <a:lstStyle/>
          <a:p>
            <a:r>
              <a:rPr lang="fr-FR" dirty="0"/>
              <a:t>Toi = 89 + 62 (mois 4)= 151CC sur 2 mois consécutifs</a:t>
            </a:r>
          </a:p>
          <a:p>
            <a:endParaRPr lang="fr-FR" dirty="0"/>
          </a:p>
          <a:p>
            <a:r>
              <a:rPr lang="fr-FR" b="1" dirty="0"/>
              <a:t>TOI : 12CC</a:t>
            </a:r>
            <a:r>
              <a:rPr lang="fr-FR" dirty="0"/>
              <a:t> (Je revends 3CC, je consomme 1CC de produits Forever et je parraine 4 personnes avec un pack de démarrage à 2CC)</a:t>
            </a:r>
            <a:br>
              <a:rPr lang="fr-FR" dirty="0"/>
            </a:br>
            <a:r>
              <a:rPr lang="fr-FR" b="1" dirty="0"/>
              <a:t>Yahel : 46CC</a:t>
            </a:r>
            <a:r>
              <a:rPr lang="fr-FR" dirty="0"/>
              <a:t> (Duplication au mois 4, a perdu quelques personnes)</a:t>
            </a:r>
            <a:br>
              <a:rPr lang="fr-FR" dirty="0"/>
            </a:br>
            <a:r>
              <a:rPr lang="fr-FR" b="1" dirty="0"/>
              <a:t>Pierre : 17CC</a:t>
            </a:r>
            <a:r>
              <a:rPr lang="fr-FR" dirty="0"/>
              <a:t> (Duplication au mois 3, a perdu quelques personnes)</a:t>
            </a:r>
            <a:br>
              <a:rPr lang="fr-FR" dirty="0"/>
            </a:br>
            <a:r>
              <a:rPr lang="fr-FR" b="1" dirty="0"/>
              <a:t>Jérémy : 14CC</a:t>
            </a:r>
            <a:r>
              <a:rPr lang="fr-FR" dirty="0"/>
              <a:t> (Duplication au mois 2)</a:t>
            </a:r>
            <a:r>
              <a:rPr lang="fr-FR" b="1" dirty="0"/>
              <a:t>Total = 89CC</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Total revenus: 2387,73€</a:t>
            </a:r>
            <a:br>
              <a:rPr lang="fr-FR" b="1" dirty="0"/>
            </a:br>
            <a:br>
              <a:rPr lang="fr-FR" b="1" dirty="0"/>
            </a:br>
            <a:r>
              <a:rPr lang="fr-FR" sz="1800" dirty="0">
                <a:effectLst/>
                <a:latin typeface="Aptos" panose="020B0004020202020204" pitchFamily="34" charset="0"/>
                <a:ea typeface="Calibri" panose="020F0502020204030204" pitchFamily="34" charset="0"/>
              </a:rPr>
              <a:t>Sur le mois 5, il arrive a doublé ses bonus car Yahel se développe Manager Adjoint à la fin du mois 5 donc il perçoit sur toute l’équipe de Yahel sauf 2CC.</a:t>
            </a:r>
            <a:endParaRPr lang="fr-FR" sz="1800" dirty="0">
              <a:effectLst/>
              <a:latin typeface="Calibri" panose="020F0502020204030204" pitchFamily="34" charset="0"/>
              <a:ea typeface="Calibri" panose="020F0502020204030204" pitchFamily="34" charset="0"/>
            </a:endParaRPr>
          </a:p>
          <a:p>
            <a:endParaRPr lang="fr-FR" b="1" dirty="0"/>
          </a:p>
        </p:txBody>
      </p:sp>
      <p:sp>
        <p:nvSpPr>
          <p:cNvPr id="4" name="Espace réservé du numéro de diapositive 3">
            <a:extLst>
              <a:ext uri="{FF2B5EF4-FFF2-40B4-BE49-F238E27FC236}">
                <a16:creationId xmlns:a16="http://schemas.microsoft.com/office/drawing/2014/main" id="{95E961DA-C10F-0065-6255-476A68E905F7}"/>
              </a:ext>
            </a:extLst>
          </p:cNvPr>
          <p:cNvSpPr>
            <a:spLocks noGrp="1"/>
          </p:cNvSpPr>
          <p:nvPr>
            <p:ph type="sldNum" sz="quarter" idx="5"/>
          </p:nvPr>
        </p:nvSpPr>
        <p:spPr/>
        <p:txBody>
          <a:bodyPr/>
          <a:lstStyle/>
          <a:p>
            <a:fld id="{E38491F0-DB0D-447F-AB51-DA0D97B3C7FE}" type="slidenum">
              <a:rPr lang="fr-FR" smtClean="0"/>
              <a:t>18</a:t>
            </a:fld>
            <a:endParaRPr lang="fr-FR"/>
          </a:p>
        </p:txBody>
      </p:sp>
    </p:spTree>
    <p:extLst>
      <p:ext uri="{BB962C8B-B14F-4D97-AF65-F5344CB8AC3E}">
        <p14:creationId xmlns:p14="http://schemas.microsoft.com/office/powerpoint/2010/main" val="3959773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B9BB-116B-3233-FBA7-489AE27EC7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9055CA-42E3-496C-C0A5-E3A8CECBE8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E7EB2B-9338-AAA5-DC77-6F76C88470AC}"/>
              </a:ext>
            </a:extLst>
          </p:cNvPr>
          <p:cNvSpPr>
            <a:spLocks noGrp="1"/>
          </p:cNvSpPr>
          <p:nvPr>
            <p:ph type="body" idx="1"/>
          </p:nvPr>
        </p:nvSpPr>
        <p:spPr/>
        <p:txBody>
          <a:bodyPr/>
          <a:lstStyle/>
          <a:p>
            <a:r>
              <a:rPr lang="fr-FR" dirty="0"/>
              <a:t>Yahel à fait 29CC sur le mois 4 </a:t>
            </a:r>
          </a:p>
          <a:p>
            <a:endParaRPr lang="fr-FR" dirty="0"/>
          </a:p>
          <a:p>
            <a:r>
              <a:rPr lang="fr-FR" dirty="0"/>
              <a:t>Yahel fait le mois 5 : 46CC</a:t>
            </a:r>
          </a:p>
          <a:p>
            <a:endParaRPr lang="fr-FR" dirty="0"/>
          </a:p>
          <a:p>
            <a:r>
              <a:rPr lang="fr-FR" dirty="0"/>
              <a:t>Donc 46+29 = 75 CC</a:t>
            </a:r>
            <a:br>
              <a:rPr lang="fr-FR" dirty="0"/>
            </a:br>
            <a:r>
              <a:rPr lang="fr-FR" dirty="0"/>
              <a:t>Yahel est Manager Adjoint avec 75 CC</a:t>
            </a:r>
          </a:p>
          <a:p>
            <a:endParaRPr lang="fr-FR" dirty="0"/>
          </a:p>
        </p:txBody>
      </p:sp>
      <p:sp>
        <p:nvSpPr>
          <p:cNvPr id="4" name="Espace réservé du numéro de diapositive 3">
            <a:extLst>
              <a:ext uri="{FF2B5EF4-FFF2-40B4-BE49-F238E27FC236}">
                <a16:creationId xmlns:a16="http://schemas.microsoft.com/office/drawing/2014/main" id="{66AA94E1-E96B-F374-9FAA-878B4577B1EA}"/>
              </a:ext>
            </a:extLst>
          </p:cNvPr>
          <p:cNvSpPr>
            <a:spLocks noGrp="1"/>
          </p:cNvSpPr>
          <p:nvPr>
            <p:ph type="sldNum" sz="quarter" idx="5"/>
          </p:nvPr>
        </p:nvSpPr>
        <p:spPr/>
        <p:txBody>
          <a:bodyPr/>
          <a:lstStyle/>
          <a:p>
            <a:fld id="{E38491F0-DB0D-447F-AB51-DA0D97B3C7FE}" type="slidenum">
              <a:rPr lang="fr-FR" smtClean="0"/>
              <a:t>19</a:t>
            </a:fld>
            <a:endParaRPr lang="fr-FR"/>
          </a:p>
        </p:txBody>
      </p:sp>
    </p:spTree>
    <p:extLst>
      <p:ext uri="{BB962C8B-B14F-4D97-AF65-F5344CB8AC3E}">
        <p14:creationId xmlns:p14="http://schemas.microsoft.com/office/powerpoint/2010/main" val="194109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3043D-A1CA-F7E0-3A71-9C12012F2D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6D3D9F-4FA3-3056-52ED-745DA8865D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B50F0D-A198-67F0-6581-343C1C784E27}"/>
              </a:ext>
            </a:extLst>
          </p:cNvPr>
          <p:cNvSpPr>
            <a:spLocks noGrp="1"/>
          </p:cNvSpPr>
          <p:nvPr>
            <p:ph type="body" idx="1"/>
          </p:nvPr>
        </p:nvSpPr>
        <p:spPr/>
        <p:txBody>
          <a:bodyPr/>
          <a:lstStyle/>
          <a:p>
            <a:r>
              <a:rPr lang="fr-FR" dirty="0"/>
              <a:t>17CC pierre</a:t>
            </a:r>
            <a:br>
              <a:rPr lang="fr-FR" dirty="0"/>
            </a:br>
            <a:br>
              <a:rPr lang="fr-FR" dirty="0"/>
            </a:br>
            <a:r>
              <a:rPr lang="fr-FR" dirty="0" err="1"/>
              <a:t>Pierre</a:t>
            </a:r>
            <a:r>
              <a:rPr lang="fr-FR" dirty="0"/>
              <a:t> essaye de dupliquer le mois , mais perd des personnes sur la route.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E635A4F7-2F5A-40C1-BAE5-A4DE8B8DE239}"/>
              </a:ext>
            </a:extLst>
          </p:cNvPr>
          <p:cNvSpPr>
            <a:spLocks noGrp="1"/>
          </p:cNvSpPr>
          <p:nvPr>
            <p:ph type="sldNum" sz="quarter" idx="5"/>
          </p:nvPr>
        </p:nvSpPr>
        <p:spPr/>
        <p:txBody>
          <a:bodyPr/>
          <a:lstStyle/>
          <a:p>
            <a:fld id="{E38491F0-DB0D-447F-AB51-DA0D97B3C7FE}" type="slidenum">
              <a:rPr lang="fr-FR" smtClean="0"/>
              <a:t>20</a:t>
            </a:fld>
            <a:endParaRPr lang="fr-FR"/>
          </a:p>
        </p:txBody>
      </p:sp>
    </p:spTree>
    <p:extLst>
      <p:ext uri="{BB962C8B-B14F-4D97-AF65-F5344CB8AC3E}">
        <p14:creationId xmlns:p14="http://schemas.microsoft.com/office/powerpoint/2010/main" val="87473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Pourquoi Devenir Animateur ?</a:t>
            </a:r>
          </a:p>
          <a:p>
            <a:endParaRPr lang="fr-FR" b="1" dirty="0"/>
          </a:p>
          <a:p>
            <a:r>
              <a:rPr lang="fr-FR" dirty="0"/>
              <a:t>Devenir </a:t>
            </a:r>
            <a:r>
              <a:rPr lang="fr-FR" b="1" dirty="0"/>
              <a:t>Animateur</a:t>
            </a:r>
            <a:r>
              <a:rPr lang="fr-FR" dirty="0"/>
              <a:t> offre de nouveaux avantages pour développer votre activité efficacement.</a:t>
            </a:r>
          </a:p>
          <a:p>
            <a:endParaRPr lang="fr-FR" dirty="0"/>
          </a:p>
          <a:p>
            <a:r>
              <a:rPr lang="fr-FR" b="1" dirty="0"/>
              <a:t>Avantages clés :</a:t>
            </a:r>
          </a:p>
          <a:p>
            <a:pPr>
              <a:buFont typeface="Arial" panose="020B0604020202020204" pitchFamily="34" charset="0"/>
              <a:buChar char="•"/>
            </a:pPr>
            <a:r>
              <a:rPr lang="fr-FR" b="1" dirty="0"/>
              <a:t>38 % de remise personnelle</a:t>
            </a:r>
            <a:r>
              <a:rPr lang="fr-FR" dirty="0"/>
              <a:t> (au lieu de 30 % pour un </a:t>
            </a:r>
            <a:r>
              <a:rPr lang="fr-FR" b="1" dirty="0"/>
              <a:t>Animateur Adjoint</a:t>
            </a:r>
            <a:r>
              <a:rPr lang="fr-FR" dirty="0"/>
              <a:t>).</a:t>
            </a:r>
          </a:p>
          <a:p>
            <a:pPr>
              <a:buFont typeface="Arial" panose="020B0604020202020204" pitchFamily="34" charset="0"/>
              <a:buChar char="•"/>
            </a:pPr>
            <a:r>
              <a:rPr lang="fr-FR" b="1" dirty="0"/>
              <a:t>3 % de bonus de groupe</a:t>
            </a:r>
            <a:r>
              <a:rPr lang="fr-FR" dirty="0"/>
              <a:t> sur les </a:t>
            </a:r>
            <a:r>
              <a:rPr lang="fr-FR" b="1" dirty="0"/>
              <a:t>Animateurs</a:t>
            </a:r>
            <a:r>
              <a:rPr lang="fr-FR" dirty="0"/>
              <a:t> </a:t>
            </a:r>
            <a:r>
              <a:rPr lang="fr-FR" b="1" dirty="0"/>
              <a:t>Adjoint </a:t>
            </a:r>
            <a:r>
              <a:rPr lang="fr-FR" dirty="0"/>
              <a:t>actifs dans votre réseau.</a:t>
            </a:r>
          </a:p>
          <a:p>
            <a:pPr>
              <a:buFont typeface="Arial" panose="020B0604020202020204" pitchFamily="34" charset="0"/>
              <a:buChar char="•"/>
            </a:pPr>
            <a:r>
              <a:rPr lang="fr-FR" b="1" dirty="0"/>
              <a:t>8 % de bonus de groupe</a:t>
            </a:r>
            <a:r>
              <a:rPr lang="fr-FR" dirty="0"/>
              <a:t> sur les </a:t>
            </a:r>
            <a:r>
              <a:rPr lang="fr-FR" b="1" dirty="0"/>
              <a:t>clients privilégiés</a:t>
            </a:r>
            <a:r>
              <a:rPr lang="fr-FR" dirty="0"/>
              <a:t> et les </a:t>
            </a:r>
            <a:r>
              <a:rPr lang="fr-FR" b="1" dirty="0"/>
              <a:t>Animateurs inactifs</a:t>
            </a:r>
            <a:r>
              <a:rPr lang="fr-FR" dirty="0"/>
              <a:t> (au lieu de 5 % en tant qu’</a:t>
            </a:r>
            <a:r>
              <a:rPr lang="fr-FR" b="1" dirty="0"/>
              <a:t> Animateur Adjoint</a:t>
            </a:r>
            <a:r>
              <a:rPr lang="fr-FR" dirty="0"/>
              <a:t>).</a:t>
            </a:r>
          </a:p>
          <a:p>
            <a:r>
              <a:rPr lang="fr-FR" dirty="0"/>
              <a:t>Ces avantages augmentent la rentabilité et encouragent le développement du réseau.</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2</a:t>
            </a:fld>
            <a:endParaRPr lang="fr-FR"/>
          </a:p>
        </p:txBody>
      </p:sp>
    </p:spTree>
    <p:extLst>
      <p:ext uri="{BB962C8B-B14F-4D97-AF65-F5344CB8AC3E}">
        <p14:creationId xmlns:p14="http://schemas.microsoft.com/office/powerpoint/2010/main" val="500721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B96B-1C41-2C50-C435-C3D1518122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A3D4BF-5FD8-3DE8-A8A1-BB0BD9E68D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A550B6-EEE7-505B-B921-B6D9F70C3E4F}"/>
              </a:ext>
            </a:extLst>
          </p:cNvPr>
          <p:cNvSpPr>
            <a:spLocks noGrp="1"/>
          </p:cNvSpPr>
          <p:nvPr>
            <p:ph type="body" idx="1"/>
          </p:nvPr>
        </p:nvSpPr>
        <p:spPr/>
        <p:txBody>
          <a:bodyPr/>
          <a:lstStyle/>
          <a:p>
            <a:endParaRPr lang="fr-FR" dirty="0"/>
          </a:p>
          <a:p>
            <a:pPr>
              <a:lnSpc>
                <a:spcPct val="107000"/>
              </a:lnSpc>
              <a:spcAft>
                <a:spcPts val="800"/>
              </a:spcAf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Évolution de Jérémy (passe de 6CC à 14CC)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FR"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Jérémy commande 3CC de produits pour agrandir son activité.</a:t>
            </a:r>
            <a:br>
              <a:rPr lang="fr-FR" sz="1800" b="1" kern="100" dirty="0">
                <a:effectLst/>
                <a:latin typeface="Aptos" panose="020B0004020202020204" pitchFamily="34" charset="0"/>
                <a:ea typeface="Aptos" panose="020B0004020202020204" pitchFamily="34" charset="0"/>
                <a:cs typeface="Times New Roman" panose="02020603050405020304" pitchFamily="18" charset="0"/>
              </a:rPr>
            </a:br>
            <a:r>
              <a:rPr lang="fr-FR"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Il recrute Enoch et Yumi, qui achètent chacun un pack à 2CC.</a:t>
            </a:r>
            <a:br>
              <a:rPr lang="fr-FR" sz="1800" b="1" kern="100" dirty="0">
                <a:effectLst/>
                <a:latin typeface="Aptos" panose="020B0004020202020204" pitchFamily="34" charset="0"/>
                <a:ea typeface="Aptos" panose="020B0004020202020204" pitchFamily="34" charset="0"/>
                <a:cs typeface="Times New Roman" panose="02020603050405020304" pitchFamily="18" charset="0"/>
              </a:rPr>
            </a:br>
            <a:r>
              <a:rPr lang="fr-FR"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Mais il perd Sarah, qui quitte l’activité.</a:t>
            </a:r>
            <a:br>
              <a:rPr lang="fr-FR" sz="1800" b="1" kern="100" dirty="0">
                <a:effectLst/>
                <a:latin typeface="Aptos" panose="020B0004020202020204" pitchFamily="34" charset="0"/>
                <a:ea typeface="Aptos" panose="020B0004020202020204" pitchFamily="34" charset="0"/>
                <a:cs typeface="Times New Roman" panose="02020603050405020304" pitchFamily="18" charset="0"/>
              </a:rPr>
            </a:br>
            <a:r>
              <a:rPr lang="fr-FR"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Julian (3CC) recrutés le mois dernier, recrutent </a:t>
            </a:r>
            <a:r>
              <a:rPr lang="fr-FR" sz="1800" b="1" kern="100" dirty="0" err="1">
                <a:effectLst/>
                <a:latin typeface="Aptos" panose="020B0004020202020204" pitchFamily="34" charset="0"/>
                <a:ea typeface="Aptos" panose="020B0004020202020204" pitchFamily="34" charset="0"/>
                <a:cs typeface="Times New Roman" panose="02020603050405020304" pitchFamily="18" charset="0"/>
              </a:rPr>
              <a:t>Lea</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(2CC) et </a:t>
            </a:r>
            <a:r>
              <a:rPr lang="fr-FR" sz="1800" b="1" kern="100" dirty="0" err="1">
                <a:effectLst/>
                <a:latin typeface="Aptos" panose="020B0004020202020204" pitchFamily="34" charset="0"/>
                <a:ea typeface="Aptos" panose="020B0004020202020204" pitchFamily="34" charset="0"/>
                <a:cs typeface="Times New Roman" panose="02020603050405020304" pitchFamily="18" charset="0"/>
              </a:rPr>
              <a:t>Yonatan</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(2CC).</a:t>
            </a:r>
            <a:br>
              <a:rPr lang="fr-FR" sz="1800" b="1" kern="100" dirty="0">
                <a:effectLst/>
                <a:latin typeface="Aptos" panose="020B0004020202020204" pitchFamily="34" charset="0"/>
                <a:ea typeface="Aptos" panose="020B0004020202020204" pitchFamily="34" charset="0"/>
                <a:cs typeface="Times New Roman" panose="02020603050405020304" pitchFamily="18" charset="0"/>
              </a:rPr>
            </a:br>
            <a:r>
              <a:rPr lang="fr-FR"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Jérémy totalise 14CC et devient Animateur 10CC ! </a:t>
            </a:r>
            <a:r>
              <a:rPr lang="fr-FR" sz="18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a:p>
            <a:endParaRPr lang="fr-FR" dirty="0"/>
          </a:p>
        </p:txBody>
      </p:sp>
      <p:sp>
        <p:nvSpPr>
          <p:cNvPr id="4" name="Espace réservé du numéro de diapositive 3">
            <a:extLst>
              <a:ext uri="{FF2B5EF4-FFF2-40B4-BE49-F238E27FC236}">
                <a16:creationId xmlns:a16="http://schemas.microsoft.com/office/drawing/2014/main" id="{B337B08C-DB2F-3040-712A-B8EA8C9AE211}"/>
              </a:ext>
            </a:extLst>
          </p:cNvPr>
          <p:cNvSpPr>
            <a:spLocks noGrp="1"/>
          </p:cNvSpPr>
          <p:nvPr>
            <p:ph type="sldNum" sz="quarter" idx="5"/>
          </p:nvPr>
        </p:nvSpPr>
        <p:spPr/>
        <p:txBody>
          <a:bodyPr/>
          <a:lstStyle/>
          <a:p>
            <a:fld id="{E38491F0-DB0D-447F-AB51-DA0D97B3C7FE}" type="slidenum">
              <a:rPr lang="fr-FR" smtClean="0"/>
              <a:t>21</a:t>
            </a:fld>
            <a:endParaRPr lang="fr-FR"/>
          </a:p>
        </p:txBody>
      </p:sp>
    </p:spTree>
    <p:extLst>
      <p:ext uri="{BB962C8B-B14F-4D97-AF65-F5344CB8AC3E}">
        <p14:creationId xmlns:p14="http://schemas.microsoft.com/office/powerpoint/2010/main" val="1582644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B9AB8-2587-28E1-4254-50552C7056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370A7D-B5CC-F0CC-2809-29B68269ED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C95112-E36C-D9E2-BB45-FD5D3BD6E632}"/>
              </a:ext>
            </a:extLst>
          </p:cNvPr>
          <p:cNvSpPr>
            <a:spLocks noGrp="1"/>
          </p:cNvSpPr>
          <p:nvPr>
            <p:ph type="body" idx="1"/>
          </p:nvPr>
        </p:nvSpPr>
        <p:spPr/>
        <p:txBody>
          <a:bodyPr/>
          <a:lstStyle/>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Et maintenant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Continue à répéter ce modèle :</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Recruter 2 personnes par mois</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Entretenir tes clients</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Augmenter ta consommation personnelle pour mieux connaître les produits</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C’est la clé pour construire une équipe solide et atteindre les niveaux supérieurs du plan marketing Forever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Avec un total de 89CCG ce mois-ci, tu es sur la bonne voie pour des niveaux encore plus hauts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Ton évolution et celle des tes équipes Mois 5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Tu commandes 4CC de produits pour fidéliser tes clients et mieux connaître les produits. (Tu recommandes pour 3CC de produits et tu en consommes 1CC)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Tu parraines Gabriel, Zoé et Aïssa, qui achètent chacun un pack à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Mais tu perds Mei, qui quitte l’activité.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Total personnel du mois : 12CC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Évolution de Yahel (passe de 29CCG à 46CCG)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Yahel commande 4CC de produits pour tester une nouvelle gamme et renforcer sa relation client.</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Elle recrute Jacob et Naomi, qui achètent chacun un pack à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Mais elle perd Sofia, qui quitte l’activité.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Adam recruté le mois dernier commande pour 2CC de produit pour les découvrir et les distribuer parraine Ethan (2CC) et Talia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Aya commande pour 3CC de produit, parraine Misha (2CC) et Ruben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Léo commande pour 2 CC de produit afin de les découvrir et de commencer à développer une clientèle, et il parraine Kevin (2CC) et Tom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Samira quitte l’activité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Ly commande 4CC pour renforcer son stock.</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Il recrute Hana et Zion, qui achètent chacun un pack à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Mais il perd Karim, qui quitte l’activité.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Elsa (3CC) recrutée le mois dernier, recrutent Nia (2CC) et Ezra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Alina commande pour 3CC de produit pour développer sa </a:t>
            </a:r>
            <a:r>
              <a:rPr lang="fr-FR" sz="1200" b="1" kern="100" dirty="0" err="1">
                <a:effectLst/>
                <a:latin typeface="Aptos" panose="020B0004020202020204" pitchFamily="34" charset="0"/>
                <a:ea typeface="Aptos" panose="020B0004020202020204" pitchFamily="34" charset="0"/>
                <a:cs typeface="Times New Roman" panose="02020603050405020304" pitchFamily="18" charset="0"/>
              </a:rPr>
              <a:t>clientele</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et les découvrir,</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Elle recrute Kyle et Boyle</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Moussa est inactif ce mois-ci</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Ly totalise 22CCG et devient Animateur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Yahel totalise 46CCG et devient Manager Adjoint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p>
          <a:p>
            <a:pPr marL="228600">
              <a:lnSpc>
                <a:spcPct val="107000"/>
              </a:lnSpc>
              <a:spcAft>
                <a:spcPts val="800"/>
              </a:spcAft>
            </a:pP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Évolution de Pierre (passe de 14CC à 17CCG)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Pierre commande 4CC de produits pour élargir son offre.</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Il recrute Samuel et Myriam, qui achètent chacun un pack à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Mais il perd Ana, qui quitte l’activité.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Warren recruté le mois dernier commande pour 2CC de produit, recrutent Levi (2CC) et </a:t>
            </a:r>
            <a:r>
              <a:rPr lang="fr-FR" sz="1200" b="1" kern="100" dirty="0" err="1">
                <a:effectLst/>
                <a:latin typeface="Aptos" panose="020B0004020202020204" pitchFamily="34" charset="0"/>
                <a:ea typeface="Aptos" panose="020B0004020202020204" pitchFamily="34" charset="0"/>
                <a:cs typeface="Times New Roman" panose="02020603050405020304" pitchFamily="18" charset="0"/>
              </a:rPr>
              <a:t>Eliyah</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Maria commande pour 3CC et recrute Malik (2CC) et Elias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Aptos" panose="020B0004020202020204" pitchFamily="34" charset="0"/>
                <a:ea typeface="Aptos" panose="020B0004020202020204" pitchFamily="34" charset="0"/>
                <a:cs typeface="Times New Roman" panose="02020603050405020304" pitchFamily="18" charset="0"/>
              </a:rPr>
              <a:t>Drew (2CC) précédemment parrainé par Maria, recrute Connor (2CC)et Sam (2CC) avec un pack de démarrage  chacun</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Maria devient Animateur 10CC en atteignant 12CC ce mois-ci.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Pierre totalise 17CCG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Évolution de Jérémy (passe de 7CC à 12CC)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Jérémy commande 3CC de produits pour agrandir son 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Il recrute Enoch et Yumi, qui achètent chacun un pack à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Mais il perd Sarah, qui quitte l’activité.</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Julian (2CC) recrutés le mois dernier, recrutent </a:t>
            </a:r>
            <a:r>
              <a:rPr lang="fr-FR" sz="1200" b="1" kern="100" dirty="0" err="1">
                <a:effectLst/>
                <a:latin typeface="Aptos" panose="020B0004020202020204" pitchFamily="34" charset="0"/>
                <a:ea typeface="Aptos" panose="020B0004020202020204" pitchFamily="34" charset="0"/>
                <a:cs typeface="Times New Roman" panose="02020603050405020304" pitchFamily="18" charset="0"/>
              </a:rPr>
              <a:t>Lea</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(2CC) et </a:t>
            </a:r>
            <a:r>
              <a:rPr lang="fr-FR" sz="1200" b="1" kern="100" dirty="0" err="1">
                <a:effectLst/>
                <a:latin typeface="Aptos" panose="020B0004020202020204" pitchFamily="34" charset="0"/>
                <a:ea typeface="Aptos" panose="020B0004020202020204" pitchFamily="34" charset="0"/>
                <a:cs typeface="Times New Roman" panose="02020603050405020304" pitchFamily="18" charset="0"/>
              </a:rPr>
              <a:t>Yonatan</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(2CC).</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Jérémy totalise 14CC et devient Animateur 10CC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endParaRPr lang="fr-F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Récapitulatif des points CC et des départs du Mois 5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Détail des CCG du Mois 5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Toi : 4CC (consommation) + 6CC (recrutements) + 2CC de commande de Pierre= 12CC</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Yahel : 46CC (Manager Adjoint ce mois-ci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Pierre : 17CC (Animateur 29CC ce mois-ci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Jérémy : 14CC (Animateur 10CC ce mois-ci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TOTAL CCG du Mois 5 : 89CCG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Et maintenant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L’équipe connaît une croissance fulgurante et se rapproche du niveau Animateur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Continue à recruter 2 personnes par mois tout en compensant les départs</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Accompagne tes leaders vers leur qualification 52CCG et Manager</a:t>
            </a:r>
            <a:br>
              <a:rPr lang="fr-FR" sz="1200" b="1" kern="100" dirty="0">
                <a:effectLst/>
                <a:latin typeface="Aptos" panose="020B0004020202020204" pitchFamily="34" charset="0"/>
                <a:ea typeface="Aptos" panose="020B0004020202020204" pitchFamily="34" charset="0"/>
                <a:cs typeface="Times New Roman" panose="02020603050405020304" pitchFamily="18" charset="0"/>
              </a:rPr>
            </a:b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Stabilise la consommation et la fidélisation des clients</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Avec un total de 89CCG sur le mois 5 et un total de 62CCG sur le mois 4, alors je cumule 151CCG, je suis Manager,  ce mois-ci, mon équipe est en pleine explosion ! </a:t>
            </a:r>
            <a:r>
              <a:rPr lang="fr-FR" sz="1200" b="1" kern="100" dirty="0">
                <a:effectLst/>
                <a:latin typeface="Segoe UI Emoji" panose="020B0502040204020203" pitchFamily="34" charset="0"/>
                <a:ea typeface="Aptos" panose="020B0004020202020204" pitchFamily="34" charset="0"/>
                <a:cs typeface="Segoe UI Emoji" panose="020B0502040204020203" pitchFamily="34" charset="0"/>
              </a:rPr>
              <a:t>🎯</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a:p>
            <a:endParaRPr lang="fr-FR" dirty="0"/>
          </a:p>
        </p:txBody>
      </p:sp>
      <p:sp>
        <p:nvSpPr>
          <p:cNvPr id="4" name="Espace réservé du numéro de diapositive 3">
            <a:extLst>
              <a:ext uri="{FF2B5EF4-FFF2-40B4-BE49-F238E27FC236}">
                <a16:creationId xmlns:a16="http://schemas.microsoft.com/office/drawing/2014/main" id="{AED4DB43-610C-0A05-BEAA-5886905BFE95}"/>
              </a:ext>
            </a:extLst>
          </p:cNvPr>
          <p:cNvSpPr>
            <a:spLocks noGrp="1"/>
          </p:cNvSpPr>
          <p:nvPr>
            <p:ph type="sldNum" sz="quarter" idx="5"/>
          </p:nvPr>
        </p:nvSpPr>
        <p:spPr/>
        <p:txBody>
          <a:bodyPr/>
          <a:lstStyle/>
          <a:p>
            <a:fld id="{E38491F0-DB0D-447F-AB51-DA0D97B3C7FE}" type="slidenum">
              <a:rPr lang="fr-FR" smtClean="0"/>
              <a:t>22</a:t>
            </a:fld>
            <a:endParaRPr lang="fr-FR"/>
          </a:p>
        </p:txBody>
      </p:sp>
    </p:spTree>
    <p:extLst>
      <p:ext uri="{BB962C8B-B14F-4D97-AF65-F5344CB8AC3E}">
        <p14:creationId xmlns:p14="http://schemas.microsoft.com/office/powerpoint/2010/main" val="3768692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23</a:t>
            </a:fld>
            <a:endParaRPr lang="fr-FR"/>
          </a:p>
        </p:txBody>
      </p:sp>
    </p:spTree>
    <p:extLst>
      <p:ext uri="{BB962C8B-B14F-4D97-AF65-F5344CB8AC3E}">
        <p14:creationId xmlns:p14="http://schemas.microsoft.com/office/powerpoint/2010/main" val="1185258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24</a:t>
            </a:fld>
            <a:endParaRPr lang="fr-FR"/>
          </a:p>
        </p:txBody>
      </p:sp>
    </p:spTree>
    <p:extLst>
      <p:ext uri="{BB962C8B-B14F-4D97-AF65-F5344CB8AC3E}">
        <p14:creationId xmlns:p14="http://schemas.microsoft.com/office/powerpoint/2010/main" val="123742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L'état d'esprit : Parler aux gens</a:t>
            </a:r>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3</a:t>
            </a:fld>
            <a:endParaRPr lang="fr-FR"/>
          </a:p>
        </p:txBody>
      </p:sp>
    </p:spTree>
    <p:extLst>
      <p:ext uri="{BB962C8B-B14F-4D97-AF65-F5344CB8AC3E}">
        <p14:creationId xmlns:p14="http://schemas.microsoft.com/office/powerpoint/2010/main" val="236519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Technique de Questionnement :</a:t>
            </a:r>
          </a:p>
          <a:p>
            <a:endParaRPr lang="fr-FR" b="1" dirty="0"/>
          </a:p>
          <a:p>
            <a:r>
              <a:rPr lang="fr-FR" b="1" dirty="0"/>
              <a:t>Le pouvoir de poser les bonnes questions permet de créer des connexions plus profondes.</a:t>
            </a:r>
          </a:p>
          <a:p>
            <a:endParaRPr lang="fr-FR" dirty="0"/>
          </a:p>
          <a:p>
            <a:pPr>
              <a:buFont typeface="Arial" panose="020B0604020202020204" pitchFamily="34" charset="0"/>
              <a:buChar char="•"/>
            </a:pPr>
            <a:r>
              <a:rPr lang="fr-FR" b="1" dirty="0"/>
              <a:t>Un questionnement efficace :</a:t>
            </a:r>
            <a:br>
              <a:rPr lang="fr-FR" dirty="0"/>
            </a:br>
            <a:r>
              <a:rPr lang="fr-FR" dirty="0"/>
              <a:t>Poser la question </a:t>
            </a:r>
            <a:r>
              <a:rPr lang="fr-FR" i="1" dirty="0"/>
              <a:t>« Qui connaissez-vous qui aimerait travailler de n’importe où et gérer son propre emploi du temps ? »</a:t>
            </a:r>
            <a:r>
              <a:rPr lang="fr-FR" dirty="0"/>
              <a:t> incite les prospects à réfléchir à leur besoin d’autonomie.</a:t>
            </a:r>
          </a:p>
          <a:p>
            <a:pPr>
              <a:buFont typeface="Arial" panose="020B0604020202020204" pitchFamily="34" charset="0"/>
              <a:buChar char="•"/>
            </a:pPr>
            <a:endParaRPr lang="fr-FR" dirty="0"/>
          </a:p>
          <a:p>
            <a:pPr>
              <a:buFont typeface="Arial" panose="020B0604020202020204" pitchFamily="34" charset="0"/>
              <a:buChar char="•"/>
            </a:pPr>
            <a:r>
              <a:rPr lang="fr-FR" b="1" dirty="0"/>
              <a:t>Encourager la visualisation :</a:t>
            </a:r>
            <a:br>
              <a:rPr lang="fr-FR" dirty="0"/>
            </a:br>
            <a:r>
              <a:rPr lang="fr-FR" dirty="0"/>
              <a:t>Aide les individus à s’imaginer un mode de vie plus équilibré, les motivant à passer à l’action.</a:t>
            </a:r>
          </a:p>
          <a:p>
            <a:pPr>
              <a:buFont typeface="Arial" panose="020B0604020202020204" pitchFamily="34" charset="0"/>
              <a:buChar char="•"/>
            </a:pPr>
            <a:endParaRPr lang="fr-FR" dirty="0"/>
          </a:p>
          <a:p>
            <a:pPr>
              <a:buFont typeface="Arial" panose="020B0604020202020204" pitchFamily="34" charset="0"/>
              <a:buChar char="•"/>
            </a:pPr>
            <a:r>
              <a:rPr lang="fr-FR" b="1" dirty="0"/>
              <a:t>Renforcer l’engagement :</a:t>
            </a:r>
            <a:br>
              <a:rPr lang="fr-FR" dirty="0"/>
            </a:br>
            <a:r>
              <a:rPr lang="fr-FR" dirty="0"/>
              <a:t>Déplace la conversation de l’individu vers son réseau élargi.</a:t>
            </a:r>
          </a:p>
          <a:p>
            <a:pPr>
              <a:buFont typeface="Arial" panose="020B0604020202020204" pitchFamily="34" charset="0"/>
              <a:buChar char="•"/>
            </a:pPr>
            <a:endParaRPr lang="fr-FR" dirty="0"/>
          </a:p>
          <a:p>
            <a:pPr>
              <a:buFont typeface="Arial" panose="020B0604020202020204" pitchFamily="34" charset="0"/>
              <a:buChar char="•"/>
            </a:pPr>
            <a:r>
              <a:rPr lang="fr-FR" b="1" dirty="0"/>
              <a:t>Faire appel à la liberté :</a:t>
            </a:r>
            <a:br>
              <a:rPr lang="fr-FR" dirty="0"/>
            </a:br>
            <a:r>
              <a:rPr lang="fr-FR" dirty="0"/>
              <a:t>Exploite le désir naturel de flexibilité et d’une meilleure qualité de vie.</a:t>
            </a:r>
          </a:p>
          <a:p>
            <a:pPr>
              <a:buFont typeface="Arial" panose="020B0604020202020204" pitchFamily="34" charset="0"/>
              <a:buChar char="•"/>
            </a:pPr>
            <a:endParaRPr lang="fr-FR" dirty="0"/>
          </a:p>
          <a:p>
            <a:pPr>
              <a:buFont typeface="Arial" panose="020B0604020202020204" pitchFamily="34" charset="0"/>
              <a:buChar char="•"/>
            </a:pPr>
            <a:r>
              <a:rPr lang="fr-FR" b="1" dirty="0"/>
              <a:t>Favoriser les connexions :</a:t>
            </a:r>
            <a:br>
              <a:rPr lang="fr-FR" dirty="0"/>
            </a:br>
            <a:r>
              <a:rPr lang="fr-FR" dirty="0"/>
              <a:t>Encourage les personnes à présenter d’autres contacts, permettant ainsi d’élargir le réseau.</a:t>
            </a:r>
          </a:p>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4</a:t>
            </a:fld>
            <a:endParaRPr lang="fr-FR"/>
          </a:p>
        </p:txBody>
      </p:sp>
    </p:spTree>
    <p:extLst>
      <p:ext uri="{BB962C8B-B14F-4D97-AF65-F5344CB8AC3E}">
        <p14:creationId xmlns:p14="http://schemas.microsoft.com/office/powerpoint/2010/main" val="4159561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Engagement Émotionnel – Relier le Sens au Gain Financier</a:t>
            </a:r>
          </a:p>
          <a:p>
            <a:endParaRPr lang="fr-FR" b="1" dirty="0"/>
          </a:p>
          <a:p>
            <a:pPr>
              <a:buFont typeface="Arial" panose="020B0604020202020204" pitchFamily="34" charset="0"/>
              <a:buChar char="•"/>
            </a:pPr>
            <a:r>
              <a:rPr lang="fr-FR" b="1" dirty="0"/>
              <a:t>La puissance du sens :</a:t>
            </a:r>
            <a:br>
              <a:rPr lang="fr-FR" dirty="0"/>
            </a:br>
            <a:r>
              <a:rPr lang="fr-FR" dirty="0"/>
              <a:t>Les gens recherchent un travail qui a du sens et qui leur apporte une stabilité financière.</a:t>
            </a:r>
          </a:p>
          <a:p>
            <a:pPr>
              <a:buFont typeface="Arial" panose="020B0604020202020204" pitchFamily="34" charset="0"/>
              <a:buChar char="•"/>
            </a:pPr>
            <a:endParaRPr lang="fr-FR" dirty="0"/>
          </a:p>
          <a:p>
            <a:pPr>
              <a:buFont typeface="Arial" panose="020B0604020202020204" pitchFamily="34" charset="0"/>
              <a:buChar char="•"/>
            </a:pPr>
            <a:r>
              <a:rPr lang="fr-FR" b="1" dirty="0"/>
              <a:t>Gain financier :</a:t>
            </a:r>
            <a:br>
              <a:rPr lang="fr-FR" dirty="0"/>
            </a:br>
            <a:r>
              <a:rPr lang="fr-FR" dirty="0"/>
              <a:t>Encourage à envisager un revenu tout en s’épanouissant.</a:t>
            </a:r>
          </a:p>
          <a:p>
            <a:pPr>
              <a:buFont typeface="Arial" panose="020B0604020202020204" pitchFamily="34" charset="0"/>
              <a:buChar char="•"/>
            </a:pPr>
            <a:endParaRPr lang="fr-FR" dirty="0"/>
          </a:p>
          <a:p>
            <a:pPr>
              <a:buFont typeface="Arial" panose="020B0604020202020204" pitchFamily="34" charset="0"/>
              <a:buChar char="•"/>
            </a:pPr>
            <a:r>
              <a:rPr lang="fr-FR" b="1" dirty="0"/>
              <a:t>Créer des connexions :</a:t>
            </a:r>
            <a:br>
              <a:rPr lang="fr-FR" dirty="0"/>
            </a:br>
            <a:r>
              <a:rPr lang="fr-FR" dirty="0"/>
              <a:t>Suscite des discussions sur les aspirations et les carrières porteuses de sens.</a:t>
            </a:r>
          </a:p>
          <a:p>
            <a:pPr>
              <a:buFont typeface="Arial" panose="020B0604020202020204" pitchFamily="34" charset="0"/>
              <a:buChar char="•"/>
            </a:pPr>
            <a:endParaRPr lang="fr-FR" dirty="0"/>
          </a:p>
          <a:p>
            <a:pPr>
              <a:buFont typeface="Arial" panose="020B0604020202020204" pitchFamily="34" charset="0"/>
              <a:buChar char="•"/>
            </a:pPr>
            <a:r>
              <a:rPr lang="fr-FR" b="1" dirty="0"/>
              <a:t>Faire écho aux aspirations :</a:t>
            </a:r>
            <a:br>
              <a:rPr lang="fr-FR" dirty="0"/>
            </a:br>
            <a:r>
              <a:rPr lang="fr-FR" dirty="0"/>
              <a:t>S’adresse à ceux qui se sentent insatisfaits, les incitant à changer de perspective.</a:t>
            </a:r>
          </a:p>
          <a:p>
            <a:endParaRPr lang="fr-FR" dirty="0"/>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5</a:t>
            </a:fld>
            <a:endParaRPr lang="fr-FR"/>
          </a:p>
        </p:txBody>
      </p:sp>
    </p:spTree>
    <p:extLst>
      <p:ext uri="{BB962C8B-B14F-4D97-AF65-F5344CB8AC3E}">
        <p14:creationId xmlns:p14="http://schemas.microsoft.com/office/powerpoint/2010/main" val="229156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Simplifier l’Opportunité</a:t>
            </a:r>
          </a:p>
          <a:p>
            <a:endParaRPr lang="fr-FR" b="1" dirty="0"/>
          </a:p>
          <a:p>
            <a:r>
              <a:rPr lang="fr-FR" b="1" dirty="0"/>
              <a:t>Les personnes recherchent des moyens de compléter leurs revenus.</a:t>
            </a:r>
          </a:p>
          <a:p>
            <a:endParaRPr lang="fr-FR" dirty="0"/>
          </a:p>
          <a:p>
            <a:pPr>
              <a:buFont typeface="Arial" panose="020B0604020202020204" pitchFamily="34" charset="0"/>
              <a:buChar char="•"/>
            </a:pPr>
            <a:r>
              <a:rPr lang="fr-FR" b="1" dirty="0"/>
              <a:t>Identifier un besoin :</a:t>
            </a:r>
            <a:br>
              <a:rPr lang="fr-FR" dirty="0"/>
            </a:br>
            <a:r>
              <a:rPr lang="fr-FR" dirty="0"/>
              <a:t>Beaucoup souhaitent un revenu supplémentaire mais peinent à trouver des opportunités accessibles.</a:t>
            </a:r>
          </a:p>
          <a:p>
            <a:pPr>
              <a:buFont typeface="Arial" panose="020B0604020202020204" pitchFamily="34" charset="0"/>
              <a:buChar char="•"/>
            </a:pPr>
            <a:endParaRPr lang="fr-FR" dirty="0"/>
          </a:p>
          <a:p>
            <a:pPr>
              <a:buFont typeface="Arial" panose="020B0604020202020204" pitchFamily="34" charset="0"/>
              <a:buChar char="•"/>
            </a:pPr>
            <a:r>
              <a:rPr lang="fr-FR" b="1" dirty="0"/>
              <a:t>Éliminer la complexité :</a:t>
            </a:r>
            <a:br>
              <a:rPr lang="fr-FR" dirty="0"/>
            </a:br>
            <a:r>
              <a:rPr lang="fr-FR" dirty="0"/>
              <a:t>Le processus est conçu pour être simple et intuitif.</a:t>
            </a:r>
          </a:p>
          <a:p>
            <a:pPr>
              <a:buFont typeface="Arial" panose="020B0604020202020204" pitchFamily="34" charset="0"/>
              <a:buChar char="•"/>
            </a:pPr>
            <a:endParaRPr lang="fr-FR" dirty="0"/>
          </a:p>
          <a:p>
            <a:pPr>
              <a:buFont typeface="Arial" panose="020B0604020202020204" pitchFamily="34" charset="0"/>
              <a:buChar char="•"/>
            </a:pPr>
            <a:r>
              <a:rPr lang="fr-FR" b="1" dirty="0"/>
              <a:t>Réduction des risques :</a:t>
            </a:r>
            <a:br>
              <a:rPr lang="fr-FR" dirty="0"/>
            </a:br>
            <a:r>
              <a:rPr lang="fr-FR" dirty="0"/>
              <a:t>Supprime les risques associés aux entreprises traditionnelles.</a:t>
            </a:r>
          </a:p>
          <a:p>
            <a:pPr>
              <a:buFont typeface="Arial" panose="020B0604020202020204" pitchFamily="34" charset="0"/>
              <a:buChar char="•"/>
            </a:pPr>
            <a:endParaRPr lang="fr-FR" dirty="0"/>
          </a:p>
          <a:p>
            <a:pPr>
              <a:buFont typeface="Arial" panose="020B0604020202020204" pitchFamily="34" charset="0"/>
              <a:buChar char="•"/>
            </a:pPr>
            <a:r>
              <a:rPr lang="fr-FR" b="1" dirty="0"/>
              <a:t>Recommandations par le bouche-à-oreille :</a:t>
            </a:r>
            <a:br>
              <a:rPr lang="fr-FR" dirty="0"/>
            </a:br>
            <a:r>
              <a:rPr lang="fr-FR" dirty="0"/>
              <a:t>Une opportunité simple et avantageuse se propage naturellement grâce aux recommandations.</a:t>
            </a:r>
          </a:p>
          <a:p>
            <a:pPr>
              <a:buFont typeface="Arial" panose="020B0604020202020204" pitchFamily="34" charset="0"/>
              <a:buChar char="•"/>
            </a:pPr>
            <a:endParaRPr lang="fr-FR" dirty="0"/>
          </a:p>
          <a:p>
            <a:pPr>
              <a:buFont typeface="Arial" panose="020B0604020202020204" pitchFamily="34" charset="0"/>
              <a:buChar char="•"/>
            </a:pPr>
            <a:r>
              <a:rPr lang="fr-FR" b="1" dirty="0"/>
              <a:t>Facilité d’adoption :</a:t>
            </a:r>
            <a:br>
              <a:rPr lang="fr-FR" dirty="0"/>
            </a:br>
            <a:r>
              <a:rPr lang="fr-FR" dirty="0"/>
              <a:t>Un processus simplifié attire plus de personnes et facilite leur passage à l’action.</a:t>
            </a:r>
          </a:p>
          <a:p>
            <a:pPr>
              <a:buFont typeface="Arial" panose="020B0604020202020204" pitchFamily="34" charset="0"/>
              <a:buChar char="•"/>
            </a:pPr>
            <a:endParaRPr lang="fr-FR" dirty="0"/>
          </a:p>
          <a:p>
            <a:pPr>
              <a:buFont typeface="Arial" panose="020B0604020202020204" pitchFamily="34" charset="0"/>
              <a:buChar char="•"/>
            </a:pPr>
            <a:r>
              <a:rPr lang="fr-FR" b="1" dirty="0"/>
              <a:t>Formez-vous facilement :</a:t>
            </a:r>
            <a:br>
              <a:rPr lang="fr-FR" dirty="0"/>
            </a:br>
            <a:r>
              <a:rPr lang="fr-FR" dirty="0"/>
              <a:t>Une intégration fluide encourage la participation.</a:t>
            </a:r>
          </a:p>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6</a:t>
            </a:fld>
            <a:endParaRPr lang="fr-FR"/>
          </a:p>
        </p:txBody>
      </p:sp>
    </p:spTree>
    <p:extLst>
      <p:ext uri="{BB962C8B-B14F-4D97-AF65-F5344CB8AC3E}">
        <p14:creationId xmlns:p14="http://schemas.microsoft.com/office/powerpoint/2010/main" val="359071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Méthode ABC :</a:t>
            </a:r>
          </a:p>
          <a:p>
            <a:r>
              <a:rPr lang="fr-FR" dirty="0"/>
              <a:t>A (Vous) parraine B → B vous présente à C.</a:t>
            </a:r>
          </a:p>
          <a:p>
            <a:endParaRPr lang="fr-FR" dirty="0"/>
          </a:p>
          <a:p>
            <a:r>
              <a:rPr lang="fr-FR" b="1" dirty="0"/>
              <a:t>Questions clés :</a:t>
            </a:r>
          </a:p>
          <a:p>
            <a:endParaRPr lang="fr-FR" b="1" dirty="0"/>
          </a:p>
          <a:p>
            <a:pPr>
              <a:buFont typeface="Arial" panose="020B0604020202020204" pitchFamily="34" charset="0"/>
              <a:buChar char="•"/>
            </a:pPr>
            <a:r>
              <a:rPr lang="fr-FR" b="1" dirty="0"/>
              <a:t>Qui connaissez-vous qui aimerait travailler de n'importe où et gérer son propre emploi du temps ?</a:t>
            </a:r>
            <a:br>
              <a:rPr lang="fr-FR" dirty="0"/>
            </a:br>
            <a:r>
              <a:rPr lang="fr-FR" dirty="0"/>
              <a:t>→ Répond au besoin d'autonomie.</a:t>
            </a:r>
          </a:p>
          <a:p>
            <a:pPr>
              <a:buFont typeface="Arial" panose="020B0604020202020204" pitchFamily="34" charset="0"/>
              <a:buChar char="•"/>
            </a:pPr>
            <a:endParaRPr lang="fr-FR" dirty="0"/>
          </a:p>
          <a:p>
            <a:pPr>
              <a:buFont typeface="Arial" panose="020B0604020202020204" pitchFamily="34" charset="0"/>
              <a:buChar char="•"/>
            </a:pPr>
            <a:r>
              <a:rPr lang="fr-FR" b="1" dirty="0"/>
              <a:t>Avez-vous des amis qui recherchent un moyen simple et flexible de gagner un revenu supplémentaire ?</a:t>
            </a:r>
            <a:br>
              <a:rPr lang="fr-FR" dirty="0"/>
            </a:br>
            <a:r>
              <a:rPr lang="fr-FR" dirty="0"/>
              <a:t>→ Supprime les obstacles et la complexité.</a:t>
            </a:r>
          </a:p>
          <a:p>
            <a:pPr>
              <a:buFont typeface="Arial" panose="020B0604020202020204" pitchFamily="34" charset="0"/>
              <a:buChar char="•"/>
            </a:pPr>
            <a:endParaRPr lang="fr-FR" dirty="0"/>
          </a:p>
          <a:p>
            <a:pPr>
              <a:buFont typeface="Arial" panose="020B0604020202020204" pitchFamily="34" charset="0"/>
              <a:buChar char="•"/>
            </a:pPr>
            <a:r>
              <a:rPr lang="fr-FR" b="1" dirty="0"/>
              <a:t>Parmi vos contacts proches, qui aimerait gagner de l'argent en faisant quelque chose d'épanouissant et motivant ?</a:t>
            </a:r>
            <a:br>
              <a:rPr lang="fr-FR" dirty="0"/>
            </a:br>
            <a:r>
              <a:rPr lang="fr-FR" dirty="0"/>
              <a:t>→ Relie le gain financier à l'épanouissement personnel.</a:t>
            </a:r>
          </a:p>
          <a:p>
            <a:pPr>
              <a:buFont typeface="Arial" panose="020B0604020202020204" pitchFamily="34" charset="0"/>
              <a:buChar char="•"/>
            </a:pPr>
            <a:endParaRPr lang="fr-FR" dirty="0"/>
          </a:p>
          <a:p>
            <a:pPr>
              <a:buFont typeface="Arial" panose="020B0604020202020204" pitchFamily="34" charset="0"/>
              <a:buChar char="•"/>
            </a:pPr>
            <a:r>
              <a:rPr lang="fr-FR" b="1" dirty="0"/>
              <a:t>Avez-vous déjà entendu quelqu'un dire qu'il aimerait changer de vie ou évoluer professionnellement ?</a:t>
            </a:r>
            <a:br>
              <a:rPr lang="fr-FR" dirty="0"/>
            </a:br>
            <a:r>
              <a:rPr lang="fr-FR" dirty="0"/>
              <a:t>→ Encourage à penser immédiatement à des prospects.</a:t>
            </a:r>
          </a:p>
          <a:p>
            <a:pPr>
              <a:buFont typeface="Arial" panose="020B0604020202020204" pitchFamily="34" charset="0"/>
              <a:buChar char="•"/>
            </a:pPr>
            <a:endParaRPr lang="fr-FR" dirty="0"/>
          </a:p>
          <a:p>
            <a:pPr>
              <a:buFont typeface="Arial" panose="020B0604020202020204" pitchFamily="34" charset="0"/>
              <a:buChar char="•"/>
            </a:pPr>
            <a:r>
              <a:rPr lang="fr-FR" b="1" dirty="0"/>
              <a:t>Si vous aviez une opportunité excitante à partager avec un ami, qui vous viendrait en tête en premier ?</a:t>
            </a:r>
            <a:br>
              <a:rPr lang="fr-FR" dirty="0"/>
            </a:br>
            <a:r>
              <a:rPr lang="fr-FR" dirty="0"/>
              <a:t>→ Exploite les instincts sociaux.</a:t>
            </a:r>
          </a:p>
          <a:p>
            <a:pPr>
              <a:buFont typeface="Arial" panose="020B0604020202020204" pitchFamily="34" charset="0"/>
              <a:buChar char="•"/>
            </a:pPr>
            <a:endParaRPr lang="fr-FR" dirty="0"/>
          </a:p>
          <a:p>
            <a:pPr>
              <a:buFont typeface="Arial" panose="020B0604020202020204" pitchFamily="34" charset="0"/>
              <a:buChar char="•"/>
            </a:pPr>
            <a:r>
              <a:rPr lang="fr-FR" b="1" dirty="0"/>
              <a:t>Vous sentez-vous isolé(e) et souhaitez-vous faire partie d’une communauté dynamique et bienveillante ?</a:t>
            </a:r>
            <a:br>
              <a:rPr lang="fr-FR" dirty="0"/>
            </a:br>
            <a:r>
              <a:rPr lang="fr-FR" dirty="0"/>
              <a:t>→ Suscite l'intérêt pour l'appartenance à une communauté.</a:t>
            </a:r>
          </a:p>
          <a:p>
            <a:pPr>
              <a:buFont typeface="Arial" panose="020B0604020202020204" pitchFamily="34" charset="0"/>
              <a:buChar cha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7</a:t>
            </a:fld>
            <a:endParaRPr lang="fr-FR"/>
          </a:p>
        </p:txBody>
      </p:sp>
    </p:spTree>
    <p:extLst>
      <p:ext uri="{BB962C8B-B14F-4D97-AF65-F5344CB8AC3E}">
        <p14:creationId xmlns:p14="http://schemas.microsoft.com/office/powerpoint/2010/main" val="162238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Exploiter les instincts sociaux</a:t>
            </a:r>
          </a:p>
          <a:p>
            <a:endParaRPr lang="fr-FR" dirty="0"/>
          </a:p>
          <a:p>
            <a:pPr>
              <a:buFont typeface="Arial" panose="020B0604020202020204" pitchFamily="34" charset="0"/>
              <a:buNone/>
            </a:pPr>
            <a:r>
              <a:rPr lang="fr-FR" b="1" dirty="0"/>
              <a:t>Une opportunité excitante à partager avec un ami</a:t>
            </a:r>
            <a:r>
              <a:rPr lang="fr-FR" dirty="0"/>
              <a:t> : </a:t>
            </a:r>
          </a:p>
          <a:p>
            <a:pPr lvl="1">
              <a:buFont typeface="Arial" panose="020B0604020202020204" pitchFamily="34" charset="0"/>
              <a:buChar char="•"/>
            </a:pPr>
            <a:r>
              <a:rPr lang="fr-FR" dirty="0"/>
              <a:t>Encourage les prospects à présenter des personnes en qui ils ont confiance.</a:t>
            </a:r>
          </a:p>
          <a:p>
            <a:pPr lvl="1">
              <a:buFont typeface="Arial" panose="020B0604020202020204" pitchFamily="34" charset="0"/>
              <a:buChar char="•"/>
            </a:pPr>
            <a:endParaRPr lang="fr-FR" dirty="0"/>
          </a:p>
          <a:p>
            <a:pPr>
              <a:buFont typeface="Arial" panose="020B0604020202020204" pitchFamily="34" charset="0"/>
              <a:buNone/>
            </a:pPr>
            <a:r>
              <a:rPr lang="fr-FR" b="1" dirty="0"/>
              <a:t>Reconnaissance immédiate du nom</a:t>
            </a:r>
            <a:r>
              <a:rPr lang="fr-FR" dirty="0"/>
              <a:t> : </a:t>
            </a:r>
          </a:p>
          <a:p>
            <a:pPr marL="628650" lvl="1" indent="-171450">
              <a:buFont typeface="Arial" panose="020B0604020202020204" pitchFamily="34" charset="0"/>
              <a:buChar char="•"/>
            </a:pPr>
            <a:r>
              <a:rPr lang="fr-FR" dirty="0"/>
              <a:t>S'appuie sur la tendance naturelle à penser à des visages familiers.</a:t>
            </a:r>
          </a:p>
          <a:p>
            <a:pPr marL="628650" lvl="1" indent="-171450">
              <a:buFont typeface="Arial" panose="020B0604020202020204" pitchFamily="34" charset="0"/>
              <a:buChar char="•"/>
            </a:pPr>
            <a:endParaRPr lang="fr-FR" dirty="0"/>
          </a:p>
          <a:p>
            <a:pPr>
              <a:buFont typeface="Arial" panose="020B0604020202020204" pitchFamily="34" charset="0"/>
              <a:buNone/>
            </a:pPr>
            <a:r>
              <a:rPr lang="fr-FR" b="1" dirty="0"/>
              <a:t>Liberté dans les critères de recommandation</a:t>
            </a:r>
            <a:r>
              <a:rPr lang="fr-FR" dirty="0"/>
              <a:t> : </a:t>
            </a:r>
          </a:p>
          <a:p>
            <a:pPr marL="628650" lvl="1" indent="-171450">
              <a:buFont typeface="Arial" panose="020B0604020202020204" pitchFamily="34" charset="0"/>
              <a:buChar char="•"/>
            </a:pPr>
            <a:r>
              <a:rPr lang="fr-FR" dirty="0"/>
              <a:t>Rend les recommandations plus authentiques.</a:t>
            </a:r>
          </a:p>
          <a:p>
            <a:pPr marL="0" indent="0">
              <a:buFont typeface="Arial" panose="020B0604020202020204" pitchFamily="34" charset="0"/>
              <a:buNone/>
            </a:pPr>
            <a:endParaRPr lang="fr-FR" b="0" dirty="0"/>
          </a:p>
          <a:p>
            <a:pPr marL="0" indent="0">
              <a:buFont typeface="Arial" panose="020B0604020202020204" pitchFamily="34" charset="0"/>
              <a:buNone/>
            </a:pPr>
            <a:r>
              <a:rPr lang="fr-FR" b="1" dirty="0"/>
              <a:t>Engagement accru</a:t>
            </a:r>
            <a:r>
              <a:rPr lang="fr-FR" dirty="0"/>
              <a:t> : </a:t>
            </a:r>
          </a:p>
          <a:p>
            <a:pPr marL="628650" lvl="1" indent="-171450">
              <a:buFont typeface="Arial" panose="020B0604020202020204" pitchFamily="34" charset="0"/>
              <a:buChar char="•"/>
            </a:pPr>
            <a:r>
              <a:rPr lang="fr-FR" dirty="0"/>
              <a:t>Encourage une participation active.</a:t>
            </a:r>
          </a:p>
          <a:p>
            <a:pPr marL="628650" lvl="1" indent="-171450">
              <a:buFont typeface="Arial" panose="020B0604020202020204" pitchFamily="34" charset="0"/>
              <a:buChar char="•"/>
            </a:pPr>
            <a:endParaRPr lang="fr-FR" dirty="0"/>
          </a:p>
          <a:p>
            <a:pPr>
              <a:buFont typeface="Arial" panose="020B0604020202020204" pitchFamily="34" charset="0"/>
              <a:buNone/>
            </a:pPr>
            <a:r>
              <a:rPr lang="fr-FR" b="1" dirty="0"/>
              <a:t>Les instincts sociaux en action</a:t>
            </a:r>
            <a:r>
              <a:rPr lang="fr-FR" dirty="0"/>
              <a:t> : </a:t>
            </a:r>
          </a:p>
          <a:p>
            <a:pPr marL="628650" lvl="1" indent="-171450">
              <a:buFont typeface="Arial" panose="020B0604020202020204" pitchFamily="34" charset="0"/>
              <a:buChar char="•"/>
            </a:pPr>
            <a:r>
              <a:rPr lang="fr-FR" dirty="0"/>
              <a:t>Les tendances humaines naturelles favorisent le réseautage et les recommandations.</a:t>
            </a:r>
          </a:p>
          <a:p>
            <a:pPr>
              <a:buFont typeface="Arial" panose="020B0604020202020204" pitchFamily="34" charset="0"/>
              <a:buNone/>
            </a:pPr>
            <a:endParaRPr lang="fr-FR" dirty="0"/>
          </a:p>
          <a:p>
            <a:pPr>
              <a:buFont typeface="Arial" panose="020B0604020202020204" pitchFamily="34" charset="0"/>
              <a:buNone/>
            </a:pPr>
            <a:r>
              <a:rPr lang="fr-FR" b="1" dirty="0"/>
              <a:t>Connexion numérique fluide</a:t>
            </a:r>
            <a:r>
              <a:rPr lang="fr-FR" dirty="0"/>
              <a:t> : </a:t>
            </a:r>
          </a:p>
          <a:p>
            <a:pPr marL="628650" lvl="1" indent="-171450">
              <a:buFont typeface="Arial" panose="020B0604020202020204" pitchFamily="34" charset="0"/>
              <a:buChar char="•"/>
            </a:pPr>
            <a:r>
              <a:rPr lang="fr-FR" dirty="0"/>
              <a:t>Les réseaux sociaux simplifient le processus de recommandation, le rendant fluide et impactant.</a:t>
            </a:r>
          </a:p>
          <a:p>
            <a:endParaRPr lang="fr-FR" dirty="0"/>
          </a:p>
        </p:txBody>
      </p:sp>
      <p:sp>
        <p:nvSpPr>
          <p:cNvPr id="4" name="Espace réservé du numéro de diapositive 3"/>
          <p:cNvSpPr>
            <a:spLocks noGrp="1"/>
          </p:cNvSpPr>
          <p:nvPr>
            <p:ph type="sldNum" sz="quarter" idx="10"/>
          </p:nvPr>
        </p:nvSpPr>
        <p:spPr/>
        <p:txBody>
          <a:bodyPr/>
          <a:lstStyle/>
          <a:p>
            <a:fld id="{E38491F0-DB0D-447F-AB51-DA0D97B3C7FE}" type="slidenum">
              <a:rPr lang="fr-FR" smtClean="0"/>
              <a:t>9</a:t>
            </a:fld>
            <a:endParaRPr lang="fr-FR"/>
          </a:p>
        </p:txBody>
      </p:sp>
    </p:spTree>
    <p:extLst>
      <p:ext uri="{BB962C8B-B14F-4D97-AF65-F5344CB8AC3E}">
        <p14:creationId xmlns:p14="http://schemas.microsoft.com/office/powerpoint/2010/main" val="206010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SYSTEME</a:t>
            </a:r>
          </a:p>
        </p:txBody>
      </p:sp>
      <p:sp>
        <p:nvSpPr>
          <p:cNvPr id="4" name="Espace réservé du numéro de diapositive 3"/>
          <p:cNvSpPr>
            <a:spLocks noGrp="1"/>
          </p:cNvSpPr>
          <p:nvPr>
            <p:ph type="sldNum" sz="quarter" idx="5"/>
          </p:nvPr>
        </p:nvSpPr>
        <p:spPr/>
        <p:txBody>
          <a:bodyPr/>
          <a:lstStyle/>
          <a:p>
            <a:fld id="{E38491F0-DB0D-447F-AB51-DA0D97B3C7FE}" type="slidenum">
              <a:rPr lang="fr-FR" smtClean="0"/>
              <a:t>10</a:t>
            </a:fld>
            <a:endParaRPr lang="fr-FR"/>
          </a:p>
        </p:txBody>
      </p:sp>
    </p:spTree>
    <p:extLst>
      <p:ext uri="{BB962C8B-B14F-4D97-AF65-F5344CB8AC3E}">
        <p14:creationId xmlns:p14="http://schemas.microsoft.com/office/powerpoint/2010/main" val="209926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A907BB-338A-AFE3-3C41-9F8121CF950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1753F21-F540-E701-8630-637AA1835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02CC987-2B06-90BB-8662-D3457A6DA029}"/>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5" name="Espace réservé du pied de page 4">
            <a:extLst>
              <a:ext uri="{FF2B5EF4-FFF2-40B4-BE49-F238E27FC236}">
                <a16:creationId xmlns:a16="http://schemas.microsoft.com/office/drawing/2014/main" id="{C4B2AC25-A32F-8E1F-C5E1-86E67294F7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F234D6-6EC8-E416-B861-54A142BE541D}"/>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35248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A27111-0699-AAC7-1769-954BC73F15B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204F8D5-083D-1528-F8EF-EA81B0FA807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20CB5E-B52D-1F5F-4E3E-BF29919392F3}"/>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5" name="Espace réservé du pied de page 4">
            <a:extLst>
              <a:ext uri="{FF2B5EF4-FFF2-40B4-BE49-F238E27FC236}">
                <a16:creationId xmlns:a16="http://schemas.microsoft.com/office/drawing/2014/main" id="{DC4D32A1-5CE5-82FB-B2FB-42B5DC66B8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87F820-724C-B12F-23C9-E8C683424EB2}"/>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283127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685FFB-2A81-B662-66E8-AB8F97659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8CE122B-79E9-BC1F-39F2-342764F46D1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394F30-1A5D-3A39-0651-972336877CD1}"/>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5" name="Espace réservé du pied de page 4">
            <a:extLst>
              <a:ext uri="{FF2B5EF4-FFF2-40B4-BE49-F238E27FC236}">
                <a16:creationId xmlns:a16="http://schemas.microsoft.com/office/drawing/2014/main" id="{DEB622B6-7FAA-EE0A-7E19-6410F33A60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6C53F4-3413-5873-B701-559F7FF0713B}"/>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328668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00A71A-3ACD-E151-E1EE-24DAF3EDBB5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1C0A648-E9A6-FA1D-C09C-14C89ABDE08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5A3F6FE-EC16-D0B7-E9B0-AA8EAECA15AC}"/>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5" name="Espace réservé du pied de page 4">
            <a:extLst>
              <a:ext uri="{FF2B5EF4-FFF2-40B4-BE49-F238E27FC236}">
                <a16:creationId xmlns:a16="http://schemas.microsoft.com/office/drawing/2014/main" id="{255E16D0-2414-66E3-AC5D-AEC2BE380B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FD2852-34FD-2F70-C9C2-262745485248}"/>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337203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84E0A7-1A7B-D3F0-4C47-E9231B7ACEB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BD63834-D6B2-504E-7A8A-0A4C06E3C1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4A83822-6FC2-66F0-A199-696BF29BB124}"/>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5" name="Espace réservé du pied de page 4">
            <a:extLst>
              <a:ext uri="{FF2B5EF4-FFF2-40B4-BE49-F238E27FC236}">
                <a16:creationId xmlns:a16="http://schemas.microsoft.com/office/drawing/2014/main" id="{B114DC19-CD75-7150-911B-147E5064D4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2ADD81-FD99-2D8B-43B1-2D15C313A3D5}"/>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59890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355C5-F01D-B6D9-8B9B-81B6FA49AA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711FD8-4B8F-4F6A-6B7D-8E0F360C6B8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9E5E19B-22CD-F1DF-E5C9-12F1E13670B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0A4F28-6D1C-9498-AC10-76A3261D2615}"/>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6" name="Espace réservé du pied de page 5">
            <a:extLst>
              <a:ext uri="{FF2B5EF4-FFF2-40B4-BE49-F238E27FC236}">
                <a16:creationId xmlns:a16="http://schemas.microsoft.com/office/drawing/2014/main" id="{F7A86162-72F1-E4B7-867C-C99C2564BB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06E4E3C-9F6B-7639-77B9-0D13EE82FCFF}"/>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133092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14664-ED0A-E9C0-0F55-B4D1E0CC041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DBE8B86-3520-07C0-68EC-668AC12AF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6EE990B-63D9-8161-6917-8579A40CE6B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016B80B-48C9-8E1C-B421-0D4B701AE8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767729B-80B1-07AC-D67E-CEC1877A76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7C98512-775F-D5D1-5B22-A848A52CA657}"/>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8" name="Espace réservé du pied de page 7">
            <a:extLst>
              <a:ext uri="{FF2B5EF4-FFF2-40B4-BE49-F238E27FC236}">
                <a16:creationId xmlns:a16="http://schemas.microsoft.com/office/drawing/2014/main" id="{F30EB3D9-2721-8260-487B-31C1D0EAF8F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9B1A7E5-FA96-9DC8-A826-C709CF408FF9}"/>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407405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687F0-6749-368D-A656-9A7AC541BD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435DB51-A854-E4C7-CA40-6DC5B2277FA4}"/>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4" name="Espace réservé du pied de page 3">
            <a:extLst>
              <a:ext uri="{FF2B5EF4-FFF2-40B4-BE49-F238E27FC236}">
                <a16:creationId xmlns:a16="http://schemas.microsoft.com/office/drawing/2014/main" id="{7D8E9B00-FF22-8796-7C5B-33CCC655FFD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E434EBA-4EF5-B78E-250D-44E37ACB5C67}"/>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113558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8A18256-8561-95B5-DE80-83E1072BA345}"/>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3" name="Espace réservé du pied de page 2">
            <a:extLst>
              <a:ext uri="{FF2B5EF4-FFF2-40B4-BE49-F238E27FC236}">
                <a16:creationId xmlns:a16="http://schemas.microsoft.com/office/drawing/2014/main" id="{C589F837-8A86-E8AE-8530-7E261543AFF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E0C96CB-5AB9-4B26-ACC5-D6D214CD6B93}"/>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2120824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3381D8-084C-24ED-998F-FC09CDC20F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BCBFCFC-5D86-3728-E90F-010A13DCE1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C4531A6-16A1-ADBF-0620-B1BE6F7B6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2C04A4-CF43-E4C6-4C4D-C5F01689ACF9}"/>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6" name="Espace réservé du pied de page 5">
            <a:extLst>
              <a:ext uri="{FF2B5EF4-FFF2-40B4-BE49-F238E27FC236}">
                <a16:creationId xmlns:a16="http://schemas.microsoft.com/office/drawing/2014/main" id="{0FD29DF3-7D3D-9927-AD16-5BD9620237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AC3D15-755D-1E16-E60C-416557DD503A}"/>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4822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F1AD3-95D5-8D8E-58AB-5B409126FF1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BC53043-1A9A-4DF3-D918-2CBBABFA1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1F364B8-43E1-8683-29D3-926E5F5DB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CA90F0-8D64-A133-78E6-FB146DD7AEDD}"/>
              </a:ext>
            </a:extLst>
          </p:cNvPr>
          <p:cNvSpPr>
            <a:spLocks noGrp="1"/>
          </p:cNvSpPr>
          <p:nvPr>
            <p:ph type="dt" sz="half" idx="10"/>
          </p:nvPr>
        </p:nvSpPr>
        <p:spPr/>
        <p:txBody>
          <a:bodyPr/>
          <a:lstStyle/>
          <a:p>
            <a:fld id="{86F2CE2F-1100-4D4E-8F1F-F0B6866B4D79}" type="datetimeFigureOut">
              <a:rPr lang="fr-FR" smtClean="0"/>
              <a:t>22/05/2025</a:t>
            </a:fld>
            <a:endParaRPr lang="fr-FR"/>
          </a:p>
        </p:txBody>
      </p:sp>
      <p:sp>
        <p:nvSpPr>
          <p:cNvPr id="6" name="Espace réservé du pied de page 5">
            <a:extLst>
              <a:ext uri="{FF2B5EF4-FFF2-40B4-BE49-F238E27FC236}">
                <a16:creationId xmlns:a16="http://schemas.microsoft.com/office/drawing/2014/main" id="{919B0D6D-F022-C104-5056-446AA44DFE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F17843-B2C9-5061-5A65-49B3B1053242}"/>
              </a:ext>
            </a:extLst>
          </p:cNvPr>
          <p:cNvSpPr>
            <a:spLocks noGrp="1"/>
          </p:cNvSpPr>
          <p:nvPr>
            <p:ph type="sldNum" sz="quarter" idx="12"/>
          </p:nvPr>
        </p:nvSpPr>
        <p:spPr/>
        <p:txBody>
          <a:bodyPr/>
          <a:lstStyle/>
          <a:p>
            <a:fld id="{8E2469D8-7F4E-4EBA-8BCC-889A6BDF80C5}" type="slidenum">
              <a:rPr lang="fr-FR" smtClean="0"/>
              <a:t>‹N°›</a:t>
            </a:fld>
            <a:endParaRPr lang="fr-FR"/>
          </a:p>
        </p:txBody>
      </p:sp>
    </p:spTree>
    <p:extLst>
      <p:ext uri="{BB962C8B-B14F-4D97-AF65-F5344CB8AC3E}">
        <p14:creationId xmlns:p14="http://schemas.microsoft.com/office/powerpoint/2010/main" val="1835918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0AF829C-ABE8-6A59-87B4-AC6F6617F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CD709E2-D07D-F321-B9CF-AA7C9BBE6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66AFD7-7516-3762-3786-007C2FA93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F2CE2F-1100-4D4E-8F1F-F0B6866B4D79}" type="datetimeFigureOut">
              <a:rPr lang="fr-FR" smtClean="0"/>
              <a:t>22/05/2025</a:t>
            </a:fld>
            <a:endParaRPr lang="fr-FR"/>
          </a:p>
        </p:txBody>
      </p:sp>
      <p:sp>
        <p:nvSpPr>
          <p:cNvPr id="5" name="Espace réservé du pied de page 4">
            <a:extLst>
              <a:ext uri="{FF2B5EF4-FFF2-40B4-BE49-F238E27FC236}">
                <a16:creationId xmlns:a16="http://schemas.microsoft.com/office/drawing/2014/main" id="{C872BC2D-3C11-B63F-A0EF-C6DEB53423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73B140B-5C85-0B3C-AF8E-A98A6550CA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2469D8-7F4E-4EBA-8BCC-889A6BDF80C5}" type="slidenum">
              <a:rPr lang="fr-FR" smtClean="0"/>
              <a:t>‹N°›</a:t>
            </a:fld>
            <a:endParaRPr lang="fr-FR"/>
          </a:p>
        </p:txBody>
      </p:sp>
    </p:spTree>
    <p:extLst>
      <p:ext uri="{BB962C8B-B14F-4D97-AF65-F5344CB8AC3E}">
        <p14:creationId xmlns:p14="http://schemas.microsoft.com/office/powerpoint/2010/main" val="1576878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6.xml"/><Relationship Id="rId7" Type="http://schemas.openxmlformats.org/officeDocument/2006/relationships/image" Target="../media/image23.png"/><Relationship Id="rId12"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30.png"/><Relationship Id="rId12"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audio" Target="../media/media13.mp3"/><Relationship Id="rId16" Type="http://schemas.openxmlformats.org/officeDocument/2006/relationships/image" Target="../media/image46.png"/><Relationship Id="rId1" Type="http://schemas.microsoft.com/office/2007/relationships/media" Target="../media/media13.mp3"/><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39.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3.png"/><Relationship Id="rId3" Type="http://schemas.openxmlformats.org/officeDocument/2006/relationships/slideLayout" Target="../slideLayouts/slideLayout6.xml"/><Relationship Id="rId21" Type="http://schemas.openxmlformats.org/officeDocument/2006/relationships/image" Target="../media/image59.png"/><Relationship Id="rId7" Type="http://schemas.openxmlformats.org/officeDocument/2006/relationships/image" Target="../media/image39.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36.png"/><Relationship Id="rId2" Type="http://schemas.openxmlformats.org/officeDocument/2006/relationships/audio" Target="../media/media14.mp3"/><Relationship Id="rId16" Type="http://schemas.openxmlformats.org/officeDocument/2006/relationships/image" Target="../media/image56.png"/><Relationship Id="rId20" Type="http://schemas.openxmlformats.org/officeDocument/2006/relationships/image" Target="../media/image46.png"/><Relationship Id="rId29" Type="http://schemas.openxmlformats.org/officeDocument/2006/relationships/image" Target="../media/image25.png"/><Relationship Id="rId1" Type="http://schemas.microsoft.com/office/2007/relationships/media" Target="../media/media14.mp3"/><Relationship Id="rId6" Type="http://schemas.openxmlformats.org/officeDocument/2006/relationships/image" Target="../media/image49.png"/><Relationship Id="rId11" Type="http://schemas.openxmlformats.org/officeDocument/2006/relationships/image" Target="../media/image51.png"/><Relationship Id="rId24" Type="http://schemas.openxmlformats.org/officeDocument/2006/relationships/image" Target="../media/image62.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61.png"/><Relationship Id="rId28" Type="http://schemas.openxmlformats.org/officeDocument/2006/relationships/image" Target="../media/image33.png"/><Relationship Id="rId10" Type="http://schemas.openxmlformats.org/officeDocument/2006/relationships/image" Target="../media/image44.png"/><Relationship Id="rId19" Type="http://schemas.openxmlformats.org/officeDocument/2006/relationships/image" Target="../media/image45.png"/><Relationship Id="rId31"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50.png"/><Relationship Id="rId14" Type="http://schemas.openxmlformats.org/officeDocument/2006/relationships/image" Target="../media/image54.png"/><Relationship Id="rId22" Type="http://schemas.openxmlformats.org/officeDocument/2006/relationships/image" Target="../media/image60.png"/><Relationship Id="rId27" Type="http://schemas.openxmlformats.org/officeDocument/2006/relationships/image" Target="../media/image64.png"/><Relationship Id="rId30"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slideLayout" Target="../slideLayouts/slideLayout6.xml"/><Relationship Id="rId7" Type="http://schemas.openxmlformats.org/officeDocument/2006/relationships/image" Target="../media/image38.png"/><Relationship Id="rId12" Type="http://schemas.openxmlformats.org/officeDocument/2006/relationships/image" Target="../media/image36.png"/><Relationship Id="rId17" Type="http://schemas.openxmlformats.org/officeDocument/2006/relationships/image" Target="../media/image2.png"/><Relationship Id="rId2" Type="http://schemas.openxmlformats.org/officeDocument/2006/relationships/audio" Target="../media/media15.mp3"/><Relationship Id="rId16" Type="http://schemas.openxmlformats.org/officeDocument/2006/relationships/image" Target="../media/image65.png"/><Relationship Id="rId1" Type="http://schemas.microsoft.com/office/2007/relationships/media" Target="../media/media15.mp3"/><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48.png"/><Relationship Id="rId15" Type="http://schemas.openxmlformats.org/officeDocument/2006/relationships/image" Target="../media/image25.png"/><Relationship Id="rId10" Type="http://schemas.openxmlformats.org/officeDocument/2006/relationships/image" Target="../media/image45.png"/><Relationship Id="rId4" Type="http://schemas.openxmlformats.org/officeDocument/2006/relationships/notesSlide" Target="../notesSlides/notesSlide15.xml"/><Relationship Id="rId9" Type="http://schemas.openxmlformats.org/officeDocument/2006/relationships/image" Target="../media/image33.png"/><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9.png"/><Relationship Id="rId18" Type="http://schemas.openxmlformats.org/officeDocument/2006/relationships/image" Target="../media/image71.png"/><Relationship Id="rId3" Type="http://schemas.openxmlformats.org/officeDocument/2006/relationships/slideLayout" Target="../slideLayouts/slideLayout6.xml"/><Relationship Id="rId21" Type="http://schemas.openxmlformats.org/officeDocument/2006/relationships/image" Target="../media/image65.png"/><Relationship Id="rId7" Type="http://schemas.openxmlformats.org/officeDocument/2006/relationships/image" Target="../media/image33.pn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audio" Target="../media/media16.mp3"/><Relationship Id="rId16" Type="http://schemas.openxmlformats.org/officeDocument/2006/relationships/image" Target="../media/image46.png"/><Relationship Id="rId20" Type="http://schemas.openxmlformats.org/officeDocument/2006/relationships/image" Target="../media/image25.png"/><Relationship Id="rId1" Type="http://schemas.microsoft.com/office/2007/relationships/media" Target="../media/media16.mp3"/><Relationship Id="rId6" Type="http://schemas.openxmlformats.org/officeDocument/2006/relationships/image" Target="../media/image50.png"/><Relationship Id="rId11" Type="http://schemas.openxmlformats.org/officeDocument/2006/relationships/image" Target="../media/image67.png"/><Relationship Id="rId5" Type="http://schemas.openxmlformats.org/officeDocument/2006/relationships/image" Target="../media/image38.png"/><Relationship Id="rId15" Type="http://schemas.openxmlformats.org/officeDocument/2006/relationships/image" Target="../media/image44.png"/><Relationship Id="rId23" Type="http://schemas.openxmlformats.org/officeDocument/2006/relationships/image" Target="../media/image2.png"/><Relationship Id="rId10" Type="http://schemas.openxmlformats.org/officeDocument/2006/relationships/image" Target="../media/image36.png"/><Relationship Id="rId19" Type="http://schemas.openxmlformats.org/officeDocument/2006/relationships/image" Target="../media/image72.png"/><Relationship Id="rId4" Type="http://schemas.openxmlformats.org/officeDocument/2006/relationships/notesSlide" Target="../notesSlides/notesSlide16.xml"/><Relationship Id="rId9" Type="http://schemas.openxmlformats.org/officeDocument/2006/relationships/image" Target="../media/image66.png"/><Relationship Id="rId14" Type="http://schemas.openxmlformats.org/officeDocument/2006/relationships/image" Target="../media/image39.png"/><Relationship Id="rId22"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slideLayout" Target="../slideLayouts/slideLayout6.xml"/><Relationship Id="rId7" Type="http://schemas.openxmlformats.org/officeDocument/2006/relationships/image" Target="../media/image45.png"/><Relationship Id="rId12" Type="http://schemas.openxmlformats.org/officeDocument/2006/relationships/image" Target="../media/image68.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3.png"/><Relationship Id="rId11" Type="http://schemas.openxmlformats.org/officeDocument/2006/relationships/image" Target="../media/image74.png"/><Relationship Id="rId5" Type="http://schemas.openxmlformats.org/officeDocument/2006/relationships/image" Target="../media/image38.png"/><Relationship Id="rId10" Type="http://schemas.openxmlformats.org/officeDocument/2006/relationships/image" Target="../media/image65.png"/><Relationship Id="rId4" Type="http://schemas.openxmlformats.org/officeDocument/2006/relationships/notesSlide" Target="../notesSlides/notesSlide17.xml"/><Relationship Id="rId9" Type="http://schemas.openxmlformats.org/officeDocument/2006/relationships/image" Target="../media/image36.png"/><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slideLayout" Target="../slideLayouts/slideLayout6.xml"/><Relationship Id="rId21" Type="http://schemas.openxmlformats.org/officeDocument/2006/relationships/image" Target="../media/image81.png"/><Relationship Id="rId7" Type="http://schemas.openxmlformats.org/officeDocument/2006/relationships/image" Target="../media/image33.png"/><Relationship Id="rId12" Type="http://schemas.openxmlformats.org/officeDocument/2006/relationships/image" Target="../media/image71.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audio" Target="../media/media18.mp3"/><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8.png"/><Relationship Id="rId1" Type="http://schemas.microsoft.com/office/2007/relationships/media" Target="../media/media18.mp3"/><Relationship Id="rId6" Type="http://schemas.openxmlformats.org/officeDocument/2006/relationships/image" Target="../media/image50.png"/><Relationship Id="rId11" Type="http://schemas.openxmlformats.org/officeDocument/2006/relationships/image" Target="../media/image70.png"/><Relationship Id="rId24" Type="http://schemas.openxmlformats.org/officeDocument/2006/relationships/image" Target="../media/image84.png"/><Relationship Id="rId32" Type="http://schemas.openxmlformats.org/officeDocument/2006/relationships/image" Target="../media/image2.png"/><Relationship Id="rId5" Type="http://schemas.openxmlformats.org/officeDocument/2006/relationships/image" Target="../media/image38.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7.png"/><Relationship Id="rId10" Type="http://schemas.openxmlformats.org/officeDocument/2006/relationships/image" Target="../media/image44.png"/><Relationship Id="rId19" Type="http://schemas.openxmlformats.org/officeDocument/2006/relationships/image" Target="../media/image79.png"/><Relationship Id="rId31" Type="http://schemas.openxmlformats.org/officeDocument/2006/relationships/image" Target="../media/image90.png"/><Relationship Id="rId4" Type="http://schemas.openxmlformats.org/officeDocument/2006/relationships/notesSlide" Target="../notesSlides/notesSlide18.xml"/><Relationship Id="rId9" Type="http://schemas.openxmlformats.org/officeDocument/2006/relationships/image" Target="../media/image39.png"/><Relationship Id="rId14" Type="http://schemas.openxmlformats.org/officeDocument/2006/relationships/image" Target="../media/image73.png"/><Relationship Id="rId22" Type="http://schemas.openxmlformats.org/officeDocument/2006/relationships/image" Target="../media/image82.png"/><Relationship Id="rId27" Type="http://schemas.openxmlformats.org/officeDocument/2006/relationships/image" Target="../media/image57.png"/><Relationship Id="rId30"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91.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audio" Target="../media/media19.mp3"/><Relationship Id="rId16" Type="http://schemas.openxmlformats.org/officeDocument/2006/relationships/image" Target="../media/image97.png"/><Relationship Id="rId1" Type="http://schemas.microsoft.com/office/2007/relationships/media" Target="../media/media19.mp3"/><Relationship Id="rId6" Type="http://schemas.openxmlformats.org/officeDocument/2006/relationships/image" Target="../media/image33.png"/><Relationship Id="rId11"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96.png"/><Relationship Id="rId10" Type="http://schemas.openxmlformats.org/officeDocument/2006/relationships/image" Target="../media/image61.png"/><Relationship Id="rId4" Type="http://schemas.openxmlformats.org/officeDocument/2006/relationships/notesSlide" Target="../notesSlides/notesSlide19.xml"/><Relationship Id="rId9" Type="http://schemas.openxmlformats.org/officeDocument/2006/relationships/image" Target="../media/image46.png"/><Relationship Id="rId1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1.png"/><Relationship Id="rId3" Type="http://schemas.openxmlformats.org/officeDocument/2006/relationships/slideLayout" Target="../slideLayouts/slideLayout6.xml"/><Relationship Id="rId7" Type="http://schemas.openxmlformats.org/officeDocument/2006/relationships/image" Target="../media/image94.png"/><Relationship Id="rId12" Type="http://schemas.openxmlformats.org/officeDocument/2006/relationships/image" Target="../media/image6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93.pn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36.png"/><Relationship Id="rId4" Type="http://schemas.openxmlformats.org/officeDocument/2006/relationships/notesSlide" Target="../notesSlides/notesSlide20.xml"/><Relationship Id="rId9" Type="http://schemas.openxmlformats.org/officeDocument/2006/relationships/image" Target="../media/image98.png"/><Relationship Id="rId1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9.png"/><Relationship Id="rId18" Type="http://schemas.openxmlformats.org/officeDocument/2006/relationships/image" Target="../media/image71.png"/><Relationship Id="rId3" Type="http://schemas.openxmlformats.org/officeDocument/2006/relationships/slideLayout" Target="../slideLayouts/slideLayout6.xml"/><Relationship Id="rId21" Type="http://schemas.openxmlformats.org/officeDocument/2006/relationships/image" Target="../media/image73.png"/><Relationship Id="rId7" Type="http://schemas.openxmlformats.org/officeDocument/2006/relationships/image" Target="../media/image33.png"/><Relationship Id="rId12" Type="http://schemas.openxmlformats.org/officeDocument/2006/relationships/image" Target="../media/image68.png"/><Relationship Id="rId17" Type="http://schemas.openxmlformats.org/officeDocument/2006/relationships/image" Target="../media/image70.png"/><Relationship Id="rId25" Type="http://schemas.openxmlformats.org/officeDocument/2006/relationships/image" Target="../media/image2.png"/><Relationship Id="rId2" Type="http://schemas.openxmlformats.org/officeDocument/2006/relationships/audio" Target="../media/media21.mp3"/><Relationship Id="rId16" Type="http://schemas.openxmlformats.org/officeDocument/2006/relationships/image" Target="../media/image46.png"/><Relationship Id="rId20" Type="http://schemas.openxmlformats.org/officeDocument/2006/relationships/image" Target="../media/image65.png"/><Relationship Id="rId1" Type="http://schemas.microsoft.com/office/2007/relationships/media" Target="../media/media21.mp3"/><Relationship Id="rId6" Type="http://schemas.openxmlformats.org/officeDocument/2006/relationships/image" Target="../media/image50.png"/><Relationship Id="rId11" Type="http://schemas.openxmlformats.org/officeDocument/2006/relationships/image" Target="../media/image67.png"/><Relationship Id="rId24" Type="http://schemas.openxmlformats.org/officeDocument/2006/relationships/image" Target="../media/image76.png"/><Relationship Id="rId5" Type="http://schemas.openxmlformats.org/officeDocument/2006/relationships/image" Target="../media/image38.png"/><Relationship Id="rId15" Type="http://schemas.openxmlformats.org/officeDocument/2006/relationships/image" Target="../media/image44.png"/><Relationship Id="rId23" Type="http://schemas.openxmlformats.org/officeDocument/2006/relationships/image" Target="../media/image75.png"/><Relationship Id="rId10" Type="http://schemas.openxmlformats.org/officeDocument/2006/relationships/image" Target="../media/image36.png"/><Relationship Id="rId19" Type="http://schemas.openxmlformats.org/officeDocument/2006/relationships/image" Target="../media/image72.png"/><Relationship Id="rId4" Type="http://schemas.openxmlformats.org/officeDocument/2006/relationships/notesSlide" Target="../notesSlides/notesSlide21.xml"/><Relationship Id="rId9" Type="http://schemas.openxmlformats.org/officeDocument/2006/relationships/image" Target="../media/image66.png"/><Relationship Id="rId14" Type="http://schemas.openxmlformats.org/officeDocument/2006/relationships/image" Target="../media/image39.png"/><Relationship Id="rId22"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01.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image" Target="../media/image10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p:cNvSpPr/>
          <p:nvPr/>
        </p:nvSpPr>
        <p:spPr>
          <a:xfrm>
            <a:off x="0" y="4833257"/>
            <a:ext cx="673240" cy="1085222"/>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99757" y="4914203"/>
            <a:ext cx="11264202" cy="1015663"/>
          </a:xfrm>
          <a:prstGeom prst="rect">
            <a:avLst/>
          </a:prstGeom>
          <a:noFill/>
        </p:spPr>
        <p:txBody>
          <a:bodyPr wrap="square" rtlCol="0">
            <a:spAutoFit/>
          </a:bodyPr>
          <a:lstStyle/>
          <a:p>
            <a:r>
              <a:rPr lang="fr-FR" sz="6000" b="1" dirty="0">
                <a:latin typeface="Salina"/>
                <a:cs typeface="Helvetica Neue World" panose="020B0504020202020204" pitchFamily="34" charset="0"/>
              </a:rPr>
              <a:t>DEVENIR ANIMATEUR </a:t>
            </a:r>
            <a:r>
              <a:rPr lang="fr-FR" sz="6000" b="1" dirty="0">
                <a:solidFill>
                  <a:srgbClr val="FFC600"/>
                </a:solidFill>
                <a:latin typeface="Salina"/>
                <a:cs typeface="Helvetica Neue World" panose="020B0504020202020204" pitchFamily="34" charset="0"/>
              </a:rPr>
              <a:t>10CC</a:t>
            </a:r>
            <a:endParaRPr lang="fr-FR" sz="6000" b="1" dirty="0">
              <a:latin typeface="Salina"/>
              <a:cs typeface="Helvetica Neue World" panose="020B0504020202020204" pitchFamily="34" charset="0"/>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46" y="495536"/>
            <a:ext cx="11097791" cy="3761240"/>
          </a:xfrm>
          <a:prstGeom prst="rect">
            <a:avLst/>
          </a:prstGeom>
        </p:spPr>
      </p:pic>
      <p:pic>
        <p:nvPicPr>
          <p:cNvPr id="4" name="1.1">
            <a:hlinkClick r:id="" action="ppaction://media"/>
            <a:extLst>
              <a:ext uri="{FF2B5EF4-FFF2-40B4-BE49-F238E27FC236}">
                <a16:creationId xmlns:a16="http://schemas.microsoft.com/office/drawing/2014/main" id="{F0804334-BACF-FAB4-A949-1A50DE53F7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964" y="5977693"/>
            <a:ext cx="609600" cy="609600"/>
          </a:xfrm>
          <a:prstGeom prst="rect">
            <a:avLst/>
          </a:prstGeom>
        </p:spPr>
      </p:pic>
    </p:spTree>
    <p:extLst>
      <p:ext uri="{BB962C8B-B14F-4D97-AF65-F5344CB8AC3E}">
        <p14:creationId xmlns:p14="http://schemas.microsoft.com/office/powerpoint/2010/main" val="103346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31" y="-188285"/>
            <a:ext cx="12568761" cy="7227038"/>
          </a:xfrm>
          <a:prstGeom prst="rect">
            <a:avLst/>
          </a:prstGeom>
        </p:spPr>
      </p:pic>
      <p:sp>
        <p:nvSpPr>
          <p:cNvPr id="5" name="ZoneTexte 4"/>
          <p:cNvSpPr txBox="1"/>
          <p:nvPr/>
        </p:nvSpPr>
        <p:spPr>
          <a:xfrm>
            <a:off x="1351294" y="2044578"/>
            <a:ext cx="9765858" cy="1938992"/>
          </a:xfrm>
          <a:prstGeom prst="rect">
            <a:avLst/>
          </a:prstGeom>
          <a:noFill/>
        </p:spPr>
        <p:txBody>
          <a:bodyPr wrap="square" rtlCol="0">
            <a:spAutoFit/>
          </a:bodyPr>
          <a:lstStyle/>
          <a:p>
            <a:pPr algn="ctr"/>
            <a:r>
              <a:rPr lang="fr-FR" sz="6000" b="1" dirty="0">
                <a:solidFill>
                  <a:srgbClr val="FFC000"/>
                </a:solidFill>
                <a:latin typeface="Helvetica Neue World" panose="020B0504020202020204" pitchFamily="34" charset="0"/>
                <a:cs typeface="Helvetica Neue World" panose="020B0504020202020204" pitchFamily="34" charset="0"/>
              </a:rPr>
              <a:t>COMMENT BÂTIR SON RESEAU?</a:t>
            </a:r>
          </a:p>
        </p:txBody>
      </p:sp>
      <p:pic>
        <p:nvPicPr>
          <p:cNvPr id="2" name="10.1">
            <a:hlinkClick r:id="" action="ppaction://media"/>
            <a:extLst>
              <a:ext uri="{FF2B5EF4-FFF2-40B4-BE49-F238E27FC236}">
                <a16:creationId xmlns:a16="http://schemas.microsoft.com/office/drawing/2014/main" id="{8AB95B54-C1F9-9A12-2A68-F781EB4B93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1891" y="5922818"/>
            <a:ext cx="609600" cy="609600"/>
          </a:xfrm>
          <a:prstGeom prst="rect">
            <a:avLst/>
          </a:prstGeom>
        </p:spPr>
      </p:pic>
    </p:spTree>
    <p:extLst>
      <p:ext uri="{BB962C8B-B14F-4D97-AF65-F5344CB8AC3E}">
        <p14:creationId xmlns:p14="http://schemas.microsoft.com/office/powerpoint/2010/main" val="422257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0162E6-9D13-3C92-F475-856BB3E2A4B7}"/>
              </a:ext>
            </a:extLst>
          </p:cNvPr>
          <p:cNvSpPr>
            <a:spLocks noGrp="1"/>
          </p:cNvSpPr>
          <p:nvPr>
            <p:ph type="title"/>
          </p:nvPr>
        </p:nvSpPr>
        <p:spPr>
          <a:xfrm>
            <a:off x="443867" y="223240"/>
            <a:ext cx="10515600" cy="1325563"/>
          </a:xfrm>
        </p:spPr>
        <p:txBody>
          <a:bodyPr/>
          <a:lstStyle/>
          <a:p>
            <a:r>
              <a:rPr lang="fr-FR" b="1" dirty="0">
                <a:latin typeface="Salina" pitchFamily="50" charset="0"/>
              </a:rPr>
              <a:t>Mois 1 – </a:t>
            </a:r>
            <a:r>
              <a:rPr lang="fr-FR" b="1" dirty="0">
                <a:solidFill>
                  <a:srgbClr val="FFC600"/>
                </a:solidFill>
                <a:latin typeface="Salina" pitchFamily="50" charset="0"/>
              </a:rPr>
              <a:t>Bien démarrer</a:t>
            </a:r>
          </a:p>
        </p:txBody>
      </p:sp>
      <p:pic>
        <p:nvPicPr>
          <p:cNvPr id="6" name="Graphique 5" descr="Chariot de courses avec un remplissage uni">
            <a:extLst>
              <a:ext uri="{FF2B5EF4-FFF2-40B4-BE49-F238E27FC236}">
                <a16:creationId xmlns:a16="http://schemas.microsoft.com/office/drawing/2014/main" id="{F35781FB-D6CC-BD48-55E5-C15FC3145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4328" y="1906810"/>
            <a:ext cx="914400" cy="914400"/>
          </a:xfrm>
          <a:prstGeom prst="rect">
            <a:avLst/>
          </a:prstGeom>
        </p:spPr>
      </p:pic>
      <p:sp>
        <p:nvSpPr>
          <p:cNvPr id="7" name="ZoneTexte 6">
            <a:extLst>
              <a:ext uri="{FF2B5EF4-FFF2-40B4-BE49-F238E27FC236}">
                <a16:creationId xmlns:a16="http://schemas.microsoft.com/office/drawing/2014/main" id="{CA14CA8D-5C4F-07E2-B58F-361840BCDC49}"/>
              </a:ext>
            </a:extLst>
          </p:cNvPr>
          <p:cNvSpPr txBox="1"/>
          <p:nvPr/>
        </p:nvSpPr>
        <p:spPr>
          <a:xfrm>
            <a:off x="5522213" y="2165408"/>
            <a:ext cx="3642665" cy="1754326"/>
          </a:xfrm>
          <a:prstGeom prst="rect">
            <a:avLst/>
          </a:prstGeom>
          <a:noFill/>
        </p:spPr>
        <p:txBody>
          <a:bodyPr wrap="square" rtlCol="0">
            <a:spAutoFit/>
          </a:bodyPr>
          <a:lstStyle/>
          <a:p>
            <a:pPr algn="just"/>
            <a:r>
              <a:rPr lang="fr-FR" dirty="0">
                <a:latin typeface="Display fair"/>
              </a:rPr>
              <a:t>👉 Tu achètes ton pack de démarrage pour </a:t>
            </a:r>
            <a:r>
              <a:rPr lang="fr-FR" b="1" dirty="0">
                <a:latin typeface="Display fair"/>
              </a:rPr>
              <a:t>2CC</a:t>
            </a:r>
            <a:r>
              <a:rPr lang="fr-FR" dirty="0">
                <a:latin typeface="Display fair"/>
              </a:rPr>
              <a:t>. Tu consommes 30 % du pack et revends le reste pour commencer à constituer ton portefeuille de clients et couvrir tes coûts.</a:t>
            </a:r>
          </a:p>
        </p:txBody>
      </p:sp>
      <p:pic>
        <p:nvPicPr>
          <p:cNvPr id="9" name="Graphique 8" descr="Badge à suivre contour">
            <a:extLst>
              <a:ext uri="{FF2B5EF4-FFF2-40B4-BE49-F238E27FC236}">
                <a16:creationId xmlns:a16="http://schemas.microsoft.com/office/drawing/2014/main" id="{CADA08A7-1A41-0172-65A6-DC3324D9D9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08459" y="3590202"/>
            <a:ext cx="914400" cy="914400"/>
          </a:xfrm>
          <a:prstGeom prst="rect">
            <a:avLst/>
          </a:prstGeom>
        </p:spPr>
      </p:pic>
      <p:pic>
        <p:nvPicPr>
          <p:cNvPr id="11" name="Image 10" descr="Une image contenant clipart, dessin humoristique, illustration, art&#10;&#10;Description générée automatiquement avec une confiance moyenne">
            <a:extLst>
              <a:ext uri="{FF2B5EF4-FFF2-40B4-BE49-F238E27FC236}">
                <a16:creationId xmlns:a16="http://schemas.microsoft.com/office/drawing/2014/main" id="{CBBDFC86-B1C5-1045-54D5-057C12E2F9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0443" y="3928830"/>
            <a:ext cx="1361842" cy="1191612"/>
          </a:xfrm>
          <a:prstGeom prst="rect">
            <a:avLst/>
          </a:prstGeom>
        </p:spPr>
      </p:pic>
      <p:sp>
        <p:nvSpPr>
          <p:cNvPr id="12" name="ZoneTexte 11">
            <a:extLst>
              <a:ext uri="{FF2B5EF4-FFF2-40B4-BE49-F238E27FC236}">
                <a16:creationId xmlns:a16="http://schemas.microsoft.com/office/drawing/2014/main" id="{30BB4762-1960-AF93-EF5D-024290FE3C2F}"/>
              </a:ext>
            </a:extLst>
          </p:cNvPr>
          <p:cNvSpPr txBox="1"/>
          <p:nvPr/>
        </p:nvSpPr>
        <p:spPr>
          <a:xfrm>
            <a:off x="5522213" y="4869776"/>
            <a:ext cx="3929720" cy="923330"/>
          </a:xfrm>
          <a:prstGeom prst="rect">
            <a:avLst/>
          </a:prstGeom>
          <a:noFill/>
        </p:spPr>
        <p:txBody>
          <a:bodyPr wrap="square" rtlCol="0">
            <a:spAutoFit/>
          </a:bodyPr>
          <a:lstStyle/>
          <a:p>
            <a:r>
              <a:rPr lang="fr-FR" dirty="0">
                <a:latin typeface="Display fair"/>
              </a:rPr>
              <a:t>👉 Tu parraines Yahel et Natalia, qui achètent chacune un pack de démarrage de</a:t>
            </a:r>
            <a:r>
              <a:rPr lang="fr-FR" b="1" dirty="0">
                <a:latin typeface="Display fair"/>
              </a:rPr>
              <a:t> 2CC</a:t>
            </a:r>
            <a:r>
              <a:rPr lang="fr-FR" dirty="0">
                <a:latin typeface="Display fair"/>
              </a:rPr>
              <a:t>.</a:t>
            </a:r>
          </a:p>
        </p:txBody>
      </p:sp>
      <p:pic>
        <p:nvPicPr>
          <p:cNvPr id="14" name="Image 13" descr="Une image contenant clipart, illustration, dessin, dessin humoristique&#10;&#10;Description générée automatiquement">
            <a:extLst>
              <a:ext uri="{FF2B5EF4-FFF2-40B4-BE49-F238E27FC236}">
                <a16:creationId xmlns:a16="http://schemas.microsoft.com/office/drawing/2014/main" id="{C5654EF2-3451-8858-ADD5-36167E6C7F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4837" y="3986581"/>
            <a:ext cx="1276350" cy="1148715"/>
          </a:xfrm>
          <a:prstGeom prst="rect">
            <a:avLst/>
          </a:prstGeom>
        </p:spPr>
      </p:pic>
      <p:sp>
        <p:nvSpPr>
          <p:cNvPr id="15" name="Ellipse 14">
            <a:extLst>
              <a:ext uri="{FF2B5EF4-FFF2-40B4-BE49-F238E27FC236}">
                <a16:creationId xmlns:a16="http://schemas.microsoft.com/office/drawing/2014/main" id="{33EE8543-07AE-BC51-497E-C54243C08514}"/>
              </a:ext>
            </a:extLst>
          </p:cNvPr>
          <p:cNvSpPr/>
          <p:nvPr/>
        </p:nvSpPr>
        <p:spPr>
          <a:xfrm>
            <a:off x="2763756" y="2031374"/>
            <a:ext cx="914400" cy="914400"/>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Display fair"/>
              </a:rPr>
              <a:t>TOI</a:t>
            </a:r>
          </a:p>
        </p:txBody>
      </p:sp>
      <p:sp>
        <p:nvSpPr>
          <p:cNvPr id="18" name="ZoneTexte 17">
            <a:extLst>
              <a:ext uri="{FF2B5EF4-FFF2-40B4-BE49-F238E27FC236}">
                <a16:creationId xmlns:a16="http://schemas.microsoft.com/office/drawing/2014/main" id="{F9E7AE77-788E-DC16-954B-8D278985FC15}"/>
              </a:ext>
            </a:extLst>
          </p:cNvPr>
          <p:cNvSpPr txBox="1"/>
          <p:nvPr/>
        </p:nvSpPr>
        <p:spPr>
          <a:xfrm>
            <a:off x="1569810" y="5112236"/>
            <a:ext cx="938117" cy="646331"/>
          </a:xfrm>
          <a:prstGeom prst="rect">
            <a:avLst/>
          </a:prstGeom>
          <a:noFill/>
        </p:spPr>
        <p:txBody>
          <a:bodyPr wrap="square">
            <a:spAutoFit/>
          </a:bodyPr>
          <a:lstStyle/>
          <a:p>
            <a:pPr algn="ctr"/>
            <a:r>
              <a:rPr lang="en-US" dirty="0">
                <a:latin typeface="Display fair"/>
              </a:rPr>
              <a:t>Yahel</a:t>
            </a:r>
          </a:p>
          <a:p>
            <a:pPr algn="ctr"/>
            <a:r>
              <a:rPr lang="en-US" b="1" dirty="0">
                <a:highlight>
                  <a:srgbClr val="FFC600"/>
                </a:highlight>
                <a:latin typeface="Display fair"/>
              </a:rPr>
              <a:t>2CC</a:t>
            </a:r>
            <a:endParaRPr lang="fr-FR" b="1" dirty="0">
              <a:highlight>
                <a:srgbClr val="FFC600"/>
              </a:highlight>
              <a:latin typeface="Display fair"/>
            </a:endParaRPr>
          </a:p>
        </p:txBody>
      </p:sp>
      <p:sp>
        <p:nvSpPr>
          <p:cNvPr id="19" name="ZoneTexte 18">
            <a:extLst>
              <a:ext uri="{FF2B5EF4-FFF2-40B4-BE49-F238E27FC236}">
                <a16:creationId xmlns:a16="http://schemas.microsoft.com/office/drawing/2014/main" id="{B44E9B19-EC7D-CB73-30B9-A1CF812B60D9}"/>
              </a:ext>
            </a:extLst>
          </p:cNvPr>
          <p:cNvSpPr txBox="1"/>
          <p:nvPr/>
        </p:nvSpPr>
        <p:spPr>
          <a:xfrm>
            <a:off x="3997102" y="5128844"/>
            <a:ext cx="1276350" cy="646331"/>
          </a:xfrm>
          <a:prstGeom prst="rect">
            <a:avLst/>
          </a:prstGeom>
          <a:noFill/>
        </p:spPr>
        <p:txBody>
          <a:bodyPr wrap="square">
            <a:spAutoFit/>
          </a:bodyPr>
          <a:lstStyle/>
          <a:p>
            <a:pPr algn="ctr"/>
            <a:r>
              <a:rPr lang="en-US" dirty="0">
                <a:latin typeface="Display fair"/>
              </a:rPr>
              <a:t>Natalia</a:t>
            </a:r>
            <a:br>
              <a:rPr lang="en-US" b="1" dirty="0">
                <a:latin typeface="Display fair"/>
              </a:rPr>
            </a:br>
            <a:r>
              <a:rPr lang="en-US" b="1" dirty="0">
                <a:highlight>
                  <a:srgbClr val="FFC600"/>
                </a:highlight>
                <a:latin typeface="Display fair"/>
              </a:rPr>
              <a:t>2CC</a:t>
            </a:r>
            <a:endParaRPr lang="fr-FR" b="1" dirty="0">
              <a:highlight>
                <a:srgbClr val="FFC600"/>
              </a:highlight>
              <a:latin typeface="Display fair"/>
            </a:endParaRPr>
          </a:p>
        </p:txBody>
      </p:sp>
      <p:sp>
        <p:nvSpPr>
          <p:cNvPr id="21" name="ZoneTexte 20">
            <a:extLst>
              <a:ext uri="{FF2B5EF4-FFF2-40B4-BE49-F238E27FC236}">
                <a16:creationId xmlns:a16="http://schemas.microsoft.com/office/drawing/2014/main" id="{DBF8CABD-6B1B-63BB-2802-E3989DA9A003}"/>
              </a:ext>
            </a:extLst>
          </p:cNvPr>
          <p:cNvSpPr txBox="1"/>
          <p:nvPr/>
        </p:nvSpPr>
        <p:spPr>
          <a:xfrm>
            <a:off x="2165047" y="5989748"/>
            <a:ext cx="6094476" cy="369332"/>
          </a:xfrm>
          <a:prstGeom prst="rect">
            <a:avLst/>
          </a:prstGeom>
          <a:noFill/>
        </p:spPr>
        <p:txBody>
          <a:bodyPr wrap="square">
            <a:spAutoFit/>
          </a:bodyPr>
          <a:lstStyle/>
          <a:p>
            <a:r>
              <a:rPr lang="en-US" b="1" dirty="0">
                <a:latin typeface="Display fair"/>
              </a:rPr>
              <a:t>Total </a:t>
            </a:r>
            <a:r>
              <a:rPr lang="en-US" b="1" dirty="0" err="1">
                <a:latin typeface="Display fair"/>
              </a:rPr>
              <a:t>Mois</a:t>
            </a:r>
            <a:r>
              <a:rPr lang="en-US" b="1" dirty="0">
                <a:latin typeface="Display fair"/>
              </a:rPr>
              <a:t> 1: </a:t>
            </a:r>
            <a:r>
              <a:rPr lang="en-US" b="1" dirty="0">
                <a:solidFill>
                  <a:srgbClr val="FFC600"/>
                </a:solidFill>
                <a:latin typeface="Display fair"/>
              </a:rPr>
              <a:t>6CC</a:t>
            </a:r>
            <a:endParaRPr lang="fr-FR" b="1" dirty="0">
              <a:solidFill>
                <a:srgbClr val="FFC600"/>
              </a:solidFill>
              <a:latin typeface="Display fair"/>
            </a:endParaRPr>
          </a:p>
        </p:txBody>
      </p:sp>
      <p:cxnSp>
        <p:nvCxnSpPr>
          <p:cNvPr id="3" name="Connecteur droit avec flèche 2">
            <a:extLst>
              <a:ext uri="{FF2B5EF4-FFF2-40B4-BE49-F238E27FC236}">
                <a16:creationId xmlns:a16="http://schemas.microsoft.com/office/drawing/2014/main" id="{98E10D5A-4320-0B83-074E-22903E524ADE}"/>
              </a:ext>
            </a:extLst>
          </p:cNvPr>
          <p:cNvCxnSpPr>
            <a:cxnSpLocks/>
          </p:cNvCxnSpPr>
          <p:nvPr/>
        </p:nvCxnSpPr>
        <p:spPr>
          <a:xfrm>
            <a:off x="3599083" y="2831326"/>
            <a:ext cx="681818" cy="1028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necteur droit avec flèche 9">
            <a:extLst>
              <a:ext uri="{FF2B5EF4-FFF2-40B4-BE49-F238E27FC236}">
                <a16:creationId xmlns:a16="http://schemas.microsoft.com/office/drawing/2014/main" id="{379FD621-D5B7-87E9-BCF4-B8969D75A34F}"/>
              </a:ext>
            </a:extLst>
          </p:cNvPr>
          <p:cNvCxnSpPr>
            <a:cxnSpLocks/>
          </p:cNvCxnSpPr>
          <p:nvPr/>
        </p:nvCxnSpPr>
        <p:spPr>
          <a:xfrm flipH="1">
            <a:off x="2188986" y="2843340"/>
            <a:ext cx="637883" cy="10253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ZoneTexte 22">
            <a:extLst>
              <a:ext uri="{FF2B5EF4-FFF2-40B4-BE49-F238E27FC236}">
                <a16:creationId xmlns:a16="http://schemas.microsoft.com/office/drawing/2014/main" id="{4DC4BA94-6CFB-7218-BEA9-EBC3B41481DD}"/>
              </a:ext>
            </a:extLst>
          </p:cNvPr>
          <p:cNvSpPr txBox="1"/>
          <p:nvPr/>
        </p:nvSpPr>
        <p:spPr>
          <a:xfrm>
            <a:off x="2880659" y="2899982"/>
            <a:ext cx="1276350" cy="369332"/>
          </a:xfrm>
          <a:prstGeom prst="rect">
            <a:avLst/>
          </a:prstGeom>
          <a:noFill/>
        </p:spPr>
        <p:txBody>
          <a:bodyPr wrap="square">
            <a:spAutoFit/>
          </a:bodyPr>
          <a:lstStyle/>
          <a:p>
            <a:r>
              <a:rPr lang="en-US" b="1" dirty="0">
                <a:latin typeface="Display fair"/>
              </a:rPr>
              <a:t>2CC</a:t>
            </a:r>
            <a:endParaRPr lang="fr-FR" b="1" dirty="0">
              <a:latin typeface="Display fair"/>
            </a:endParaRPr>
          </a:p>
        </p:txBody>
      </p:sp>
      <p:pic>
        <p:nvPicPr>
          <p:cNvPr id="32" name="Image 31" descr="Une image contenant clipart, dessin humoristique, illustration, art&#10;&#10;Description générée automatiquement avec une confiance moyenne">
            <a:extLst>
              <a:ext uri="{FF2B5EF4-FFF2-40B4-BE49-F238E27FC236}">
                <a16:creationId xmlns:a16="http://schemas.microsoft.com/office/drawing/2014/main" id="{23CE8EF4-ED56-C42C-487D-6BCEFE85D6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8069" y="3937232"/>
            <a:ext cx="1361842" cy="1191612"/>
          </a:xfrm>
          <a:prstGeom prst="rect">
            <a:avLst/>
          </a:prstGeom>
        </p:spPr>
      </p:pic>
      <p:sp>
        <p:nvSpPr>
          <p:cNvPr id="2" name="Accolade ouvrante 1">
            <a:extLst>
              <a:ext uri="{FF2B5EF4-FFF2-40B4-BE49-F238E27FC236}">
                <a16:creationId xmlns:a16="http://schemas.microsoft.com/office/drawing/2014/main" id="{783946D7-20C0-B7D9-B232-2C05B859D1BD}"/>
              </a:ext>
            </a:extLst>
          </p:cNvPr>
          <p:cNvSpPr/>
          <p:nvPr/>
        </p:nvSpPr>
        <p:spPr>
          <a:xfrm>
            <a:off x="872396" y="2122080"/>
            <a:ext cx="508458" cy="2747696"/>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latin typeface="Display fair"/>
            </a:endParaRPr>
          </a:p>
        </p:txBody>
      </p:sp>
      <p:sp>
        <p:nvSpPr>
          <p:cNvPr id="8" name="ZoneTexte 7">
            <a:extLst>
              <a:ext uri="{FF2B5EF4-FFF2-40B4-BE49-F238E27FC236}">
                <a16:creationId xmlns:a16="http://schemas.microsoft.com/office/drawing/2014/main" id="{295C1896-9836-41B9-3C72-A7243D25CF40}"/>
              </a:ext>
            </a:extLst>
          </p:cNvPr>
          <p:cNvSpPr txBox="1"/>
          <p:nvPr/>
        </p:nvSpPr>
        <p:spPr>
          <a:xfrm>
            <a:off x="-2631" y="3013902"/>
            <a:ext cx="1218294" cy="646331"/>
          </a:xfrm>
          <a:prstGeom prst="rect">
            <a:avLst/>
          </a:prstGeom>
          <a:noFill/>
        </p:spPr>
        <p:txBody>
          <a:bodyPr wrap="square" rtlCol="0">
            <a:spAutoFit/>
          </a:bodyPr>
          <a:lstStyle/>
          <a:p>
            <a:r>
              <a:rPr lang="fr-FR" b="1" spc="-150" dirty="0">
                <a:solidFill>
                  <a:srgbClr val="FFC600"/>
                </a:solidFill>
                <a:latin typeface="Display fair"/>
              </a:rPr>
              <a:t>Le triangle</a:t>
            </a:r>
          </a:p>
          <a:p>
            <a:r>
              <a:rPr lang="fr-FR" b="1" spc="-150" dirty="0">
                <a:solidFill>
                  <a:srgbClr val="FFC600"/>
                </a:solidFill>
                <a:latin typeface="Display fair"/>
              </a:rPr>
              <a:t>vertueux</a:t>
            </a:r>
          </a:p>
        </p:txBody>
      </p:sp>
      <p:pic>
        <p:nvPicPr>
          <p:cNvPr id="13" name="Image 12" descr="Une image contenant intérieur, bouteille, Approvisionnement domestique, mur&#10;&#10;Le contenu généré par l’IA peut être incorrect.">
            <a:extLst>
              <a:ext uri="{FF2B5EF4-FFF2-40B4-BE49-F238E27FC236}">
                <a16:creationId xmlns:a16="http://schemas.microsoft.com/office/drawing/2014/main" id="{9464F826-63F0-F132-CE2F-074CAAACCB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1529" y="2165408"/>
            <a:ext cx="1818855" cy="1818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ZoneTexte 15">
            <a:extLst>
              <a:ext uri="{FF2B5EF4-FFF2-40B4-BE49-F238E27FC236}">
                <a16:creationId xmlns:a16="http://schemas.microsoft.com/office/drawing/2014/main" id="{A252BD94-F0DE-3D3C-A12B-AF721320EB9E}"/>
              </a:ext>
            </a:extLst>
          </p:cNvPr>
          <p:cNvSpPr txBox="1"/>
          <p:nvPr/>
        </p:nvSpPr>
        <p:spPr>
          <a:xfrm>
            <a:off x="9741529" y="5775175"/>
            <a:ext cx="3062689" cy="1200329"/>
          </a:xfrm>
          <a:prstGeom prst="rect">
            <a:avLst/>
          </a:prstGeom>
          <a:noFill/>
        </p:spPr>
        <p:txBody>
          <a:bodyPr wrap="square" rtlCol="0">
            <a:spAutoFit/>
          </a:bodyPr>
          <a:lstStyle/>
          <a:p>
            <a:r>
              <a:rPr lang="fr-FR" sz="900" b="1" dirty="0">
                <a:solidFill>
                  <a:schemeClr val="tx1"/>
                </a:solidFill>
                <a:latin typeface="Salina"/>
              </a:rPr>
              <a:t>Légende</a:t>
            </a:r>
          </a:p>
          <a:p>
            <a:endParaRPr lang="fr-FR" sz="900" b="1" dirty="0">
              <a:solidFill>
                <a:schemeClr val="tx1"/>
              </a:solidFill>
              <a:latin typeface="Salina"/>
            </a:endParaRPr>
          </a:p>
          <a:p>
            <a:r>
              <a:rPr lang="fr-FR" sz="900" b="1" dirty="0">
                <a:solidFill>
                  <a:schemeClr val="tx1"/>
                </a:solidFill>
                <a:latin typeface="Salina"/>
              </a:rPr>
              <a:t>2CC</a:t>
            </a:r>
            <a:r>
              <a:rPr lang="fr-FR" sz="900" b="1" dirty="0">
                <a:latin typeface="Salina"/>
              </a:rPr>
              <a:t> = Commande perso</a:t>
            </a:r>
          </a:p>
          <a:p>
            <a:r>
              <a:rPr lang="fr-FR" sz="900" b="1" dirty="0">
                <a:solidFill>
                  <a:schemeClr val="bg1">
                    <a:lumMod val="50000"/>
                  </a:schemeClr>
                </a:solidFill>
                <a:latin typeface="Salina"/>
              </a:rPr>
              <a:t>2CC </a:t>
            </a:r>
            <a:r>
              <a:rPr lang="fr-FR" sz="900" b="1" dirty="0">
                <a:latin typeface="Salina"/>
              </a:rPr>
              <a:t>= Commande Client P</a:t>
            </a:r>
          </a:p>
          <a:p>
            <a:r>
              <a:rPr lang="fr-FR" sz="900" b="1" dirty="0">
                <a:solidFill>
                  <a:schemeClr val="tx1"/>
                </a:solidFill>
                <a:highlight>
                  <a:srgbClr val="FFC600"/>
                </a:highlight>
                <a:latin typeface="Salina"/>
              </a:rPr>
              <a:t>2CC</a:t>
            </a:r>
            <a:r>
              <a:rPr lang="fr-FR" sz="900" b="1" dirty="0">
                <a:solidFill>
                  <a:schemeClr val="bg1">
                    <a:lumMod val="50000"/>
                  </a:schemeClr>
                </a:solidFill>
                <a:latin typeface="Salina"/>
              </a:rPr>
              <a:t> </a:t>
            </a:r>
            <a:r>
              <a:rPr lang="fr-FR" sz="900" b="1" dirty="0">
                <a:latin typeface="Salina"/>
              </a:rPr>
              <a:t>= Recrutement avec un pack</a:t>
            </a:r>
            <a:br>
              <a:rPr lang="fr-FR" sz="900" b="1" dirty="0">
                <a:latin typeface="Salina"/>
              </a:rPr>
            </a:br>
            <a:r>
              <a:rPr lang="fr-FR" sz="900" b="1" dirty="0">
                <a:solidFill>
                  <a:srgbClr val="FFC600"/>
                </a:solidFill>
                <a:latin typeface="Salina"/>
              </a:rPr>
              <a:t>6CC</a:t>
            </a:r>
            <a:r>
              <a:rPr lang="fr-FR" sz="900" b="1" dirty="0">
                <a:latin typeface="Salina"/>
              </a:rPr>
              <a:t> = </a:t>
            </a:r>
            <a:r>
              <a:rPr lang="fr-FR" sz="900" b="1" dirty="0" err="1">
                <a:latin typeface="Salina"/>
              </a:rPr>
              <a:t>CCGroup</a:t>
            </a:r>
            <a:r>
              <a:rPr lang="fr-FR" sz="900" b="1" dirty="0">
                <a:latin typeface="Salina"/>
              </a:rPr>
              <a:t> </a:t>
            </a:r>
          </a:p>
          <a:p>
            <a:endParaRPr lang="fr-FR" dirty="0"/>
          </a:p>
        </p:txBody>
      </p:sp>
      <p:pic>
        <p:nvPicPr>
          <p:cNvPr id="17" name="s11">
            <a:hlinkClick r:id="" action="ppaction://media"/>
            <a:extLst>
              <a:ext uri="{FF2B5EF4-FFF2-40B4-BE49-F238E27FC236}">
                <a16:creationId xmlns:a16="http://schemas.microsoft.com/office/drawing/2014/main" id="{1CBDD22C-EDD5-49E7-1C8F-8A176DEA8E0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6516" y="5930732"/>
            <a:ext cx="487363" cy="487363"/>
          </a:xfrm>
          <a:prstGeom prst="rect">
            <a:avLst/>
          </a:prstGeom>
        </p:spPr>
      </p:pic>
    </p:spTree>
    <p:extLst>
      <p:ext uri="{BB962C8B-B14F-4D97-AF65-F5344CB8AC3E}">
        <p14:creationId xmlns:p14="http://schemas.microsoft.com/office/powerpoint/2010/main" val="39887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8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A1B24-12D9-11C3-313C-42EC7E9FC7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5B06B6-330F-933A-4B42-955114C6DDF6}"/>
              </a:ext>
            </a:extLst>
          </p:cNvPr>
          <p:cNvSpPr>
            <a:spLocks noGrp="1"/>
          </p:cNvSpPr>
          <p:nvPr>
            <p:ph type="title"/>
          </p:nvPr>
        </p:nvSpPr>
        <p:spPr>
          <a:xfrm>
            <a:off x="429578" y="130031"/>
            <a:ext cx="10515600" cy="1325563"/>
          </a:xfrm>
        </p:spPr>
        <p:txBody>
          <a:bodyPr/>
          <a:lstStyle/>
          <a:p>
            <a:r>
              <a:rPr lang="fr-FR" b="1" dirty="0">
                <a:latin typeface="Salina"/>
              </a:rPr>
              <a:t>Mois 2 - </a:t>
            </a:r>
            <a:r>
              <a:rPr lang="fr-FR" b="1" dirty="0">
                <a:solidFill>
                  <a:srgbClr val="FFC600"/>
                </a:solidFill>
                <a:latin typeface="Salina"/>
              </a:rPr>
              <a:t>Duplication</a:t>
            </a:r>
          </a:p>
        </p:txBody>
      </p:sp>
      <p:sp>
        <p:nvSpPr>
          <p:cNvPr id="5" name="Ellipse 4">
            <a:extLst>
              <a:ext uri="{FF2B5EF4-FFF2-40B4-BE49-F238E27FC236}">
                <a16:creationId xmlns:a16="http://schemas.microsoft.com/office/drawing/2014/main" id="{C2761869-094E-B9A9-741C-8406C0170E56}"/>
              </a:ext>
            </a:extLst>
          </p:cNvPr>
          <p:cNvSpPr/>
          <p:nvPr/>
        </p:nvSpPr>
        <p:spPr>
          <a:xfrm>
            <a:off x="5562791" y="1684401"/>
            <a:ext cx="914400" cy="914400"/>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Salina"/>
              </a:rPr>
              <a:t>TOI</a:t>
            </a:r>
          </a:p>
        </p:txBody>
      </p:sp>
      <p:sp>
        <p:nvSpPr>
          <p:cNvPr id="11" name="ZoneTexte 10">
            <a:extLst>
              <a:ext uri="{FF2B5EF4-FFF2-40B4-BE49-F238E27FC236}">
                <a16:creationId xmlns:a16="http://schemas.microsoft.com/office/drawing/2014/main" id="{A2937137-09EF-21BB-B46A-EEBDE1941B0C}"/>
              </a:ext>
            </a:extLst>
          </p:cNvPr>
          <p:cNvSpPr txBox="1"/>
          <p:nvPr/>
        </p:nvSpPr>
        <p:spPr>
          <a:xfrm>
            <a:off x="5687378" y="2598801"/>
            <a:ext cx="665226" cy="369332"/>
          </a:xfrm>
          <a:prstGeom prst="rect">
            <a:avLst/>
          </a:prstGeom>
          <a:noFill/>
        </p:spPr>
        <p:txBody>
          <a:bodyPr wrap="square">
            <a:spAutoFit/>
          </a:bodyPr>
          <a:lstStyle/>
          <a:p>
            <a:r>
              <a:rPr lang="en-US" b="1" dirty="0">
                <a:latin typeface="Salina"/>
              </a:rPr>
              <a:t>3CC</a:t>
            </a:r>
            <a:r>
              <a:rPr lang="en-US" dirty="0">
                <a:latin typeface="Salina"/>
              </a:rPr>
              <a:t> </a:t>
            </a:r>
            <a:endParaRPr lang="fr-FR" dirty="0">
              <a:latin typeface="Salina"/>
            </a:endParaRPr>
          </a:p>
        </p:txBody>
      </p:sp>
      <p:cxnSp>
        <p:nvCxnSpPr>
          <p:cNvPr id="13" name="Connecteur droit avec flèche 12">
            <a:extLst>
              <a:ext uri="{FF2B5EF4-FFF2-40B4-BE49-F238E27FC236}">
                <a16:creationId xmlns:a16="http://schemas.microsoft.com/office/drawing/2014/main" id="{1857AC2C-D5C7-307E-BE40-2F6672C3A20E}"/>
              </a:ext>
            </a:extLst>
          </p:cNvPr>
          <p:cNvCxnSpPr>
            <a:cxnSpLocks/>
          </p:cNvCxnSpPr>
          <p:nvPr/>
        </p:nvCxnSpPr>
        <p:spPr>
          <a:xfrm flipH="1">
            <a:off x="5166388" y="2414954"/>
            <a:ext cx="396403" cy="3861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necteur droit avec flèche 13">
            <a:extLst>
              <a:ext uri="{FF2B5EF4-FFF2-40B4-BE49-F238E27FC236}">
                <a16:creationId xmlns:a16="http://schemas.microsoft.com/office/drawing/2014/main" id="{AFA052F5-9821-B4D9-CBDB-904D3E051606}"/>
              </a:ext>
            </a:extLst>
          </p:cNvPr>
          <p:cNvCxnSpPr>
            <a:cxnSpLocks/>
          </p:cNvCxnSpPr>
          <p:nvPr/>
        </p:nvCxnSpPr>
        <p:spPr>
          <a:xfrm>
            <a:off x="6549680" y="2414954"/>
            <a:ext cx="271816" cy="3655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7" name="Image 16" descr="Une image contenant clipart, illustration, dessin humoristique, art&#10;&#10;Description générée automatiquement">
            <a:extLst>
              <a:ext uri="{FF2B5EF4-FFF2-40B4-BE49-F238E27FC236}">
                <a16:creationId xmlns:a16="http://schemas.microsoft.com/office/drawing/2014/main" id="{8B47D233-7749-377D-A09B-7F5DA2F6E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588" y="2908418"/>
            <a:ext cx="1027339" cy="1098758"/>
          </a:xfrm>
          <a:prstGeom prst="rect">
            <a:avLst/>
          </a:prstGeom>
        </p:spPr>
      </p:pic>
      <p:pic>
        <p:nvPicPr>
          <p:cNvPr id="18" name="Image 17" descr="Une image contenant clipart, illustration, dessin humoristique, art&#10;&#10;Description générée automatiquement">
            <a:extLst>
              <a:ext uri="{FF2B5EF4-FFF2-40B4-BE49-F238E27FC236}">
                <a16:creationId xmlns:a16="http://schemas.microsoft.com/office/drawing/2014/main" id="{175D1A7B-79EA-2323-0C05-C0E31247C8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191" y="2886391"/>
            <a:ext cx="1056359" cy="1016745"/>
          </a:xfrm>
          <a:prstGeom prst="rect">
            <a:avLst/>
          </a:prstGeom>
        </p:spPr>
      </p:pic>
      <p:sp>
        <p:nvSpPr>
          <p:cNvPr id="19" name="ZoneTexte 18">
            <a:extLst>
              <a:ext uri="{FF2B5EF4-FFF2-40B4-BE49-F238E27FC236}">
                <a16:creationId xmlns:a16="http://schemas.microsoft.com/office/drawing/2014/main" id="{E3A44B22-BF2A-A9C7-8EF0-DB6A0F345141}"/>
              </a:ext>
            </a:extLst>
          </p:cNvPr>
          <p:cNvSpPr txBox="1"/>
          <p:nvPr/>
        </p:nvSpPr>
        <p:spPr>
          <a:xfrm>
            <a:off x="4565031" y="3986016"/>
            <a:ext cx="938117" cy="646331"/>
          </a:xfrm>
          <a:prstGeom prst="rect">
            <a:avLst/>
          </a:prstGeom>
          <a:noFill/>
        </p:spPr>
        <p:txBody>
          <a:bodyPr wrap="square">
            <a:spAutoFit/>
          </a:bodyPr>
          <a:lstStyle/>
          <a:p>
            <a:pPr algn="ctr"/>
            <a:r>
              <a:rPr lang="en-US" dirty="0">
                <a:latin typeface="Salina"/>
              </a:rPr>
              <a:t>Pierre</a:t>
            </a:r>
          </a:p>
          <a:p>
            <a:pPr algn="ctr"/>
            <a:r>
              <a:rPr lang="en-US" b="1" dirty="0">
                <a:highlight>
                  <a:srgbClr val="FFC600"/>
                </a:highlight>
                <a:latin typeface="Salina"/>
              </a:rPr>
              <a:t>2CC</a:t>
            </a:r>
            <a:endParaRPr lang="fr-FR" b="1" dirty="0">
              <a:highlight>
                <a:srgbClr val="FFC600"/>
              </a:highlight>
              <a:latin typeface="Salina"/>
            </a:endParaRPr>
          </a:p>
        </p:txBody>
      </p:sp>
      <p:sp>
        <p:nvSpPr>
          <p:cNvPr id="20" name="ZoneTexte 19">
            <a:extLst>
              <a:ext uri="{FF2B5EF4-FFF2-40B4-BE49-F238E27FC236}">
                <a16:creationId xmlns:a16="http://schemas.microsoft.com/office/drawing/2014/main" id="{B0099303-5B8A-6314-DF0D-68E116EB14B4}"/>
              </a:ext>
            </a:extLst>
          </p:cNvPr>
          <p:cNvSpPr txBox="1"/>
          <p:nvPr/>
        </p:nvSpPr>
        <p:spPr>
          <a:xfrm>
            <a:off x="6601778" y="3982683"/>
            <a:ext cx="1282382" cy="646331"/>
          </a:xfrm>
          <a:prstGeom prst="rect">
            <a:avLst/>
          </a:prstGeom>
          <a:noFill/>
        </p:spPr>
        <p:txBody>
          <a:bodyPr wrap="square">
            <a:spAutoFit/>
          </a:bodyPr>
          <a:lstStyle/>
          <a:p>
            <a:pPr algn="ctr"/>
            <a:r>
              <a:rPr lang="en-US" dirty="0">
                <a:latin typeface="Salina"/>
              </a:rPr>
              <a:t>Jacques</a:t>
            </a:r>
          </a:p>
          <a:p>
            <a:pPr algn="ctr"/>
            <a:r>
              <a:rPr lang="en-US" b="1" dirty="0">
                <a:highlight>
                  <a:srgbClr val="FFC600"/>
                </a:highlight>
                <a:latin typeface="Salina"/>
              </a:rPr>
              <a:t>2CC</a:t>
            </a:r>
            <a:endParaRPr lang="fr-FR" b="1" dirty="0">
              <a:highlight>
                <a:srgbClr val="FFC600"/>
              </a:highlight>
              <a:latin typeface="Salina"/>
            </a:endParaRPr>
          </a:p>
        </p:txBody>
      </p:sp>
      <p:grpSp>
        <p:nvGrpSpPr>
          <p:cNvPr id="33" name="Groupe 32">
            <a:extLst>
              <a:ext uri="{FF2B5EF4-FFF2-40B4-BE49-F238E27FC236}">
                <a16:creationId xmlns:a16="http://schemas.microsoft.com/office/drawing/2014/main" id="{A72073D6-DCF9-D56B-3C8F-82F1C58426A5}"/>
              </a:ext>
            </a:extLst>
          </p:cNvPr>
          <p:cNvGrpSpPr/>
          <p:nvPr/>
        </p:nvGrpSpPr>
        <p:grpSpPr>
          <a:xfrm>
            <a:off x="5178839" y="2908418"/>
            <a:ext cx="1597576" cy="3444525"/>
            <a:chOff x="5178839" y="2908418"/>
            <a:chExt cx="1597576" cy="3444525"/>
          </a:xfrm>
        </p:grpSpPr>
        <p:pic>
          <p:nvPicPr>
            <p:cNvPr id="3" name="Image 2" descr="Une image contenant clipart, dessin humoristique, illustration, art&#10;&#10;Description générée automatiquement avec une confiance moyenne">
              <a:extLst>
                <a:ext uri="{FF2B5EF4-FFF2-40B4-BE49-F238E27FC236}">
                  <a16:creationId xmlns:a16="http://schemas.microsoft.com/office/drawing/2014/main" id="{AFCE9943-FEF5-FB1C-FD02-DA51EBFB85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8839" y="4464790"/>
              <a:ext cx="1419225" cy="1241822"/>
            </a:xfrm>
            <a:prstGeom prst="rect">
              <a:avLst/>
            </a:prstGeom>
          </p:spPr>
        </p:pic>
        <p:sp>
          <p:nvSpPr>
            <p:cNvPr id="9" name="ZoneTexte 8">
              <a:extLst>
                <a:ext uri="{FF2B5EF4-FFF2-40B4-BE49-F238E27FC236}">
                  <a16:creationId xmlns:a16="http://schemas.microsoft.com/office/drawing/2014/main" id="{4A15BE61-B726-F2B1-2217-2E4FBF5639F3}"/>
                </a:ext>
              </a:extLst>
            </p:cNvPr>
            <p:cNvSpPr txBox="1"/>
            <p:nvPr/>
          </p:nvSpPr>
          <p:spPr>
            <a:xfrm>
              <a:off x="5601272" y="5706612"/>
              <a:ext cx="1175143" cy="646331"/>
            </a:xfrm>
            <a:prstGeom prst="rect">
              <a:avLst/>
            </a:prstGeom>
            <a:noFill/>
          </p:spPr>
          <p:txBody>
            <a:bodyPr wrap="square">
              <a:spAutoFit/>
            </a:bodyPr>
            <a:lstStyle/>
            <a:p>
              <a:pPr algn="ctr"/>
              <a:r>
                <a:rPr lang="en-US" dirty="0">
                  <a:latin typeface="Salina"/>
                </a:rPr>
                <a:t>Natalia</a:t>
              </a:r>
              <a:br>
                <a:rPr lang="en-US" b="1" dirty="0">
                  <a:latin typeface="Salina"/>
                </a:rPr>
              </a:br>
              <a:r>
                <a:rPr lang="en-US" b="1" dirty="0">
                  <a:latin typeface="Salina"/>
                </a:rPr>
                <a:t>0 CC</a:t>
              </a:r>
              <a:endParaRPr lang="fr-FR" b="1" dirty="0">
                <a:latin typeface="Salina"/>
              </a:endParaRPr>
            </a:p>
          </p:txBody>
        </p:sp>
        <p:cxnSp>
          <p:nvCxnSpPr>
            <p:cNvPr id="24" name="Connecteur droit avec flèche 23">
              <a:extLst>
                <a:ext uri="{FF2B5EF4-FFF2-40B4-BE49-F238E27FC236}">
                  <a16:creationId xmlns:a16="http://schemas.microsoft.com/office/drawing/2014/main" id="{2577B9CE-A9C0-4675-82D7-69C8116D9D8B}"/>
                </a:ext>
              </a:extLst>
            </p:cNvPr>
            <p:cNvCxnSpPr>
              <a:cxnSpLocks/>
            </p:cNvCxnSpPr>
            <p:nvPr/>
          </p:nvCxnSpPr>
          <p:spPr>
            <a:xfrm>
              <a:off x="6019991" y="2908418"/>
              <a:ext cx="0" cy="12786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44" name="ZoneTexte 43">
            <a:extLst>
              <a:ext uri="{FF2B5EF4-FFF2-40B4-BE49-F238E27FC236}">
                <a16:creationId xmlns:a16="http://schemas.microsoft.com/office/drawing/2014/main" id="{AE203443-50D8-AF8E-62E9-9D7C66527DAD}"/>
              </a:ext>
            </a:extLst>
          </p:cNvPr>
          <p:cNvSpPr txBox="1"/>
          <p:nvPr/>
        </p:nvSpPr>
        <p:spPr>
          <a:xfrm>
            <a:off x="7658137" y="5741027"/>
            <a:ext cx="4533862" cy="400110"/>
          </a:xfrm>
          <a:prstGeom prst="rect">
            <a:avLst/>
          </a:prstGeom>
          <a:noFill/>
        </p:spPr>
        <p:txBody>
          <a:bodyPr wrap="square">
            <a:spAutoFit/>
          </a:bodyPr>
          <a:lstStyle/>
          <a:p>
            <a:r>
              <a:rPr lang="en-US" sz="2000" b="1" dirty="0">
                <a:latin typeface="Salina"/>
              </a:rPr>
              <a:t>Tu es </a:t>
            </a:r>
            <a:r>
              <a:rPr lang="en-US" sz="2000" b="1" dirty="0" err="1">
                <a:latin typeface="Salina"/>
              </a:rPr>
              <a:t>maintenant</a:t>
            </a:r>
            <a:r>
              <a:rPr lang="en-US" sz="2000" b="1" dirty="0">
                <a:latin typeface="Salina"/>
              </a:rPr>
              <a:t> Animateur 10CC ! 🎉</a:t>
            </a:r>
            <a:endParaRPr lang="en-US" sz="2000" dirty="0">
              <a:latin typeface="Salina"/>
            </a:endParaRPr>
          </a:p>
        </p:txBody>
      </p:sp>
      <p:grpSp>
        <p:nvGrpSpPr>
          <p:cNvPr id="31" name="Groupe 30">
            <a:extLst>
              <a:ext uri="{FF2B5EF4-FFF2-40B4-BE49-F238E27FC236}">
                <a16:creationId xmlns:a16="http://schemas.microsoft.com/office/drawing/2014/main" id="{13F38244-BC37-A8AF-E10B-0E0E51188797}"/>
              </a:ext>
            </a:extLst>
          </p:cNvPr>
          <p:cNvGrpSpPr/>
          <p:nvPr/>
        </p:nvGrpSpPr>
        <p:grpSpPr>
          <a:xfrm>
            <a:off x="-4094285" y="2110791"/>
            <a:ext cx="3704264" cy="4377860"/>
            <a:chOff x="-2706925" y="2034569"/>
            <a:chExt cx="3704264" cy="4377860"/>
          </a:xfrm>
        </p:grpSpPr>
        <p:grpSp>
          <p:nvGrpSpPr>
            <p:cNvPr id="6" name="Groupe 5">
              <a:extLst>
                <a:ext uri="{FF2B5EF4-FFF2-40B4-BE49-F238E27FC236}">
                  <a16:creationId xmlns:a16="http://schemas.microsoft.com/office/drawing/2014/main" id="{F8C641E6-6EFB-FE92-952E-CDCCE5ECB006}"/>
                </a:ext>
              </a:extLst>
            </p:cNvPr>
            <p:cNvGrpSpPr/>
            <p:nvPr/>
          </p:nvGrpSpPr>
          <p:grpSpPr>
            <a:xfrm>
              <a:off x="-2706925" y="2405903"/>
              <a:ext cx="2656095" cy="4006526"/>
              <a:chOff x="1083687" y="2166908"/>
              <a:chExt cx="2656095" cy="4006526"/>
            </a:xfrm>
          </p:grpSpPr>
          <p:pic>
            <p:nvPicPr>
              <p:cNvPr id="4" name="Image 3" descr="Une image contenant clipart, illustration, dessin, dessin humoristique&#10;&#10;Description générée automatiquement">
                <a:extLst>
                  <a:ext uri="{FF2B5EF4-FFF2-40B4-BE49-F238E27FC236}">
                    <a16:creationId xmlns:a16="http://schemas.microsoft.com/office/drawing/2014/main" id="{AEC6B7C3-7455-A04E-3CB1-B873BBA3A4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5881" y="2166908"/>
                <a:ext cx="1276350" cy="1148715"/>
              </a:xfrm>
              <a:prstGeom prst="rect">
                <a:avLst/>
              </a:prstGeom>
            </p:spPr>
          </p:pic>
          <p:sp>
            <p:nvSpPr>
              <p:cNvPr id="8" name="ZoneTexte 7">
                <a:extLst>
                  <a:ext uri="{FF2B5EF4-FFF2-40B4-BE49-F238E27FC236}">
                    <a16:creationId xmlns:a16="http://schemas.microsoft.com/office/drawing/2014/main" id="{48995E42-FF9B-88E7-51C5-FDC95127C58B}"/>
                  </a:ext>
                </a:extLst>
              </p:cNvPr>
              <p:cNvSpPr txBox="1"/>
              <p:nvPr/>
            </p:nvSpPr>
            <p:spPr>
              <a:xfrm>
                <a:off x="2240997" y="3213823"/>
                <a:ext cx="938117" cy="646331"/>
              </a:xfrm>
              <a:prstGeom prst="rect">
                <a:avLst/>
              </a:prstGeom>
              <a:noFill/>
            </p:spPr>
            <p:txBody>
              <a:bodyPr wrap="square">
                <a:spAutoFit/>
              </a:bodyPr>
              <a:lstStyle/>
              <a:p>
                <a:pPr algn="ctr"/>
                <a:r>
                  <a:rPr lang="en-US" dirty="0"/>
                  <a:t>Yahel</a:t>
                </a:r>
              </a:p>
              <a:p>
                <a:pPr algn="ctr"/>
                <a:r>
                  <a:rPr lang="en-US" b="1" dirty="0"/>
                  <a:t>3CC</a:t>
                </a:r>
                <a:endParaRPr lang="fr-FR" b="1" dirty="0"/>
              </a:p>
            </p:txBody>
          </p:sp>
          <p:pic>
            <p:nvPicPr>
              <p:cNvPr id="32" name="Image 31" descr="Une image contenant dessin humoristique, sourire, clipart, halloween&#10;&#10;Description générée automatiquement">
                <a:extLst>
                  <a:ext uri="{FF2B5EF4-FFF2-40B4-BE49-F238E27FC236}">
                    <a16:creationId xmlns:a16="http://schemas.microsoft.com/office/drawing/2014/main" id="{84E8B52B-B32E-9A40-178D-CAC54A6DB0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4639" y="4460447"/>
                <a:ext cx="1175143" cy="1098759"/>
              </a:xfrm>
              <a:prstGeom prst="rect">
                <a:avLst/>
              </a:prstGeom>
            </p:spPr>
          </p:pic>
          <p:pic>
            <p:nvPicPr>
              <p:cNvPr id="34" name="Image 33" descr="Une image contenant clipart, sourire, illustration, dessin humoristique&#10;&#10;Description générée automatiquement">
                <a:extLst>
                  <a:ext uri="{FF2B5EF4-FFF2-40B4-BE49-F238E27FC236}">
                    <a16:creationId xmlns:a16="http://schemas.microsoft.com/office/drawing/2014/main" id="{36D4B6E8-58FE-029D-1A8E-26F41BA0F1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687" y="4460447"/>
                <a:ext cx="911991" cy="1066656"/>
              </a:xfrm>
              <a:prstGeom prst="rect">
                <a:avLst/>
              </a:prstGeom>
            </p:spPr>
          </p:pic>
          <p:cxnSp>
            <p:nvCxnSpPr>
              <p:cNvPr id="35" name="Connecteur droit avec flèche 34">
                <a:extLst>
                  <a:ext uri="{FF2B5EF4-FFF2-40B4-BE49-F238E27FC236}">
                    <a16:creationId xmlns:a16="http://schemas.microsoft.com/office/drawing/2014/main" id="{31EC26C8-4C9B-A0F5-F53B-1C7EBBCDA191}"/>
                  </a:ext>
                </a:extLst>
              </p:cNvPr>
              <p:cNvCxnSpPr>
                <a:cxnSpLocks/>
              </p:cNvCxnSpPr>
              <p:nvPr/>
            </p:nvCxnSpPr>
            <p:spPr>
              <a:xfrm flipH="1">
                <a:off x="1866834" y="3869878"/>
                <a:ext cx="545983" cy="668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Connecteur droit avec flèche 36">
                <a:extLst>
                  <a:ext uri="{FF2B5EF4-FFF2-40B4-BE49-F238E27FC236}">
                    <a16:creationId xmlns:a16="http://schemas.microsoft.com/office/drawing/2014/main" id="{B3E8DFD6-2664-6709-5FD2-7DEC319F34BE}"/>
                  </a:ext>
                </a:extLst>
              </p:cNvPr>
              <p:cNvCxnSpPr>
                <a:cxnSpLocks/>
              </p:cNvCxnSpPr>
              <p:nvPr/>
            </p:nvCxnSpPr>
            <p:spPr>
              <a:xfrm>
                <a:off x="2994603" y="3869878"/>
                <a:ext cx="293942" cy="5375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1" name="ZoneTexte 40">
                <a:extLst>
                  <a:ext uri="{FF2B5EF4-FFF2-40B4-BE49-F238E27FC236}">
                    <a16:creationId xmlns:a16="http://schemas.microsoft.com/office/drawing/2014/main" id="{8C33B94B-9C4E-176B-6BBA-09FC602CD880}"/>
                  </a:ext>
                </a:extLst>
              </p:cNvPr>
              <p:cNvSpPr txBox="1"/>
              <p:nvPr/>
            </p:nvSpPr>
            <p:spPr>
              <a:xfrm>
                <a:off x="1098756" y="5527103"/>
                <a:ext cx="938117" cy="646331"/>
              </a:xfrm>
              <a:prstGeom prst="rect">
                <a:avLst/>
              </a:prstGeom>
              <a:noFill/>
            </p:spPr>
            <p:txBody>
              <a:bodyPr wrap="square">
                <a:spAutoFit/>
              </a:bodyPr>
              <a:lstStyle/>
              <a:p>
                <a:pPr algn="ctr"/>
                <a:r>
                  <a:rPr lang="en-US" dirty="0"/>
                  <a:t>Ly</a:t>
                </a:r>
              </a:p>
              <a:p>
                <a:pPr algn="ctr"/>
                <a:r>
                  <a:rPr lang="en-US" b="1" dirty="0">
                    <a:highlight>
                      <a:srgbClr val="FFC600"/>
                    </a:highlight>
                  </a:rPr>
                  <a:t>2CC</a:t>
                </a:r>
                <a:endParaRPr lang="fr-FR" b="1" dirty="0">
                  <a:highlight>
                    <a:srgbClr val="FFC600"/>
                  </a:highlight>
                </a:endParaRPr>
              </a:p>
            </p:txBody>
          </p:sp>
          <p:sp>
            <p:nvSpPr>
              <p:cNvPr id="42" name="ZoneTexte 41">
                <a:extLst>
                  <a:ext uri="{FF2B5EF4-FFF2-40B4-BE49-F238E27FC236}">
                    <a16:creationId xmlns:a16="http://schemas.microsoft.com/office/drawing/2014/main" id="{2921C4C7-4362-99EC-EF70-3274E9FC2845}"/>
                  </a:ext>
                </a:extLst>
              </p:cNvPr>
              <p:cNvSpPr txBox="1"/>
              <p:nvPr/>
            </p:nvSpPr>
            <p:spPr>
              <a:xfrm>
                <a:off x="2801665" y="5527103"/>
                <a:ext cx="938117" cy="646331"/>
              </a:xfrm>
              <a:prstGeom prst="rect">
                <a:avLst/>
              </a:prstGeom>
              <a:noFill/>
            </p:spPr>
            <p:txBody>
              <a:bodyPr wrap="square">
                <a:spAutoFit/>
              </a:bodyPr>
              <a:lstStyle/>
              <a:p>
                <a:pPr algn="ctr"/>
                <a:r>
                  <a:rPr lang="en-US" dirty="0"/>
                  <a:t>Diego</a:t>
                </a:r>
              </a:p>
              <a:p>
                <a:pPr algn="ctr"/>
                <a:r>
                  <a:rPr lang="en-US" b="1" dirty="0">
                    <a:highlight>
                      <a:srgbClr val="FFC600"/>
                    </a:highlight>
                  </a:rPr>
                  <a:t>2CC</a:t>
                </a:r>
                <a:endParaRPr lang="fr-FR" b="1" dirty="0">
                  <a:highlight>
                    <a:srgbClr val="FFC600"/>
                  </a:highlight>
                </a:endParaRPr>
              </a:p>
            </p:txBody>
          </p:sp>
        </p:grpSp>
        <p:cxnSp>
          <p:nvCxnSpPr>
            <p:cNvPr id="25" name="Connecteur droit avec flèche 24">
              <a:extLst>
                <a:ext uri="{FF2B5EF4-FFF2-40B4-BE49-F238E27FC236}">
                  <a16:creationId xmlns:a16="http://schemas.microsoft.com/office/drawing/2014/main" id="{8144EEB8-9EBB-A9FF-097A-5A2E249AA7A6}"/>
                </a:ext>
              </a:extLst>
            </p:cNvPr>
            <p:cNvCxnSpPr>
              <a:cxnSpLocks/>
            </p:cNvCxnSpPr>
            <p:nvPr/>
          </p:nvCxnSpPr>
          <p:spPr>
            <a:xfrm flipH="1">
              <a:off x="-417781" y="2034569"/>
              <a:ext cx="1415120" cy="57344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9" name="Image 38" descr="Une image contenant oiseau, Emblème, symbole, aigle&#10;&#10;Le contenu généré par l’IA peut être incorrect.">
            <a:extLst>
              <a:ext uri="{FF2B5EF4-FFF2-40B4-BE49-F238E27FC236}">
                <a16:creationId xmlns:a16="http://schemas.microsoft.com/office/drawing/2014/main" id="{55B092B2-A378-904C-E544-B60BD5D425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02104" y="1526464"/>
            <a:ext cx="404424" cy="391378"/>
          </a:xfrm>
          <a:prstGeom prst="rect">
            <a:avLst/>
          </a:prstGeom>
        </p:spPr>
      </p:pic>
      <p:sp>
        <p:nvSpPr>
          <p:cNvPr id="10" name="ZoneTexte 9">
            <a:extLst>
              <a:ext uri="{FF2B5EF4-FFF2-40B4-BE49-F238E27FC236}">
                <a16:creationId xmlns:a16="http://schemas.microsoft.com/office/drawing/2014/main" id="{4408F707-9C34-CC86-822E-9183E86C99C2}"/>
              </a:ext>
            </a:extLst>
          </p:cNvPr>
          <p:cNvSpPr txBox="1"/>
          <p:nvPr/>
        </p:nvSpPr>
        <p:spPr>
          <a:xfrm>
            <a:off x="7658137" y="6415288"/>
            <a:ext cx="8412480" cy="369332"/>
          </a:xfrm>
          <a:prstGeom prst="rect">
            <a:avLst/>
          </a:prstGeom>
          <a:noFill/>
        </p:spPr>
        <p:txBody>
          <a:bodyPr wrap="square">
            <a:spAutoFit/>
          </a:bodyPr>
          <a:lstStyle/>
          <a:p>
            <a:r>
              <a:rPr lang="en-US" sz="1800" b="1" dirty="0">
                <a:latin typeface="Salina"/>
              </a:rPr>
              <a:t>Total </a:t>
            </a:r>
            <a:r>
              <a:rPr lang="en-US" sz="1800" b="1" dirty="0" err="1">
                <a:latin typeface="Salina"/>
              </a:rPr>
              <a:t>Mois</a:t>
            </a:r>
            <a:r>
              <a:rPr lang="en-US" sz="1800" b="1" dirty="0">
                <a:latin typeface="Salina"/>
              </a:rPr>
              <a:t> 2: </a:t>
            </a:r>
            <a:r>
              <a:rPr lang="en-US" sz="1800" b="1" dirty="0">
                <a:solidFill>
                  <a:srgbClr val="FFC600"/>
                </a:solidFill>
                <a:latin typeface="Salina"/>
              </a:rPr>
              <a:t>14CC </a:t>
            </a:r>
          </a:p>
        </p:txBody>
      </p:sp>
      <p:pic>
        <p:nvPicPr>
          <p:cNvPr id="12" name="s12">
            <a:hlinkClick r:id="" action="ppaction://media"/>
            <a:extLst>
              <a:ext uri="{FF2B5EF4-FFF2-40B4-BE49-F238E27FC236}">
                <a16:creationId xmlns:a16="http://schemas.microsoft.com/office/drawing/2014/main" id="{0B71CA95-4793-B85A-3211-A2F8E8B187B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9578" y="6029777"/>
            <a:ext cx="487363" cy="487363"/>
          </a:xfrm>
          <a:prstGeom prst="rect">
            <a:avLst/>
          </a:prstGeom>
        </p:spPr>
      </p:pic>
    </p:spTree>
    <p:extLst>
      <p:ext uri="{BB962C8B-B14F-4D97-AF65-F5344CB8AC3E}">
        <p14:creationId xmlns:p14="http://schemas.microsoft.com/office/powerpoint/2010/main" val="364661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4011 -1.85185E-6 L 0.09635 0.04005 C 0.12447 0.04908 0.16705 0.05394 0.21158 0.05394 C 0.26237 0.05394 0.30312 0.04908 0.33164 0.04005 L 0.46823 -1.85185E-6 " pathEditMode="relative" rAng="0" ptsTypes="AAAAA">
                                      <p:cBhvr>
                                        <p:cTn id="6" dur="2000" fill="hold"/>
                                        <p:tgtEl>
                                          <p:spTgt spid="31"/>
                                        </p:tgtEl>
                                        <p:attrNameLst>
                                          <p:attrName>ppt_x</p:attrName>
                                          <p:attrName>ppt_y</p:attrName>
                                        </p:attrNameLst>
                                      </p:cBhvr>
                                      <p:rCtr x="25417" y="2685"/>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par>
                                <p:cTn id="23" presetID="22" presetClass="entr" presetSubtype="4"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13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2"/>
                </p:tgtEl>
              </p:cMediaNode>
            </p:audio>
          </p:childTnLst>
        </p:cTn>
      </p:par>
    </p:tnLst>
    <p:bldLst>
      <p:bldP spid="19" grpId="0"/>
      <p:bldP spid="20" grpId="0"/>
      <p:bldP spid="4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183" y="-177579"/>
            <a:ext cx="12544847" cy="7216332"/>
          </a:xfrm>
          <a:prstGeom prst="rect">
            <a:avLst/>
          </a:prstGeom>
        </p:spPr>
      </p:pic>
      <p:sp>
        <p:nvSpPr>
          <p:cNvPr id="5" name="ZoneTexte 4"/>
          <p:cNvSpPr txBox="1"/>
          <p:nvPr/>
        </p:nvSpPr>
        <p:spPr>
          <a:xfrm>
            <a:off x="1351294" y="2670878"/>
            <a:ext cx="9765858" cy="1015663"/>
          </a:xfrm>
          <a:prstGeom prst="rect">
            <a:avLst/>
          </a:prstGeom>
          <a:noFill/>
        </p:spPr>
        <p:txBody>
          <a:bodyPr wrap="square" rtlCol="0">
            <a:spAutoFit/>
          </a:bodyPr>
          <a:lstStyle/>
          <a:p>
            <a:pPr algn="ctr"/>
            <a:r>
              <a:rPr lang="fr-FR" sz="6000" b="1" dirty="0">
                <a:solidFill>
                  <a:srgbClr val="FFC000"/>
                </a:solidFill>
                <a:latin typeface="Helvetica Neue World" panose="020B0504020202020204" pitchFamily="34" charset="0"/>
                <a:cs typeface="Helvetica Neue World" panose="020B0504020202020204" pitchFamily="34" charset="0"/>
              </a:rPr>
              <a:t>ET ENSUITE ?</a:t>
            </a:r>
          </a:p>
        </p:txBody>
      </p:sp>
    </p:spTree>
    <p:extLst>
      <p:ext uri="{BB962C8B-B14F-4D97-AF65-F5344CB8AC3E}">
        <p14:creationId xmlns:p14="http://schemas.microsoft.com/office/powerpoint/2010/main" val="4167573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A0B88-6C7D-7F75-463D-266B2BEE10E2}"/>
              </a:ext>
            </a:extLst>
          </p:cNvPr>
          <p:cNvSpPr>
            <a:spLocks noGrp="1"/>
          </p:cNvSpPr>
          <p:nvPr>
            <p:ph type="title"/>
          </p:nvPr>
        </p:nvSpPr>
        <p:spPr>
          <a:xfrm>
            <a:off x="223043" y="127630"/>
            <a:ext cx="10919655" cy="976502"/>
          </a:xfrm>
        </p:spPr>
        <p:txBody>
          <a:bodyPr>
            <a:normAutofit/>
          </a:bodyPr>
          <a:lstStyle/>
          <a:p>
            <a:r>
              <a:rPr lang="fr-FR" b="1" dirty="0">
                <a:latin typeface="Salina"/>
              </a:rPr>
              <a:t>Mois 3 - </a:t>
            </a:r>
            <a:r>
              <a:rPr lang="fr-FR" b="1" dirty="0">
                <a:solidFill>
                  <a:srgbClr val="FFC600"/>
                </a:solidFill>
                <a:latin typeface="Salina"/>
              </a:rPr>
              <a:t>Passer à l'échelle supérieure</a:t>
            </a:r>
            <a:endParaRPr lang="fr-FR" dirty="0">
              <a:solidFill>
                <a:srgbClr val="FFC600"/>
              </a:solidFill>
              <a:latin typeface="Salina"/>
            </a:endParaRPr>
          </a:p>
        </p:txBody>
      </p:sp>
      <p:grpSp>
        <p:nvGrpSpPr>
          <p:cNvPr id="26" name="Groupe 25">
            <a:extLst>
              <a:ext uri="{FF2B5EF4-FFF2-40B4-BE49-F238E27FC236}">
                <a16:creationId xmlns:a16="http://schemas.microsoft.com/office/drawing/2014/main" id="{1A82E185-9461-85A8-3095-F37B2F4B36C8}"/>
              </a:ext>
            </a:extLst>
          </p:cNvPr>
          <p:cNvGrpSpPr/>
          <p:nvPr/>
        </p:nvGrpSpPr>
        <p:grpSpPr>
          <a:xfrm>
            <a:off x="8332895" y="-2086033"/>
            <a:ext cx="3270173" cy="1414963"/>
            <a:chOff x="7291952" y="1359149"/>
            <a:chExt cx="3270173" cy="1414963"/>
          </a:xfrm>
        </p:grpSpPr>
        <p:pic>
          <p:nvPicPr>
            <p:cNvPr id="9" name="Image 8" descr="Une image contenant clipart, illustration, dessin humoristique, art&#10;&#10;Description générée automatiquement">
              <a:extLst>
                <a:ext uri="{FF2B5EF4-FFF2-40B4-BE49-F238E27FC236}">
                  <a16:creationId xmlns:a16="http://schemas.microsoft.com/office/drawing/2014/main" id="{47DF8F59-491E-6961-0C32-5119A1857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1075" y="1500553"/>
              <a:ext cx="794358" cy="682301"/>
            </a:xfrm>
            <a:prstGeom prst="rect">
              <a:avLst/>
            </a:prstGeom>
          </p:spPr>
        </p:pic>
        <p:sp>
          <p:nvSpPr>
            <p:cNvPr id="11" name="ZoneTexte 10">
              <a:extLst>
                <a:ext uri="{FF2B5EF4-FFF2-40B4-BE49-F238E27FC236}">
                  <a16:creationId xmlns:a16="http://schemas.microsoft.com/office/drawing/2014/main" id="{17D0CB70-C3AA-70DB-BEF3-A523F49BA87F}"/>
                </a:ext>
              </a:extLst>
            </p:cNvPr>
            <p:cNvSpPr txBox="1"/>
            <p:nvPr/>
          </p:nvSpPr>
          <p:spPr>
            <a:xfrm>
              <a:off x="9641386" y="2189337"/>
              <a:ext cx="920739" cy="584775"/>
            </a:xfrm>
            <a:prstGeom prst="rect">
              <a:avLst/>
            </a:prstGeom>
            <a:noFill/>
          </p:spPr>
          <p:txBody>
            <a:bodyPr wrap="square">
              <a:spAutoFit/>
            </a:bodyPr>
            <a:lstStyle/>
            <a:p>
              <a:pPr algn="ctr"/>
              <a:r>
                <a:rPr lang="en-US" sz="1600" dirty="0">
                  <a:latin typeface="Salina"/>
                </a:rPr>
                <a:t>Jacques</a:t>
              </a:r>
            </a:p>
            <a:p>
              <a:pPr algn="ctr"/>
              <a:r>
                <a:rPr lang="en-US" sz="1600" b="1" dirty="0">
                  <a:latin typeface="Salina"/>
                </a:rPr>
                <a:t>0 CC</a:t>
              </a:r>
            </a:p>
          </p:txBody>
        </p:sp>
        <p:cxnSp>
          <p:nvCxnSpPr>
            <p:cNvPr id="13" name="Connecteur droit avec flèche 12">
              <a:extLst>
                <a:ext uri="{FF2B5EF4-FFF2-40B4-BE49-F238E27FC236}">
                  <a16:creationId xmlns:a16="http://schemas.microsoft.com/office/drawing/2014/main" id="{3FBD518C-C42E-CB72-AB0B-5E4332D35AA7}"/>
                </a:ext>
              </a:extLst>
            </p:cNvPr>
            <p:cNvCxnSpPr>
              <a:cxnSpLocks/>
            </p:cNvCxnSpPr>
            <p:nvPr/>
          </p:nvCxnSpPr>
          <p:spPr>
            <a:xfrm>
              <a:off x="7291952" y="1359149"/>
              <a:ext cx="2242835" cy="269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8" name="Groupe 27">
            <a:extLst>
              <a:ext uri="{FF2B5EF4-FFF2-40B4-BE49-F238E27FC236}">
                <a16:creationId xmlns:a16="http://schemas.microsoft.com/office/drawing/2014/main" id="{5FD2ED1C-1C33-2F8B-5D84-1FEAB86D19DF}"/>
              </a:ext>
            </a:extLst>
          </p:cNvPr>
          <p:cNvGrpSpPr/>
          <p:nvPr/>
        </p:nvGrpSpPr>
        <p:grpSpPr>
          <a:xfrm>
            <a:off x="4639424" y="987435"/>
            <a:ext cx="2883666" cy="2424527"/>
            <a:chOff x="5505944" y="1110095"/>
            <a:chExt cx="2883666" cy="2424527"/>
          </a:xfrm>
        </p:grpSpPr>
        <p:sp>
          <p:nvSpPr>
            <p:cNvPr id="4" name="Ellipse 3">
              <a:extLst>
                <a:ext uri="{FF2B5EF4-FFF2-40B4-BE49-F238E27FC236}">
                  <a16:creationId xmlns:a16="http://schemas.microsoft.com/office/drawing/2014/main" id="{5D9DFD2F-974B-E233-99DA-493C2645B4E3}"/>
                </a:ext>
              </a:extLst>
            </p:cNvPr>
            <p:cNvSpPr/>
            <p:nvPr/>
          </p:nvSpPr>
          <p:spPr>
            <a:xfrm>
              <a:off x="6486027" y="1110095"/>
              <a:ext cx="789813" cy="776225"/>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Salina"/>
                </a:rPr>
                <a:t>TOI</a:t>
              </a:r>
              <a:endParaRPr lang="fr-FR" b="1" dirty="0">
                <a:solidFill>
                  <a:schemeClr val="tx1"/>
                </a:solidFill>
                <a:latin typeface="Salina"/>
              </a:endParaRPr>
            </a:p>
          </p:txBody>
        </p:sp>
        <p:sp>
          <p:nvSpPr>
            <p:cNvPr id="6" name="ZoneTexte 5">
              <a:extLst>
                <a:ext uri="{FF2B5EF4-FFF2-40B4-BE49-F238E27FC236}">
                  <a16:creationId xmlns:a16="http://schemas.microsoft.com/office/drawing/2014/main" id="{B5E0FBB1-87B9-0F61-AC6D-E8A8752EC9E9}"/>
                </a:ext>
              </a:extLst>
            </p:cNvPr>
            <p:cNvSpPr txBox="1"/>
            <p:nvPr/>
          </p:nvSpPr>
          <p:spPr>
            <a:xfrm>
              <a:off x="6646829" y="1867059"/>
              <a:ext cx="665226" cy="400110"/>
            </a:xfrm>
            <a:prstGeom prst="rect">
              <a:avLst/>
            </a:prstGeom>
            <a:noFill/>
          </p:spPr>
          <p:txBody>
            <a:bodyPr wrap="square">
              <a:spAutoFit/>
            </a:bodyPr>
            <a:lstStyle/>
            <a:p>
              <a:r>
                <a:rPr lang="en-US" b="1" dirty="0">
                  <a:latin typeface="Salina"/>
                </a:rPr>
                <a:t>4CC</a:t>
              </a:r>
              <a:r>
                <a:rPr lang="en-US" sz="2000" dirty="0">
                  <a:latin typeface="Salina"/>
                </a:rPr>
                <a:t> </a:t>
              </a:r>
              <a:endParaRPr lang="fr-FR" sz="2000" dirty="0">
                <a:latin typeface="Salina"/>
              </a:endParaRPr>
            </a:p>
          </p:txBody>
        </p:sp>
        <p:cxnSp>
          <p:nvCxnSpPr>
            <p:cNvPr id="7" name="Connecteur droit avec flèche 6">
              <a:extLst>
                <a:ext uri="{FF2B5EF4-FFF2-40B4-BE49-F238E27FC236}">
                  <a16:creationId xmlns:a16="http://schemas.microsoft.com/office/drawing/2014/main" id="{15B60077-D125-519E-6B13-6647209FABA7}"/>
                </a:ext>
              </a:extLst>
            </p:cNvPr>
            <p:cNvCxnSpPr>
              <a:cxnSpLocks/>
            </p:cNvCxnSpPr>
            <p:nvPr/>
          </p:nvCxnSpPr>
          <p:spPr>
            <a:xfrm flipH="1">
              <a:off x="6035888" y="1696235"/>
              <a:ext cx="479307" cy="3019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Connecteur droit avec flèche 11">
              <a:extLst>
                <a:ext uri="{FF2B5EF4-FFF2-40B4-BE49-F238E27FC236}">
                  <a16:creationId xmlns:a16="http://schemas.microsoft.com/office/drawing/2014/main" id="{5D8291EB-3E1F-260C-B833-49609261806C}"/>
                </a:ext>
              </a:extLst>
            </p:cNvPr>
            <p:cNvCxnSpPr>
              <a:cxnSpLocks/>
            </p:cNvCxnSpPr>
            <p:nvPr/>
          </p:nvCxnSpPr>
          <p:spPr>
            <a:xfrm>
              <a:off x="7291442" y="1678869"/>
              <a:ext cx="448574" cy="3878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0" name="Image 49" descr="Une image contenant clipart, dessin, illustration, dessin humoristique&#10;&#10;Description générée automatiquement">
              <a:extLst>
                <a:ext uri="{FF2B5EF4-FFF2-40B4-BE49-F238E27FC236}">
                  <a16:creationId xmlns:a16="http://schemas.microsoft.com/office/drawing/2014/main" id="{1C071B26-434D-AE6C-5670-DCD602B66A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3043" y="2107239"/>
              <a:ext cx="772199" cy="897906"/>
            </a:xfrm>
            <a:prstGeom prst="rect">
              <a:avLst/>
            </a:prstGeom>
          </p:spPr>
        </p:pic>
        <p:pic>
          <p:nvPicPr>
            <p:cNvPr id="52" name="Image 51" descr="Une image contenant sourire, dessin humoristique, clipart, illustration&#10;&#10;Description générée automatiquement">
              <a:extLst>
                <a:ext uri="{FF2B5EF4-FFF2-40B4-BE49-F238E27FC236}">
                  <a16:creationId xmlns:a16="http://schemas.microsoft.com/office/drawing/2014/main" id="{5610F377-5AF4-031A-F48C-29A092168C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5003" y="2152853"/>
              <a:ext cx="897892" cy="790145"/>
            </a:xfrm>
            <a:prstGeom prst="rect">
              <a:avLst/>
            </a:prstGeom>
          </p:spPr>
        </p:pic>
        <p:sp>
          <p:nvSpPr>
            <p:cNvPr id="56" name="ZoneTexte 55">
              <a:extLst>
                <a:ext uri="{FF2B5EF4-FFF2-40B4-BE49-F238E27FC236}">
                  <a16:creationId xmlns:a16="http://schemas.microsoft.com/office/drawing/2014/main" id="{CDE8BDF1-3173-1AF2-9991-2B33C66BDF26}"/>
                </a:ext>
              </a:extLst>
            </p:cNvPr>
            <p:cNvSpPr txBox="1"/>
            <p:nvPr/>
          </p:nvSpPr>
          <p:spPr>
            <a:xfrm>
              <a:off x="5505944" y="2937075"/>
              <a:ext cx="938117" cy="584775"/>
            </a:xfrm>
            <a:prstGeom prst="rect">
              <a:avLst/>
            </a:prstGeom>
            <a:noFill/>
          </p:spPr>
          <p:txBody>
            <a:bodyPr wrap="square">
              <a:spAutoFit/>
            </a:bodyPr>
            <a:lstStyle/>
            <a:p>
              <a:pPr algn="ctr"/>
              <a:r>
                <a:rPr lang="en-US" sz="1600" dirty="0">
                  <a:latin typeface="Salina"/>
                </a:rPr>
                <a:t>Jérémy</a:t>
              </a:r>
            </a:p>
            <a:p>
              <a:pPr algn="ctr"/>
              <a:r>
                <a:rPr lang="en-US" sz="1600" b="1" dirty="0">
                  <a:highlight>
                    <a:srgbClr val="FFC600"/>
                  </a:highlight>
                  <a:latin typeface="Salina"/>
                </a:rPr>
                <a:t>2CC</a:t>
              </a:r>
              <a:endParaRPr lang="fr-FR" sz="1600" b="1" dirty="0">
                <a:highlight>
                  <a:srgbClr val="FFC600"/>
                </a:highlight>
                <a:latin typeface="Salina"/>
              </a:endParaRPr>
            </a:p>
          </p:txBody>
        </p:sp>
        <p:sp>
          <p:nvSpPr>
            <p:cNvPr id="57" name="ZoneTexte 56">
              <a:extLst>
                <a:ext uri="{FF2B5EF4-FFF2-40B4-BE49-F238E27FC236}">
                  <a16:creationId xmlns:a16="http://schemas.microsoft.com/office/drawing/2014/main" id="{1A15477E-8887-DC20-33A4-D780A7C250E9}"/>
                </a:ext>
              </a:extLst>
            </p:cNvPr>
            <p:cNvSpPr txBox="1"/>
            <p:nvPr/>
          </p:nvSpPr>
          <p:spPr>
            <a:xfrm>
              <a:off x="7451493" y="2949847"/>
              <a:ext cx="938117" cy="584775"/>
            </a:xfrm>
            <a:prstGeom prst="rect">
              <a:avLst/>
            </a:prstGeom>
            <a:noFill/>
          </p:spPr>
          <p:txBody>
            <a:bodyPr wrap="square">
              <a:spAutoFit/>
            </a:bodyPr>
            <a:lstStyle/>
            <a:p>
              <a:pPr algn="ctr"/>
              <a:r>
                <a:rPr lang="en-US" sz="1600" dirty="0">
                  <a:latin typeface="Salina"/>
                </a:rPr>
                <a:t>Nasser</a:t>
              </a:r>
            </a:p>
            <a:p>
              <a:pPr algn="ctr"/>
              <a:r>
                <a:rPr lang="en-US" sz="1600" b="1" dirty="0">
                  <a:highlight>
                    <a:srgbClr val="FFC600"/>
                  </a:highlight>
                  <a:latin typeface="Salina"/>
                </a:rPr>
                <a:t>2CC</a:t>
              </a:r>
              <a:endParaRPr lang="fr-FR" sz="1600" b="1" dirty="0">
                <a:highlight>
                  <a:srgbClr val="FFC600"/>
                </a:highlight>
                <a:latin typeface="Salina"/>
              </a:endParaRPr>
            </a:p>
          </p:txBody>
        </p:sp>
      </p:grpSp>
      <p:grpSp>
        <p:nvGrpSpPr>
          <p:cNvPr id="73" name="Groupe 72">
            <a:extLst>
              <a:ext uri="{FF2B5EF4-FFF2-40B4-BE49-F238E27FC236}">
                <a16:creationId xmlns:a16="http://schemas.microsoft.com/office/drawing/2014/main" id="{A5E09A9F-E120-763A-EB99-98CA2EDAF630}"/>
              </a:ext>
            </a:extLst>
          </p:cNvPr>
          <p:cNvGrpSpPr/>
          <p:nvPr/>
        </p:nvGrpSpPr>
        <p:grpSpPr>
          <a:xfrm>
            <a:off x="-5728878" y="1218993"/>
            <a:ext cx="5311783" cy="3611998"/>
            <a:chOff x="-3469599" y="1216360"/>
            <a:chExt cx="5311783" cy="3611998"/>
          </a:xfrm>
        </p:grpSpPr>
        <p:cxnSp>
          <p:nvCxnSpPr>
            <p:cNvPr id="79" name="Connecteur droit avec flèche 78">
              <a:extLst>
                <a:ext uri="{FF2B5EF4-FFF2-40B4-BE49-F238E27FC236}">
                  <a16:creationId xmlns:a16="http://schemas.microsoft.com/office/drawing/2014/main" id="{6239D838-4B08-4442-BF2B-42788E212914}"/>
                </a:ext>
              </a:extLst>
            </p:cNvPr>
            <p:cNvCxnSpPr>
              <a:cxnSpLocks/>
            </p:cNvCxnSpPr>
            <p:nvPr/>
          </p:nvCxnSpPr>
          <p:spPr>
            <a:xfrm flipH="1">
              <a:off x="-2643452" y="2698773"/>
              <a:ext cx="653915" cy="6663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 name="Image 2" descr="Une image contenant clipart, illustration, dessin, dessin humoristique&#10;&#10;Description générée automatiquement">
              <a:extLst>
                <a:ext uri="{FF2B5EF4-FFF2-40B4-BE49-F238E27FC236}">
                  <a16:creationId xmlns:a16="http://schemas.microsoft.com/office/drawing/2014/main" id="{A927A0ED-E0A5-F63C-EF44-9D0B81D245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9411" y="1970468"/>
              <a:ext cx="920739" cy="828665"/>
            </a:xfrm>
            <a:prstGeom prst="rect">
              <a:avLst/>
            </a:prstGeom>
          </p:spPr>
        </p:pic>
        <p:sp>
          <p:nvSpPr>
            <p:cNvPr id="5" name="ZoneTexte 4">
              <a:extLst>
                <a:ext uri="{FF2B5EF4-FFF2-40B4-BE49-F238E27FC236}">
                  <a16:creationId xmlns:a16="http://schemas.microsoft.com/office/drawing/2014/main" id="{C5400F32-53F3-D0C2-D6C3-CF05F1C04293}"/>
                </a:ext>
              </a:extLst>
            </p:cNvPr>
            <p:cNvSpPr txBox="1"/>
            <p:nvPr/>
          </p:nvSpPr>
          <p:spPr>
            <a:xfrm>
              <a:off x="-1890298" y="2711344"/>
              <a:ext cx="759338" cy="584775"/>
            </a:xfrm>
            <a:prstGeom prst="rect">
              <a:avLst/>
            </a:prstGeom>
            <a:noFill/>
          </p:spPr>
          <p:txBody>
            <a:bodyPr wrap="square">
              <a:spAutoFit/>
            </a:bodyPr>
            <a:lstStyle/>
            <a:p>
              <a:r>
                <a:rPr lang="en-US" sz="1600" dirty="0">
                  <a:latin typeface="Salina"/>
                </a:rPr>
                <a:t>Yahel</a:t>
              </a:r>
            </a:p>
            <a:p>
              <a:r>
                <a:rPr lang="en-US" sz="1600" b="1" dirty="0">
                  <a:latin typeface="Salina"/>
                </a:rPr>
                <a:t>3CC</a:t>
              </a:r>
              <a:endParaRPr lang="fr-FR" sz="1600" b="1" dirty="0">
                <a:latin typeface="Salina"/>
              </a:endParaRPr>
            </a:p>
          </p:txBody>
        </p:sp>
        <p:cxnSp>
          <p:nvCxnSpPr>
            <p:cNvPr id="17" name="Connecteur droit avec flèche 16">
              <a:extLst>
                <a:ext uri="{FF2B5EF4-FFF2-40B4-BE49-F238E27FC236}">
                  <a16:creationId xmlns:a16="http://schemas.microsoft.com/office/drawing/2014/main" id="{48D2DDF5-429E-479B-A883-664D26492DB7}"/>
                </a:ext>
              </a:extLst>
            </p:cNvPr>
            <p:cNvCxnSpPr>
              <a:cxnSpLocks/>
            </p:cNvCxnSpPr>
            <p:nvPr/>
          </p:nvCxnSpPr>
          <p:spPr>
            <a:xfrm>
              <a:off x="-1079810" y="2767479"/>
              <a:ext cx="610702" cy="5976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6" name="Forme libre : forme 45">
              <a:extLst>
                <a:ext uri="{FF2B5EF4-FFF2-40B4-BE49-F238E27FC236}">
                  <a16:creationId xmlns:a16="http://schemas.microsoft.com/office/drawing/2014/main" id="{F8FD7903-717D-D18A-797C-839FB9A012E4}"/>
                </a:ext>
              </a:extLst>
            </p:cNvPr>
            <p:cNvSpPr/>
            <p:nvPr/>
          </p:nvSpPr>
          <p:spPr>
            <a:xfrm>
              <a:off x="-1349814" y="1216360"/>
              <a:ext cx="3191998" cy="666326"/>
            </a:xfrm>
            <a:custGeom>
              <a:avLst/>
              <a:gdLst>
                <a:gd name="connsiteX0" fmla="*/ 4044462 w 4044462"/>
                <a:gd name="connsiteY0" fmla="*/ 38354 h 436939"/>
                <a:gd name="connsiteX1" fmla="*/ 656493 w 4044462"/>
                <a:gd name="connsiteY1" fmla="*/ 38354 h 436939"/>
                <a:gd name="connsiteX2" fmla="*/ 0 w 4044462"/>
                <a:gd name="connsiteY2" fmla="*/ 436939 h 436939"/>
              </a:gdLst>
              <a:ahLst/>
              <a:cxnLst>
                <a:cxn ang="0">
                  <a:pos x="connsiteX0" y="connsiteY0"/>
                </a:cxn>
                <a:cxn ang="0">
                  <a:pos x="connsiteX1" y="connsiteY1"/>
                </a:cxn>
                <a:cxn ang="0">
                  <a:pos x="connsiteX2" y="connsiteY2"/>
                </a:cxn>
              </a:cxnLst>
              <a:rect l="l" t="t" r="r" b="b"/>
              <a:pathLst>
                <a:path w="4044462" h="436939">
                  <a:moveTo>
                    <a:pt x="4044462" y="38354"/>
                  </a:moveTo>
                  <a:cubicBezTo>
                    <a:pt x="2687516" y="5138"/>
                    <a:pt x="1330570" y="-28077"/>
                    <a:pt x="656493" y="38354"/>
                  </a:cubicBezTo>
                  <a:cubicBezTo>
                    <a:pt x="-17584" y="104785"/>
                    <a:pt x="107462" y="317754"/>
                    <a:pt x="0" y="436939"/>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Salina"/>
              </a:endParaRPr>
            </a:p>
          </p:txBody>
        </p:sp>
        <p:pic>
          <p:nvPicPr>
            <p:cNvPr id="82" name="Image 81" descr="Une image contenant Visage humain, clipart, illustration&#10;&#10;Description générée automatiquement">
              <a:extLst>
                <a:ext uri="{FF2B5EF4-FFF2-40B4-BE49-F238E27FC236}">
                  <a16:creationId xmlns:a16="http://schemas.microsoft.com/office/drawing/2014/main" id="{7FD59D78-88AC-0681-B47F-4A05D0FCE8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9599" y="3168287"/>
              <a:ext cx="1018757" cy="1113396"/>
            </a:xfrm>
            <a:prstGeom prst="rect">
              <a:avLst/>
            </a:prstGeom>
          </p:spPr>
        </p:pic>
        <p:pic>
          <p:nvPicPr>
            <p:cNvPr id="84" name="Image 83" descr="Une image contenant dessin humoristique, illustration, clipart&#10;&#10;Description générée automatiquement">
              <a:extLst>
                <a:ext uri="{FF2B5EF4-FFF2-40B4-BE49-F238E27FC236}">
                  <a16:creationId xmlns:a16="http://schemas.microsoft.com/office/drawing/2014/main" id="{F4695D93-B554-7D18-91B7-3FC43BC55C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236" y="3390900"/>
              <a:ext cx="814992" cy="990872"/>
            </a:xfrm>
            <a:prstGeom prst="rect">
              <a:avLst/>
            </a:prstGeom>
          </p:spPr>
        </p:pic>
        <p:sp>
          <p:nvSpPr>
            <p:cNvPr id="85" name="ZoneTexte 84">
              <a:extLst>
                <a:ext uri="{FF2B5EF4-FFF2-40B4-BE49-F238E27FC236}">
                  <a16:creationId xmlns:a16="http://schemas.microsoft.com/office/drawing/2014/main" id="{2AA1544C-201D-9417-518E-CD90A023DB23}"/>
                </a:ext>
              </a:extLst>
            </p:cNvPr>
            <p:cNvSpPr txBox="1"/>
            <p:nvPr/>
          </p:nvSpPr>
          <p:spPr>
            <a:xfrm>
              <a:off x="-3247621" y="4207516"/>
              <a:ext cx="759338" cy="584775"/>
            </a:xfrm>
            <a:prstGeom prst="rect">
              <a:avLst/>
            </a:prstGeom>
            <a:noFill/>
          </p:spPr>
          <p:txBody>
            <a:bodyPr wrap="square">
              <a:spAutoFit/>
            </a:bodyPr>
            <a:lstStyle/>
            <a:p>
              <a:pPr algn="ctr"/>
              <a:r>
                <a:rPr lang="en-US" sz="1600" dirty="0">
                  <a:latin typeface="Salina"/>
                </a:rPr>
                <a:t>Aya</a:t>
              </a:r>
            </a:p>
            <a:p>
              <a:pPr algn="ctr"/>
              <a:r>
                <a:rPr lang="en-US" sz="1600" b="1" dirty="0">
                  <a:highlight>
                    <a:srgbClr val="FFC600"/>
                  </a:highlight>
                  <a:latin typeface="Salina"/>
                </a:rPr>
                <a:t>2CC</a:t>
              </a:r>
              <a:endParaRPr lang="fr-FR" sz="1600" b="1" dirty="0">
                <a:highlight>
                  <a:srgbClr val="FFC600"/>
                </a:highlight>
                <a:latin typeface="Salina"/>
              </a:endParaRPr>
            </a:p>
          </p:txBody>
        </p:sp>
        <p:sp>
          <p:nvSpPr>
            <p:cNvPr id="86" name="ZoneTexte 85">
              <a:extLst>
                <a:ext uri="{FF2B5EF4-FFF2-40B4-BE49-F238E27FC236}">
                  <a16:creationId xmlns:a16="http://schemas.microsoft.com/office/drawing/2014/main" id="{20C235F2-3975-FC7A-0545-09B977F7BB83}"/>
                </a:ext>
              </a:extLst>
            </p:cNvPr>
            <p:cNvSpPr txBox="1"/>
            <p:nvPr/>
          </p:nvSpPr>
          <p:spPr>
            <a:xfrm>
              <a:off x="-760790" y="4243583"/>
              <a:ext cx="938116" cy="584775"/>
            </a:xfrm>
            <a:prstGeom prst="rect">
              <a:avLst/>
            </a:prstGeom>
            <a:noFill/>
          </p:spPr>
          <p:txBody>
            <a:bodyPr wrap="square">
              <a:spAutoFit/>
            </a:bodyPr>
            <a:lstStyle/>
            <a:p>
              <a:pPr algn="ctr"/>
              <a:r>
                <a:rPr lang="en-US" sz="1600" dirty="0">
                  <a:latin typeface="Salina"/>
                </a:rPr>
                <a:t>Zounia</a:t>
              </a:r>
            </a:p>
            <a:p>
              <a:pPr algn="ctr"/>
              <a:r>
                <a:rPr lang="en-US" sz="1600" b="1" dirty="0">
                  <a:highlight>
                    <a:srgbClr val="FFC600"/>
                  </a:highlight>
                  <a:latin typeface="Salina"/>
                </a:rPr>
                <a:t>2CC</a:t>
              </a:r>
              <a:endParaRPr lang="fr-FR" sz="1600" b="1" dirty="0">
                <a:highlight>
                  <a:srgbClr val="FFC600"/>
                </a:highlight>
                <a:latin typeface="Salina"/>
              </a:endParaRPr>
            </a:p>
          </p:txBody>
        </p:sp>
      </p:grpSp>
      <p:grpSp>
        <p:nvGrpSpPr>
          <p:cNvPr id="76" name="Groupe 75">
            <a:extLst>
              <a:ext uri="{FF2B5EF4-FFF2-40B4-BE49-F238E27FC236}">
                <a16:creationId xmlns:a16="http://schemas.microsoft.com/office/drawing/2014/main" id="{EFCD354A-6E2D-29B5-8B41-BB139CF37CBE}"/>
              </a:ext>
            </a:extLst>
          </p:cNvPr>
          <p:cNvGrpSpPr/>
          <p:nvPr/>
        </p:nvGrpSpPr>
        <p:grpSpPr>
          <a:xfrm>
            <a:off x="-4309377" y="3268938"/>
            <a:ext cx="970288" cy="2269983"/>
            <a:chOff x="-4309377" y="3268938"/>
            <a:chExt cx="970288" cy="2269983"/>
          </a:xfrm>
        </p:grpSpPr>
        <p:pic>
          <p:nvPicPr>
            <p:cNvPr id="14" name="Image 13" descr="Une image contenant dessin humoristique, sourire, clipart, halloween&#10;&#10;Description générée automatiquement">
              <a:extLst>
                <a:ext uri="{FF2B5EF4-FFF2-40B4-BE49-F238E27FC236}">
                  <a16:creationId xmlns:a16="http://schemas.microsoft.com/office/drawing/2014/main" id="{43FDF6EE-7758-028C-5B73-B3780A92FF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9377" y="3875213"/>
              <a:ext cx="911990" cy="852711"/>
            </a:xfrm>
            <a:prstGeom prst="rect">
              <a:avLst/>
            </a:prstGeom>
          </p:spPr>
        </p:pic>
        <p:sp>
          <p:nvSpPr>
            <p:cNvPr id="19" name="ZoneTexte 18">
              <a:extLst>
                <a:ext uri="{FF2B5EF4-FFF2-40B4-BE49-F238E27FC236}">
                  <a16:creationId xmlns:a16="http://schemas.microsoft.com/office/drawing/2014/main" id="{B6094725-1CB8-DD1E-73C4-237F7C67E808}"/>
                </a:ext>
              </a:extLst>
            </p:cNvPr>
            <p:cNvSpPr txBox="1"/>
            <p:nvPr/>
          </p:nvSpPr>
          <p:spPr>
            <a:xfrm>
              <a:off x="-4277206" y="4677147"/>
              <a:ext cx="938117" cy="861774"/>
            </a:xfrm>
            <a:prstGeom prst="rect">
              <a:avLst/>
            </a:prstGeom>
            <a:noFill/>
          </p:spPr>
          <p:txBody>
            <a:bodyPr wrap="square">
              <a:spAutoFit/>
            </a:bodyPr>
            <a:lstStyle/>
            <a:p>
              <a:pPr algn="ctr"/>
              <a:r>
                <a:rPr lang="en-US" sz="1600" dirty="0">
                  <a:latin typeface="Salina"/>
                </a:rPr>
                <a:t>Diego</a:t>
              </a:r>
            </a:p>
            <a:p>
              <a:pPr algn="ctr"/>
              <a:r>
                <a:rPr lang="en-US" sz="1600" b="1" dirty="0">
                  <a:latin typeface="Salina"/>
                </a:rPr>
                <a:t>0 CC</a:t>
              </a:r>
            </a:p>
            <a:p>
              <a:endParaRPr lang="fr-FR" b="1" dirty="0">
                <a:latin typeface="Salina"/>
              </a:endParaRPr>
            </a:p>
          </p:txBody>
        </p:sp>
        <p:cxnSp>
          <p:nvCxnSpPr>
            <p:cNvPr id="65" name="Connecteur droit avec flèche 64">
              <a:extLst>
                <a:ext uri="{FF2B5EF4-FFF2-40B4-BE49-F238E27FC236}">
                  <a16:creationId xmlns:a16="http://schemas.microsoft.com/office/drawing/2014/main" id="{485ACF1B-7336-C3D6-4AC8-20E8F016A656}"/>
                </a:ext>
              </a:extLst>
            </p:cNvPr>
            <p:cNvCxnSpPr>
              <a:cxnSpLocks/>
            </p:cNvCxnSpPr>
            <p:nvPr/>
          </p:nvCxnSpPr>
          <p:spPr>
            <a:xfrm>
              <a:off x="-3907858" y="3268938"/>
              <a:ext cx="0" cy="5806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81" name="Groupe 80">
            <a:extLst>
              <a:ext uri="{FF2B5EF4-FFF2-40B4-BE49-F238E27FC236}">
                <a16:creationId xmlns:a16="http://schemas.microsoft.com/office/drawing/2014/main" id="{83BCFB4A-2768-E840-3D6B-260033C7EBF7}"/>
              </a:ext>
            </a:extLst>
          </p:cNvPr>
          <p:cNvGrpSpPr/>
          <p:nvPr/>
        </p:nvGrpSpPr>
        <p:grpSpPr>
          <a:xfrm>
            <a:off x="1324494" y="-4922788"/>
            <a:ext cx="2520349" cy="3357409"/>
            <a:chOff x="-6494599" y="7097092"/>
            <a:chExt cx="2520349" cy="3357409"/>
          </a:xfrm>
        </p:grpSpPr>
        <p:grpSp>
          <p:nvGrpSpPr>
            <p:cNvPr id="43" name="Groupe 42">
              <a:extLst>
                <a:ext uri="{FF2B5EF4-FFF2-40B4-BE49-F238E27FC236}">
                  <a16:creationId xmlns:a16="http://schemas.microsoft.com/office/drawing/2014/main" id="{C520D51E-5E95-C6D1-7E51-BE143C570554}"/>
                </a:ext>
              </a:extLst>
            </p:cNvPr>
            <p:cNvGrpSpPr/>
            <p:nvPr/>
          </p:nvGrpSpPr>
          <p:grpSpPr>
            <a:xfrm>
              <a:off x="-6494599" y="7393653"/>
              <a:ext cx="2520349" cy="3060848"/>
              <a:chOff x="-6111369" y="6920324"/>
              <a:chExt cx="2520349" cy="3060848"/>
            </a:xfrm>
          </p:grpSpPr>
          <p:pic>
            <p:nvPicPr>
              <p:cNvPr id="15" name="Image 14" descr="Une image contenant clipart, sourire, illustration, dessin humoristique&#10;&#10;Description générée automatiquement">
                <a:extLst>
                  <a:ext uri="{FF2B5EF4-FFF2-40B4-BE49-F238E27FC236}">
                    <a16:creationId xmlns:a16="http://schemas.microsoft.com/office/drawing/2014/main" id="{065B04CC-83CF-F5E4-5A4B-E9E2F65D11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65413" y="6920324"/>
                <a:ext cx="756836" cy="885188"/>
              </a:xfrm>
              <a:prstGeom prst="rect">
                <a:avLst/>
              </a:prstGeom>
            </p:spPr>
          </p:pic>
          <p:cxnSp>
            <p:nvCxnSpPr>
              <p:cNvPr id="16" name="Connecteur droit avec flèche 15">
                <a:extLst>
                  <a:ext uri="{FF2B5EF4-FFF2-40B4-BE49-F238E27FC236}">
                    <a16:creationId xmlns:a16="http://schemas.microsoft.com/office/drawing/2014/main" id="{877F3BFC-A5E0-81EE-E7C2-2B196CFAB595}"/>
                  </a:ext>
                </a:extLst>
              </p:cNvPr>
              <p:cNvCxnSpPr>
                <a:cxnSpLocks/>
              </p:cNvCxnSpPr>
              <p:nvPr/>
            </p:nvCxnSpPr>
            <p:spPr>
              <a:xfrm flipH="1">
                <a:off x="-5373252" y="8116357"/>
                <a:ext cx="343145" cy="4163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ZoneTexte 17">
                <a:extLst>
                  <a:ext uri="{FF2B5EF4-FFF2-40B4-BE49-F238E27FC236}">
                    <a16:creationId xmlns:a16="http://schemas.microsoft.com/office/drawing/2014/main" id="{6E657948-5297-F2DE-FDEE-ACE3ED8398DA}"/>
                  </a:ext>
                </a:extLst>
              </p:cNvPr>
              <p:cNvSpPr txBox="1"/>
              <p:nvPr/>
            </p:nvSpPr>
            <p:spPr>
              <a:xfrm>
                <a:off x="-5234424" y="7690823"/>
                <a:ext cx="938117" cy="584775"/>
              </a:xfrm>
              <a:prstGeom prst="rect">
                <a:avLst/>
              </a:prstGeom>
              <a:noFill/>
            </p:spPr>
            <p:txBody>
              <a:bodyPr wrap="square">
                <a:spAutoFit/>
              </a:bodyPr>
              <a:lstStyle/>
              <a:p>
                <a:pPr algn="ctr"/>
                <a:r>
                  <a:rPr lang="en-US" sz="1600" dirty="0">
                    <a:latin typeface="Salina"/>
                  </a:rPr>
                  <a:t>Ly</a:t>
                </a:r>
              </a:p>
              <a:p>
                <a:pPr algn="ctr"/>
                <a:r>
                  <a:rPr lang="en-US" sz="1600" b="1" dirty="0">
                    <a:latin typeface="Salina"/>
                  </a:rPr>
                  <a:t>3CC</a:t>
                </a:r>
                <a:endParaRPr lang="fr-FR" sz="1600" b="1" dirty="0">
                  <a:latin typeface="Salina"/>
                </a:endParaRPr>
              </a:p>
            </p:txBody>
          </p:sp>
          <p:cxnSp>
            <p:nvCxnSpPr>
              <p:cNvPr id="35" name="Connecteur droit avec flèche 34">
                <a:extLst>
                  <a:ext uri="{FF2B5EF4-FFF2-40B4-BE49-F238E27FC236}">
                    <a16:creationId xmlns:a16="http://schemas.microsoft.com/office/drawing/2014/main" id="{04C5861F-23A3-6336-6FCE-32B371F573EC}"/>
                  </a:ext>
                </a:extLst>
              </p:cNvPr>
              <p:cNvCxnSpPr>
                <a:cxnSpLocks/>
              </p:cNvCxnSpPr>
              <p:nvPr/>
            </p:nvCxnSpPr>
            <p:spPr>
              <a:xfrm>
                <a:off x="-4494513" y="8196351"/>
                <a:ext cx="244244" cy="4083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7" name="Image 66" descr="Une image contenant clipart, illustration, dessin, dessin humoristique&#10;&#10;Description générée automatiquement">
                <a:extLst>
                  <a:ext uri="{FF2B5EF4-FFF2-40B4-BE49-F238E27FC236}">
                    <a16:creationId xmlns:a16="http://schemas.microsoft.com/office/drawing/2014/main" id="{1DEDD74D-604B-6EEB-2CE5-23D85147A6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88441" y="8578111"/>
                <a:ext cx="837044" cy="834952"/>
              </a:xfrm>
              <a:prstGeom prst="rect">
                <a:avLst/>
              </a:prstGeom>
            </p:spPr>
          </p:pic>
          <p:pic>
            <p:nvPicPr>
              <p:cNvPr id="69" name="Image 68" descr="Une image contenant clipart, illustration, dessin, dessin humoristique&#10;&#10;Description générée automatiquement">
                <a:extLst>
                  <a:ext uri="{FF2B5EF4-FFF2-40B4-BE49-F238E27FC236}">
                    <a16:creationId xmlns:a16="http://schemas.microsoft.com/office/drawing/2014/main" id="{A5177A84-262F-0F07-1019-DA71AAAAC5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3946" y="8669427"/>
                <a:ext cx="837044" cy="753340"/>
              </a:xfrm>
              <a:prstGeom prst="rect">
                <a:avLst/>
              </a:prstGeom>
            </p:spPr>
          </p:pic>
          <p:sp>
            <p:nvSpPr>
              <p:cNvPr id="71" name="ZoneTexte 70">
                <a:extLst>
                  <a:ext uri="{FF2B5EF4-FFF2-40B4-BE49-F238E27FC236}">
                    <a16:creationId xmlns:a16="http://schemas.microsoft.com/office/drawing/2014/main" id="{FD0322CA-A7B2-2682-7698-40D8CBDE2C49}"/>
                  </a:ext>
                </a:extLst>
              </p:cNvPr>
              <p:cNvSpPr txBox="1"/>
              <p:nvPr/>
            </p:nvSpPr>
            <p:spPr>
              <a:xfrm>
                <a:off x="-6111369" y="9348063"/>
                <a:ext cx="938117" cy="584775"/>
              </a:xfrm>
              <a:prstGeom prst="rect">
                <a:avLst/>
              </a:prstGeom>
              <a:noFill/>
            </p:spPr>
            <p:txBody>
              <a:bodyPr wrap="square">
                <a:spAutoFit/>
              </a:bodyPr>
              <a:lstStyle/>
              <a:p>
                <a:pPr algn="ctr"/>
                <a:r>
                  <a:rPr lang="en-US" sz="1600" dirty="0">
                    <a:latin typeface="Salina"/>
                  </a:rPr>
                  <a:t>Alina</a:t>
                </a:r>
              </a:p>
              <a:p>
                <a:pPr algn="ctr"/>
                <a:r>
                  <a:rPr lang="en-US" sz="1600" b="1" dirty="0">
                    <a:highlight>
                      <a:srgbClr val="FFC600"/>
                    </a:highlight>
                    <a:latin typeface="Salina"/>
                  </a:rPr>
                  <a:t>2CC</a:t>
                </a:r>
                <a:endParaRPr lang="fr-FR" sz="1600" b="1" dirty="0">
                  <a:highlight>
                    <a:srgbClr val="FFC600"/>
                  </a:highlight>
                  <a:latin typeface="Salina"/>
                </a:endParaRPr>
              </a:p>
            </p:txBody>
          </p:sp>
          <p:sp>
            <p:nvSpPr>
              <p:cNvPr id="72" name="ZoneTexte 71">
                <a:extLst>
                  <a:ext uri="{FF2B5EF4-FFF2-40B4-BE49-F238E27FC236}">
                    <a16:creationId xmlns:a16="http://schemas.microsoft.com/office/drawing/2014/main" id="{5255E4E1-DD98-F085-70FF-F3A2B7C92193}"/>
                  </a:ext>
                </a:extLst>
              </p:cNvPr>
              <p:cNvSpPr txBox="1"/>
              <p:nvPr/>
            </p:nvSpPr>
            <p:spPr>
              <a:xfrm>
                <a:off x="-4588696" y="9396397"/>
                <a:ext cx="997676" cy="584775"/>
              </a:xfrm>
              <a:prstGeom prst="rect">
                <a:avLst/>
              </a:prstGeom>
              <a:noFill/>
            </p:spPr>
            <p:txBody>
              <a:bodyPr wrap="square">
                <a:spAutoFit/>
              </a:bodyPr>
              <a:lstStyle/>
              <a:p>
                <a:pPr algn="ctr"/>
                <a:r>
                  <a:rPr lang="en-US" sz="1600" dirty="0">
                    <a:latin typeface="Salina"/>
                  </a:rPr>
                  <a:t>Svetlana</a:t>
                </a:r>
              </a:p>
              <a:p>
                <a:pPr algn="ctr"/>
                <a:r>
                  <a:rPr lang="en-US" sz="1600" b="1" dirty="0">
                    <a:highlight>
                      <a:srgbClr val="FFC600"/>
                    </a:highlight>
                    <a:latin typeface="Salina"/>
                  </a:rPr>
                  <a:t>2CC</a:t>
                </a:r>
                <a:endParaRPr lang="fr-FR" sz="1600" b="1" dirty="0">
                  <a:highlight>
                    <a:srgbClr val="FFC600"/>
                  </a:highlight>
                  <a:latin typeface="Salina"/>
                </a:endParaRPr>
              </a:p>
            </p:txBody>
          </p:sp>
        </p:grpSp>
        <p:cxnSp>
          <p:nvCxnSpPr>
            <p:cNvPr id="80" name="Connecteur droit avec flèche 79">
              <a:extLst>
                <a:ext uri="{FF2B5EF4-FFF2-40B4-BE49-F238E27FC236}">
                  <a16:creationId xmlns:a16="http://schemas.microsoft.com/office/drawing/2014/main" id="{E9777455-70AD-C918-3007-D9835D30C602}"/>
                </a:ext>
              </a:extLst>
            </p:cNvPr>
            <p:cNvCxnSpPr>
              <a:cxnSpLocks/>
            </p:cNvCxnSpPr>
            <p:nvPr/>
          </p:nvCxnSpPr>
          <p:spPr>
            <a:xfrm>
              <a:off x="-5184208" y="7097092"/>
              <a:ext cx="0" cy="2226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95" name="ZoneTexte 94">
            <a:extLst>
              <a:ext uri="{FF2B5EF4-FFF2-40B4-BE49-F238E27FC236}">
                <a16:creationId xmlns:a16="http://schemas.microsoft.com/office/drawing/2014/main" id="{CC0659DB-9A5B-E637-4512-0669AE4CDEC7}"/>
              </a:ext>
            </a:extLst>
          </p:cNvPr>
          <p:cNvSpPr txBox="1"/>
          <p:nvPr/>
        </p:nvSpPr>
        <p:spPr>
          <a:xfrm>
            <a:off x="3791521" y="4951107"/>
            <a:ext cx="4533862" cy="400110"/>
          </a:xfrm>
          <a:prstGeom prst="rect">
            <a:avLst/>
          </a:prstGeom>
          <a:noFill/>
        </p:spPr>
        <p:txBody>
          <a:bodyPr wrap="square">
            <a:spAutoFit/>
          </a:bodyPr>
          <a:lstStyle/>
          <a:p>
            <a:pPr algn="ctr"/>
            <a:r>
              <a:rPr lang="en-US" sz="2000" b="1" dirty="0">
                <a:latin typeface="Salina"/>
              </a:rPr>
              <a:t>Total </a:t>
            </a:r>
            <a:r>
              <a:rPr lang="en-US" sz="2000" b="1" dirty="0" err="1">
                <a:latin typeface="Salina"/>
              </a:rPr>
              <a:t>Mois</a:t>
            </a:r>
            <a:r>
              <a:rPr lang="en-US" sz="2000" b="1" dirty="0">
                <a:latin typeface="Salina"/>
              </a:rPr>
              <a:t> 3: </a:t>
            </a:r>
            <a:r>
              <a:rPr lang="en-US" sz="2000" b="1" dirty="0">
                <a:solidFill>
                  <a:srgbClr val="FFC600"/>
                </a:solidFill>
                <a:latin typeface="Salina"/>
              </a:rPr>
              <a:t>29CC </a:t>
            </a:r>
          </a:p>
        </p:txBody>
      </p:sp>
      <p:grpSp>
        <p:nvGrpSpPr>
          <p:cNvPr id="104" name="Groupe 103">
            <a:extLst>
              <a:ext uri="{FF2B5EF4-FFF2-40B4-BE49-F238E27FC236}">
                <a16:creationId xmlns:a16="http://schemas.microsoft.com/office/drawing/2014/main" id="{A00961D3-BCEE-A220-68CA-D4FE97AD8D84}"/>
              </a:ext>
            </a:extLst>
          </p:cNvPr>
          <p:cNvGrpSpPr/>
          <p:nvPr/>
        </p:nvGrpSpPr>
        <p:grpSpPr>
          <a:xfrm>
            <a:off x="2847167" y="-4423837"/>
            <a:ext cx="4798987" cy="4184423"/>
            <a:chOff x="2847167" y="-4423837"/>
            <a:chExt cx="4798987" cy="4184423"/>
          </a:xfrm>
        </p:grpSpPr>
        <p:grpSp>
          <p:nvGrpSpPr>
            <p:cNvPr id="47" name="Groupe 46">
              <a:extLst>
                <a:ext uri="{FF2B5EF4-FFF2-40B4-BE49-F238E27FC236}">
                  <a16:creationId xmlns:a16="http://schemas.microsoft.com/office/drawing/2014/main" id="{6D0299D7-C49B-35C1-F321-E57DAE96A3E8}"/>
                </a:ext>
              </a:extLst>
            </p:cNvPr>
            <p:cNvGrpSpPr/>
            <p:nvPr/>
          </p:nvGrpSpPr>
          <p:grpSpPr>
            <a:xfrm>
              <a:off x="5036838" y="-3952738"/>
              <a:ext cx="2609316" cy="3713324"/>
              <a:chOff x="7465046" y="7319415"/>
              <a:chExt cx="2609316" cy="3713324"/>
            </a:xfrm>
          </p:grpSpPr>
          <p:pic>
            <p:nvPicPr>
              <p:cNvPr id="8" name="Image 7" descr="Une image contenant clipart, illustration, dessin humoristique, art&#10;&#10;Description générée automatiquement">
                <a:extLst>
                  <a:ext uri="{FF2B5EF4-FFF2-40B4-BE49-F238E27FC236}">
                    <a16:creationId xmlns:a16="http://schemas.microsoft.com/office/drawing/2014/main" id="{18E25919-D0E9-432D-31DA-992E25E869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3576" y="7319415"/>
                <a:ext cx="816924" cy="873715"/>
              </a:xfrm>
              <a:prstGeom prst="rect">
                <a:avLst/>
              </a:prstGeom>
            </p:spPr>
          </p:pic>
          <p:sp>
            <p:nvSpPr>
              <p:cNvPr id="10" name="ZoneTexte 9">
                <a:extLst>
                  <a:ext uri="{FF2B5EF4-FFF2-40B4-BE49-F238E27FC236}">
                    <a16:creationId xmlns:a16="http://schemas.microsoft.com/office/drawing/2014/main" id="{69CFDEA2-542E-2D32-9B67-BAE407D2C03A}"/>
                  </a:ext>
                </a:extLst>
              </p:cNvPr>
              <p:cNvSpPr txBox="1"/>
              <p:nvPr/>
            </p:nvSpPr>
            <p:spPr>
              <a:xfrm>
                <a:off x="8330598" y="8193130"/>
                <a:ext cx="938117" cy="584775"/>
              </a:xfrm>
              <a:prstGeom prst="rect">
                <a:avLst/>
              </a:prstGeom>
              <a:noFill/>
            </p:spPr>
            <p:txBody>
              <a:bodyPr wrap="square">
                <a:spAutoFit/>
              </a:bodyPr>
              <a:lstStyle/>
              <a:p>
                <a:pPr algn="ctr"/>
                <a:r>
                  <a:rPr lang="en-US" sz="1600" dirty="0">
                    <a:latin typeface="Salina"/>
                  </a:rPr>
                  <a:t>Pierre</a:t>
                </a:r>
              </a:p>
              <a:p>
                <a:pPr algn="ctr"/>
                <a:r>
                  <a:rPr lang="en-US" sz="1600" b="1" dirty="0">
                    <a:latin typeface="Salina"/>
                  </a:rPr>
                  <a:t>3CC</a:t>
                </a:r>
                <a:endParaRPr lang="fr-FR" sz="1600" b="1" dirty="0">
                  <a:latin typeface="Salina"/>
                </a:endParaRPr>
              </a:p>
            </p:txBody>
          </p:sp>
          <p:cxnSp>
            <p:nvCxnSpPr>
              <p:cNvPr id="37" name="Connecteur droit avec flèche 36">
                <a:extLst>
                  <a:ext uri="{FF2B5EF4-FFF2-40B4-BE49-F238E27FC236}">
                    <a16:creationId xmlns:a16="http://schemas.microsoft.com/office/drawing/2014/main" id="{8380457F-E108-1A93-3239-1E6011F89C65}"/>
                  </a:ext>
                </a:extLst>
              </p:cNvPr>
              <p:cNvCxnSpPr>
                <a:cxnSpLocks/>
              </p:cNvCxnSpPr>
              <p:nvPr/>
            </p:nvCxnSpPr>
            <p:spPr>
              <a:xfrm flipH="1">
                <a:off x="7998716" y="8727268"/>
                <a:ext cx="487944" cy="7097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Connecteur droit avec flèche 38">
                <a:extLst>
                  <a:ext uri="{FF2B5EF4-FFF2-40B4-BE49-F238E27FC236}">
                    <a16:creationId xmlns:a16="http://schemas.microsoft.com/office/drawing/2014/main" id="{0D869EB3-3C87-A2D6-B221-1D6AA7B186F9}"/>
                  </a:ext>
                </a:extLst>
              </p:cNvPr>
              <p:cNvCxnSpPr>
                <a:cxnSpLocks/>
                <a:endCxn id="77" idx="0"/>
              </p:cNvCxnSpPr>
              <p:nvPr/>
            </p:nvCxnSpPr>
            <p:spPr>
              <a:xfrm>
                <a:off x="9052899" y="8727268"/>
                <a:ext cx="435991" cy="8517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4" name="Image 73" descr="Une image contenant sourire, dessin humoristique, clipart, illustration&#10;&#10;Description générée automatiquement">
                <a:extLst>
                  <a:ext uri="{FF2B5EF4-FFF2-40B4-BE49-F238E27FC236}">
                    <a16:creationId xmlns:a16="http://schemas.microsoft.com/office/drawing/2014/main" id="{D5B162ED-1E59-4BBC-2964-3F871E0E2E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65046" y="9456011"/>
                <a:ext cx="961036" cy="1070792"/>
              </a:xfrm>
              <a:prstGeom prst="rect">
                <a:avLst/>
              </a:prstGeom>
            </p:spPr>
          </p:pic>
          <p:sp>
            <p:nvSpPr>
              <p:cNvPr id="75" name="ZoneTexte 74">
                <a:extLst>
                  <a:ext uri="{FF2B5EF4-FFF2-40B4-BE49-F238E27FC236}">
                    <a16:creationId xmlns:a16="http://schemas.microsoft.com/office/drawing/2014/main" id="{6CAAA162-BBBE-BB8E-4396-6E6514DF8A66}"/>
                  </a:ext>
                </a:extLst>
              </p:cNvPr>
              <p:cNvSpPr txBox="1"/>
              <p:nvPr/>
            </p:nvSpPr>
            <p:spPr>
              <a:xfrm>
                <a:off x="7540483" y="10447964"/>
                <a:ext cx="938117" cy="584775"/>
              </a:xfrm>
              <a:prstGeom prst="rect">
                <a:avLst/>
              </a:prstGeom>
              <a:noFill/>
            </p:spPr>
            <p:txBody>
              <a:bodyPr wrap="square">
                <a:spAutoFit/>
              </a:bodyPr>
              <a:lstStyle/>
              <a:p>
                <a:pPr algn="ctr"/>
                <a:r>
                  <a:rPr lang="en-US" sz="1600" dirty="0">
                    <a:latin typeface="Salina"/>
                  </a:rPr>
                  <a:t>Maria</a:t>
                </a:r>
              </a:p>
              <a:p>
                <a:pPr algn="ctr"/>
                <a:r>
                  <a:rPr lang="en-US" sz="1600" b="1" dirty="0">
                    <a:highlight>
                      <a:srgbClr val="FFC600"/>
                    </a:highlight>
                    <a:latin typeface="Salina"/>
                  </a:rPr>
                  <a:t>2CC</a:t>
                </a:r>
                <a:endParaRPr lang="fr-FR" sz="1600" b="1" dirty="0">
                  <a:highlight>
                    <a:srgbClr val="FFC600"/>
                  </a:highlight>
                  <a:latin typeface="Salina"/>
                </a:endParaRPr>
              </a:p>
            </p:txBody>
          </p:sp>
          <p:pic>
            <p:nvPicPr>
              <p:cNvPr id="77" name="Image 76" descr="Une image contenant clipart, dessin humoristique, sourire, illustration&#10;&#10;Description générée automatiquement">
                <a:extLst>
                  <a:ext uri="{FF2B5EF4-FFF2-40B4-BE49-F238E27FC236}">
                    <a16:creationId xmlns:a16="http://schemas.microsoft.com/office/drawing/2014/main" id="{2C4D0A3F-B934-15D6-088F-5EB710FCAB8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83727" y="9578983"/>
                <a:ext cx="810325" cy="868981"/>
              </a:xfrm>
              <a:prstGeom prst="rect">
                <a:avLst/>
              </a:prstGeom>
            </p:spPr>
          </p:pic>
          <p:sp>
            <p:nvSpPr>
              <p:cNvPr id="78" name="ZoneTexte 77">
                <a:extLst>
                  <a:ext uri="{FF2B5EF4-FFF2-40B4-BE49-F238E27FC236}">
                    <a16:creationId xmlns:a16="http://schemas.microsoft.com/office/drawing/2014/main" id="{A46A1DA1-2EB5-1051-086E-18670A0C76FE}"/>
                  </a:ext>
                </a:extLst>
              </p:cNvPr>
              <p:cNvSpPr txBox="1"/>
              <p:nvPr/>
            </p:nvSpPr>
            <p:spPr>
              <a:xfrm>
                <a:off x="9136245" y="10380976"/>
                <a:ext cx="938117" cy="584775"/>
              </a:xfrm>
              <a:prstGeom prst="rect">
                <a:avLst/>
              </a:prstGeom>
              <a:noFill/>
            </p:spPr>
            <p:txBody>
              <a:bodyPr wrap="square">
                <a:spAutoFit/>
              </a:bodyPr>
              <a:lstStyle/>
              <a:p>
                <a:pPr algn="ctr"/>
                <a:r>
                  <a:rPr lang="en-US" sz="1600" dirty="0">
                    <a:latin typeface="Salina"/>
                  </a:rPr>
                  <a:t>José</a:t>
                </a:r>
              </a:p>
              <a:p>
                <a:pPr algn="ctr"/>
                <a:r>
                  <a:rPr lang="en-US" sz="1600" b="1" dirty="0">
                    <a:highlight>
                      <a:srgbClr val="FFC600"/>
                    </a:highlight>
                    <a:latin typeface="Salina"/>
                  </a:rPr>
                  <a:t>2CC</a:t>
                </a:r>
                <a:endParaRPr lang="fr-FR" sz="1600" b="1" dirty="0">
                  <a:highlight>
                    <a:srgbClr val="FFC600"/>
                  </a:highlight>
                  <a:latin typeface="Salina"/>
                </a:endParaRPr>
              </a:p>
            </p:txBody>
          </p:sp>
        </p:grpSp>
        <p:sp>
          <p:nvSpPr>
            <p:cNvPr id="103" name="Forme libre : forme 102">
              <a:extLst>
                <a:ext uri="{FF2B5EF4-FFF2-40B4-BE49-F238E27FC236}">
                  <a16:creationId xmlns:a16="http://schemas.microsoft.com/office/drawing/2014/main" id="{3535A72D-84D2-AAB9-903B-9EC8C74514DD}"/>
                </a:ext>
              </a:extLst>
            </p:cNvPr>
            <p:cNvSpPr/>
            <p:nvPr/>
          </p:nvSpPr>
          <p:spPr>
            <a:xfrm>
              <a:off x="2847167" y="-4423837"/>
              <a:ext cx="3546619" cy="359230"/>
            </a:xfrm>
            <a:custGeom>
              <a:avLst/>
              <a:gdLst>
                <a:gd name="connsiteX0" fmla="*/ 0 w 2419350"/>
                <a:gd name="connsiteY0" fmla="*/ 0 h 457200"/>
                <a:gd name="connsiteX1" fmla="*/ 2057400 w 2419350"/>
                <a:gd name="connsiteY1" fmla="*/ 76200 h 457200"/>
                <a:gd name="connsiteX2" fmla="*/ 2419350 w 2419350"/>
                <a:gd name="connsiteY2" fmla="*/ 457200 h 457200"/>
              </a:gdLst>
              <a:ahLst/>
              <a:cxnLst>
                <a:cxn ang="0">
                  <a:pos x="connsiteX0" y="connsiteY0"/>
                </a:cxn>
                <a:cxn ang="0">
                  <a:pos x="connsiteX1" y="connsiteY1"/>
                </a:cxn>
                <a:cxn ang="0">
                  <a:pos x="connsiteX2" y="connsiteY2"/>
                </a:cxn>
              </a:cxnLst>
              <a:rect l="l" t="t" r="r" b="b"/>
              <a:pathLst>
                <a:path w="2419350" h="457200">
                  <a:moveTo>
                    <a:pt x="0" y="0"/>
                  </a:moveTo>
                  <a:cubicBezTo>
                    <a:pt x="827087" y="0"/>
                    <a:pt x="1654175" y="0"/>
                    <a:pt x="2057400" y="76200"/>
                  </a:cubicBezTo>
                  <a:cubicBezTo>
                    <a:pt x="2460625" y="152400"/>
                    <a:pt x="2368550" y="368300"/>
                    <a:pt x="2419350" y="457200"/>
                  </a:cubicBez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05" name="Image 104" descr="Une image contenant oiseau, Emblème, symbole, aigle&#10;&#10;Le contenu généré par l’IA peut être incorrect.">
            <a:extLst>
              <a:ext uri="{FF2B5EF4-FFF2-40B4-BE49-F238E27FC236}">
                <a16:creationId xmlns:a16="http://schemas.microsoft.com/office/drawing/2014/main" id="{20214C86-61EB-7809-9CFF-AC223FBE313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91574" y="1032510"/>
            <a:ext cx="404424" cy="391378"/>
          </a:xfrm>
          <a:prstGeom prst="rect">
            <a:avLst/>
          </a:prstGeom>
        </p:spPr>
      </p:pic>
      <p:pic>
        <p:nvPicPr>
          <p:cNvPr id="106" name="Image 105" descr="Une image contenant oiseau, Emblème, symbole, aigle&#10;&#10;Le contenu généré par l’IA peut être incorrect.">
            <a:extLst>
              <a:ext uri="{FF2B5EF4-FFF2-40B4-BE49-F238E27FC236}">
                <a16:creationId xmlns:a16="http://schemas.microsoft.com/office/drawing/2014/main" id="{1E667DEB-2716-E459-9A80-7C8D731B43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36954" y="1771019"/>
            <a:ext cx="404424" cy="391378"/>
          </a:xfrm>
          <a:prstGeom prst="rect">
            <a:avLst/>
          </a:prstGeom>
        </p:spPr>
      </p:pic>
      <p:sp>
        <p:nvSpPr>
          <p:cNvPr id="108" name="ZoneTexte 107">
            <a:extLst>
              <a:ext uri="{FF2B5EF4-FFF2-40B4-BE49-F238E27FC236}">
                <a16:creationId xmlns:a16="http://schemas.microsoft.com/office/drawing/2014/main" id="{F0AAA5C7-BD2B-AB08-96F2-86EAB514B388}"/>
              </a:ext>
            </a:extLst>
          </p:cNvPr>
          <p:cNvSpPr txBox="1"/>
          <p:nvPr/>
        </p:nvSpPr>
        <p:spPr>
          <a:xfrm>
            <a:off x="4125957" y="5331956"/>
            <a:ext cx="3848869" cy="338554"/>
          </a:xfrm>
          <a:prstGeom prst="rect">
            <a:avLst/>
          </a:prstGeom>
          <a:noFill/>
        </p:spPr>
        <p:txBody>
          <a:bodyPr wrap="square">
            <a:spAutoFit/>
          </a:bodyPr>
          <a:lstStyle/>
          <a:p>
            <a:r>
              <a:rPr lang="en-US" sz="1600" b="1" dirty="0"/>
              <a:t>✅ Yahel </a:t>
            </a:r>
            <a:r>
              <a:rPr lang="en-US" sz="1600" b="1" dirty="0" err="1"/>
              <a:t>devient</a:t>
            </a:r>
            <a:r>
              <a:rPr lang="en-US" sz="1600" b="1" dirty="0"/>
              <a:t> </a:t>
            </a:r>
            <a:r>
              <a:rPr lang="en-US" sz="1600" b="1"/>
              <a:t>Animateur 14CC</a:t>
            </a:r>
            <a:endParaRPr lang="fr-FR" sz="1600" b="1" dirty="0"/>
          </a:p>
        </p:txBody>
      </p:sp>
      <p:pic>
        <p:nvPicPr>
          <p:cNvPr id="20" name="s14">
            <a:hlinkClick r:id="" action="ppaction://media"/>
            <a:extLst>
              <a:ext uri="{FF2B5EF4-FFF2-40B4-BE49-F238E27FC236}">
                <a16:creationId xmlns:a16="http://schemas.microsoft.com/office/drawing/2014/main" id="{076D7B37-5DC0-3D67-418A-F48A4BCB42D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8560" y="6017373"/>
            <a:ext cx="487363" cy="487363"/>
          </a:xfrm>
          <a:prstGeom prst="rect">
            <a:avLst/>
          </a:prstGeom>
        </p:spPr>
      </p:pic>
    </p:spTree>
    <p:extLst>
      <p:ext uri="{BB962C8B-B14F-4D97-AF65-F5344CB8AC3E}">
        <p14:creationId xmlns:p14="http://schemas.microsoft.com/office/powerpoint/2010/main" val="41939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07407E-6 L -0.15508 0.46968 " pathEditMode="relative" rAng="0" ptsTypes="AA">
                                      <p:cBhvr>
                                        <p:cTn id="6" dur="2000" fill="hold"/>
                                        <p:tgtEl>
                                          <p:spTgt spid="26"/>
                                        </p:tgtEl>
                                        <p:attrNameLst>
                                          <p:attrName>ppt_x</p:attrName>
                                          <p:attrName>ppt_y</p:attrName>
                                        </p:attrNameLst>
                                      </p:cBhvr>
                                      <p:rCtr x="-7760" y="23472"/>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nodeType="clickEffect">
                                  <p:stCondLst>
                                    <p:cond delay="0"/>
                                  </p:stCondLst>
                                  <p:childTnLst>
                                    <p:animMotion origin="layout" path="M -0.08021 -0.01967 L 0.07395 0.04306 C 0.10612 0.05718 0.15442 0.06551 0.20507 0.06551 C 0.26237 0.06551 0.30872 0.05718 0.34075 0.04306 L 0.49544 -0.01967 " pathEditMode="relative" rAng="0" ptsTypes="AAAAA">
                                      <p:cBhvr>
                                        <p:cTn id="15" dur="2000" fill="hold"/>
                                        <p:tgtEl>
                                          <p:spTgt spid="73"/>
                                        </p:tgtEl>
                                        <p:attrNameLst>
                                          <p:attrName>ppt_x</p:attrName>
                                          <p:attrName>ppt_y</p:attrName>
                                        </p:attrNameLst>
                                      </p:cBhvr>
                                      <p:rCtr x="28789" y="4259"/>
                                    </p:animMotion>
                                  </p:childTnLst>
                                </p:cTn>
                              </p:par>
                            </p:childTnLst>
                          </p:cTn>
                        </p:par>
                      </p:childTnLst>
                    </p:cTn>
                  </p:par>
                  <p:par>
                    <p:cTn id="16" fill="hold">
                      <p:stCondLst>
                        <p:cond delay="indefinite"/>
                      </p:stCondLst>
                      <p:childTnLst>
                        <p:par>
                          <p:cTn id="17" fill="hold">
                            <p:stCondLst>
                              <p:cond delay="0"/>
                            </p:stCondLst>
                            <p:childTnLst>
                              <p:par>
                                <p:cTn id="18" presetID="37" presetClass="path" presetSubtype="0" accel="50000" decel="50000" fill="hold" nodeType="clickEffect">
                                  <p:stCondLst>
                                    <p:cond delay="0"/>
                                  </p:stCondLst>
                                  <p:childTnLst>
                                    <p:animMotion origin="layout" path="M -0.06641 0.00556 L 0.08268 -0.00394 C 0.11367 -0.00602 0.16002 -0.00671 0.20911 -0.00671 C 0.26471 -0.00671 0.30937 -0.00602 0.3401 -0.00394 L 0.48932 0.00556 " pathEditMode="relative" rAng="0" ptsTypes="AAAAA">
                                      <p:cBhvr>
                                        <p:cTn id="19" dur="2000" fill="hold"/>
                                        <p:tgtEl>
                                          <p:spTgt spid="76"/>
                                        </p:tgtEl>
                                        <p:attrNameLst>
                                          <p:attrName>ppt_x</p:attrName>
                                          <p:attrName>ppt_y</p:attrName>
                                        </p:attrNameLst>
                                      </p:cBhvr>
                                      <p:rCtr x="27786" y="-625"/>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6"/>
                                        </p:tgtEl>
                                      </p:cBhvr>
                                    </p:animEffect>
                                    <p:set>
                                      <p:cBhvr>
                                        <p:cTn id="24" dur="1" fill="hold">
                                          <p:stCondLst>
                                            <p:cond delay="499"/>
                                          </p:stCondLst>
                                        </p:cTn>
                                        <p:tgtEl>
                                          <p:spTgt spid="7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9635 -0.00301 L 0.3026 0.80301 " pathEditMode="relative" rAng="0" ptsTypes="AA">
                                      <p:cBhvr>
                                        <p:cTn id="28" dur="2000" fill="hold"/>
                                        <p:tgtEl>
                                          <p:spTgt spid="104"/>
                                        </p:tgtEl>
                                        <p:attrNameLst>
                                          <p:attrName>ppt_x</p:attrName>
                                          <p:attrName>ppt_y</p:attrName>
                                        </p:attrNameLst>
                                      </p:cBhvr>
                                      <p:rCtr x="10312" y="40301"/>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3568 0.9669 L -0.03138 1.19699 " pathEditMode="relative" rAng="0" ptsTypes="AA">
                                      <p:cBhvr>
                                        <p:cTn id="32" dur="2000" fill="hold"/>
                                        <p:tgtEl>
                                          <p:spTgt spid="81"/>
                                        </p:tgtEl>
                                        <p:attrNameLst>
                                          <p:attrName>ppt_x</p:attrName>
                                          <p:attrName>ppt_y</p:attrName>
                                        </p:attrNameLst>
                                      </p:cBhvr>
                                      <p:rCtr x="208" y="11505"/>
                                    </p:animMotion>
                                  </p:childTnLst>
                                </p:cTn>
                              </p:par>
                              <p:par>
                                <p:cTn id="33" presetID="31" presetClass="entr" presetSubtype="0"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 calcmode="lin" valueType="num">
                                      <p:cBhvr>
                                        <p:cTn id="35" dur="1000" fill="hold"/>
                                        <p:tgtEl>
                                          <p:spTgt spid="106"/>
                                        </p:tgtEl>
                                        <p:attrNameLst>
                                          <p:attrName>ppt_w</p:attrName>
                                        </p:attrNameLst>
                                      </p:cBhvr>
                                      <p:tavLst>
                                        <p:tav tm="0">
                                          <p:val>
                                            <p:fltVal val="0"/>
                                          </p:val>
                                        </p:tav>
                                        <p:tav tm="100000">
                                          <p:val>
                                            <p:strVal val="#ppt_w"/>
                                          </p:val>
                                        </p:tav>
                                      </p:tavLst>
                                    </p:anim>
                                    <p:anim calcmode="lin" valueType="num">
                                      <p:cBhvr>
                                        <p:cTn id="36" dur="1000" fill="hold"/>
                                        <p:tgtEl>
                                          <p:spTgt spid="106"/>
                                        </p:tgtEl>
                                        <p:attrNameLst>
                                          <p:attrName>ppt_h</p:attrName>
                                        </p:attrNameLst>
                                      </p:cBhvr>
                                      <p:tavLst>
                                        <p:tav tm="0">
                                          <p:val>
                                            <p:fltVal val="0"/>
                                          </p:val>
                                        </p:tav>
                                        <p:tav tm="100000">
                                          <p:val>
                                            <p:strVal val="#ppt_h"/>
                                          </p:val>
                                        </p:tav>
                                      </p:tavLst>
                                    </p:anim>
                                    <p:anim calcmode="lin" valueType="num">
                                      <p:cBhvr>
                                        <p:cTn id="37" dur="1000" fill="hold"/>
                                        <p:tgtEl>
                                          <p:spTgt spid="106"/>
                                        </p:tgtEl>
                                        <p:attrNameLst>
                                          <p:attrName>style.rotation</p:attrName>
                                        </p:attrNameLst>
                                      </p:cBhvr>
                                      <p:tavLst>
                                        <p:tav tm="0">
                                          <p:val>
                                            <p:fltVal val="90"/>
                                          </p:val>
                                        </p:tav>
                                        <p:tav tm="100000">
                                          <p:val>
                                            <p:fltVal val="0"/>
                                          </p:val>
                                        </p:tav>
                                      </p:tavLst>
                                    </p:anim>
                                    <p:animEffect transition="in" filter="fade">
                                      <p:cBhvr>
                                        <p:cTn id="38" dur="10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additive="base">
                                        <p:cTn id="43" dur="500" fill="hold"/>
                                        <p:tgtEl>
                                          <p:spTgt spid="108"/>
                                        </p:tgtEl>
                                        <p:attrNameLst>
                                          <p:attrName>ppt_x</p:attrName>
                                        </p:attrNameLst>
                                      </p:cBhvr>
                                      <p:tavLst>
                                        <p:tav tm="0">
                                          <p:val>
                                            <p:strVal val="#ppt_x"/>
                                          </p:val>
                                        </p:tav>
                                        <p:tav tm="100000">
                                          <p:val>
                                            <p:strVal val="#ppt_x"/>
                                          </p:val>
                                        </p:tav>
                                      </p:tavLst>
                                    </p:anim>
                                    <p:anim calcmode="lin" valueType="num">
                                      <p:cBhvr additive="base">
                                        <p:cTn id="4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5"/>
                                        </p:tgtEl>
                                        <p:attrNameLst>
                                          <p:attrName>style.visibility</p:attrName>
                                        </p:attrNameLst>
                                      </p:cBhvr>
                                      <p:to>
                                        <p:strVal val="visible"/>
                                      </p:to>
                                    </p:set>
                                    <p:anim calcmode="lin" valueType="num">
                                      <p:cBhvr additive="base">
                                        <p:cTn id="49" dur="500" fill="hold"/>
                                        <p:tgtEl>
                                          <p:spTgt spid="95"/>
                                        </p:tgtEl>
                                        <p:attrNameLst>
                                          <p:attrName>ppt_x</p:attrName>
                                        </p:attrNameLst>
                                      </p:cBhvr>
                                      <p:tavLst>
                                        <p:tav tm="0">
                                          <p:val>
                                            <p:strVal val="#ppt_x"/>
                                          </p:val>
                                        </p:tav>
                                        <p:tav tm="100000">
                                          <p:val>
                                            <p:strVal val="#ppt_x"/>
                                          </p:val>
                                        </p:tav>
                                      </p:tavLst>
                                    </p:anim>
                                    <p:anim calcmode="lin" valueType="num">
                                      <p:cBhvr additive="base">
                                        <p:cTn id="5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753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0"/>
                </p:tgtEl>
              </p:cMediaNode>
            </p:audio>
          </p:childTnLst>
        </p:cTn>
      </p:par>
    </p:tnLst>
    <p:bldLst>
      <p:bldP spid="95" grpId="0"/>
      <p:bldP spid="1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AF4D-D1AE-DFD0-ADC7-AC38EFD913F0}"/>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704673A7-8B26-FD75-9C64-9DDF0B815A39}"/>
              </a:ext>
            </a:extLst>
          </p:cNvPr>
          <p:cNvSpPr/>
          <p:nvPr/>
        </p:nvSpPr>
        <p:spPr>
          <a:xfrm>
            <a:off x="6332546" y="1015551"/>
            <a:ext cx="789813" cy="776225"/>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TOI</a:t>
            </a:r>
            <a:endParaRPr lang="fr-FR" b="1" dirty="0">
              <a:solidFill>
                <a:schemeClr val="tx1"/>
              </a:solidFill>
            </a:endParaRPr>
          </a:p>
        </p:txBody>
      </p:sp>
      <p:sp>
        <p:nvSpPr>
          <p:cNvPr id="6" name="ZoneTexte 5">
            <a:extLst>
              <a:ext uri="{FF2B5EF4-FFF2-40B4-BE49-F238E27FC236}">
                <a16:creationId xmlns:a16="http://schemas.microsoft.com/office/drawing/2014/main" id="{57E7E4F5-626E-BE16-685B-90926204F561}"/>
              </a:ext>
            </a:extLst>
          </p:cNvPr>
          <p:cNvSpPr txBox="1"/>
          <p:nvPr/>
        </p:nvSpPr>
        <p:spPr>
          <a:xfrm>
            <a:off x="7122359" y="1210301"/>
            <a:ext cx="665226" cy="369332"/>
          </a:xfrm>
          <a:prstGeom prst="rect">
            <a:avLst/>
          </a:prstGeom>
          <a:noFill/>
        </p:spPr>
        <p:txBody>
          <a:bodyPr wrap="square">
            <a:spAutoFit/>
          </a:bodyPr>
          <a:lstStyle/>
          <a:p>
            <a:r>
              <a:rPr lang="en-US" sz="1400" b="1" dirty="0"/>
              <a:t>4CC</a:t>
            </a:r>
            <a:r>
              <a:rPr lang="en-US" dirty="0"/>
              <a:t> </a:t>
            </a:r>
            <a:endParaRPr lang="fr-FR" dirty="0"/>
          </a:p>
        </p:txBody>
      </p:sp>
      <p:sp>
        <p:nvSpPr>
          <p:cNvPr id="43" name="Titre 1">
            <a:extLst>
              <a:ext uri="{FF2B5EF4-FFF2-40B4-BE49-F238E27FC236}">
                <a16:creationId xmlns:a16="http://schemas.microsoft.com/office/drawing/2014/main" id="{B5FDCFA8-79F1-1714-0716-16029F169D4D}"/>
              </a:ext>
            </a:extLst>
          </p:cNvPr>
          <p:cNvSpPr>
            <a:spLocks noGrp="1"/>
          </p:cNvSpPr>
          <p:nvPr>
            <p:ph type="title"/>
          </p:nvPr>
        </p:nvSpPr>
        <p:spPr>
          <a:xfrm>
            <a:off x="66266" y="-21572"/>
            <a:ext cx="10515600" cy="1124552"/>
          </a:xfrm>
        </p:spPr>
        <p:txBody>
          <a:bodyPr>
            <a:normAutofit/>
          </a:bodyPr>
          <a:lstStyle/>
          <a:p>
            <a:r>
              <a:rPr lang="en-US" b="1" dirty="0" err="1">
                <a:latin typeface="Salina" pitchFamily="50" charset="0"/>
              </a:rPr>
              <a:t>Mois</a:t>
            </a:r>
            <a:r>
              <a:rPr lang="en-US" b="1" dirty="0">
                <a:latin typeface="Salina" pitchFamily="50" charset="0"/>
              </a:rPr>
              <a:t> 4 - </a:t>
            </a:r>
            <a:r>
              <a:rPr lang="en-US" b="1" dirty="0">
                <a:solidFill>
                  <a:srgbClr val="FFC600"/>
                </a:solidFill>
                <a:latin typeface="Salina" pitchFamily="50" charset="0"/>
              </a:rPr>
              <a:t>Expansion</a:t>
            </a:r>
            <a:endParaRPr lang="fr-FR" dirty="0">
              <a:solidFill>
                <a:srgbClr val="FFC600"/>
              </a:solidFill>
              <a:latin typeface="Salina" pitchFamily="50" charset="0"/>
            </a:endParaRPr>
          </a:p>
        </p:txBody>
      </p:sp>
      <p:cxnSp>
        <p:nvCxnSpPr>
          <p:cNvPr id="48" name="Connecteur droit 47">
            <a:extLst>
              <a:ext uri="{FF2B5EF4-FFF2-40B4-BE49-F238E27FC236}">
                <a16:creationId xmlns:a16="http://schemas.microsoft.com/office/drawing/2014/main" id="{C60F52EC-732F-601B-DC45-8F37053C4FB9}"/>
              </a:ext>
            </a:extLst>
          </p:cNvPr>
          <p:cNvCxnSpPr>
            <a:cxnSpLocks/>
          </p:cNvCxnSpPr>
          <p:nvPr/>
        </p:nvCxnSpPr>
        <p:spPr>
          <a:xfrm>
            <a:off x="1510387" y="1096909"/>
            <a:ext cx="4894484" cy="48085"/>
          </a:xfrm>
          <a:prstGeom prst="line">
            <a:avLst/>
          </a:prstGeom>
        </p:spPr>
        <p:style>
          <a:lnRef idx="2">
            <a:schemeClr val="dk1"/>
          </a:lnRef>
          <a:fillRef idx="0">
            <a:schemeClr val="dk1"/>
          </a:fillRef>
          <a:effectRef idx="1">
            <a:schemeClr val="dk1"/>
          </a:effectRef>
          <a:fontRef idx="minor">
            <a:schemeClr val="tx1"/>
          </a:fontRef>
        </p:style>
      </p:cxnSp>
      <p:cxnSp>
        <p:nvCxnSpPr>
          <p:cNvPr id="50" name="Connecteur droit avec flèche 49">
            <a:extLst>
              <a:ext uri="{FF2B5EF4-FFF2-40B4-BE49-F238E27FC236}">
                <a16:creationId xmlns:a16="http://schemas.microsoft.com/office/drawing/2014/main" id="{1D463A80-3FD8-985B-675E-6A85F53C3DC4}"/>
              </a:ext>
            </a:extLst>
          </p:cNvPr>
          <p:cNvCxnSpPr>
            <a:cxnSpLocks/>
          </p:cNvCxnSpPr>
          <p:nvPr/>
        </p:nvCxnSpPr>
        <p:spPr>
          <a:xfrm>
            <a:off x="1515081" y="1108005"/>
            <a:ext cx="0" cy="2384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necteur droit avec flèche 51">
            <a:extLst>
              <a:ext uri="{FF2B5EF4-FFF2-40B4-BE49-F238E27FC236}">
                <a16:creationId xmlns:a16="http://schemas.microsoft.com/office/drawing/2014/main" id="{A1FD6741-B322-3DCB-1349-23229BE46E02}"/>
              </a:ext>
            </a:extLst>
          </p:cNvPr>
          <p:cNvCxnSpPr>
            <a:cxnSpLocks/>
          </p:cNvCxnSpPr>
          <p:nvPr/>
        </p:nvCxnSpPr>
        <p:spPr>
          <a:xfrm>
            <a:off x="2952004" y="1108005"/>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5" name="Image 54" descr="Une image contenant sourire, dessin humoristique, illustration, art&#10;&#10;Description générée automatiquement">
            <a:extLst>
              <a:ext uri="{FF2B5EF4-FFF2-40B4-BE49-F238E27FC236}">
                <a16:creationId xmlns:a16="http://schemas.microsoft.com/office/drawing/2014/main" id="{769E37FF-FDA0-6ABE-8EE9-2B90F9B81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52" y="1417323"/>
            <a:ext cx="938117" cy="825543"/>
          </a:xfrm>
          <a:prstGeom prst="rect">
            <a:avLst/>
          </a:prstGeom>
        </p:spPr>
      </p:pic>
      <p:sp>
        <p:nvSpPr>
          <p:cNvPr id="56" name="ZoneTexte 55">
            <a:extLst>
              <a:ext uri="{FF2B5EF4-FFF2-40B4-BE49-F238E27FC236}">
                <a16:creationId xmlns:a16="http://schemas.microsoft.com/office/drawing/2014/main" id="{C41F9EC2-210B-F9CD-8C66-C65E9643BAA4}"/>
              </a:ext>
            </a:extLst>
          </p:cNvPr>
          <p:cNvSpPr txBox="1"/>
          <p:nvPr/>
        </p:nvSpPr>
        <p:spPr>
          <a:xfrm>
            <a:off x="957307" y="2116624"/>
            <a:ext cx="938117" cy="523220"/>
          </a:xfrm>
          <a:prstGeom prst="rect">
            <a:avLst/>
          </a:prstGeom>
          <a:noFill/>
        </p:spPr>
        <p:txBody>
          <a:bodyPr wrap="square">
            <a:spAutoFit/>
          </a:bodyPr>
          <a:lstStyle/>
          <a:p>
            <a:pPr algn="ctr"/>
            <a:r>
              <a:rPr lang="en-US" sz="1400" dirty="0"/>
              <a:t>Amadou</a:t>
            </a:r>
          </a:p>
          <a:p>
            <a:pPr algn="ctr"/>
            <a:r>
              <a:rPr lang="en-US" sz="1400" b="1" dirty="0">
                <a:highlight>
                  <a:srgbClr val="FFC600"/>
                </a:highlight>
              </a:rPr>
              <a:t>2CC</a:t>
            </a:r>
            <a:endParaRPr lang="fr-FR" sz="1400" b="1" dirty="0">
              <a:highlight>
                <a:srgbClr val="FFC600"/>
              </a:highlight>
            </a:endParaRPr>
          </a:p>
        </p:txBody>
      </p:sp>
      <p:pic>
        <p:nvPicPr>
          <p:cNvPr id="58" name="Image 57" descr="Une image contenant dessin humoristique, sourire, illustration, art&#10;&#10;Description générée automatiquement">
            <a:extLst>
              <a:ext uri="{FF2B5EF4-FFF2-40B4-BE49-F238E27FC236}">
                <a16:creationId xmlns:a16="http://schemas.microsoft.com/office/drawing/2014/main" id="{ED8B9F80-155B-21C3-363F-5C126FD6C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2626" y="1469833"/>
            <a:ext cx="839955" cy="1112523"/>
          </a:xfrm>
          <a:prstGeom prst="rect">
            <a:avLst/>
          </a:prstGeom>
        </p:spPr>
      </p:pic>
      <p:sp>
        <p:nvSpPr>
          <p:cNvPr id="61" name="ZoneTexte 60">
            <a:extLst>
              <a:ext uri="{FF2B5EF4-FFF2-40B4-BE49-F238E27FC236}">
                <a16:creationId xmlns:a16="http://schemas.microsoft.com/office/drawing/2014/main" id="{B86E596F-8642-9A81-A377-F59B00CE517D}"/>
              </a:ext>
            </a:extLst>
          </p:cNvPr>
          <p:cNvSpPr txBox="1"/>
          <p:nvPr/>
        </p:nvSpPr>
        <p:spPr>
          <a:xfrm>
            <a:off x="3245599" y="2022432"/>
            <a:ext cx="938117" cy="523220"/>
          </a:xfrm>
          <a:prstGeom prst="rect">
            <a:avLst/>
          </a:prstGeom>
          <a:noFill/>
        </p:spPr>
        <p:txBody>
          <a:bodyPr wrap="square">
            <a:spAutoFit/>
          </a:bodyPr>
          <a:lstStyle/>
          <a:p>
            <a:r>
              <a:rPr lang="en-US" sz="1400" dirty="0"/>
              <a:t>Mei</a:t>
            </a:r>
          </a:p>
          <a:p>
            <a:r>
              <a:rPr lang="en-US" sz="1400" b="1" dirty="0">
                <a:highlight>
                  <a:srgbClr val="FFC600"/>
                </a:highlight>
              </a:rPr>
              <a:t>2CC</a:t>
            </a:r>
            <a:endParaRPr lang="fr-FR" sz="1400" b="1" dirty="0">
              <a:highlight>
                <a:srgbClr val="FFC600"/>
              </a:highlight>
            </a:endParaRPr>
          </a:p>
        </p:txBody>
      </p:sp>
      <p:grpSp>
        <p:nvGrpSpPr>
          <p:cNvPr id="29" name="Groupe 28">
            <a:extLst>
              <a:ext uri="{FF2B5EF4-FFF2-40B4-BE49-F238E27FC236}">
                <a16:creationId xmlns:a16="http://schemas.microsoft.com/office/drawing/2014/main" id="{ADBEFA4B-E176-EC65-5140-EBA975500812}"/>
              </a:ext>
            </a:extLst>
          </p:cNvPr>
          <p:cNvGrpSpPr/>
          <p:nvPr/>
        </p:nvGrpSpPr>
        <p:grpSpPr>
          <a:xfrm>
            <a:off x="33913" y="-5690398"/>
            <a:ext cx="7510826" cy="5026628"/>
            <a:chOff x="33913" y="-5690398"/>
            <a:chExt cx="7510826" cy="5026628"/>
          </a:xfrm>
        </p:grpSpPr>
        <p:cxnSp>
          <p:nvCxnSpPr>
            <p:cNvPr id="7" name="Connecteur droit avec flèche 6">
              <a:extLst>
                <a:ext uri="{FF2B5EF4-FFF2-40B4-BE49-F238E27FC236}">
                  <a16:creationId xmlns:a16="http://schemas.microsoft.com/office/drawing/2014/main" id="{5D14C51C-A3BC-92C7-F623-44099196D07F}"/>
                </a:ext>
              </a:extLst>
            </p:cNvPr>
            <p:cNvCxnSpPr>
              <a:cxnSpLocks/>
            </p:cNvCxnSpPr>
            <p:nvPr/>
          </p:nvCxnSpPr>
          <p:spPr>
            <a:xfrm flipH="1">
              <a:off x="5961970" y="-5690398"/>
              <a:ext cx="350643" cy="3745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8" name="Groupe 17">
              <a:extLst>
                <a:ext uri="{FF2B5EF4-FFF2-40B4-BE49-F238E27FC236}">
                  <a16:creationId xmlns:a16="http://schemas.microsoft.com/office/drawing/2014/main" id="{732CB3DC-A449-AC83-AD1A-01365ADAD0A2}"/>
                </a:ext>
              </a:extLst>
            </p:cNvPr>
            <p:cNvGrpSpPr/>
            <p:nvPr/>
          </p:nvGrpSpPr>
          <p:grpSpPr>
            <a:xfrm>
              <a:off x="33913" y="-5301727"/>
              <a:ext cx="7510826" cy="4637957"/>
              <a:chOff x="90135" y="2146315"/>
              <a:chExt cx="7510826" cy="4637957"/>
            </a:xfrm>
          </p:grpSpPr>
          <p:cxnSp>
            <p:nvCxnSpPr>
              <p:cNvPr id="72" name="Connecteur droit avec flèche 71">
                <a:extLst>
                  <a:ext uri="{FF2B5EF4-FFF2-40B4-BE49-F238E27FC236}">
                    <a16:creationId xmlns:a16="http://schemas.microsoft.com/office/drawing/2014/main" id="{A95A2835-D68D-E9A7-B342-FA73FDEEAF81}"/>
                  </a:ext>
                </a:extLst>
              </p:cNvPr>
              <p:cNvCxnSpPr>
                <a:cxnSpLocks/>
              </p:cNvCxnSpPr>
              <p:nvPr/>
            </p:nvCxnSpPr>
            <p:spPr>
              <a:xfrm>
                <a:off x="714656" y="2650574"/>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7" name="Groupe 16">
                <a:extLst>
                  <a:ext uri="{FF2B5EF4-FFF2-40B4-BE49-F238E27FC236}">
                    <a16:creationId xmlns:a16="http://schemas.microsoft.com/office/drawing/2014/main" id="{87D82D75-5BF4-65C9-6E6D-0E284627FC34}"/>
                  </a:ext>
                </a:extLst>
              </p:cNvPr>
              <p:cNvGrpSpPr/>
              <p:nvPr/>
            </p:nvGrpSpPr>
            <p:grpSpPr>
              <a:xfrm>
                <a:off x="90135" y="2146315"/>
                <a:ext cx="7510826" cy="4637957"/>
                <a:chOff x="90135" y="2146315"/>
                <a:chExt cx="7510826" cy="4637957"/>
              </a:xfrm>
            </p:grpSpPr>
            <p:sp>
              <p:nvSpPr>
                <p:cNvPr id="13" name="ZoneTexte 12">
                  <a:extLst>
                    <a:ext uri="{FF2B5EF4-FFF2-40B4-BE49-F238E27FC236}">
                      <a16:creationId xmlns:a16="http://schemas.microsoft.com/office/drawing/2014/main" id="{029DF06B-7F2C-5E4E-E988-E95ED22D4451}"/>
                    </a:ext>
                  </a:extLst>
                </p:cNvPr>
                <p:cNvSpPr txBox="1"/>
                <p:nvPr/>
              </p:nvSpPr>
              <p:spPr>
                <a:xfrm>
                  <a:off x="4297638" y="3779115"/>
                  <a:ext cx="938117" cy="584775"/>
                </a:xfrm>
                <a:prstGeom prst="rect">
                  <a:avLst/>
                </a:prstGeom>
                <a:noFill/>
              </p:spPr>
              <p:txBody>
                <a:bodyPr wrap="square">
                  <a:spAutoFit/>
                </a:bodyPr>
                <a:lstStyle/>
                <a:p>
                  <a:r>
                    <a:rPr lang="en-US" sz="1600" dirty="0"/>
                    <a:t>Ly</a:t>
                  </a:r>
                </a:p>
                <a:p>
                  <a:r>
                    <a:rPr lang="en-US" sz="1600" b="1" dirty="0"/>
                    <a:t>3CC</a:t>
                  </a:r>
                  <a:endParaRPr lang="fr-FR" sz="1600" b="1" dirty="0"/>
                </a:p>
              </p:txBody>
            </p:sp>
            <p:cxnSp>
              <p:nvCxnSpPr>
                <p:cNvPr id="14" name="Connecteur droit avec flèche 13">
                  <a:extLst>
                    <a:ext uri="{FF2B5EF4-FFF2-40B4-BE49-F238E27FC236}">
                      <a16:creationId xmlns:a16="http://schemas.microsoft.com/office/drawing/2014/main" id="{7696AC97-38FB-F5A6-6DB3-15E1EB6CEAAA}"/>
                    </a:ext>
                  </a:extLst>
                </p:cNvPr>
                <p:cNvCxnSpPr>
                  <a:cxnSpLocks/>
                </p:cNvCxnSpPr>
                <p:nvPr/>
              </p:nvCxnSpPr>
              <p:spPr>
                <a:xfrm>
                  <a:off x="4905544" y="4055614"/>
                  <a:ext cx="0" cy="2696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ZoneTexte 27">
                  <a:extLst>
                    <a:ext uri="{FF2B5EF4-FFF2-40B4-BE49-F238E27FC236}">
                      <a16:creationId xmlns:a16="http://schemas.microsoft.com/office/drawing/2014/main" id="{20E15546-4B2E-C3C2-931E-5DC20EB8A052}"/>
                    </a:ext>
                  </a:extLst>
                </p:cNvPr>
                <p:cNvSpPr txBox="1"/>
                <p:nvPr/>
              </p:nvSpPr>
              <p:spPr>
                <a:xfrm>
                  <a:off x="4678216" y="5009616"/>
                  <a:ext cx="938117" cy="523220"/>
                </a:xfrm>
                <a:prstGeom prst="rect">
                  <a:avLst/>
                </a:prstGeom>
                <a:noFill/>
              </p:spPr>
              <p:txBody>
                <a:bodyPr wrap="square">
                  <a:spAutoFit/>
                </a:bodyPr>
                <a:lstStyle/>
                <a:p>
                  <a:r>
                    <a:rPr lang="en-US" sz="1400" dirty="0"/>
                    <a:t>Alina</a:t>
                  </a:r>
                </a:p>
                <a:p>
                  <a:r>
                    <a:rPr lang="en-US" sz="1400" b="1" dirty="0"/>
                    <a:t>3CC</a:t>
                  </a:r>
                  <a:endParaRPr lang="fr-FR" sz="1400" b="1" dirty="0"/>
                </a:p>
              </p:txBody>
            </p:sp>
            <p:cxnSp>
              <p:nvCxnSpPr>
                <p:cNvPr id="62" name="Connecteur droit avec flèche 61">
                  <a:extLst>
                    <a:ext uri="{FF2B5EF4-FFF2-40B4-BE49-F238E27FC236}">
                      <a16:creationId xmlns:a16="http://schemas.microsoft.com/office/drawing/2014/main" id="{9212B3F2-2F2C-8E3E-4D6D-20651F4A2375}"/>
                    </a:ext>
                  </a:extLst>
                </p:cNvPr>
                <p:cNvCxnSpPr>
                  <a:cxnSpLocks/>
                </p:cNvCxnSpPr>
                <p:nvPr/>
              </p:nvCxnSpPr>
              <p:spPr>
                <a:xfrm flipH="1">
                  <a:off x="5147275" y="3026624"/>
                  <a:ext cx="257954" cy="3349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6" name="Groupe 15">
                  <a:extLst>
                    <a:ext uri="{FF2B5EF4-FFF2-40B4-BE49-F238E27FC236}">
                      <a16:creationId xmlns:a16="http://schemas.microsoft.com/office/drawing/2014/main" id="{FF733D6D-ED38-610F-FF5B-577F1025F430}"/>
                    </a:ext>
                  </a:extLst>
                </p:cNvPr>
                <p:cNvGrpSpPr/>
                <p:nvPr/>
              </p:nvGrpSpPr>
              <p:grpSpPr>
                <a:xfrm>
                  <a:off x="90135" y="2146315"/>
                  <a:ext cx="7510826" cy="4637957"/>
                  <a:chOff x="90135" y="2146315"/>
                  <a:chExt cx="7510826" cy="4637957"/>
                </a:xfrm>
              </p:grpSpPr>
              <p:cxnSp>
                <p:nvCxnSpPr>
                  <p:cNvPr id="121" name="Connecteur droit avec flèche 120">
                    <a:extLst>
                      <a:ext uri="{FF2B5EF4-FFF2-40B4-BE49-F238E27FC236}">
                        <a16:creationId xmlns:a16="http://schemas.microsoft.com/office/drawing/2014/main" id="{D2EFB767-F5D1-B34F-4D5C-120ACBB97A5E}"/>
                      </a:ext>
                    </a:extLst>
                  </p:cNvPr>
                  <p:cNvCxnSpPr>
                    <a:cxnSpLocks/>
                  </p:cNvCxnSpPr>
                  <p:nvPr/>
                </p:nvCxnSpPr>
                <p:spPr>
                  <a:xfrm>
                    <a:off x="5020227" y="5485114"/>
                    <a:ext cx="303839" cy="1611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2" name="Connecteur droit avec flèche 121">
                    <a:extLst>
                      <a:ext uri="{FF2B5EF4-FFF2-40B4-BE49-F238E27FC236}">
                        <a16:creationId xmlns:a16="http://schemas.microsoft.com/office/drawing/2014/main" id="{2D82E0F7-E358-AD46-02D2-5BD5B43614FA}"/>
                      </a:ext>
                    </a:extLst>
                  </p:cNvPr>
                  <p:cNvCxnSpPr>
                    <a:cxnSpLocks/>
                  </p:cNvCxnSpPr>
                  <p:nvPr/>
                </p:nvCxnSpPr>
                <p:spPr>
                  <a:xfrm flipH="1">
                    <a:off x="4905544" y="5470279"/>
                    <a:ext cx="125913" cy="2051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 name="Groupe 1">
                    <a:extLst>
                      <a:ext uri="{FF2B5EF4-FFF2-40B4-BE49-F238E27FC236}">
                        <a16:creationId xmlns:a16="http://schemas.microsoft.com/office/drawing/2014/main" id="{80B6EBA4-F2DD-83B1-164D-4F987E319564}"/>
                      </a:ext>
                    </a:extLst>
                  </p:cNvPr>
                  <p:cNvGrpSpPr/>
                  <p:nvPr/>
                </p:nvGrpSpPr>
                <p:grpSpPr>
                  <a:xfrm>
                    <a:off x="90135" y="2146315"/>
                    <a:ext cx="7510826" cy="4637957"/>
                    <a:chOff x="90135" y="2146315"/>
                    <a:chExt cx="7510826" cy="4637957"/>
                  </a:xfrm>
                </p:grpSpPr>
                <p:pic>
                  <p:nvPicPr>
                    <p:cNvPr id="34" name="Image 33" descr="Une image contenant Visage humain, clipart, illustration&#10;&#10;Description générée automatiquement">
                      <a:extLst>
                        <a:ext uri="{FF2B5EF4-FFF2-40B4-BE49-F238E27FC236}">
                          <a16:creationId xmlns:a16="http://schemas.microsoft.com/office/drawing/2014/main" id="{35FE93ED-E8A4-AE8A-9014-152CC4193C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35" y="2690480"/>
                      <a:ext cx="1018757" cy="1113396"/>
                    </a:xfrm>
                    <a:prstGeom prst="rect">
                      <a:avLst/>
                    </a:prstGeom>
                  </p:spPr>
                </p:pic>
                <p:pic>
                  <p:nvPicPr>
                    <p:cNvPr id="3" name="Image 2" descr="Une image contenant clipart, illustration, dessin, dessin humoristique&#10;&#10;Description générée automatiquement">
                      <a:extLst>
                        <a:ext uri="{FF2B5EF4-FFF2-40B4-BE49-F238E27FC236}">
                          <a16:creationId xmlns:a16="http://schemas.microsoft.com/office/drawing/2014/main" id="{5B59F17D-4E96-97D2-0BE6-D8D976F1D3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3831" y="2146315"/>
                      <a:ext cx="920739" cy="828665"/>
                    </a:xfrm>
                    <a:prstGeom prst="rect">
                      <a:avLst/>
                    </a:prstGeom>
                  </p:spPr>
                </p:pic>
                <p:sp>
                  <p:nvSpPr>
                    <p:cNvPr id="5" name="ZoneTexte 4">
                      <a:extLst>
                        <a:ext uri="{FF2B5EF4-FFF2-40B4-BE49-F238E27FC236}">
                          <a16:creationId xmlns:a16="http://schemas.microsoft.com/office/drawing/2014/main" id="{A7D19432-1AD7-A6F0-AB6D-7C687F86121A}"/>
                        </a:ext>
                      </a:extLst>
                    </p:cNvPr>
                    <p:cNvSpPr txBox="1"/>
                    <p:nvPr/>
                  </p:nvSpPr>
                  <p:spPr>
                    <a:xfrm>
                      <a:off x="5371851" y="2877641"/>
                      <a:ext cx="759338" cy="584775"/>
                    </a:xfrm>
                    <a:prstGeom prst="rect">
                      <a:avLst/>
                    </a:prstGeom>
                    <a:noFill/>
                  </p:spPr>
                  <p:txBody>
                    <a:bodyPr wrap="square">
                      <a:spAutoFit/>
                    </a:bodyPr>
                    <a:lstStyle/>
                    <a:p>
                      <a:r>
                        <a:rPr lang="en-US" sz="1600" dirty="0"/>
                        <a:t>Yahel</a:t>
                      </a:r>
                    </a:p>
                    <a:p>
                      <a:r>
                        <a:rPr lang="en-US" sz="1600" b="1" dirty="0"/>
                        <a:t>4CC</a:t>
                      </a:r>
                      <a:endParaRPr lang="fr-FR" sz="1600" b="1" dirty="0"/>
                    </a:p>
                  </p:txBody>
                </p:sp>
                <p:pic>
                  <p:nvPicPr>
                    <p:cNvPr id="11" name="Image 10" descr="Une image contenant clipart, sourire, illustration, dessin humoristique&#10;&#10;Description générée automatiquement">
                      <a:extLst>
                        <a:ext uri="{FF2B5EF4-FFF2-40B4-BE49-F238E27FC236}">
                          <a16:creationId xmlns:a16="http://schemas.microsoft.com/office/drawing/2014/main" id="{E8E41536-1F99-09A3-4FB1-442C21FF82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0739" y="3247971"/>
                      <a:ext cx="690535" cy="807643"/>
                    </a:xfrm>
                    <a:prstGeom prst="rect">
                      <a:avLst/>
                    </a:prstGeom>
                  </p:spPr>
                </p:pic>
                <p:cxnSp>
                  <p:nvCxnSpPr>
                    <p:cNvPr id="12" name="Connecteur droit avec flèche 11">
                      <a:extLst>
                        <a:ext uri="{FF2B5EF4-FFF2-40B4-BE49-F238E27FC236}">
                          <a16:creationId xmlns:a16="http://schemas.microsoft.com/office/drawing/2014/main" id="{FFE40E01-56ED-F46A-9985-3B569EC3383F}"/>
                        </a:ext>
                      </a:extLst>
                    </p:cNvPr>
                    <p:cNvCxnSpPr>
                      <a:cxnSpLocks/>
                    </p:cNvCxnSpPr>
                    <p:nvPr/>
                  </p:nvCxnSpPr>
                  <p:spPr>
                    <a:xfrm flipH="1">
                      <a:off x="563397" y="3831029"/>
                      <a:ext cx="219563" cy="847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7" name="Image 26" descr="Une image contenant clipart, illustration, dessin, dessin humoristique&#10;&#10;Description générée automatiquement">
                      <a:extLst>
                        <a:ext uri="{FF2B5EF4-FFF2-40B4-BE49-F238E27FC236}">
                          <a16:creationId xmlns:a16="http://schemas.microsoft.com/office/drawing/2014/main" id="{B9BE554B-76D5-C5F9-868B-DA579F5A07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87022" y="4374965"/>
                      <a:ext cx="837044" cy="753340"/>
                    </a:xfrm>
                    <a:prstGeom prst="rect">
                      <a:avLst/>
                    </a:prstGeom>
                  </p:spPr>
                </p:pic>
                <p:sp>
                  <p:nvSpPr>
                    <p:cNvPr id="36" name="ZoneTexte 35">
                      <a:extLst>
                        <a:ext uri="{FF2B5EF4-FFF2-40B4-BE49-F238E27FC236}">
                          <a16:creationId xmlns:a16="http://schemas.microsoft.com/office/drawing/2014/main" id="{2FE37DC9-99A8-FB97-2406-A5BABE6627FC}"/>
                        </a:ext>
                      </a:extLst>
                    </p:cNvPr>
                    <p:cNvSpPr txBox="1"/>
                    <p:nvPr/>
                  </p:nvSpPr>
                  <p:spPr>
                    <a:xfrm>
                      <a:off x="107171" y="3564838"/>
                      <a:ext cx="759338" cy="523220"/>
                    </a:xfrm>
                    <a:prstGeom prst="rect">
                      <a:avLst/>
                    </a:prstGeom>
                    <a:noFill/>
                  </p:spPr>
                  <p:txBody>
                    <a:bodyPr wrap="square">
                      <a:spAutoFit/>
                    </a:bodyPr>
                    <a:lstStyle/>
                    <a:p>
                      <a:r>
                        <a:rPr lang="en-US" sz="1400" dirty="0"/>
                        <a:t>Aya</a:t>
                      </a:r>
                    </a:p>
                    <a:p>
                      <a:r>
                        <a:rPr lang="en-US" sz="1400" b="1" dirty="0"/>
                        <a:t>3CC</a:t>
                      </a:r>
                      <a:endParaRPr lang="fr-FR" sz="1400" b="1" dirty="0"/>
                    </a:p>
                  </p:txBody>
                </p:sp>
                <p:cxnSp>
                  <p:nvCxnSpPr>
                    <p:cNvPr id="67" name="Connecteur droit 66">
                      <a:extLst>
                        <a:ext uri="{FF2B5EF4-FFF2-40B4-BE49-F238E27FC236}">
                          <a16:creationId xmlns:a16="http://schemas.microsoft.com/office/drawing/2014/main" id="{462B3303-ABBD-96FE-6E37-93B3A4551221}"/>
                        </a:ext>
                      </a:extLst>
                    </p:cNvPr>
                    <p:cNvCxnSpPr>
                      <a:cxnSpLocks/>
                    </p:cNvCxnSpPr>
                    <p:nvPr/>
                  </p:nvCxnSpPr>
                  <p:spPr>
                    <a:xfrm>
                      <a:off x="714656" y="2650574"/>
                      <a:ext cx="4575698" cy="13428"/>
                    </a:xfrm>
                    <a:prstGeom prst="line">
                      <a:avLst/>
                    </a:prstGeom>
                  </p:spPr>
                  <p:style>
                    <a:lnRef idx="2">
                      <a:schemeClr val="dk1"/>
                    </a:lnRef>
                    <a:fillRef idx="0">
                      <a:schemeClr val="dk1"/>
                    </a:fillRef>
                    <a:effectRef idx="1">
                      <a:schemeClr val="dk1"/>
                    </a:effectRef>
                    <a:fontRef idx="minor">
                      <a:schemeClr val="tx1"/>
                    </a:fontRef>
                  </p:style>
                </p:cxnSp>
                <p:cxnSp>
                  <p:nvCxnSpPr>
                    <p:cNvPr id="79" name="Connecteur droit 78">
                      <a:extLst>
                        <a:ext uri="{FF2B5EF4-FFF2-40B4-BE49-F238E27FC236}">
                          <a16:creationId xmlns:a16="http://schemas.microsoft.com/office/drawing/2014/main" id="{A8D660A7-2471-628B-D5A0-CF574FA97C39}"/>
                        </a:ext>
                      </a:extLst>
                    </p:cNvPr>
                    <p:cNvCxnSpPr/>
                    <p:nvPr/>
                  </p:nvCxnSpPr>
                  <p:spPr>
                    <a:xfrm flipH="1">
                      <a:off x="2952004" y="2781546"/>
                      <a:ext cx="2261827" cy="348881"/>
                    </a:xfrm>
                    <a:prstGeom prst="line">
                      <a:avLst/>
                    </a:prstGeom>
                  </p:spPr>
                  <p:style>
                    <a:lnRef idx="2">
                      <a:schemeClr val="dk1"/>
                    </a:lnRef>
                    <a:fillRef idx="0">
                      <a:schemeClr val="dk1"/>
                    </a:fillRef>
                    <a:effectRef idx="1">
                      <a:schemeClr val="dk1"/>
                    </a:effectRef>
                    <a:fontRef idx="minor">
                      <a:schemeClr val="tx1"/>
                    </a:fontRef>
                  </p:style>
                </p:cxnSp>
                <p:cxnSp>
                  <p:nvCxnSpPr>
                    <p:cNvPr id="80" name="Connecteur droit avec flèche 79">
                      <a:extLst>
                        <a:ext uri="{FF2B5EF4-FFF2-40B4-BE49-F238E27FC236}">
                          <a16:creationId xmlns:a16="http://schemas.microsoft.com/office/drawing/2014/main" id="{F78CE7A8-AC97-C8DB-A92F-446362E3D01D}"/>
                        </a:ext>
                      </a:extLst>
                    </p:cNvPr>
                    <p:cNvCxnSpPr>
                      <a:cxnSpLocks/>
                    </p:cNvCxnSpPr>
                    <p:nvPr/>
                  </p:nvCxnSpPr>
                  <p:spPr>
                    <a:xfrm>
                      <a:off x="2963044" y="3133195"/>
                      <a:ext cx="221195" cy="524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1" name="Connecteur droit avec flèche 80">
                      <a:extLst>
                        <a:ext uri="{FF2B5EF4-FFF2-40B4-BE49-F238E27FC236}">
                          <a16:creationId xmlns:a16="http://schemas.microsoft.com/office/drawing/2014/main" id="{8DAF93F6-61BF-F57D-5B24-13663C677568}"/>
                        </a:ext>
                      </a:extLst>
                    </p:cNvPr>
                    <p:cNvCxnSpPr>
                      <a:cxnSpLocks/>
                    </p:cNvCxnSpPr>
                    <p:nvPr/>
                  </p:nvCxnSpPr>
                  <p:spPr>
                    <a:xfrm flipH="1">
                      <a:off x="2192477" y="3130287"/>
                      <a:ext cx="767186" cy="4345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5" name="Image 84">
                      <a:extLst>
                        <a:ext uri="{FF2B5EF4-FFF2-40B4-BE49-F238E27FC236}">
                          <a16:creationId xmlns:a16="http://schemas.microsoft.com/office/drawing/2014/main" id="{28FBB005-0000-11CC-6B3E-D8C175686E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3045" y="3252627"/>
                      <a:ext cx="760647" cy="813527"/>
                    </a:xfrm>
                    <a:prstGeom prst="rect">
                      <a:avLst/>
                    </a:prstGeom>
                  </p:spPr>
                </p:pic>
                <p:pic>
                  <p:nvPicPr>
                    <p:cNvPr id="87" name="Image 86" descr="Une image contenant sourire, clipart, halloween, dessin humoristique&#10;&#10;Description générée automatiquement">
                      <a:extLst>
                        <a:ext uri="{FF2B5EF4-FFF2-40B4-BE49-F238E27FC236}">
                          <a16:creationId xmlns:a16="http://schemas.microsoft.com/office/drawing/2014/main" id="{C896D06E-8EF8-E245-FFDF-68C3457806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33556" y="3408418"/>
                      <a:ext cx="794356" cy="792370"/>
                    </a:xfrm>
                    <a:prstGeom prst="rect">
                      <a:avLst/>
                    </a:prstGeom>
                  </p:spPr>
                </p:pic>
                <p:sp>
                  <p:nvSpPr>
                    <p:cNvPr id="91" name="ZoneTexte 90">
                      <a:extLst>
                        <a:ext uri="{FF2B5EF4-FFF2-40B4-BE49-F238E27FC236}">
                          <a16:creationId xmlns:a16="http://schemas.microsoft.com/office/drawing/2014/main" id="{1AE411BC-67E0-E6D0-6718-66996A85E6B4}"/>
                        </a:ext>
                      </a:extLst>
                    </p:cNvPr>
                    <p:cNvSpPr txBox="1"/>
                    <p:nvPr/>
                  </p:nvSpPr>
                  <p:spPr>
                    <a:xfrm>
                      <a:off x="1443261" y="3985665"/>
                      <a:ext cx="759338" cy="523220"/>
                    </a:xfrm>
                    <a:prstGeom prst="rect">
                      <a:avLst/>
                    </a:prstGeom>
                    <a:noFill/>
                  </p:spPr>
                  <p:txBody>
                    <a:bodyPr wrap="square">
                      <a:spAutoFit/>
                    </a:bodyPr>
                    <a:lstStyle/>
                    <a:p>
                      <a:r>
                        <a:rPr lang="en-US" sz="1400" dirty="0"/>
                        <a:t>Adam</a:t>
                      </a:r>
                    </a:p>
                    <a:p>
                      <a:r>
                        <a:rPr lang="en-US" sz="1400" b="1" dirty="0">
                          <a:highlight>
                            <a:srgbClr val="FFC600"/>
                          </a:highlight>
                        </a:rPr>
                        <a:t>2CC</a:t>
                      </a:r>
                      <a:endParaRPr lang="fr-FR" sz="1400" b="1" dirty="0">
                        <a:highlight>
                          <a:srgbClr val="FFC600"/>
                        </a:highlight>
                      </a:endParaRPr>
                    </a:p>
                  </p:txBody>
                </p:sp>
                <p:sp>
                  <p:nvSpPr>
                    <p:cNvPr id="92" name="ZoneTexte 91">
                      <a:extLst>
                        <a:ext uri="{FF2B5EF4-FFF2-40B4-BE49-F238E27FC236}">
                          <a16:creationId xmlns:a16="http://schemas.microsoft.com/office/drawing/2014/main" id="{17EA2923-C8FC-66D6-360D-76CDE044DCAC}"/>
                        </a:ext>
                      </a:extLst>
                    </p:cNvPr>
                    <p:cNvSpPr txBox="1"/>
                    <p:nvPr/>
                  </p:nvSpPr>
                  <p:spPr>
                    <a:xfrm>
                      <a:off x="3268921" y="4113355"/>
                      <a:ext cx="759338" cy="523220"/>
                    </a:xfrm>
                    <a:prstGeom prst="rect">
                      <a:avLst/>
                    </a:prstGeom>
                    <a:noFill/>
                  </p:spPr>
                  <p:txBody>
                    <a:bodyPr wrap="square">
                      <a:spAutoFit/>
                    </a:bodyPr>
                    <a:lstStyle/>
                    <a:p>
                      <a:r>
                        <a:rPr lang="en-US" sz="1400" dirty="0"/>
                        <a:t>Sofia</a:t>
                      </a:r>
                    </a:p>
                    <a:p>
                      <a:r>
                        <a:rPr lang="en-US" sz="1400" b="1" dirty="0">
                          <a:highlight>
                            <a:srgbClr val="FFC600"/>
                          </a:highlight>
                        </a:rPr>
                        <a:t>2CC</a:t>
                      </a:r>
                      <a:endParaRPr lang="fr-FR" sz="1400" b="1" dirty="0">
                        <a:highlight>
                          <a:srgbClr val="FFC600"/>
                        </a:highlight>
                      </a:endParaRPr>
                    </a:p>
                  </p:txBody>
                </p:sp>
                <p:cxnSp>
                  <p:nvCxnSpPr>
                    <p:cNvPr id="95" name="Connecteur droit avec flèche 94">
                      <a:extLst>
                        <a:ext uri="{FF2B5EF4-FFF2-40B4-BE49-F238E27FC236}">
                          <a16:creationId xmlns:a16="http://schemas.microsoft.com/office/drawing/2014/main" id="{7E3D44B3-FE39-4F6C-7701-F370559B8E02}"/>
                        </a:ext>
                      </a:extLst>
                    </p:cNvPr>
                    <p:cNvCxnSpPr>
                      <a:cxnSpLocks/>
                    </p:cNvCxnSpPr>
                    <p:nvPr/>
                  </p:nvCxnSpPr>
                  <p:spPr>
                    <a:xfrm>
                      <a:off x="782960" y="3812927"/>
                      <a:ext cx="542312" cy="8653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4" name="ZoneTexte 103">
                      <a:extLst>
                        <a:ext uri="{FF2B5EF4-FFF2-40B4-BE49-F238E27FC236}">
                          <a16:creationId xmlns:a16="http://schemas.microsoft.com/office/drawing/2014/main" id="{22E9DC56-8FE2-511F-209C-3A1EE927BE8E}"/>
                        </a:ext>
                      </a:extLst>
                    </p:cNvPr>
                    <p:cNvSpPr txBox="1"/>
                    <p:nvPr/>
                  </p:nvSpPr>
                  <p:spPr>
                    <a:xfrm>
                      <a:off x="154009" y="5440677"/>
                      <a:ext cx="759338" cy="523220"/>
                    </a:xfrm>
                    <a:prstGeom prst="rect">
                      <a:avLst/>
                    </a:prstGeom>
                    <a:noFill/>
                  </p:spPr>
                  <p:txBody>
                    <a:bodyPr wrap="square">
                      <a:spAutoFit/>
                    </a:bodyPr>
                    <a:lstStyle/>
                    <a:p>
                      <a:r>
                        <a:rPr lang="en-US" sz="1400" dirty="0"/>
                        <a:t>Léo</a:t>
                      </a:r>
                    </a:p>
                    <a:p>
                      <a:r>
                        <a:rPr lang="en-US" sz="1400" b="1" dirty="0">
                          <a:highlight>
                            <a:srgbClr val="FFC600"/>
                          </a:highlight>
                        </a:rPr>
                        <a:t>2CC</a:t>
                      </a:r>
                      <a:endParaRPr lang="fr-FR" sz="1400" b="1" dirty="0">
                        <a:highlight>
                          <a:srgbClr val="FFC600"/>
                        </a:highlight>
                      </a:endParaRPr>
                    </a:p>
                  </p:txBody>
                </p:sp>
                <p:pic>
                  <p:nvPicPr>
                    <p:cNvPr id="106" name="Image 105" descr="Une image contenant sourire, clipart, illustration, dessin humoristique&#10;&#10;Description générée automatiquement">
                      <a:extLst>
                        <a:ext uri="{FF2B5EF4-FFF2-40B4-BE49-F238E27FC236}">
                          <a16:creationId xmlns:a16="http://schemas.microsoft.com/office/drawing/2014/main" id="{5E47E923-3040-D2CE-E54E-9370000965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153" y="4677765"/>
                      <a:ext cx="680807" cy="848357"/>
                    </a:xfrm>
                    <a:prstGeom prst="rect">
                      <a:avLst/>
                    </a:prstGeom>
                  </p:spPr>
                </p:pic>
                <p:pic>
                  <p:nvPicPr>
                    <p:cNvPr id="108" name="Image 107" descr="Une image contenant dessin humoristique, clipart, sourire, art&#10;&#10;Description générée automatiquement">
                      <a:extLst>
                        <a:ext uri="{FF2B5EF4-FFF2-40B4-BE49-F238E27FC236}">
                          <a16:creationId xmlns:a16="http://schemas.microsoft.com/office/drawing/2014/main" id="{74DF0EC2-0A67-0903-50FB-60A6FE88E7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3733" y="4720730"/>
                      <a:ext cx="680807" cy="707332"/>
                    </a:xfrm>
                    <a:prstGeom prst="rect">
                      <a:avLst/>
                    </a:prstGeom>
                  </p:spPr>
                </p:pic>
                <p:sp>
                  <p:nvSpPr>
                    <p:cNvPr id="109" name="ZoneTexte 108">
                      <a:extLst>
                        <a:ext uri="{FF2B5EF4-FFF2-40B4-BE49-F238E27FC236}">
                          <a16:creationId xmlns:a16="http://schemas.microsoft.com/office/drawing/2014/main" id="{14C0669C-7AD6-0911-EB8A-64BFA99DDF4F}"/>
                        </a:ext>
                      </a:extLst>
                    </p:cNvPr>
                    <p:cNvSpPr txBox="1"/>
                    <p:nvPr/>
                  </p:nvSpPr>
                  <p:spPr>
                    <a:xfrm>
                      <a:off x="1114030" y="5384606"/>
                      <a:ext cx="759338" cy="523220"/>
                    </a:xfrm>
                    <a:prstGeom prst="rect">
                      <a:avLst/>
                    </a:prstGeom>
                    <a:noFill/>
                  </p:spPr>
                  <p:txBody>
                    <a:bodyPr wrap="square">
                      <a:spAutoFit/>
                    </a:bodyPr>
                    <a:lstStyle/>
                    <a:p>
                      <a:r>
                        <a:rPr lang="en-US" sz="1400" dirty="0"/>
                        <a:t>Samira</a:t>
                      </a:r>
                    </a:p>
                    <a:p>
                      <a:r>
                        <a:rPr lang="en-US" sz="1400" b="1" dirty="0">
                          <a:highlight>
                            <a:srgbClr val="FFC600"/>
                          </a:highlight>
                        </a:rPr>
                        <a:t>2CC</a:t>
                      </a:r>
                      <a:endParaRPr lang="fr-FR" sz="1400" b="1" dirty="0">
                        <a:highlight>
                          <a:srgbClr val="FFC600"/>
                        </a:highlight>
                      </a:endParaRPr>
                    </a:p>
                  </p:txBody>
                </p:sp>
                <p:cxnSp>
                  <p:nvCxnSpPr>
                    <p:cNvPr id="110" name="Connecteur droit 109">
                      <a:extLst>
                        <a:ext uri="{FF2B5EF4-FFF2-40B4-BE49-F238E27FC236}">
                          <a16:creationId xmlns:a16="http://schemas.microsoft.com/office/drawing/2014/main" id="{D5032BCB-29B1-7CF7-EF48-A50E29842751}"/>
                        </a:ext>
                      </a:extLst>
                    </p:cNvPr>
                    <p:cNvCxnSpPr>
                      <a:cxnSpLocks/>
                    </p:cNvCxnSpPr>
                    <p:nvPr/>
                  </p:nvCxnSpPr>
                  <p:spPr>
                    <a:xfrm>
                      <a:off x="5180504" y="3622962"/>
                      <a:ext cx="1700942" cy="0"/>
                    </a:xfrm>
                    <a:prstGeom prst="line">
                      <a:avLst/>
                    </a:prstGeom>
                  </p:spPr>
                  <p:style>
                    <a:lnRef idx="2">
                      <a:schemeClr val="dk1"/>
                    </a:lnRef>
                    <a:fillRef idx="0">
                      <a:schemeClr val="dk1"/>
                    </a:fillRef>
                    <a:effectRef idx="1">
                      <a:schemeClr val="dk1"/>
                    </a:effectRef>
                    <a:fontRef idx="minor">
                      <a:schemeClr val="tx1"/>
                    </a:fontRef>
                  </p:style>
                </p:cxnSp>
                <p:cxnSp>
                  <p:nvCxnSpPr>
                    <p:cNvPr id="112" name="Connecteur droit avec flèche 111">
                      <a:extLst>
                        <a:ext uri="{FF2B5EF4-FFF2-40B4-BE49-F238E27FC236}">
                          <a16:creationId xmlns:a16="http://schemas.microsoft.com/office/drawing/2014/main" id="{587DF402-778A-03DD-9032-D4897925CAA4}"/>
                        </a:ext>
                      </a:extLst>
                    </p:cNvPr>
                    <p:cNvCxnSpPr>
                      <a:cxnSpLocks/>
                    </p:cNvCxnSpPr>
                    <p:nvPr/>
                  </p:nvCxnSpPr>
                  <p:spPr>
                    <a:xfrm>
                      <a:off x="6881446" y="3622962"/>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4" name="Connecteur droit avec flèche 113">
                      <a:extLst>
                        <a:ext uri="{FF2B5EF4-FFF2-40B4-BE49-F238E27FC236}">
                          <a16:creationId xmlns:a16="http://schemas.microsoft.com/office/drawing/2014/main" id="{24E5B86C-146C-8B57-4E1A-54C079959A00}"/>
                        </a:ext>
                      </a:extLst>
                    </p:cNvPr>
                    <p:cNvCxnSpPr>
                      <a:cxnSpLocks/>
                    </p:cNvCxnSpPr>
                    <p:nvPr/>
                  </p:nvCxnSpPr>
                  <p:spPr>
                    <a:xfrm>
                      <a:off x="6030975" y="3635811"/>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6" name="Image 115" descr="Une image contenant sourire, clipart, illustration, dessin humoristique&#10;&#10;Description générée automatiquement">
                      <a:extLst>
                        <a:ext uri="{FF2B5EF4-FFF2-40B4-BE49-F238E27FC236}">
                          <a16:creationId xmlns:a16="http://schemas.microsoft.com/office/drawing/2014/main" id="{C45A1AA2-4D9B-4E90-1C60-F342DE43155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85550" y="3882385"/>
                      <a:ext cx="680050" cy="795380"/>
                    </a:xfrm>
                    <a:prstGeom prst="rect">
                      <a:avLst/>
                    </a:prstGeom>
                  </p:spPr>
                </p:pic>
                <p:pic>
                  <p:nvPicPr>
                    <p:cNvPr id="118" name="Image 117" descr="Une image contenant sourire, dessin humoristique, clipart, halloween&#10;&#10;Description générée automatiquement">
                      <a:extLst>
                        <a:ext uri="{FF2B5EF4-FFF2-40B4-BE49-F238E27FC236}">
                          <a16:creationId xmlns:a16="http://schemas.microsoft.com/office/drawing/2014/main" id="{95916BE7-9DCE-97AD-D811-0184D38B09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96079" y="3895415"/>
                      <a:ext cx="854799" cy="769319"/>
                    </a:xfrm>
                    <a:prstGeom prst="rect">
                      <a:avLst/>
                    </a:prstGeom>
                  </p:spPr>
                </p:pic>
                <p:sp>
                  <p:nvSpPr>
                    <p:cNvPr id="119" name="ZoneTexte 118">
                      <a:extLst>
                        <a:ext uri="{FF2B5EF4-FFF2-40B4-BE49-F238E27FC236}">
                          <a16:creationId xmlns:a16="http://schemas.microsoft.com/office/drawing/2014/main" id="{20247B92-426E-27B3-1CF7-B3C1BBBA63F1}"/>
                        </a:ext>
                      </a:extLst>
                    </p:cNvPr>
                    <p:cNvSpPr txBox="1"/>
                    <p:nvPr/>
                  </p:nvSpPr>
                  <p:spPr>
                    <a:xfrm>
                      <a:off x="6662844" y="4587419"/>
                      <a:ext cx="938117" cy="523220"/>
                    </a:xfrm>
                    <a:prstGeom prst="rect">
                      <a:avLst/>
                    </a:prstGeom>
                    <a:noFill/>
                  </p:spPr>
                  <p:txBody>
                    <a:bodyPr wrap="square">
                      <a:spAutoFit/>
                    </a:bodyPr>
                    <a:lstStyle/>
                    <a:p>
                      <a:r>
                        <a:rPr lang="en-US" sz="1400" dirty="0"/>
                        <a:t>Karim</a:t>
                      </a:r>
                    </a:p>
                    <a:p>
                      <a:r>
                        <a:rPr lang="en-US" sz="1400" b="1" dirty="0">
                          <a:highlight>
                            <a:srgbClr val="FFC600"/>
                          </a:highlight>
                        </a:rPr>
                        <a:t>2CC</a:t>
                      </a:r>
                      <a:endParaRPr lang="fr-FR" sz="1400" b="1" dirty="0">
                        <a:highlight>
                          <a:srgbClr val="FFC600"/>
                        </a:highlight>
                      </a:endParaRPr>
                    </a:p>
                  </p:txBody>
                </p:sp>
                <p:sp>
                  <p:nvSpPr>
                    <p:cNvPr id="120" name="ZoneTexte 119">
                      <a:extLst>
                        <a:ext uri="{FF2B5EF4-FFF2-40B4-BE49-F238E27FC236}">
                          <a16:creationId xmlns:a16="http://schemas.microsoft.com/office/drawing/2014/main" id="{5630BC5F-5F1D-4270-8459-ED70DEC2F678}"/>
                        </a:ext>
                      </a:extLst>
                    </p:cNvPr>
                    <p:cNvSpPr txBox="1"/>
                    <p:nvPr/>
                  </p:nvSpPr>
                  <p:spPr>
                    <a:xfrm>
                      <a:off x="5782829" y="4559750"/>
                      <a:ext cx="938117" cy="523220"/>
                    </a:xfrm>
                    <a:prstGeom prst="rect">
                      <a:avLst/>
                    </a:prstGeom>
                    <a:noFill/>
                  </p:spPr>
                  <p:txBody>
                    <a:bodyPr wrap="square">
                      <a:spAutoFit/>
                    </a:bodyPr>
                    <a:lstStyle/>
                    <a:p>
                      <a:r>
                        <a:rPr lang="en-US" sz="1400" dirty="0"/>
                        <a:t>Elsa</a:t>
                      </a:r>
                    </a:p>
                    <a:p>
                      <a:r>
                        <a:rPr lang="en-US" sz="1400" b="1" dirty="0">
                          <a:highlight>
                            <a:srgbClr val="FFC600"/>
                          </a:highlight>
                        </a:rPr>
                        <a:t>2CC</a:t>
                      </a:r>
                      <a:endParaRPr lang="fr-FR" sz="1400" b="1" dirty="0">
                        <a:highlight>
                          <a:srgbClr val="FFC600"/>
                        </a:highlight>
                      </a:endParaRPr>
                    </a:p>
                  </p:txBody>
                </p:sp>
                <p:pic>
                  <p:nvPicPr>
                    <p:cNvPr id="128" name="Image 127" descr="Une image contenant verres, clipart, crâne, illustration&#10;&#10;Description générée automatiquement">
                      <a:extLst>
                        <a:ext uri="{FF2B5EF4-FFF2-40B4-BE49-F238E27FC236}">
                          <a16:creationId xmlns:a16="http://schemas.microsoft.com/office/drawing/2014/main" id="{AD06DC08-BC3B-967D-2DD9-5F8010A81B3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62846" y="5572395"/>
                      <a:ext cx="730227" cy="825115"/>
                    </a:xfrm>
                    <a:prstGeom prst="rect">
                      <a:avLst/>
                    </a:prstGeom>
                  </p:spPr>
                </p:pic>
                <p:pic>
                  <p:nvPicPr>
                    <p:cNvPr id="132" name="Image 131" descr="Une image contenant clipart, dessin humoristique, illustration, art&#10;&#10;Description générée automatiquement avec une confiance moyenne">
                      <a:extLst>
                        <a:ext uri="{FF2B5EF4-FFF2-40B4-BE49-F238E27FC236}">
                          <a16:creationId xmlns:a16="http://schemas.microsoft.com/office/drawing/2014/main" id="{3CA61559-8710-4E40-A752-1034A976B3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56488" y="5553133"/>
                      <a:ext cx="860960" cy="753340"/>
                    </a:xfrm>
                    <a:prstGeom prst="rect">
                      <a:avLst/>
                    </a:prstGeom>
                  </p:spPr>
                </p:pic>
                <p:sp>
                  <p:nvSpPr>
                    <p:cNvPr id="133" name="ZoneTexte 132">
                      <a:extLst>
                        <a:ext uri="{FF2B5EF4-FFF2-40B4-BE49-F238E27FC236}">
                          <a16:creationId xmlns:a16="http://schemas.microsoft.com/office/drawing/2014/main" id="{97834BD0-50B6-34E1-D1D3-BE8093914AC2}"/>
                        </a:ext>
                      </a:extLst>
                    </p:cNvPr>
                    <p:cNvSpPr txBox="1"/>
                    <p:nvPr/>
                  </p:nvSpPr>
                  <p:spPr>
                    <a:xfrm>
                      <a:off x="4362846" y="6261052"/>
                      <a:ext cx="961678" cy="523220"/>
                    </a:xfrm>
                    <a:prstGeom prst="rect">
                      <a:avLst/>
                    </a:prstGeom>
                    <a:noFill/>
                  </p:spPr>
                  <p:txBody>
                    <a:bodyPr wrap="square">
                      <a:spAutoFit/>
                    </a:bodyPr>
                    <a:lstStyle/>
                    <a:p>
                      <a:r>
                        <a:rPr lang="en-US" sz="1400" dirty="0"/>
                        <a:t>Moussa</a:t>
                      </a:r>
                    </a:p>
                    <a:p>
                      <a:r>
                        <a:rPr lang="en-US" sz="1400" b="1" dirty="0">
                          <a:highlight>
                            <a:srgbClr val="FFC600"/>
                          </a:highlight>
                        </a:rPr>
                        <a:t>2CC</a:t>
                      </a:r>
                      <a:endParaRPr lang="fr-FR" sz="1400" b="1" dirty="0">
                        <a:highlight>
                          <a:srgbClr val="FFC600"/>
                        </a:highlight>
                      </a:endParaRPr>
                    </a:p>
                  </p:txBody>
                </p:sp>
                <p:sp>
                  <p:nvSpPr>
                    <p:cNvPr id="134" name="ZoneTexte 133">
                      <a:extLst>
                        <a:ext uri="{FF2B5EF4-FFF2-40B4-BE49-F238E27FC236}">
                          <a16:creationId xmlns:a16="http://schemas.microsoft.com/office/drawing/2014/main" id="{4662EC89-32AF-967E-36F5-D0D5257F85E1}"/>
                        </a:ext>
                      </a:extLst>
                    </p:cNvPr>
                    <p:cNvSpPr txBox="1"/>
                    <p:nvPr/>
                  </p:nvSpPr>
                  <p:spPr>
                    <a:xfrm>
                      <a:off x="5416972" y="6261052"/>
                      <a:ext cx="961678" cy="523220"/>
                    </a:xfrm>
                    <a:prstGeom prst="rect">
                      <a:avLst/>
                    </a:prstGeom>
                    <a:noFill/>
                  </p:spPr>
                  <p:txBody>
                    <a:bodyPr wrap="square">
                      <a:spAutoFit/>
                    </a:bodyPr>
                    <a:lstStyle/>
                    <a:p>
                      <a:r>
                        <a:rPr lang="en-US" sz="1400" dirty="0"/>
                        <a:t>Julia</a:t>
                      </a:r>
                    </a:p>
                    <a:p>
                      <a:r>
                        <a:rPr lang="en-US" sz="1400" b="1" dirty="0">
                          <a:highlight>
                            <a:srgbClr val="FFC600"/>
                          </a:highlight>
                        </a:rPr>
                        <a:t>2CC</a:t>
                      </a:r>
                      <a:endParaRPr lang="fr-FR" sz="1400" b="1" dirty="0">
                        <a:highlight>
                          <a:srgbClr val="FFC600"/>
                        </a:highlight>
                      </a:endParaRPr>
                    </a:p>
                  </p:txBody>
                </p:sp>
              </p:grpSp>
            </p:grpSp>
          </p:grpSp>
        </p:grpSp>
      </p:grpSp>
      <p:grpSp>
        <p:nvGrpSpPr>
          <p:cNvPr id="22" name="Groupe 21">
            <a:extLst>
              <a:ext uri="{FF2B5EF4-FFF2-40B4-BE49-F238E27FC236}">
                <a16:creationId xmlns:a16="http://schemas.microsoft.com/office/drawing/2014/main" id="{FC96A220-B780-BE2A-B607-8C07711105D2}"/>
              </a:ext>
            </a:extLst>
          </p:cNvPr>
          <p:cNvGrpSpPr/>
          <p:nvPr/>
        </p:nvGrpSpPr>
        <p:grpSpPr>
          <a:xfrm>
            <a:off x="8076976" y="-4953000"/>
            <a:ext cx="3473122" cy="4371429"/>
            <a:chOff x="7101641" y="1987549"/>
            <a:chExt cx="3473122" cy="4371429"/>
          </a:xfrm>
        </p:grpSpPr>
        <p:cxnSp>
          <p:nvCxnSpPr>
            <p:cNvPr id="138" name="Connecteur droit avec flèche 137">
              <a:extLst>
                <a:ext uri="{FF2B5EF4-FFF2-40B4-BE49-F238E27FC236}">
                  <a16:creationId xmlns:a16="http://schemas.microsoft.com/office/drawing/2014/main" id="{6113E508-C32E-9CF5-A5BC-1C18EB6B9825}"/>
                </a:ext>
              </a:extLst>
            </p:cNvPr>
            <p:cNvCxnSpPr>
              <a:cxnSpLocks/>
            </p:cNvCxnSpPr>
            <p:nvPr/>
          </p:nvCxnSpPr>
          <p:spPr>
            <a:xfrm>
              <a:off x="9066528" y="2651246"/>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7" name="Connecteur droit avec flèche 146">
              <a:extLst>
                <a:ext uri="{FF2B5EF4-FFF2-40B4-BE49-F238E27FC236}">
                  <a16:creationId xmlns:a16="http://schemas.microsoft.com/office/drawing/2014/main" id="{E684566C-CE9F-F207-8312-6E09DEA68181}"/>
                </a:ext>
              </a:extLst>
            </p:cNvPr>
            <p:cNvCxnSpPr>
              <a:cxnSpLocks/>
            </p:cNvCxnSpPr>
            <p:nvPr/>
          </p:nvCxnSpPr>
          <p:spPr>
            <a:xfrm flipH="1">
              <a:off x="7767457" y="4897956"/>
              <a:ext cx="216210" cy="3891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8" name="Connecteur droit avec flèche 147">
              <a:extLst>
                <a:ext uri="{FF2B5EF4-FFF2-40B4-BE49-F238E27FC236}">
                  <a16:creationId xmlns:a16="http://schemas.microsoft.com/office/drawing/2014/main" id="{A1F1EBE4-230B-3545-5DE0-77983BD2F5F2}"/>
                </a:ext>
              </a:extLst>
            </p:cNvPr>
            <p:cNvCxnSpPr>
              <a:cxnSpLocks/>
            </p:cNvCxnSpPr>
            <p:nvPr/>
          </p:nvCxnSpPr>
          <p:spPr>
            <a:xfrm>
              <a:off x="7983667" y="4879854"/>
              <a:ext cx="372575" cy="3955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0" name="Groupe 19">
              <a:extLst>
                <a:ext uri="{FF2B5EF4-FFF2-40B4-BE49-F238E27FC236}">
                  <a16:creationId xmlns:a16="http://schemas.microsoft.com/office/drawing/2014/main" id="{98453804-81BF-8890-9DED-EDD247659B56}"/>
                </a:ext>
              </a:extLst>
            </p:cNvPr>
            <p:cNvGrpSpPr/>
            <p:nvPr/>
          </p:nvGrpSpPr>
          <p:grpSpPr>
            <a:xfrm>
              <a:off x="7101641" y="1987549"/>
              <a:ext cx="3473122" cy="4371429"/>
              <a:chOff x="7101641" y="1987549"/>
              <a:chExt cx="3473122" cy="4371429"/>
            </a:xfrm>
          </p:grpSpPr>
          <p:pic>
            <p:nvPicPr>
              <p:cNvPr id="8" name="Image 7" descr="Une image contenant clipart, illustration, dessin humoristique, art&#10;&#10;Description générée automatiquement">
                <a:extLst>
                  <a:ext uri="{FF2B5EF4-FFF2-40B4-BE49-F238E27FC236}">
                    <a16:creationId xmlns:a16="http://schemas.microsoft.com/office/drawing/2014/main" id="{F2605FBE-0FE6-EB94-1EBD-7CF9FD3F45F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41254" y="2146315"/>
                <a:ext cx="816924" cy="873715"/>
              </a:xfrm>
              <a:prstGeom prst="rect">
                <a:avLst/>
              </a:prstGeom>
            </p:spPr>
          </p:pic>
          <p:sp>
            <p:nvSpPr>
              <p:cNvPr id="9" name="ZoneTexte 8">
                <a:extLst>
                  <a:ext uri="{FF2B5EF4-FFF2-40B4-BE49-F238E27FC236}">
                    <a16:creationId xmlns:a16="http://schemas.microsoft.com/office/drawing/2014/main" id="{FD2BD3FA-2024-CF05-B4D8-CDF8EE91ABA4}"/>
                  </a:ext>
                </a:extLst>
              </p:cNvPr>
              <p:cNvSpPr txBox="1"/>
              <p:nvPr/>
            </p:nvSpPr>
            <p:spPr>
              <a:xfrm>
                <a:off x="7644879" y="2934102"/>
                <a:ext cx="938117" cy="584775"/>
              </a:xfrm>
              <a:prstGeom prst="rect">
                <a:avLst/>
              </a:prstGeom>
              <a:noFill/>
            </p:spPr>
            <p:txBody>
              <a:bodyPr wrap="square">
                <a:spAutoFit/>
              </a:bodyPr>
              <a:lstStyle/>
              <a:p>
                <a:r>
                  <a:rPr lang="en-US" sz="1600" dirty="0"/>
                  <a:t>Pierre</a:t>
                </a:r>
              </a:p>
              <a:p>
                <a:r>
                  <a:rPr lang="en-US" sz="1600" b="1" dirty="0"/>
                  <a:t>3CC</a:t>
                </a:r>
                <a:endParaRPr lang="fr-FR" sz="1600" b="1" dirty="0"/>
              </a:p>
            </p:txBody>
          </p:sp>
          <p:cxnSp>
            <p:nvCxnSpPr>
              <p:cNvPr id="10" name="Connecteur droit avec flèche 9">
                <a:extLst>
                  <a:ext uri="{FF2B5EF4-FFF2-40B4-BE49-F238E27FC236}">
                    <a16:creationId xmlns:a16="http://schemas.microsoft.com/office/drawing/2014/main" id="{20400C84-8C33-2CCD-3135-2F582E599482}"/>
                  </a:ext>
                </a:extLst>
              </p:cNvPr>
              <p:cNvCxnSpPr>
                <a:cxnSpLocks/>
              </p:cNvCxnSpPr>
              <p:nvPr/>
            </p:nvCxnSpPr>
            <p:spPr>
              <a:xfrm>
                <a:off x="7101641" y="1987549"/>
                <a:ext cx="423501" cy="3515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Connecteur droit avec flèche 14">
                <a:extLst>
                  <a:ext uri="{FF2B5EF4-FFF2-40B4-BE49-F238E27FC236}">
                    <a16:creationId xmlns:a16="http://schemas.microsoft.com/office/drawing/2014/main" id="{16D351E9-D377-238C-7BD2-F7C9E26668C6}"/>
                  </a:ext>
                </a:extLst>
              </p:cNvPr>
              <p:cNvCxnSpPr>
                <a:cxnSpLocks/>
              </p:cNvCxnSpPr>
              <p:nvPr/>
            </p:nvCxnSpPr>
            <p:spPr>
              <a:xfrm>
                <a:off x="7949716" y="3520591"/>
                <a:ext cx="0" cy="487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0" name="Image 29" descr="Une image contenant sourire, dessin humoristique, clipart, illustration&#10;&#10;Description générée automatiquement">
                <a:extLst>
                  <a:ext uri="{FF2B5EF4-FFF2-40B4-BE49-F238E27FC236}">
                    <a16:creationId xmlns:a16="http://schemas.microsoft.com/office/drawing/2014/main" id="{8C69C182-6D99-7EC9-E3A6-CCE32E1C9E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41594" y="3985665"/>
                <a:ext cx="961036" cy="1070792"/>
              </a:xfrm>
              <a:prstGeom prst="rect">
                <a:avLst/>
              </a:prstGeom>
            </p:spPr>
          </p:pic>
          <p:sp>
            <p:nvSpPr>
              <p:cNvPr id="31" name="ZoneTexte 30">
                <a:extLst>
                  <a:ext uri="{FF2B5EF4-FFF2-40B4-BE49-F238E27FC236}">
                    <a16:creationId xmlns:a16="http://schemas.microsoft.com/office/drawing/2014/main" id="{D4ECCB85-D4B4-5296-D302-0D2FFF6B5E77}"/>
                  </a:ext>
                </a:extLst>
              </p:cNvPr>
              <p:cNvSpPr txBox="1"/>
              <p:nvPr/>
            </p:nvSpPr>
            <p:spPr>
              <a:xfrm>
                <a:off x="8277742" y="4520228"/>
                <a:ext cx="938117" cy="523220"/>
              </a:xfrm>
              <a:prstGeom prst="rect">
                <a:avLst/>
              </a:prstGeom>
              <a:noFill/>
            </p:spPr>
            <p:txBody>
              <a:bodyPr wrap="square">
                <a:spAutoFit/>
              </a:bodyPr>
              <a:lstStyle/>
              <a:p>
                <a:r>
                  <a:rPr lang="en-US" sz="1400" dirty="0"/>
                  <a:t>Maria</a:t>
                </a:r>
              </a:p>
              <a:p>
                <a:r>
                  <a:rPr lang="en-US" sz="1400" b="1" dirty="0"/>
                  <a:t>3CC</a:t>
                </a:r>
                <a:endParaRPr lang="fr-FR" sz="1400" b="1" dirty="0"/>
              </a:p>
            </p:txBody>
          </p:sp>
          <p:cxnSp>
            <p:nvCxnSpPr>
              <p:cNvPr id="135" name="Connecteur droit 134">
                <a:extLst>
                  <a:ext uri="{FF2B5EF4-FFF2-40B4-BE49-F238E27FC236}">
                    <a16:creationId xmlns:a16="http://schemas.microsoft.com/office/drawing/2014/main" id="{651EB2B3-19D4-0266-6F96-F83A354D3437}"/>
                  </a:ext>
                </a:extLst>
              </p:cNvPr>
              <p:cNvCxnSpPr>
                <a:cxnSpLocks/>
              </p:cNvCxnSpPr>
              <p:nvPr/>
            </p:nvCxnSpPr>
            <p:spPr>
              <a:xfrm flipV="1">
                <a:off x="8203611" y="2651246"/>
                <a:ext cx="1561251" cy="4278"/>
              </a:xfrm>
              <a:prstGeom prst="line">
                <a:avLst/>
              </a:prstGeom>
            </p:spPr>
            <p:style>
              <a:lnRef idx="2">
                <a:schemeClr val="dk1"/>
              </a:lnRef>
              <a:fillRef idx="0">
                <a:schemeClr val="dk1"/>
              </a:fillRef>
              <a:effectRef idx="1">
                <a:schemeClr val="dk1"/>
              </a:effectRef>
              <a:fontRef idx="minor">
                <a:schemeClr val="tx1"/>
              </a:fontRef>
            </p:style>
          </p:cxnSp>
          <p:cxnSp>
            <p:nvCxnSpPr>
              <p:cNvPr id="137" name="Connecteur droit avec flèche 136">
                <a:extLst>
                  <a:ext uri="{FF2B5EF4-FFF2-40B4-BE49-F238E27FC236}">
                    <a16:creationId xmlns:a16="http://schemas.microsoft.com/office/drawing/2014/main" id="{A5E2D123-3419-E5A8-906D-CB29906534E0}"/>
                  </a:ext>
                </a:extLst>
              </p:cNvPr>
              <p:cNvCxnSpPr>
                <a:cxnSpLocks/>
              </p:cNvCxnSpPr>
              <p:nvPr/>
            </p:nvCxnSpPr>
            <p:spPr>
              <a:xfrm>
                <a:off x="9764862" y="2644834"/>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2" name="Image 141" descr="Une image contenant sourire, clipart, dessin, illustration&#10;&#10;Description générée automatiquement">
                <a:extLst>
                  <a:ext uri="{FF2B5EF4-FFF2-40B4-BE49-F238E27FC236}">
                    <a16:creationId xmlns:a16="http://schemas.microsoft.com/office/drawing/2014/main" id="{F9089137-54E3-23D9-FC79-A296A8191C2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609448" y="2903124"/>
                <a:ext cx="807013" cy="834122"/>
              </a:xfrm>
              <a:prstGeom prst="rect">
                <a:avLst/>
              </a:prstGeom>
            </p:spPr>
          </p:pic>
          <p:pic>
            <p:nvPicPr>
              <p:cNvPr id="144" name="Image 143" descr="Une image contenant halloween, dessin humoristique, clipart, sourire&#10;&#10;Description générée automatiquement">
                <a:extLst>
                  <a:ext uri="{FF2B5EF4-FFF2-40B4-BE49-F238E27FC236}">
                    <a16:creationId xmlns:a16="http://schemas.microsoft.com/office/drawing/2014/main" id="{7FF54E1A-0E0E-7C24-78D3-395A7201E62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42913" y="2887522"/>
                <a:ext cx="720141" cy="849724"/>
              </a:xfrm>
              <a:prstGeom prst="rect">
                <a:avLst/>
              </a:prstGeom>
            </p:spPr>
          </p:pic>
          <p:sp>
            <p:nvSpPr>
              <p:cNvPr id="145" name="ZoneTexte 144">
                <a:extLst>
                  <a:ext uri="{FF2B5EF4-FFF2-40B4-BE49-F238E27FC236}">
                    <a16:creationId xmlns:a16="http://schemas.microsoft.com/office/drawing/2014/main" id="{89A2DE23-D8CE-C56D-D5AC-C61226C3E0E8}"/>
                  </a:ext>
                </a:extLst>
              </p:cNvPr>
              <p:cNvSpPr txBox="1"/>
              <p:nvPr/>
            </p:nvSpPr>
            <p:spPr>
              <a:xfrm>
                <a:off x="8654219" y="3642101"/>
                <a:ext cx="938117" cy="523220"/>
              </a:xfrm>
              <a:prstGeom prst="rect">
                <a:avLst/>
              </a:prstGeom>
              <a:noFill/>
            </p:spPr>
            <p:txBody>
              <a:bodyPr wrap="square">
                <a:spAutoFit/>
              </a:bodyPr>
              <a:lstStyle/>
              <a:p>
                <a:r>
                  <a:rPr lang="en-US" sz="1400" dirty="0"/>
                  <a:t>Warren</a:t>
                </a:r>
              </a:p>
              <a:p>
                <a:r>
                  <a:rPr lang="en-US" sz="1400" b="1" dirty="0">
                    <a:highlight>
                      <a:srgbClr val="FFC600"/>
                    </a:highlight>
                  </a:rPr>
                  <a:t>2CC</a:t>
                </a:r>
                <a:endParaRPr lang="fr-FR" sz="1400" b="1" dirty="0">
                  <a:highlight>
                    <a:srgbClr val="FFC600"/>
                  </a:highlight>
                </a:endParaRPr>
              </a:p>
            </p:txBody>
          </p:sp>
          <p:sp>
            <p:nvSpPr>
              <p:cNvPr id="146" name="ZoneTexte 145">
                <a:extLst>
                  <a:ext uri="{FF2B5EF4-FFF2-40B4-BE49-F238E27FC236}">
                    <a16:creationId xmlns:a16="http://schemas.microsoft.com/office/drawing/2014/main" id="{70A45809-69AD-1AC5-3D2F-29296CC2BC0B}"/>
                  </a:ext>
                </a:extLst>
              </p:cNvPr>
              <p:cNvSpPr txBox="1"/>
              <p:nvPr/>
            </p:nvSpPr>
            <p:spPr>
              <a:xfrm>
                <a:off x="9636646" y="3620775"/>
                <a:ext cx="938117" cy="523220"/>
              </a:xfrm>
              <a:prstGeom prst="rect">
                <a:avLst/>
              </a:prstGeom>
              <a:noFill/>
            </p:spPr>
            <p:txBody>
              <a:bodyPr wrap="square">
                <a:spAutoFit/>
              </a:bodyPr>
              <a:lstStyle/>
              <a:p>
                <a:r>
                  <a:rPr lang="en-US" sz="1400" dirty="0"/>
                  <a:t>Ana</a:t>
                </a:r>
              </a:p>
              <a:p>
                <a:r>
                  <a:rPr lang="en-US" sz="1400" b="1" dirty="0">
                    <a:highlight>
                      <a:srgbClr val="FFC600"/>
                    </a:highlight>
                  </a:rPr>
                  <a:t>2CC</a:t>
                </a:r>
                <a:endParaRPr lang="fr-FR" sz="1400" b="1" dirty="0">
                  <a:highlight>
                    <a:srgbClr val="FFC600"/>
                  </a:highlight>
                </a:endParaRPr>
              </a:p>
            </p:txBody>
          </p:sp>
          <p:pic>
            <p:nvPicPr>
              <p:cNvPr id="154" name="Image 153" descr="Une image contenant clipart, dessin, sourire, illustration&#10;&#10;Description générée automatiquement">
                <a:extLst>
                  <a:ext uri="{FF2B5EF4-FFF2-40B4-BE49-F238E27FC236}">
                    <a16:creationId xmlns:a16="http://schemas.microsoft.com/office/drawing/2014/main" id="{85CDB238-6BCD-40EA-E759-A6050D6FA09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01641" y="5052433"/>
                <a:ext cx="671886" cy="872579"/>
              </a:xfrm>
              <a:prstGeom prst="rect">
                <a:avLst/>
              </a:prstGeom>
            </p:spPr>
          </p:pic>
          <p:pic>
            <p:nvPicPr>
              <p:cNvPr id="156" name="Image 155" descr="Une image contenant clipart, illustration, dessin humoristique, art&#10;&#10;Description générée automatiquement">
                <a:extLst>
                  <a:ext uri="{FF2B5EF4-FFF2-40B4-BE49-F238E27FC236}">
                    <a16:creationId xmlns:a16="http://schemas.microsoft.com/office/drawing/2014/main" id="{B67F9555-743B-85E5-5001-8109542B29C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74555" y="5064498"/>
                <a:ext cx="661432" cy="747381"/>
              </a:xfrm>
              <a:prstGeom prst="rect">
                <a:avLst/>
              </a:prstGeom>
            </p:spPr>
          </p:pic>
          <p:sp>
            <p:nvSpPr>
              <p:cNvPr id="157" name="ZoneTexte 156">
                <a:extLst>
                  <a:ext uri="{FF2B5EF4-FFF2-40B4-BE49-F238E27FC236}">
                    <a16:creationId xmlns:a16="http://schemas.microsoft.com/office/drawing/2014/main" id="{E2A3938B-0755-5230-91C5-538B34E40BDF}"/>
                  </a:ext>
                </a:extLst>
              </p:cNvPr>
              <p:cNvSpPr txBox="1"/>
              <p:nvPr/>
            </p:nvSpPr>
            <p:spPr>
              <a:xfrm>
                <a:off x="8418931" y="5737832"/>
                <a:ext cx="938117" cy="523220"/>
              </a:xfrm>
              <a:prstGeom prst="rect">
                <a:avLst/>
              </a:prstGeom>
              <a:noFill/>
            </p:spPr>
            <p:txBody>
              <a:bodyPr wrap="square">
                <a:spAutoFit/>
              </a:bodyPr>
              <a:lstStyle/>
              <a:p>
                <a:r>
                  <a:rPr lang="en-US" sz="1400" dirty="0"/>
                  <a:t>Michael</a:t>
                </a:r>
              </a:p>
              <a:p>
                <a:r>
                  <a:rPr lang="en-US" sz="1400" b="1" dirty="0">
                    <a:highlight>
                      <a:srgbClr val="FFC600"/>
                    </a:highlight>
                  </a:rPr>
                  <a:t>2CC</a:t>
                </a:r>
                <a:endParaRPr lang="fr-FR" sz="1400" b="1" dirty="0">
                  <a:highlight>
                    <a:srgbClr val="FFC600"/>
                  </a:highlight>
                </a:endParaRPr>
              </a:p>
            </p:txBody>
          </p:sp>
          <p:sp>
            <p:nvSpPr>
              <p:cNvPr id="158" name="ZoneTexte 157">
                <a:extLst>
                  <a:ext uri="{FF2B5EF4-FFF2-40B4-BE49-F238E27FC236}">
                    <a16:creationId xmlns:a16="http://schemas.microsoft.com/office/drawing/2014/main" id="{0D7CC6B1-98E5-6C6F-C8F8-4F127CFFA5F0}"/>
                  </a:ext>
                </a:extLst>
              </p:cNvPr>
              <p:cNvSpPr txBox="1"/>
              <p:nvPr/>
            </p:nvSpPr>
            <p:spPr>
              <a:xfrm>
                <a:off x="7218370" y="5835758"/>
                <a:ext cx="938117" cy="523220"/>
              </a:xfrm>
              <a:prstGeom prst="rect">
                <a:avLst/>
              </a:prstGeom>
              <a:noFill/>
            </p:spPr>
            <p:txBody>
              <a:bodyPr wrap="square">
                <a:spAutoFit/>
              </a:bodyPr>
              <a:lstStyle/>
              <a:p>
                <a:r>
                  <a:rPr lang="en-US" sz="1400" dirty="0"/>
                  <a:t>Drew</a:t>
                </a:r>
              </a:p>
              <a:p>
                <a:r>
                  <a:rPr lang="en-US" sz="1400" b="1" dirty="0">
                    <a:highlight>
                      <a:srgbClr val="FFC600"/>
                    </a:highlight>
                  </a:rPr>
                  <a:t>2CC</a:t>
                </a:r>
                <a:endParaRPr lang="fr-FR" sz="1400" b="1" dirty="0">
                  <a:highlight>
                    <a:srgbClr val="FFC600"/>
                  </a:highlight>
                </a:endParaRPr>
              </a:p>
            </p:txBody>
          </p:sp>
        </p:grpSp>
      </p:grpSp>
      <p:grpSp>
        <p:nvGrpSpPr>
          <p:cNvPr id="26" name="Groupe 25">
            <a:extLst>
              <a:ext uri="{FF2B5EF4-FFF2-40B4-BE49-F238E27FC236}">
                <a16:creationId xmlns:a16="http://schemas.microsoft.com/office/drawing/2014/main" id="{58D5656C-E84E-C323-BA6F-F4F7DD7CC4EB}"/>
              </a:ext>
            </a:extLst>
          </p:cNvPr>
          <p:cNvGrpSpPr/>
          <p:nvPr/>
        </p:nvGrpSpPr>
        <p:grpSpPr>
          <a:xfrm>
            <a:off x="12805205" y="-1572720"/>
            <a:ext cx="5302549" cy="4143571"/>
            <a:chOff x="7101641" y="1285974"/>
            <a:chExt cx="5302549" cy="4143571"/>
          </a:xfrm>
        </p:grpSpPr>
        <p:pic>
          <p:nvPicPr>
            <p:cNvPr id="19" name="Image 18" descr="Une image contenant clipart, dessin, illustration, dessin humoristique&#10;&#10;Description générée automatiquement">
              <a:extLst>
                <a:ext uri="{FF2B5EF4-FFF2-40B4-BE49-F238E27FC236}">
                  <a16:creationId xmlns:a16="http://schemas.microsoft.com/office/drawing/2014/main" id="{102791F8-C242-164C-E555-304DB514838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705145" y="1737841"/>
              <a:ext cx="772199" cy="897906"/>
            </a:xfrm>
            <a:prstGeom prst="rect">
              <a:avLst/>
            </a:prstGeom>
          </p:spPr>
        </p:pic>
        <p:sp>
          <p:nvSpPr>
            <p:cNvPr id="21" name="ZoneTexte 20">
              <a:extLst>
                <a:ext uri="{FF2B5EF4-FFF2-40B4-BE49-F238E27FC236}">
                  <a16:creationId xmlns:a16="http://schemas.microsoft.com/office/drawing/2014/main" id="{8AC219A5-CA3F-077B-FF5A-970FCFF8DC51}"/>
                </a:ext>
              </a:extLst>
            </p:cNvPr>
            <p:cNvSpPr txBox="1"/>
            <p:nvPr/>
          </p:nvSpPr>
          <p:spPr>
            <a:xfrm>
              <a:off x="10705145" y="2530825"/>
              <a:ext cx="938117" cy="584775"/>
            </a:xfrm>
            <a:prstGeom prst="rect">
              <a:avLst/>
            </a:prstGeom>
            <a:noFill/>
          </p:spPr>
          <p:txBody>
            <a:bodyPr wrap="square">
              <a:spAutoFit/>
            </a:bodyPr>
            <a:lstStyle/>
            <a:p>
              <a:r>
                <a:rPr lang="en-US" sz="1600" dirty="0"/>
                <a:t>Jérémy</a:t>
              </a:r>
            </a:p>
            <a:p>
              <a:r>
                <a:rPr lang="en-US" sz="1600" b="1" dirty="0"/>
                <a:t>3CC</a:t>
              </a:r>
              <a:endParaRPr lang="fr-FR" sz="1600" b="1" dirty="0"/>
            </a:p>
          </p:txBody>
        </p:sp>
        <p:cxnSp>
          <p:nvCxnSpPr>
            <p:cNvPr id="23" name="Connecteur droit 22">
              <a:extLst>
                <a:ext uri="{FF2B5EF4-FFF2-40B4-BE49-F238E27FC236}">
                  <a16:creationId xmlns:a16="http://schemas.microsoft.com/office/drawing/2014/main" id="{CB711894-BFB4-BF82-0DC0-6063DA533A6C}"/>
                </a:ext>
              </a:extLst>
            </p:cNvPr>
            <p:cNvCxnSpPr>
              <a:cxnSpLocks/>
            </p:cNvCxnSpPr>
            <p:nvPr/>
          </p:nvCxnSpPr>
          <p:spPr>
            <a:xfrm>
              <a:off x="7101641" y="1285974"/>
              <a:ext cx="3884525" cy="33820"/>
            </a:xfrm>
            <a:prstGeom prst="line">
              <a:avLst/>
            </a:prstGeom>
          </p:spPr>
          <p:style>
            <a:lnRef idx="2">
              <a:schemeClr val="dk1"/>
            </a:lnRef>
            <a:fillRef idx="0">
              <a:schemeClr val="dk1"/>
            </a:fillRef>
            <a:effectRef idx="1">
              <a:schemeClr val="dk1"/>
            </a:effectRef>
            <a:fontRef idx="minor">
              <a:schemeClr val="tx1"/>
            </a:fontRef>
          </p:style>
        </p:cxnSp>
        <p:cxnSp>
          <p:nvCxnSpPr>
            <p:cNvPr id="24" name="Connecteur droit avec flèche 23">
              <a:extLst>
                <a:ext uri="{FF2B5EF4-FFF2-40B4-BE49-F238E27FC236}">
                  <a16:creationId xmlns:a16="http://schemas.microsoft.com/office/drawing/2014/main" id="{E9D183D0-EA13-E0F8-EC95-4ABDC94F8A12}"/>
                </a:ext>
              </a:extLst>
            </p:cNvPr>
            <p:cNvCxnSpPr>
              <a:cxnSpLocks/>
            </p:cNvCxnSpPr>
            <p:nvPr/>
          </p:nvCxnSpPr>
          <p:spPr>
            <a:xfrm>
              <a:off x="10986166" y="1300732"/>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9" name="Connecteur droit avec flèche 158">
              <a:extLst>
                <a:ext uri="{FF2B5EF4-FFF2-40B4-BE49-F238E27FC236}">
                  <a16:creationId xmlns:a16="http://schemas.microsoft.com/office/drawing/2014/main" id="{E833AE72-C911-576B-BF08-1F5674AA9E6D}"/>
                </a:ext>
              </a:extLst>
            </p:cNvPr>
            <p:cNvCxnSpPr>
              <a:cxnSpLocks/>
            </p:cNvCxnSpPr>
            <p:nvPr/>
          </p:nvCxnSpPr>
          <p:spPr>
            <a:xfrm flipH="1">
              <a:off x="10572513" y="3079455"/>
              <a:ext cx="431741" cy="11213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0" name="Connecteur droit avec flèche 159">
              <a:extLst>
                <a:ext uri="{FF2B5EF4-FFF2-40B4-BE49-F238E27FC236}">
                  <a16:creationId xmlns:a16="http://schemas.microsoft.com/office/drawing/2014/main" id="{5D9BC0F1-DE27-5093-755F-10790865F93B}"/>
                </a:ext>
              </a:extLst>
            </p:cNvPr>
            <p:cNvCxnSpPr>
              <a:cxnSpLocks/>
            </p:cNvCxnSpPr>
            <p:nvPr/>
          </p:nvCxnSpPr>
          <p:spPr>
            <a:xfrm>
              <a:off x="11170645" y="3049508"/>
              <a:ext cx="415699" cy="11727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67" name="Image 166" descr="Une image contenant clipart, illustration, dessin, dessin humoristique&#10;&#10;Description générée automatiquement">
              <a:extLst>
                <a:ext uri="{FF2B5EF4-FFF2-40B4-BE49-F238E27FC236}">
                  <a16:creationId xmlns:a16="http://schemas.microsoft.com/office/drawing/2014/main" id="{77BBEA18-9FCC-3535-8266-08220C9AB14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332757" y="4165321"/>
              <a:ext cx="839955" cy="755960"/>
            </a:xfrm>
            <a:prstGeom prst="rect">
              <a:avLst/>
            </a:prstGeom>
          </p:spPr>
        </p:pic>
        <p:pic>
          <p:nvPicPr>
            <p:cNvPr id="169" name="Image 168" descr="Une image contenant sourire, clipart, dessin humoristique, illustration&#10;&#10;Description générée automatiquement">
              <a:extLst>
                <a:ext uri="{FF2B5EF4-FFF2-40B4-BE49-F238E27FC236}">
                  <a16:creationId xmlns:a16="http://schemas.microsoft.com/office/drawing/2014/main" id="{C401984D-6031-36E7-17AB-51EB035A173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119341" y="4197118"/>
              <a:ext cx="696732" cy="849673"/>
            </a:xfrm>
            <a:prstGeom prst="rect">
              <a:avLst/>
            </a:prstGeom>
          </p:spPr>
        </p:pic>
        <p:sp>
          <p:nvSpPr>
            <p:cNvPr id="170" name="ZoneTexte 169">
              <a:extLst>
                <a:ext uri="{FF2B5EF4-FFF2-40B4-BE49-F238E27FC236}">
                  <a16:creationId xmlns:a16="http://schemas.microsoft.com/office/drawing/2014/main" id="{D6BDBB75-21AB-A76F-94C2-8202D631A3F8}"/>
                </a:ext>
              </a:extLst>
            </p:cNvPr>
            <p:cNvSpPr txBox="1"/>
            <p:nvPr/>
          </p:nvSpPr>
          <p:spPr>
            <a:xfrm>
              <a:off x="11466073" y="4812786"/>
              <a:ext cx="938117" cy="523220"/>
            </a:xfrm>
            <a:prstGeom prst="rect">
              <a:avLst/>
            </a:prstGeom>
            <a:noFill/>
          </p:spPr>
          <p:txBody>
            <a:bodyPr wrap="square">
              <a:spAutoFit/>
            </a:bodyPr>
            <a:lstStyle/>
            <a:p>
              <a:r>
                <a:rPr lang="en-US" sz="1400" dirty="0"/>
                <a:t>Sarah</a:t>
              </a:r>
            </a:p>
            <a:p>
              <a:r>
                <a:rPr lang="en-US" sz="1400" b="1" dirty="0">
                  <a:highlight>
                    <a:srgbClr val="FFC600"/>
                  </a:highlight>
                </a:rPr>
                <a:t>2CC</a:t>
              </a:r>
              <a:endParaRPr lang="fr-FR" sz="1400" b="1" dirty="0">
                <a:highlight>
                  <a:srgbClr val="FFC600"/>
                </a:highlight>
              </a:endParaRPr>
            </a:p>
          </p:txBody>
        </p:sp>
        <p:sp>
          <p:nvSpPr>
            <p:cNvPr id="171" name="ZoneTexte 170">
              <a:extLst>
                <a:ext uri="{FF2B5EF4-FFF2-40B4-BE49-F238E27FC236}">
                  <a16:creationId xmlns:a16="http://schemas.microsoft.com/office/drawing/2014/main" id="{0701FBDA-6E42-8F1D-26FF-5ED685373EAE}"/>
                </a:ext>
              </a:extLst>
            </p:cNvPr>
            <p:cNvSpPr txBox="1"/>
            <p:nvPr/>
          </p:nvSpPr>
          <p:spPr>
            <a:xfrm>
              <a:off x="10236086" y="4906325"/>
              <a:ext cx="938117" cy="523220"/>
            </a:xfrm>
            <a:prstGeom prst="rect">
              <a:avLst/>
            </a:prstGeom>
            <a:noFill/>
          </p:spPr>
          <p:txBody>
            <a:bodyPr wrap="square">
              <a:spAutoFit/>
            </a:bodyPr>
            <a:lstStyle/>
            <a:p>
              <a:r>
                <a:rPr lang="en-US" sz="1400" dirty="0"/>
                <a:t>Julian</a:t>
              </a:r>
            </a:p>
            <a:p>
              <a:r>
                <a:rPr lang="en-US" sz="1400" b="1" dirty="0">
                  <a:highlight>
                    <a:srgbClr val="FFC600"/>
                  </a:highlight>
                </a:rPr>
                <a:t>2CC</a:t>
              </a:r>
              <a:endParaRPr lang="fr-FR" sz="1400" b="1" dirty="0">
                <a:highlight>
                  <a:srgbClr val="FFC600"/>
                </a:highlight>
              </a:endParaRPr>
            </a:p>
          </p:txBody>
        </p:sp>
      </p:grpSp>
      <p:pic>
        <p:nvPicPr>
          <p:cNvPr id="38" name="Image 37" descr="Une image contenant oiseau, Emblème, symbole, aigle&#10;&#10;Le contenu généré par l’IA peut être incorrect.">
            <a:extLst>
              <a:ext uri="{FF2B5EF4-FFF2-40B4-BE49-F238E27FC236}">
                <a16:creationId xmlns:a16="http://schemas.microsoft.com/office/drawing/2014/main" id="{C2E73687-E419-3758-3954-D8CDD0C3739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876393" y="-4477830"/>
            <a:ext cx="404424" cy="391378"/>
          </a:xfrm>
          <a:prstGeom prst="rect">
            <a:avLst/>
          </a:prstGeom>
        </p:spPr>
      </p:pic>
      <p:sp>
        <p:nvSpPr>
          <p:cNvPr id="25" name="ZoneTexte 24">
            <a:extLst>
              <a:ext uri="{FF2B5EF4-FFF2-40B4-BE49-F238E27FC236}">
                <a16:creationId xmlns:a16="http://schemas.microsoft.com/office/drawing/2014/main" id="{665C8E9F-31BD-132F-3364-EF2AC8879ABC}"/>
              </a:ext>
            </a:extLst>
          </p:cNvPr>
          <p:cNvSpPr txBox="1"/>
          <p:nvPr/>
        </p:nvSpPr>
        <p:spPr>
          <a:xfrm>
            <a:off x="6862785" y="2810567"/>
            <a:ext cx="707502" cy="800219"/>
          </a:xfrm>
          <a:prstGeom prst="rect">
            <a:avLst/>
          </a:prstGeom>
          <a:noFill/>
        </p:spPr>
        <p:txBody>
          <a:bodyPr wrap="square">
            <a:spAutoFit/>
          </a:bodyPr>
          <a:lstStyle/>
          <a:p>
            <a:pPr algn="ctr"/>
            <a:r>
              <a:rPr lang="en-US" sz="1400" dirty="0">
                <a:latin typeface="+mj-lt"/>
              </a:rPr>
              <a:t>Natalia</a:t>
            </a:r>
            <a:br>
              <a:rPr lang="en-US" b="1" dirty="0">
                <a:latin typeface="Display fair"/>
              </a:rPr>
            </a:br>
            <a:r>
              <a:rPr lang="en-US" sz="1400" b="1" dirty="0"/>
              <a:t>2CC</a:t>
            </a:r>
            <a:endParaRPr lang="fr-FR" sz="1400" b="1" dirty="0"/>
          </a:p>
          <a:p>
            <a:pPr algn="ctr"/>
            <a:endParaRPr lang="fr-FR" b="1" dirty="0">
              <a:highlight>
                <a:srgbClr val="FFC600"/>
              </a:highlight>
              <a:latin typeface="Display fair"/>
            </a:endParaRPr>
          </a:p>
        </p:txBody>
      </p:sp>
      <p:pic>
        <p:nvPicPr>
          <p:cNvPr id="32" name="Image 31" descr="Une image contenant clipart, dessin humoristique, illustration, art&#10;&#10;Description générée automatiquement avec une confiance moyenne">
            <a:extLst>
              <a:ext uri="{FF2B5EF4-FFF2-40B4-BE49-F238E27FC236}">
                <a16:creationId xmlns:a16="http://schemas.microsoft.com/office/drawing/2014/main" id="{10B624D7-98D9-F08B-4199-045B605722E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695957" y="2195100"/>
            <a:ext cx="839956" cy="734962"/>
          </a:xfrm>
          <a:prstGeom prst="rect">
            <a:avLst/>
          </a:prstGeom>
        </p:spPr>
      </p:pic>
      <p:cxnSp>
        <p:nvCxnSpPr>
          <p:cNvPr id="33" name="Connecteur droit avec flèche 32">
            <a:extLst>
              <a:ext uri="{FF2B5EF4-FFF2-40B4-BE49-F238E27FC236}">
                <a16:creationId xmlns:a16="http://schemas.microsoft.com/office/drawing/2014/main" id="{C076C707-DC3A-DE4F-09C0-997C9221332C}"/>
              </a:ext>
            </a:extLst>
          </p:cNvPr>
          <p:cNvCxnSpPr>
            <a:cxnSpLocks/>
          </p:cNvCxnSpPr>
          <p:nvPr/>
        </p:nvCxnSpPr>
        <p:spPr>
          <a:xfrm>
            <a:off x="4711979" y="1144994"/>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Connecteur droit avec flèche 34">
            <a:extLst>
              <a:ext uri="{FF2B5EF4-FFF2-40B4-BE49-F238E27FC236}">
                <a16:creationId xmlns:a16="http://schemas.microsoft.com/office/drawing/2014/main" id="{98E3AF3C-58FD-1BE0-03FA-B14F3F2D4960}"/>
              </a:ext>
            </a:extLst>
          </p:cNvPr>
          <p:cNvCxnSpPr>
            <a:cxnSpLocks/>
            <a:endCxn id="32" idx="0"/>
          </p:cNvCxnSpPr>
          <p:nvPr/>
        </p:nvCxnSpPr>
        <p:spPr>
          <a:xfrm>
            <a:off x="6862785" y="1800643"/>
            <a:ext cx="253150" cy="3944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0" name="Image 39" descr="Une image contenant clipart, dessin humoristique, dessin, sourire&#10;&#10;Le contenu généré par l’IA peut être incorrect.">
            <a:extLst>
              <a:ext uri="{FF2B5EF4-FFF2-40B4-BE49-F238E27FC236}">
                <a16:creationId xmlns:a16="http://schemas.microsoft.com/office/drawing/2014/main" id="{8C9C0AC6-6748-7E10-6BEB-2BD1C204D81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70130" y="1507903"/>
            <a:ext cx="622881" cy="734963"/>
          </a:xfrm>
          <a:prstGeom prst="rect">
            <a:avLst/>
          </a:prstGeom>
        </p:spPr>
      </p:pic>
      <p:sp>
        <p:nvSpPr>
          <p:cNvPr id="41" name="ZoneTexte 40">
            <a:extLst>
              <a:ext uri="{FF2B5EF4-FFF2-40B4-BE49-F238E27FC236}">
                <a16:creationId xmlns:a16="http://schemas.microsoft.com/office/drawing/2014/main" id="{294F936B-60D6-566E-C030-66BFE08B675C}"/>
              </a:ext>
            </a:extLst>
          </p:cNvPr>
          <p:cNvSpPr txBox="1"/>
          <p:nvPr/>
        </p:nvSpPr>
        <p:spPr>
          <a:xfrm>
            <a:off x="4441395" y="2141444"/>
            <a:ext cx="938117" cy="523220"/>
          </a:xfrm>
          <a:prstGeom prst="rect">
            <a:avLst/>
          </a:prstGeom>
          <a:noFill/>
        </p:spPr>
        <p:txBody>
          <a:bodyPr wrap="square">
            <a:spAutoFit/>
          </a:bodyPr>
          <a:lstStyle/>
          <a:p>
            <a:r>
              <a:rPr lang="en-US" sz="1400" dirty="0"/>
              <a:t>Paul</a:t>
            </a:r>
          </a:p>
          <a:p>
            <a:r>
              <a:rPr lang="en-US" sz="1400" b="1" dirty="0">
                <a:highlight>
                  <a:srgbClr val="FFC600"/>
                </a:highlight>
              </a:rPr>
              <a:t>2CC</a:t>
            </a:r>
            <a:endParaRPr lang="fr-FR" sz="1400" b="1" dirty="0">
              <a:highlight>
                <a:srgbClr val="FFC600"/>
              </a:highlight>
            </a:endParaRPr>
          </a:p>
        </p:txBody>
      </p:sp>
      <p:pic>
        <p:nvPicPr>
          <p:cNvPr id="37" name="s15">
            <a:hlinkClick r:id="" action="ppaction://media"/>
            <a:extLst>
              <a:ext uri="{FF2B5EF4-FFF2-40B4-BE49-F238E27FC236}">
                <a16:creationId xmlns:a16="http://schemas.microsoft.com/office/drawing/2014/main" id="{B8F477E3-2F21-9E93-B347-7FAD85C6C1DE}"/>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389289" y="6153608"/>
            <a:ext cx="487363" cy="487363"/>
          </a:xfrm>
          <a:prstGeom prst="rect">
            <a:avLst/>
          </a:prstGeom>
        </p:spPr>
      </p:pic>
    </p:spTree>
    <p:extLst>
      <p:ext uri="{BB962C8B-B14F-4D97-AF65-F5344CB8AC3E}">
        <p14:creationId xmlns:p14="http://schemas.microsoft.com/office/powerpoint/2010/main" val="19332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44444E-6 L 0.00651 1.0868 " pathEditMode="relative" rAng="0" ptsTypes="AA">
                                      <p:cBhvr>
                                        <p:cTn id="6" dur="2000" fill="hold"/>
                                        <p:tgtEl>
                                          <p:spTgt spid="29"/>
                                        </p:tgtEl>
                                        <p:attrNameLst>
                                          <p:attrName>ppt_x</p:attrName>
                                          <p:attrName>ppt_y</p:attrName>
                                        </p:attrNameLst>
                                      </p:cBhvr>
                                      <p:rCtr x="326" y="5432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2.22222E-6 L -0.06615 0.95139 " pathEditMode="relative" rAng="0" ptsTypes="AA">
                                      <p:cBhvr>
                                        <p:cTn id="10" dur="2000" fill="hold"/>
                                        <p:tgtEl>
                                          <p:spTgt spid="22"/>
                                        </p:tgtEl>
                                        <p:attrNameLst>
                                          <p:attrName>ppt_x</p:attrName>
                                          <p:attrName>ppt_y</p:attrName>
                                        </p:attrNameLst>
                                      </p:cBhvr>
                                      <p:rCtr x="-3307" y="47569"/>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47136 0.39652 L -0.28021 0.1581 C -0.2405 0.10439 -0.18086 0.07546 -0.1181 0.07546 C -0.04688 0.07546 0.01028 0.10439 0.05 0.1581 L 0.24127 0.39652 " pathEditMode="relative" rAng="0" ptsTypes="AAAAA">
                                      <p:cBhvr>
                                        <p:cTn id="14" dur="2000" spd="-100000" fill="hold"/>
                                        <p:tgtEl>
                                          <p:spTgt spid="26"/>
                                        </p:tgtEl>
                                        <p:attrNameLst>
                                          <p:attrName>ppt_x</p:attrName>
                                          <p:attrName>ppt_y</p:attrName>
                                        </p:attrNameLst>
                                      </p:cBhvr>
                                      <p:rCtr x="35625" y="-16065"/>
                                    </p:animMotion>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7782"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53BF9-9DBE-E05C-9091-641343553681}"/>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675B199D-5511-CFCB-6D37-5150F83FB3AC}"/>
              </a:ext>
            </a:extLst>
          </p:cNvPr>
          <p:cNvSpPr/>
          <p:nvPr/>
        </p:nvSpPr>
        <p:spPr>
          <a:xfrm>
            <a:off x="6332546" y="1510851"/>
            <a:ext cx="789813" cy="776225"/>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TOI</a:t>
            </a:r>
            <a:endParaRPr lang="fr-FR" b="1" dirty="0">
              <a:solidFill>
                <a:schemeClr val="tx1"/>
              </a:solidFill>
            </a:endParaRPr>
          </a:p>
        </p:txBody>
      </p:sp>
      <p:sp>
        <p:nvSpPr>
          <p:cNvPr id="6" name="ZoneTexte 5">
            <a:extLst>
              <a:ext uri="{FF2B5EF4-FFF2-40B4-BE49-F238E27FC236}">
                <a16:creationId xmlns:a16="http://schemas.microsoft.com/office/drawing/2014/main" id="{D948478D-661D-A0E9-BC08-1C64F01D9B59}"/>
              </a:ext>
            </a:extLst>
          </p:cNvPr>
          <p:cNvSpPr txBox="1"/>
          <p:nvPr/>
        </p:nvSpPr>
        <p:spPr>
          <a:xfrm>
            <a:off x="7085404" y="1776565"/>
            <a:ext cx="665226" cy="369332"/>
          </a:xfrm>
          <a:prstGeom prst="rect">
            <a:avLst/>
          </a:prstGeom>
          <a:noFill/>
        </p:spPr>
        <p:txBody>
          <a:bodyPr wrap="square">
            <a:spAutoFit/>
          </a:bodyPr>
          <a:lstStyle/>
          <a:p>
            <a:r>
              <a:rPr lang="en-US" sz="1600" b="1" dirty="0"/>
              <a:t>4CC</a:t>
            </a:r>
            <a:r>
              <a:rPr lang="en-US" dirty="0"/>
              <a:t> </a:t>
            </a:r>
            <a:endParaRPr lang="fr-FR" dirty="0"/>
          </a:p>
        </p:txBody>
      </p:sp>
      <p:sp>
        <p:nvSpPr>
          <p:cNvPr id="43" name="Titre 1">
            <a:extLst>
              <a:ext uri="{FF2B5EF4-FFF2-40B4-BE49-F238E27FC236}">
                <a16:creationId xmlns:a16="http://schemas.microsoft.com/office/drawing/2014/main" id="{89C61319-BC10-4552-512E-961056EDA6CF}"/>
              </a:ext>
            </a:extLst>
          </p:cNvPr>
          <p:cNvSpPr>
            <a:spLocks noGrp="1"/>
          </p:cNvSpPr>
          <p:nvPr>
            <p:ph type="title"/>
          </p:nvPr>
        </p:nvSpPr>
        <p:spPr>
          <a:xfrm>
            <a:off x="66266" y="-21572"/>
            <a:ext cx="10515600" cy="1124552"/>
          </a:xfrm>
        </p:spPr>
        <p:txBody>
          <a:bodyPr>
            <a:normAutofit/>
          </a:bodyPr>
          <a:lstStyle/>
          <a:p>
            <a:r>
              <a:rPr lang="en-US" b="1" dirty="0" err="1">
                <a:latin typeface="Salina" pitchFamily="50" charset="0"/>
              </a:rPr>
              <a:t>Mois</a:t>
            </a:r>
            <a:r>
              <a:rPr lang="en-US" b="1" dirty="0">
                <a:latin typeface="Salina" pitchFamily="50" charset="0"/>
              </a:rPr>
              <a:t> 4 - </a:t>
            </a:r>
            <a:r>
              <a:rPr lang="en-US" b="1" dirty="0">
                <a:solidFill>
                  <a:srgbClr val="FFC600"/>
                </a:solidFill>
                <a:latin typeface="Salina" pitchFamily="50" charset="0"/>
              </a:rPr>
              <a:t>Expansion</a:t>
            </a:r>
            <a:endParaRPr lang="fr-FR" dirty="0">
              <a:solidFill>
                <a:srgbClr val="FFC600"/>
              </a:solidFill>
              <a:latin typeface="Salina" pitchFamily="50" charset="0"/>
            </a:endParaRPr>
          </a:p>
        </p:txBody>
      </p:sp>
      <p:cxnSp>
        <p:nvCxnSpPr>
          <p:cNvPr id="48" name="Connecteur droit 47">
            <a:extLst>
              <a:ext uri="{FF2B5EF4-FFF2-40B4-BE49-F238E27FC236}">
                <a16:creationId xmlns:a16="http://schemas.microsoft.com/office/drawing/2014/main" id="{198A837E-1E57-620D-450F-50E057087494}"/>
              </a:ext>
            </a:extLst>
          </p:cNvPr>
          <p:cNvCxnSpPr>
            <a:cxnSpLocks/>
          </p:cNvCxnSpPr>
          <p:nvPr/>
        </p:nvCxnSpPr>
        <p:spPr>
          <a:xfrm>
            <a:off x="1515081" y="1639908"/>
            <a:ext cx="4889790" cy="386"/>
          </a:xfrm>
          <a:prstGeom prst="line">
            <a:avLst/>
          </a:prstGeom>
        </p:spPr>
        <p:style>
          <a:lnRef idx="2">
            <a:schemeClr val="dk1"/>
          </a:lnRef>
          <a:fillRef idx="0">
            <a:schemeClr val="dk1"/>
          </a:fillRef>
          <a:effectRef idx="1">
            <a:schemeClr val="dk1"/>
          </a:effectRef>
          <a:fontRef idx="minor">
            <a:schemeClr val="tx1"/>
          </a:fontRef>
        </p:style>
      </p:cxnSp>
      <p:cxnSp>
        <p:nvCxnSpPr>
          <p:cNvPr id="50" name="Connecteur droit avec flèche 49">
            <a:extLst>
              <a:ext uri="{FF2B5EF4-FFF2-40B4-BE49-F238E27FC236}">
                <a16:creationId xmlns:a16="http://schemas.microsoft.com/office/drawing/2014/main" id="{67215FB9-009B-0A7B-6B6F-E7A0CA007305}"/>
              </a:ext>
            </a:extLst>
          </p:cNvPr>
          <p:cNvCxnSpPr>
            <a:cxnSpLocks/>
          </p:cNvCxnSpPr>
          <p:nvPr/>
        </p:nvCxnSpPr>
        <p:spPr>
          <a:xfrm>
            <a:off x="1515081" y="1622355"/>
            <a:ext cx="0" cy="2384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necteur droit avec flèche 51">
            <a:extLst>
              <a:ext uri="{FF2B5EF4-FFF2-40B4-BE49-F238E27FC236}">
                <a16:creationId xmlns:a16="http://schemas.microsoft.com/office/drawing/2014/main" id="{31047CE3-3359-2D34-FB81-2804A33067B4}"/>
              </a:ext>
            </a:extLst>
          </p:cNvPr>
          <p:cNvCxnSpPr>
            <a:cxnSpLocks/>
          </p:cNvCxnSpPr>
          <p:nvPr/>
        </p:nvCxnSpPr>
        <p:spPr>
          <a:xfrm>
            <a:off x="2959378" y="1640101"/>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5" name="Image 54" descr="Une image contenant sourire, dessin humoristique, illustration, art&#10;&#10;Description générée automatiquement">
            <a:extLst>
              <a:ext uri="{FF2B5EF4-FFF2-40B4-BE49-F238E27FC236}">
                <a16:creationId xmlns:a16="http://schemas.microsoft.com/office/drawing/2014/main" id="{908F3E34-FAAE-AAC0-A276-4E9CE8569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52" y="1912623"/>
            <a:ext cx="938117" cy="825543"/>
          </a:xfrm>
          <a:prstGeom prst="rect">
            <a:avLst/>
          </a:prstGeom>
        </p:spPr>
      </p:pic>
      <p:sp>
        <p:nvSpPr>
          <p:cNvPr id="56" name="ZoneTexte 55">
            <a:extLst>
              <a:ext uri="{FF2B5EF4-FFF2-40B4-BE49-F238E27FC236}">
                <a16:creationId xmlns:a16="http://schemas.microsoft.com/office/drawing/2014/main" id="{6C408883-7D3A-2F9D-FCAC-9327064AB5F4}"/>
              </a:ext>
            </a:extLst>
          </p:cNvPr>
          <p:cNvSpPr txBox="1"/>
          <p:nvPr/>
        </p:nvSpPr>
        <p:spPr>
          <a:xfrm>
            <a:off x="1029877" y="2582896"/>
            <a:ext cx="938117" cy="523220"/>
          </a:xfrm>
          <a:prstGeom prst="rect">
            <a:avLst/>
          </a:prstGeom>
          <a:noFill/>
        </p:spPr>
        <p:txBody>
          <a:bodyPr wrap="square">
            <a:spAutoFit/>
          </a:bodyPr>
          <a:lstStyle/>
          <a:p>
            <a:r>
              <a:rPr lang="en-US" sz="1400" dirty="0"/>
              <a:t>Amadou</a:t>
            </a:r>
          </a:p>
          <a:p>
            <a:r>
              <a:rPr lang="en-US" sz="1400" b="1" dirty="0">
                <a:highlight>
                  <a:srgbClr val="FFC600"/>
                </a:highlight>
              </a:rPr>
              <a:t>2CC</a:t>
            </a:r>
            <a:endParaRPr lang="fr-FR" sz="1400" b="1" dirty="0">
              <a:highlight>
                <a:srgbClr val="FFC600"/>
              </a:highlight>
            </a:endParaRPr>
          </a:p>
        </p:txBody>
      </p:sp>
      <p:pic>
        <p:nvPicPr>
          <p:cNvPr id="58" name="Image 57" descr="Une image contenant dessin humoristique, sourire, illustration, art&#10;&#10;Description générée automatiquement">
            <a:extLst>
              <a:ext uri="{FF2B5EF4-FFF2-40B4-BE49-F238E27FC236}">
                <a16:creationId xmlns:a16="http://schemas.microsoft.com/office/drawing/2014/main" id="{1E157CB5-F6CE-6F15-16AA-10AB5C3812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2626" y="1965133"/>
            <a:ext cx="839955" cy="1112523"/>
          </a:xfrm>
          <a:prstGeom prst="rect">
            <a:avLst/>
          </a:prstGeom>
        </p:spPr>
      </p:pic>
      <p:sp>
        <p:nvSpPr>
          <p:cNvPr id="61" name="ZoneTexte 60">
            <a:extLst>
              <a:ext uri="{FF2B5EF4-FFF2-40B4-BE49-F238E27FC236}">
                <a16:creationId xmlns:a16="http://schemas.microsoft.com/office/drawing/2014/main" id="{BC972CD1-F81B-11E8-5C3E-253BA6EE0BB0}"/>
              </a:ext>
            </a:extLst>
          </p:cNvPr>
          <p:cNvSpPr txBox="1"/>
          <p:nvPr/>
        </p:nvSpPr>
        <p:spPr>
          <a:xfrm>
            <a:off x="3245599" y="2517732"/>
            <a:ext cx="938117" cy="523220"/>
          </a:xfrm>
          <a:prstGeom prst="rect">
            <a:avLst/>
          </a:prstGeom>
          <a:noFill/>
        </p:spPr>
        <p:txBody>
          <a:bodyPr wrap="square">
            <a:spAutoFit/>
          </a:bodyPr>
          <a:lstStyle/>
          <a:p>
            <a:r>
              <a:rPr lang="en-US" sz="1400" dirty="0"/>
              <a:t>Mei</a:t>
            </a:r>
          </a:p>
          <a:p>
            <a:r>
              <a:rPr lang="en-US" sz="1400" b="1" dirty="0">
                <a:highlight>
                  <a:srgbClr val="FFC600"/>
                </a:highlight>
              </a:rPr>
              <a:t>2CC</a:t>
            </a:r>
            <a:endParaRPr lang="fr-FR" sz="1400" b="1" dirty="0">
              <a:highlight>
                <a:srgbClr val="FFC600"/>
              </a:highlight>
            </a:endParaRPr>
          </a:p>
        </p:txBody>
      </p:sp>
      <p:sp>
        <p:nvSpPr>
          <p:cNvPr id="32" name="ZoneTexte 31">
            <a:extLst>
              <a:ext uri="{FF2B5EF4-FFF2-40B4-BE49-F238E27FC236}">
                <a16:creationId xmlns:a16="http://schemas.microsoft.com/office/drawing/2014/main" id="{9716D097-04EF-CDDB-500D-859C777BABCA}"/>
              </a:ext>
            </a:extLst>
          </p:cNvPr>
          <p:cNvSpPr txBox="1"/>
          <p:nvPr/>
        </p:nvSpPr>
        <p:spPr>
          <a:xfrm>
            <a:off x="4472624" y="4339214"/>
            <a:ext cx="759338" cy="830997"/>
          </a:xfrm>
          <a:prstGeom prst="rect">
            <a:avLst/>
          </a:prstGeom>
          <a:noFill/>
        </p:spPr>
        <p:txBody>
          <a:bodyPr wrap="square">
            <a:spAutoFit/>
          </a:bodyPr>
          <a:lstStyle/>
          <a:p>
            <a:pPr algn="ctr"/>
            <a:r>
              <a:rPr lang="en-US" sz="1600" dirty="0"/>
              <a:t>Ly</a:t>
            </a:r>
            <a:br>
              <a:rPr lang="en-US" sz="1600" dirty="0"/>
            </a:br>
            <a:r>
              <a:rPr lang="en-US" sz="1600" b="1" dirty="0">
                <a:solidFill>
                  <a:schemeClr val="bg1">
                    <a:lumMod val="50000"/>
                  </a:schemeClr>
                </a:solidFill>
              </a:rPr>
              <a:t>14 CC</a:t>
            </a:r>
          </a:p>
          <a:p>
            <a:pPr algn="ctr"/>
            <a:endParaRPr lang="en-US" sz="1600" dirty="0"/>
          </a:p>
        </p:txBody>
      </p:sp>
      <p:grpSp>
        <p:nvGrpSpPr>
          <p:cNvPr id="38" name="Groupe 37">
            <a:extLst>
              <a:ext uri="{FF2B5EF4-FFF2-40B4-BE49-F238E27FC236}">
                <a16:creationId xmlns:a16="http://schemas.microsoft.com/office/drawing/2014/main" id="{73C94E07-26CC-BCB1-1C38-C7CB2D1A5DD1}"/>
              </a:ext>
            </a:extLst>
          </p:cNvPr>
          <p:cNvGrpSpPr/>
          <p:nvPr/>
        </p:nvGrpSpPr>
        <p:grpSpPr>
          <a:xfrm>
            <a:off x="4479262" y="2131196"/>
            <a:ext cx="1848096" cy="2503994"/>
            <a:chOff x="4464517" y="-5690398"/>
            <a:chExt cx="1848096" cy="2503994"/>
          </a:xfrm>
        </p:grpSpPr>
        <p:grpSp>
          <p:nvGrpSpPr>
            <p:cNvPr id="29" name="Groupe 28">
              <a:extLst>
                <a:ext uri="{FF2B5EF4-FFF2-40B4-BE49-F238E27FC236}">
                  <a16:creationId xmlns:a16="http://schemas.microsoft.com/office/drawing/2014/main" id="{9DC1A225-E316-42EF-54F0-84647B34F515}"/>
                </a:ext>
              </a:extLst>
            </p:cNvPr>
            <p:cNvGrpSpPr/>
            <p:nvPr/>
          </p:nvGrpSpPr>
          <p:grpSpPr>
            <a:xfrm>
              <a:off x="4464517" y="-5690398"/>
              <a:ext cx="1848096" cy="2297970"/>
              <a:chOff x="4464517" y="-5690398"/>
              <a:chExt cx="1848096" cy="2297970"/>
            </a:xfrm>
          </p:grpSpPr>
          <p:cxnSp>
            <p:nvCxnSpPr>
              <p:cNvPr id="7" name="Connecteur droit avec flèche 6">
                <a:extLst>
                  <a:ext uri="{FF2B5EF4-FFF2-40B4-BE49-F238E27FC236}">
                    <a16:creationId xmlns:a16="http://schemas.microsoft.com/office/drawing/2014/main" id="{96128114-3016-8407-2ABC-45981CDDE64C}"/>
                  </a:ext>
                </a:extLst>
              </p:cNvPr>
              <p:cNvCxnSpPr>
                <a:cxnSpLocks/>
              </p:cNvCxnSpPr>
              <p:nvPr/>
            </p:nvCxnSpPr>
            <p:spPr>
              <a:xfrm flipH="1">
                <a:off x="5961970" y="-5690398"/>
                <a:ext cx="350643" cy="3745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7" name="Groupe 16">
                <a:extLst>
                  <a:ext uri="{FF2B5EF4-FFF2-40B4-BE49-F238E27FC236}">
                    <a16:creationId xmlns:a16="http://schemas.microsoft.com/office/drawing/2014/main" id="{FEC4D2D5-F5A9-1AFC-ECD3-387CF371997F}"/>
                  </a:ext>
                </a:extLst>
              </p:cNvPr>
              <p:cNvGrpSpPr/>
              <p:nvPr/>
            </p:nvGrpSpPr>
            <p:grpSpPr>
              <a:xfrm>
                <a:off x="4464517" y="-5301727"/>
                <a:ext cx="1613831" cy="1909299"/>
                <a:chOff x="4520739" y="2146315"/>
                <a:chExt cx="1613831" cy="1909299"/>
              </a:xfrm>
            </p:grpSpPr>
            <p:cxnSp>
              <p:nvCxnSpPr>
                <p:cNvPr id="62" name="Connecteur droit avec flèche 61">
                  <a:extLst>
                    <a:ext uri="{FF2B5EF4-FFF2-40B4-BE49-F238E27FC236}">
                      <a16:creationId xmlns:a16="http://schemas.microsoft.com/office/drawing/2014/main" id="{393BDFD5-5490-1F4D-B0E9-23525BB32A67}"/>
                    </a:ext>
                  </a:extLst>
                </p:cNvPr>
                <p:cNvCxnSpPr>
                  <a:cxnSpLocks/>
                </p:cNvCxnSpPr>
                <p:nvPr/>
              </p:nvCxnSpPr>
              <p:spPr>
                <a:xfrm flipH="1">
                  <a:off x="5147275" y="3026624"/>
                  <a:ext cx="257954" cy="3349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 name="Groupe 1">
                  <a:extLst>
                    <a:ext uri="{FF2B5EF4-FFF2-40B4-BE49-F238E27FC236}">
                      <a16:creationId xmlns:a16="http://schemas.microsoft.com/office/drawing/2014/main" id="{FF916DB5-0310-99BE-0920-00C411E61BDD}"/>
                    </a:ext>
                  </a:extLst>
                </p:cNvPr>
                <p:cNvGrpSpPr/>
                <p:nvPr/>
              </p:nvGrpSpPr>
              <p:grpSpPr>
                <a:xfrm>
                  <a:off x="4520739" y="2146315"/>
                  <a:ext cx="1613831" cy="1909299"/>
                  <a:chOff x="4520739" y="2146315"/>
                  <a:chExt cx="1613831" cy="1909299"/>
                </a:xfrm>
              </p:grpSpPr>
              <p:pic>
                <p:nvPicPr>
                  <p:cNvPr id="3" name="Image 2" descr="Une image contenant clipart, illustration, dessin, dessin humoristique&#10;&#10;Description générée automatiquement">
                    <a:extLst>
                      <a:ext uri="{FF2B5EF4-FFF2-40B4-BE49-F238E27FC236}">
                        <a16:creationId xmlns:a16="http://schemas.microsoft.com/office/drawing/2014/main" id="{69101439-0D06-CF1F-ECE8-1B9EA1ADEF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3831" y="2146315"/>
                    <a:ext cx="920739" cy="828665"/>
                  </a:xfrm>
                  <a:prstGeom prst="rect">
                    <a:avLst/>
                  </a:prstGeom>
                </p:spPr>
              </p:pic>
              <p:sp>
                <p:nvSpPr>
                  <p:cNvPr id="5" name="ZoneTexte 4">
                    <a:extLst>
                      <a:ext uri="{FF2B5EF4-FFF2-40B4-BE49-F238E27FC236}">
                        <a16:creationId xmlns:a16="http://schemas.microsoft.com/office/drawing/2014/main" id="{2E1C8BE1-C765-F5EC-5970-5604244EBA09}"/>
                      </a:ext>
                    </a:extLst>
                  </p:cNvPr>
                  <p:cNvSpPr txBox="1"/>
                  <p:nvPr/>
                </p:nvSpPr>
                <p:spPr>
                  <a:xfrm>
                    <a:off x="5371851" y="2877641"/>
                    <a:ext cx="759338" cy="584775"/>
                  </a:xfrm>
                  <a:prstGeom prst="rect">
                    <a:avLst/>
                  </a:prstGeom>
                  <a:noFill/>
                </p:spPr>
                <p:txBody>
                  <a:bodyPr wrap="square">
                    <a:spAutoFit/>
                  </a:bodyPr>
                  <a:lstStyle/>
                  <a:p>
                    <a:r>
                      <a:rPr lang="en-US" sz="1600" dirty="0"/>
                      <a:t>Yahel</a:t>
                    </a:r>
                  </a:p>
                  <a:p>
                    <a:r>
                      <a:rPr lang="en-US" sz="1600" b="1" dirty="0"/>
                      <a:t>29 CC</a:t>
                    </a:r>
                  </a:p>
                </p:txBody>
              </p:sp>
              <p:pic>
                <p:nvPicPr>
                  <p:cNvPr id="11" name="Image 10" descr="Une image contenant clipart, sourire, illustration, dessin humoristique&#10;&#10;Description générée automatiquement">
                    <a:extLst>
                      <a:ext uri="{FF2B5EF4-FFF2-40B4-BE49-F238E27FC236}">
                        <a16:creationId xmlns:a16="http://schemas.microsoft.com/office/drawing/2014/main" id="{8AC00D88-B47A-2CBA-001B-D154DB7BD0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0739" y="3247971"/>
                    <a:ext cx="690535" cy="807643"/>
                  </a:xfrm>
                  <a:prstGeom prst="rect">
                    <a:avLst/>
                  </a:prstGeom>
                </p:spPr>
              </p:pic>
            </p:grpSp>
          </p:grpSp>
        </p:grpSp>
        <p:pic>
          <p:nvPicPr>
            <p:cNvPr id="33" name="Image 32" descr="Une image contenant oiseau, Emblème, symbole, aigle&#10;&#10;Le contenu généré par l’IA peut être incorrect.">
              <a:extLst>
                <a:ext uri="{FF2B5EF4-FFF2-40B4-BE49-F238E27FC236}">
                  <a16:creationId xmlns:a16="http://schemas.microsoft.com/office/drawing/2014/main" id="{E19974DC-766A-6B1A-FF16-46C3F94378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5978" y="-3577782"/>
              <a:ext cx="404424" cy="391378"/>
            </a:xfrm>
            <a:prstGeom prst="rect">
              <a:avLst/>
            </a:prstGeom>
          </p:spPr>
        </p:pic>
        <p:pic>
          <p:nvPicPr>
            <p:cNvPr id="35" name="Image 34" descr="Une image contenant oiseau, Emblème, symbole, aigle&#10;&#10;Le contenu généré par l’IA peut être incorrect.">
              <a:extLst>
                <a:ext uri="{FF2B5EF4-FFF2-40B4-BE49-F238E27FC236}">
                  <a16:creationId xmlns:a16="http://schemas.microsoft.com/office/drawing/2014/main" id="{A608D247-CCF8-4837-EDFE-E0F7FE1C77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5443" y="-4515930"/>
              <a:ext cx="404424" cy="391378"/>
            </a:xfrm>
            <a:prstGeom prst="rect">
              <a:avLst/>
            </a:prstGeom>
          </p:spPr>
        </p:pic>
      </p:grpSp>
      <p:grpSp>
        <p:nvGrpSpPr>
          <p:cNvPr id="39" name="Groupe 38">
            <a:extLst>
              <a:ext uri="{FF2B5EF4-FFF2-40B4-BE49-F238E27FC236}">
                <a16:creationId xmlns:a16="http://schemas.microsoft.com/office/drawing/2014/main" id="{2E90FE9A-8DE6-9879-739D-65E0AC37489F}"/>
              </a:ext>
            </a:extLst>
          </p:cNvPr>
          <p:cNvGrpSpPr/>
          <p:nvPr/>
        </p:nvGrpSpPr>
        <p:grpSpPr>
          <a:xfrm>
            <a:off x="7159448" y="2211477"/>
            <a:ext cx="1584980" cy="1512278"/>
            <a:chOff x="8076976" y="-4933950"/>
            <a:chExt cx="1584980" cy="1512278"/>
          </a:xfrm>
        </p:grpSpPr>
        <p:grpSp>
          <p:nvGrpSpPr>
            <p:cNvPr id="20" name="Groupe 19">
              <a:extLst>
                <a:ext uri="{FF2B5EF4-FFF2-40B4-BE49-F238E27FC236}">
                  <a16:creationId xmlns:a16="http://schemas.microsoft.com/office/drawing/2014/main" id="{6A0533CF-BE25-86F0-3AB1-43FA61DF8CF9}"/>
                </a:ext>
              </a:extLst>
            </p:cNvPr>
            <p:cNvGrpSpPr/>
            <p:nvPr/>
          </p:nvGrpSpPr>
          <p:grpSpPr>
            <a:xfrm>
              <a:off x="8076976" y="-4933950"/>
              <a:ext cx="1481355" cy="1512278"/>
              <a:chOff x="7101641" y="2006599"/>
              <a:chExt cx="1481355" cy="1512278"/>
            </a:xfrm>
          </p:grpSpPr>
          <p:pic>
            <p:nvPicPr>
              <p:cNvPr id="8" name="Image 7" descr="Une image contenant clipart, illustration, dessin humoristique, art&#10;&#10;Description générée automatiquement">
                <a:extLst>
                  <a:ext uri="{FF2B5EF4-FFF2-40B4-BE49-F238E27FC236}">
                    <a16:creationId xmlns:a16="http://schemas.microsoft.com/office/drawing/2014/main" id="{EE101E6C-D94A-164F-DD7F-EE014F9206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1254" y="2146315"/>
                <a:ext cx="816924" cy="873715"/>
              </a:xfrm>
              <a:prstGeom prst="rect">
                <a:avLst/>
              </a:prstGeom>
            </p:spPr>
          </p:pic>
          <p:sp>
            <p:nvSpPr>
              <p:cNvPr id="9" name="ZoneTexte 8">
                <a:extLst>
                  <a:ext uri="{FF2B5EF4-FFF2-40B4-BE49-F238E27FC236}">
                    <a16:creationId xmlns:a16="http://schemas.microsoft.com/office/drawing/2014/main" id="{143D8794-3A99-BB42-9087-25B1D7723209}"/>
                  </a:ext>
                </a:extLst>
              </p:cNvPr>
              <p:cNvSpPr txBox="1"/>
              <p:nvPr/>
            </p:nvSpPr>
            <p:spPr>
              <a:xfrm>
                <a:off x="7644879" y="2934102"/>
                <a:ext cx="938117" cy="584775"/>
              </a:xfrm>
              <a:prstGeom prst="rect">
                <a:avLst/>
              </a:prstGeom>
              <a:noFill/>
            </p:spPr>
            <p:txBody>
              <a:bodyPr wrap="square">
                <a:spAutoFit/>
              </a:bodyPr>
              <a:lstStyle/>
              <a:p>
                <a:r>
                  <a:rPr lang="en-US" sz="1600" dirty="0"/>
                  <a:t>Pierre</a:t>
                </a:r>
              </a:p>
              <a:p>
                <a:r>
                  <a:rPr lang="en-US" sz="1600" b="1" dirty="0"/>
                  <a:t>14 CC</a:t>
                </a:r>
              </a:p>
            </p:txBody>
          </p:sp>
          <p:cxnSp>
            <p:nvCxnSpPr>
              <p:cNvPr id="10" name="Connecteur droit avec flèche 9">
                <a:extLst>
                  <a:ext uri="{FF2B5EF4-FFF2-40B4-BE49-F238E27FC236}">
                    <a16:creationId xmlns:a16="http://schemas.microsoft.com/office/drawing/2014/main" id="{4B8E9C74-D070-FF1B-D456-F975648C32FC}"/>
                  </a:ext>
                </a:extLst>
              </p:cNvPr>
              <p:cNvCxnSpPr>
                <a:cxnSpLocks/>
              </p:cNvCxnSpPr>
              <p:nvPr/>
            </p:nvCxnSpPr>
            <p:spPr>
              <a:xfrm>
                <a:off x="7101641" y="2006599"/>
                <a:ext cx="423501" cy="332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7" name="Image 36" descr="Une image contenant oiseau, Emblème, symbole, aigle&#10;&#10;Le contenu généré par l’IA peut être incorrect.">
              <a:extLst>
                <a:ext uri="{FF2B5EF4-FFF2-40B4-BE49-F238E27FC236}">
                  <a16:creationId xmlns:a16="http://schemas.microsoft.com/office/drawing/2014/main" id="{7E14126B-8A71-C97A-10FF-3D44E7C18C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7532" y="-4231847"/>
              <a:ext cx="404424" cy="391378"/>
            </a:xfrm>
            <a:prstGeom prst="rect">
              <a:avLst/>
            </a:prstGeom>
          </p:spPr>
        </p:pic>
      </p:grpSp>
      <p:pic>
        <p:nvPicPr>
          <p:cNvPr id="41" name="Image 40" descr="Une image contenant aigle, Emblème, symbole, oiseau&#10;&#10;Le contenu généré par l’IA peut être incorrect.">
            <a:extLst>
              <a:ext uri="{FF2B5EF4-FFF2-40B4-BE49-F238E27FC236}">
                <a16:creationId xmlns:a16="http://schemas.microsoft.com/office/drawing/2014/main" id="{B81B3BC1-3110-CB09-9849-B2D188FAAE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48731" y="1241041"/>
            <a:ext cx="423501" cy="419245"/>
          </a:xfrm>
          <a:prstGeom prst="rect">
            <a:avLst/>
          </a:prstGeom>
        </p:spPr>
      </p:pic>
      <p:grpSp>
        <p:nvGrpSpPr>
          <p:cNvPr id="42" name="Groupe 41">
            <a:extLst>
              <a:ext uri="{FF2B5EF4-FFF2-40B4-BE49-F238E27FC236}">
                <a16:creationId xmlns:a16="http://schemas.microsoft.com/office/drawing/2014/main" id="{095269BE-1EC0-FCC8-6137-01DF590162DE}"/>
              </a:ext>
            </a:extLst>
          </p:cNvPr>
          <p:cNvGrpSpPr/>
          <p:nvPr/>
        </p:nvGrpSpPr>
        <p:grpSpPr>
          <a:xfrm>
            <a:off x="7018025" y="1639908"/>
            <a:ext cx="5302549" cy="4143571"/>
            <a:chOff x="7101641" y="1285974"/>
            <a:chExt cx="5302549" cy="4143571"/>
          </a:xfrm>
        </p:grpSpPr>
        <p:pic>
          <p:nvPicPr>
            <p:cNvPr id="44" name="Image 43" descr="Une image contenant clipart, dessin, illustration, dessin humoristique&#10;&#10;Description générée automatiquement">
              <a:extLst>
                <a:ext uri="{FF2B5EF4-FFF2-40B4-BE49-F238E27FC236}">
                  <a16:creationId xmlns:a16="http://schemas.microsoft.com/office/drawing/2014/main" id="{68BD4A9A-0428-923E-83A6-1C85764ED9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5145" y="1737841"/>
              <a:ext cx="772199" cy="897906"/>
            </a:xfrm>
            <a:prstGeom prst="rect">
              <a:avLst/>
            </a:prstGeom>
          </p:spPr>
        </p:pic>
        <p:sp>
          <p:nvSpPr>
            <p:cNvPr id="45" name="ZoneTexte 44">
              <a:extLst>
                <a:ext uri="{FF2B5EF4-FFF2-40B4-BE49-F238E27FC236}">
                  <a16:creationId xmlns:a16="http://schemas.microsoft.com/office/drawing/2014/main" id="{3F7D572C-6C7C-A97D-F4AE-3C08BB7C2BEC}"/>
                </a:ext>
              </a:extLst>
            </p:cNvPr>
            <p:cNvSpPr txBox="1"/>
            <p:nvPr/>
          </p:nvSpPr>
          <p:spPr>
            <a:xfrm>
              <a:off x="10705145" y="2530825"/>
              <a:ext cx="938117" cy="584775"/>
            </a:xfrm>
            <a:prstGeom prst="rect">
              <a:avLst/>
            </a:prstGeom>
            <a:noFill/>
          </p:spPr>
          <p:txBody>
            <a:bodyPr wrap="square">
              <a:spAutoFit/>
            </a:bodyPr>
            <a:lstStyle/>
            <a:p>
              <a:r>
                <a:rPr lang="en-US" sz="1600" dirty="0"/>
                <a:t>Jérémy</a:t>
              </a:r>
            </a:p>
            <a:p>
              <a:r>
                <a:rPr lang="en-US" sz="1600" b="1" dirty="0"/>
                <a:t>3CC</a:t>
              </a:r>
              <a:endParaRPr lang="fr-FR" sz="1600" b="1" dirty="0"/>
            </a:p>
          </p:txBody>
        </p:sp>
        <p:cxnSp>
          <p:nvCxnSpPr>
            <p:cNvPr id="46" name="Connecteur droit 45">
              <a:extLst>
                <a:ext uri="{FF2B5EF4-FFF2-40B4-BE49-F238E27FC236}">
                  <a16:creationId xmlns:a16="http://schemas.microsoft.com/office/drawing/2014/main" id="{9EFD439C-C456-0D4B-F533-0AA612B2F638}"/>
                </a:ext>
              </a:extLst>
            </p:cNvPr>
            <p:cNvCxnSpPr>
              <a:cxnSpLocks/>
            </p:cNvCxnSpPr>
            <p:nvPr/>
          </p:nvCxnSpPr>
          <p:spPr>
            <a:xfrm>
              <a:off x="7101641" y="1285974"/>
              <a:ext cx="3884525" cy="33820"/>
            </a:xfrm>
            <a:prstGeom prst="line">
              <a:avLst/>
            </a:prstGeom>
          </p:spPr>
          <p:style>
            <a:lnRef idx="2">
              <a:schemeClr val="dk1"/>
            </a:lnRef>
            <a:fillRef idx="0">
              <a:schemeClr val="dk1"/>
            </a:fillRef>
            <a:effectRef idx="1">
              <a:schemeClr val="dk1"/>
            </a:effectRef>
            <a:fontRef idx="minor">
              <a:schemeClr val="tx1"/>
            </a:fontRef>
          </p:style>
        </p:cxnSp>
        <p:cxnSp>
          <p:nvCxnSpPr>
            <p:cNvPr id="47" name="Connecteur droit avec flèche 46">
              <a:extLst>
                <a:ext uri="{FF2B5EF4-FFF2-40B4-BE49-F238E27FC236}">
                  <a16:creationId xmlns:a16="http://schemas.microsoft.com/office/drawing/2014/main" id="{3C8E14CF-4A96-1B21-9111-6581B9856762}"/>
                </a:ext>
              </a:extLst>
            </p:cNvPr>
            <p:cNvCxnSpPr>
              <a:cxnSpLocks/>
            </p:cNvCxnSpPr>
            <p:nvPr/>
          </p:nvCxnSpPr>
          <p:spPr>
            <a:xfrm>
              <a:off x="10986166" y="1300732"/>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Connecteur droit avec flèche 48">
              <a:extLst>
                <a:ext uri="{FF2B5EF4-FFF2-40B4-BE49-F238E27FC236}">
                  <a16:creationId xmlns:a16="http://schemas.microsoft.com/office/drawing/2014/main" id="{195B802D-2346-B83B-81AE-413661A2CC21}"/>
                </a:ext>
              </a:extLst>
            </p:cNvPr>
            <p:cNvCxnSpPr>
              <a:cxnSpLocks/>
            </p:cNvCxnSpPr>
            <p:nvPr/>
          </p:nvCxnSpPr>
          <p:spPr>
            <a:xfrm flipH="1">
              <a:off x="10572513" y="3079455"/>
              <a:ext cx="431741" cy="11213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Connecteur droit avec flèche 50">
              <a:extLst>
                <a:ext uri="{FF2B5EF4-FFF2-40B4-BE49-F238E27FC236}">
                  <a16:creationId xmlns:a16="http://schemas.microsoft.com/office/drawing/2014/main" id="{F057316D-35D1-41A7-7FAC-15D32CD7F43F}"/>
                </a:ext>
              </a:extLst>
            </p:cNvPr>
            <p:cNvCxnSpPr>
              <a:cxnSpLocks/>
            </p:cNvCxnSpPr>
            <p:nvPr/>
          </p:nvCxnSpPr>
          <p:spPr>
            <a:xfrm>
              <a:off x="11170645" y="3049508"/>
              <a:ext cx="415699" cy="11727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3" name="Image 52" descr="Une image contenant clipart, illustration, dessin, dessin humoristique&#10;&#10;Description générée automatiquement">
              <a:extLst>
                <a:ext uri="{FF2B5EF4-FFF2-40B4-BE49-F238E27FC236}">
                  <a16:creationId xmlns:a16="http://schemas.microsoft.com/office/drawing/2014/main" id="{2BE2E0F8-008B-4570-9D21-3E120A3CB5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32757" y="4165321"/>
              <a:ext cx="839955" cy="755960"/>
            </a:xfrm>
            <a:prstGeom prst="rect">
              <a:avLst/>
            </a:prstGeom>
          </p:spPr>
        </p:pic>
        <p:pic>
          <p:nvPicPr>
            <p:cNvPr id="54" name="Image 53" descr="Une image contenant sourire, clipart, dessin humoristique, illustration&#10;&#10;Description générée automatiquement">
              <a:extLst>
                <a:ext uri="{FF2B5EF4-FFF2-40B4-BE49-F238E27FC236}">
                  <a16:creationId xmlns:a16="http://schemas.microsoft.com/office/drawing/2014/main" id="{0146EEC9-8DC1-65C7-78AA-8BCE18B91F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19341" y="4197118"/>
              <a:ext cx="696732" cy="849673"/>
            </a:xfrm>
            <a:prstGeom prst="rect">
              <a:avLst/>
            </a:prstGeom>
          </p:spPr>
        </p:pic>
        <p:sp>
          <p:nvSpPr>
            <p:cNvPr id="57" name="ZoneTexte 56">
              <a:extLst>
                <a:ext uri="{FF2B5EF4-FFF2-40B4-BE49-F238E27FC236}">
                  <a16:creationId xmlns:a16="http://schemas.microsoft.com/office/drawing/2014/main" id="{A2FE9E1E-30EA-B3C9-5AE8-F1E4625A1A90}"/>
                </a:ext>
              </a:extLst>
            </p:cNvPr>
            <p:cNvSpPr txBox="1"/>
            <p:nvPr/>
          </p:nvSpPr>
          <p:spPr>
            <a:xfrm>
              <a:off x="11466073" y="4812786"/>
              <a:ext cx="938117" cy="523220"/>
            </a:xfrm>
            <a:prstGeom prst="rect">
              <a:avLst/>
            </a:prstGeom>
            <a:noFill/>
          </p:spPr>
          <p:txBody>
            <a:bodyPr wrap="square">
              <a:spAutoFit/>
            </a:bodyPr>
            <a:lstStyle/>
            <a:p>
              <a:r>
                <a:rPr lang="en-US" sz="1400" dirty="0"/>
                <a:t>Sarah</a:t>
              </a:r>
            </a:p>
            <a:p>
              <a:r>
                <a:rPr lang="en-US" sz="1400" b="1" dirty="0">
                  <a:highlight>
                    <a:srgbClr val="FFC600"/>
                  </a:highlight>
                </a:rPr>
                <a:t>2CC</a:t>
              </a:r>
              <a:endParaRPr lang="fr-FR" sz="1400" b="1" dirty="0">
                <a:highlight>
                  <a:srgbClr val="FFC600"/>
                </a:highlight>
              </a:endParaRPr>
            </a:p>
          </p:txBody>
        </p:sp>
        <p:sp>
          <p:nvSpPr>
            <p:cNvPr id="59" name="ZoneTexte 58">
              <a:extLst>
                <a:ext uri="{FF2B5EF4-FFF2-40B4-BE49-F238E27FC236}">
                  <a16:creationId xmlns:a16="http://schemas.microsoft.com/office/drawing/2014/main" id="{F4331DD0-469F-0481-C2F2-FDCA8BDB6204}"/>
                </a:ext>
              </a:extLst>
            </p:cNvPr>
            <p:cNvSpPr txBox="1"/>
            <p:nvPr/>
          </p:nvSpPr>
          <p:spPr>
            <a:xfrm>
              <a:off x="10236086" y="4906325"/>
              <a:ext cx="938117" cy="523220"/>
            </a:xfrm>
            <a:prstGeom prst="rect">
              <a:avLst/>
            </a:prstGeom>
            <a:noFill/>
          </p:spPr>
          <p:txBody>
            <a:bodyPr wrap="square">
              <a:spAutoFit/>
            </a:bodyPr>
            <a:lstStyle/>
            <a:p>
              <a:r>
                <a:rPr lang="en-US" sz="1400" dirty="0"/>
                <a:t>Julian</a:t>
              </a:r>
            </a:p>
            <a:p>
              <a:r>
                <a:rPr lang="en-US" sz="1400" b="1" dirty="0">
                  <a:highlight>
                    <a:srgbClr val="FFC600"/>
                  </a:highlight>
                </a:rPr>
                <a:t>2CC</a:t>
              </a:r>
              <a:endParaRPr lang="fr-FR" sz="1400" b="1" dirty="0">
                <a:highlight>
                  <a:srgbClr val="FFC600"/>
                </a:highlight>
              </a:endParaRPr>
            </a:p>
          </p:txBody>
        </p:sp>
      </p:grpSp>
      <p:grpSp>
        <p:nvGrpSpPr>
          <p:cNvPr id="66" name="Groupe 65">
            <a:extLst>
              <a:ext uri="{FF2B5EF4-FFF2-40B4-BE49-F238E27FC236}">
                <a16:creationId xmlns:a16="http://schemas.microsoft.com/office/drawing/2014/main" id="{DFCA18AB-3274-F829-0B41-73D365E4F7C7}"/>
              </a:ext>
            </a:extLst>
          </p:cNvPr>
          <p:cNvGrpSpPr/>
          <p:nvPr/>
        </p:nvGrpSpPr>
        <p:grpSpPr>
          <a:xfrm>
            <a:off x="670579" y="5058884"/>
            <a:ext cx="9365146" cy="1200291"/>
            <a:chOff x="4118703" y="4951107"/>
            <a:chExt cx="5070394" cy="1278482"/>
          </a:xfrm>
        </p:grpSpPr>
        <p:sp>
          <p:nvSpPr>
            <p:cNvPr id="60" name="ZoneTexte 59">
              <a:extLst>
                <a:ext uri="{FF2B5EF4-FFF2-40B4-BE49-F238E27FC236}">
                  <a16:creationId xmlns:a16="http://schemas.microsoft.com/office/drawing/2014/main" id="{F405828D-B14A-A9C2-87B3-4C4B138F996F}"/>
                </a:ext>
              </a:extLst>
            </p:cNvPr>
            <p:cNvSpPr txBox="1"/>
            <p:nvPr/>
          </p:nvSpPr>
          <p:spPr>
            <a:xfrm>
              <a:off x="4168718" y="4951107"/>
              <a:ext cx="4533862" cy="426174"/>
            </a:xfrm>
            <a:prstGeom prst="rect">
              <a:avLst/>
            </a:prstGeom>
            <a:noFill/>
          </p:spPr>
          <p:txBody>
            <a:bodyPr wrap="square">
              <a:spAutoFit/>
            </a:bodyPr>
            <a:lstStyle/>
            <a:p>
              <a:r>
                <a:rPr lang="en-US" sz="2000" b="1" dirty="0">
                  <a:latin typeface="Salina"/>
                </a:rPr>
                <a:t>Total </a:t>
              </a:r>
              <a:r>
                <a:rPr lang="en-US" sz="2000" b="1" dirty="0" err="1">
                  <a:latin typeface="Salina"/>
                </a:rPr>
                <a:t>Mois</a:t>
              </a:r>
              <a:r>
                <a:rPr lang="en-US" sz="2000" b="1" dirty="0">
                  <a:latin typeface="Salina"/>
                </a:rPr>
                <a:t> 4: </a:t>
              </a:r>
              <a:r>
                <a:rPr lang="en-US" sz="2000" b="1" dirty="0">
                  <a:solidFill>
                    <a:srgbClr val="FFC600"/>
                  </a:solidFill>
                  <a:latin typeface="Salina"/>
                </a:rPr>
                <a:t>62 CC </a:t>
              </a:r>
            </a:p>
          </p:txBody>
        </p:sp>
        <p:sp>
          <p:nvSpPr>
            <p:cNvPr id="63" name="ZoneTexte 62">
              <a:extLst>
                <a:ext uri="{FF2B5EF4-FFF2-40B4-BE49-F238E27FC236}">
                  <a16:creationId xmlns:a16="http://schemas.microsoft.com/office/drawing/2014/main" id="{AB673894-671F-1FC6-14D8-E25AF6049063}"/>
                </a:ext>
              </a:extLst>
            </p:cNvPr>
            <p:cNvSpPr txBox="1"/>
            <p:nvPr/>
          </p:nvSpPr>
          <p:spPr>
            <a:xfrm>
              <a:off x="4125957" y="5331956"/>
              <a:ext cx="5063140" cy="360609"/>
            </a:xfrm>
            <a:prstGeom prst="rect">
              <a:avLst/>
            </a:prstGeom>
            <a:noFill/>
          </p:spPr>
          <p:txBody>
            <a:bodyPr wrap="square">
              <a:spAutoFit/>
            </a:bodyPr>
            <a:lstStyle/>
            <a:p>
              <a:r>
                <a:rPr lang="en-US" sz="1600" b="1" dirty="0"/>
                <a:t>✅ Tu </a:t>
              </a:r>
              <a:r>
                <a:rPr lang="en-US" sz="1600" b="1" dirty="0" err="1"/>
                <a:t>deviens</a:t>
              </a:r>
              <a:r>
                <a:rPr lang="en-US" sz="1600" b="1" dirty="0"/>
                <a:t> Manager Adjoint 91CC </a:t>
              </a:r>
              <a:r>
                <a:rPr lang="en-US" sz="1600" b="1" dirty="0" err="1"/>
                <a:t>en</a:t>
              </a:r>
              <a:r>
                <a:rPr lang="en-US" sz="1600" b="1" dirty="0"/>
                <a:t> 2 </a:t>
              </a:r>
              <a:r>
                <a:rPr lang="en-US" sz="1600" b="1" dirty="0" err="1"/>
                <a:t>mois</a:t>
              </a:r>
              <a:r>
                <a:rPr lang="en-US" sz="1600" b="1" dirty="0"/>
                <a:t> </a:t>
              </a:r>
              <a:r>
                <a:rPr lang="en-US" sz="1600" b="1" dirty="0" err="1"/>
                <a:t>consécutifs</a:t>
              </a:r>
              <a:r>
                <a:rPr lang="en-US" sz="1600" b="1" dirty="0"/>
                <a:t> (</a:t>
              </a:r>
              <a:r>
                <a:rPr lang="en-US" sz="1600" b="1" dirty="0" err="1"/>
                <a:t>Mois</a:t>
              </a:r>
              <a:r>
                <a:rPr lang="en-US" sz="1600" b="1" dirty="0"/>
                <a:t> 3: 29 CC + </a:t>
              </a:r>
              <a:r>
                <a:rPr lang="en-US" sz="1600" b="1" dirty="0" err="1"/>
                <a:t>Mois</a:t>
              </a:r>
              <a:r>
                <a:rPr lang="en-US" sz="1600" b="1" dirty="0"/>
                <a:t> 4: 62 CC) </a:t>
              </a:r>
              <a:endParaRPr lang="fr-FR" sz="1600" b="1" dirty="0"/>
            </a:p>
          </p:txBody>
        </p:sp>
        <p:sp>
          <p:nvSpPr>
            <p:cNvPr id="64" name="ZoneTexte 63">
              <a:extLst>
                <a:ext uri="{FF2B5EF4-FFF2-40B4-BE49-F238E27FC236}">
                  <a16:creationId xmlns:a16="http://schemas.microsoft.com/office/drawing/2014/main" id="{95CCB716-6EBB-BB6C-D6D8-C116E561D16F}"/>
                </a:ext>
              </a:extLst>
            </p:cNvPr>
            <p:cNvSpPr txBox="1"/>
            <p:nvPr/>
          </p:nvSpPr>
          <p:spPr>
            <a:xfrm>
              <a:off x="4118703" y="5600468"/>
              <a:ext cx="4290028" cy="360609"/>
            </a:xfrm>
            <a:prstGeom prst="rect">
              <a:avLst/>
            </a:prstGeom>
            <a:noFill/>
          </p:spPr>
          <p:txBody>
            <a:bodyPr wrap="square">
              <a:spAutoFit/>
            </a:bodyPr>
            <a:lstStyle/>
            <a:p>
              <a:r>
                <a:rPr lang="en-US" sz="1600" b="1" dirty="0"/>
                <a:t>✅ Yahel a son 1</a:t>
              </a:r>
              <a:r>
                <a:rPr lang="en-US" sz="1600" b="1" baseline="30000" dirty="0"/>
                <a:t>er</a:t>
              </a:r>
              <a:r>
                <a:rPr lang="en-US" sz="1600" b="1" dirty="0"/>
                <a:t> Animateur à 14 CC (Ly)</a:t>
              </a:r>
            </a:p>
          </p:txBody>
        </p:sp>
        <p:sp>
          <p:nvSpPr>
            <p:cNvPr id="65" name="ZoneTexte 64">
              <a:extLst>
                <a:ext uri="{FF2B5EF4-FFF2-40B4-BE49-F238E27FC236}">
                  <a16:creationId xmlns:a16="http://schemas.microsoft.com/office/drawing/2014/main" id="{E6EBD16F-3B86-05D0-93F4-0E1F1F47AF5E}"/>
                </a:ext>
              </a:extLst>
            </p:cNvPr>
            <p:cNvSpPr txBox="1"/>
            <p:nvPr/>
          </p:nvSpPr>
          <p:spPr>
            <a:xfrm>
              <a:off x="4125957" y="5868980"/>
              <a:ext cx="4290028" cy="360609"/>
            </a:xfrm>
            <a:prstGeom prst="rect">
              <a:avLst/>
            </a:prstGeom>
            <a:noFill/>
          </p:spPr>
          <p:txBody>
            <a:bodyPr wrap="square">
              <a:spAutoFit/>
            </a:bodyPr>
            <a:lstStyle/>
            <a:p>
              <a:r>
                <a:rPr lang="en-US" sz="1600" b="1" dirty="0"/>
                <a:t>✅ Pierre </a:t>
              </a:r>
              <a:r>
                <a:rPr lang="en-US" sz="1600" b="1" dirty="0" err="1"/>
                <a:t>devient</a:t>
              </a:r>
              <a:r>
                <a:rPr lang="en-US" sz="1600" b="1" dirty="0"/>
                <a:t> Animateur à 14 CC </a:t>
              </a:r>
            </a:p>
          </p:txBody>
        </p:sp>
      </p:grpSp>
      <p:sp>
        <p:nvSpPr>
          <p:cNvPr id="12" name="ZoneTexte 11">
            <a:extLst>
              <a:ext uri="{FF2B5EF4-FFF2-40B4-BE49-F238E27FC236}">
                <a16:creationId xmlns:a16="http://schemas.microsoft.com/office/drawing/2014/main" id="{F0E616B0-F57E-CB3B-2177-8C1EE3A33065}"/>
              </a:ext>
            </a:extLst>
          </p:cNvPr>
          <p:cNvSpPr txBox="1"/>
          <p:nvPr/>
        </p:nvSpPr>
        <p:spPr>
          <a:xfrm>
            <a:off x="6645716" y="3288938"/>
            <a:ext cx="707502" cy="800219"/>
          </a:xfrm>
          <a:prstGeom prst="rect">
            <a:avLst/>
          </a:prstGeom>
          <a:noFill/>
        </p:spPr>
        <p:txBody>
          <a:bodyPr wrap="square">
            <a:spAutoFit/>
          </a:bodyPr>
          <a:lstStyle/>
          <a:p>
            <a:pPr algn="ctr"/>
            <a:r>
              <a:rPr lang="en-US" sz="1400" dirty="0">
                <a:latin typeface="+mj-lt"/>
              </a:rPr>
              <a:t>Natalia</a:t>
            </a:r>
            <a:br>
              <a:rPr lang="en-US" b="1" dirty="0">
                <a:latin typeface="Display fair"/>
              </a:rPr>
            </a:br>
            <a:r>
              <a:rPr lang="en-US" sz="1400" b="1" dirty="0"/>
              <a:t>2CC</a:t>
            </a:r>
            <a:endParaRPr lang="fr-FR" sz="1400" b="1" dirty="0"/>
          </a:p>
          <a:p>
            <a:pPr algn="ctr"/>
            <a:endParaRPr lang="fr-FR" b="1" dirty="0">
              <a:highlight>
                <a:srgbClr val="FFC600"/>
              </a:highlight>
              <a:latin typeface="Display fair"/>
            </a:endParaRPr>
          </a:p>
        </p:txBody>
      </p:sp>
      <p:pic>
        <p:nvPicPr>
          <p:cNvPr id="13" name="Image 12" descr="Une image contenant clipart, dessin humoristique, illustration, art&#10;&#10;Description générée automatiquement avec une confiance moyenne">
            <a:extLst>
              <a:ext uri="{FF2B5EF4-FFF2-40B4-BE49-F238E27FC236}">
                <a16:creationId xmlns:a16="http://schemas.microsoft.com/office/drawing/2014/main" id="{0541156E-A726-0BAC-F13D-F37C204252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78888" y="2673471"/>
            <a:ext cx="839956" cy="734962"/>
          </a:xfrm>
          <a:prstGeom prst="rect">
            <a:avLst/>
          </a:prstGeom>
        </p:spPr>
      </p:pic>
      <p:cxnSp>
        <p:nvCxnSpPr>
          <p:cNvPr id="14" name="Connecteur droit avec flèche 13">
            <a:extLst>
              <a:ext uri="{FF2B5EF4-FFF2-40B4-BE49-F238E27FC236}">
                <a16:creationId xmlns:a16="http://schemas.microsoft.com/office/drawing/2014/main" id="{80DDDB29-BE85-6CA2-0116-29D5137B9B9E}"/>
              </a:ext>
            </a:extLst>
          </p:cNvPr>
          <p:cNvCxnSpPr>
            <a:cxnSpLocks/>
          </p:cNvCxnSpPr>
          <p:nvPr/>
        </p:nvCxnSpPr>
        <p:spPr>
          <a:xfrm>
            <a:off x="4487535" y="1633750"/>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Connecteur droit avec flèche 14">
            <a:extLst>
              <a:ext uri="{FF2B5EF4-FFF2-40B4-BE49-F238E27FC236}">
                <a16:creationId xmlns:a16="http://schemas.microsoft.com/office/drawing/2014/main" id="{0121F3F1-0250-456D-50BE-79AB787BA9B3}"/>
              </a:ext>
            </a:extLst>
          </p:cNvPr>
          <p:cNvCxnSpPr>
            <a:cxnSpLocks/>
            <a:stCxn id="4" idx="4"/>
            <a:endCxn id="13" idx="0"/>
          </p:cNvCxnSpPr>
          <p:nvPr/>
        </p:nvCxnSpPr>
        <p:spPr>
          <a:xfrm>
            <a:off x="6727453" y="2287076"/>
            <a:ext cx="171413" cy="3863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6" name="Image 15" descr="Une image contenant clipart, dessin humoristique, dessin, sourire&#10;&#10;Le contenu généré par l’IA peut être incorrect.">
            <a:extLst>
              <a:ext uri="{FF2B5EF4-FFF2-40B4-BE49-F238E27FC236}">
                <a16:creationId xmlns:a16="http://schemas.microsoft.com/office/drawing/2014/main" id="{94E1AD44-EB24-13DB-1E7D-18F3D1C1C5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061" y="1986274"/>
            <a:ext cx="622881" cy="734963"/>
          </a:xfrm>
          <a:prstGeom prst="rect">
            <a:avLst/>
          </a:prstGeom>
        </p:spPr>
      </p:pic>
      <p:sp>
        <p:nvSpPr>
          <p:cNvPr id="18" name="ZoneTexte 17">
            <a:extLst>
              <a:ext uri="{FF2B5EF4-FFF2-40B4-BE49-F238E27FC236}">
                <a16:creationId xmlns:a16="http://schemas.microsoft.com/office/drawing/2014/main" id="{D7DA30B8-9940-4E1E-A8B2-300E41EBF3CA}"/>
              </a:ext>
            </a:extLst>
          </p:cNvPr>
          <p:cNvSpPr txBox="1"/>
          <p:nvPr/>
        </p:nvSpPr>
        <p:spPr>
          <a:xfrm>
            <a:off x="4224326" y="2619815"/>
            <a:ext cx="938117" cy="523220"/>
          </a:xfrm>
          <a:prstGeom prst="rect">
            <a:avLst/>
          </a:prstGeom>
          <a:noFill/>
        </p:spPr>
        <p:txBody>
          <a:bodyPr wrap="square">
            <a:spAutoFit/>
          </a:bodyPr>
          <a:lstStyle/>
          <a:p>
            <a:r>
              <a:rPr lang="en-US" sz="1400" dirty="0"/>
              <a:t>Paul</a:t>
            </a:r>
          </a:p>
          <a:p>
            <a:r>
              <a:rPr lang="en-US" sz="1400" b="1" dirty="0">
                <a:highlight>
                  <a:srgbClr val="FFC600"/>
                </a:highlight>
              </a:rPr>
              <a:t>2CC</a:t>
            </a:r>
            <a:endParaRPr lang="fr-FR" sz="1400" b="1" dirty="0">
              <a:highlight>
                <a:srgbClr val="FFC600"/>
              </a:highlight>
            </a:endParaRPr>
          </a:p>
        </p:txBody>
      </p:sp>
      <p:pic>
        <p:nvPicPr>
          <p:cNvPr id="21" name="s16">
            <a:hlinkClick r:id="" action="ppaction://media"/>
            <a:extLst>
              <a:ext uri="{FF2B5EF4-FFF2-40B4-BE49-F238E27FC236}">
                <a16:creationId xmlns:a16="http://schemas.microsoft.com/office/drawing/2014/main" id="{62355FE9-6D57-90B8-D479-A3C03E24A92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595" y="6102221"/>
            <a:ext cx="487363" cy="487363"/>
          </a:xfrm>
          <a:prstGeom prst="rect">
            <a:avLst/>
          </a:prstGeom>
        </p:spPr>
      </p:pic>
    </p:spTree>
    <p:extLst>
      <p:ext uri="{BB962C8B-B14F-4D97-AF65-F5344CB8AC3E}">
        <p14:creationId xmlns:p14="http://schemas.microsoft.com/office/powerpoint/2010/main" val="1352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5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8FCAF8-23D5-31D8-7989-20CF85522DBE}"/>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C9F85D27-D76F-7526-B9FB-B28F406A8FCC}"/>
              </a:ext>
            </a:extLst>
          </p:cNvPr>
          <p:cNvSpPr/>
          <p:nvPr/>
        </p:nvSpPr>
        <p:spPr>
          <a:xfrm>
            <a:off x="6332546" y="1510851"/>
            <a:ext cx="789813" cy="776225"/>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TOI</a:t>
            </a:r>
            <a:endParaRPr lang="fr-FR" b="1" dirty="0">
              <a:solidFill>
                <a:schemeClr val="tx1"/>
              </a:solidFill>
            </a:endParaRPr>
          </a:p>
        </p:txBody>
      </p:sp>
      <p:sp>
        <p:nvSpPr>
          <p:cNvPr id="6" name="ZoneTexte 5">
            <a:extLst>
              <a:ext uri="{FF2B5EF4-FFF2-40B4-BE49-F238E27FC236}">
                <a16:creationId xmlns:a16="http://schemas.microsoft.com/office/drawing/2014/main" id="{C8C8159E-2841-4031-5086-64A30D1FECE1}"/>
              </a:ext>
            </a:extLst>
          </p:cNvPr>
          <p:cNvSpPr txBox="1"/>
          <p:nvPr/>
        </p:nvSpPr>
        <p:spPr>
          <a:xfrm>
            <a:off x="7100611" y="1716069"/>
            <a:ext cx="665226" cy="369332"/>
          </a:xfrm>
          <a:prstGeom prst="rect">
            <a:avLst/>
          </a:prstGeom>
          <a:noFill/>
        </p:spPr>
        <p:txBody>
          <a:bodyPr wrap="square">
            <a:spAutoFit/>
          </a:bodyPr>
          <a:lstStyle/>
          <a:p>
            <a:r>
              <a:rPr lang="en-US" sz="1600" b="1" dirty="0"/>
              <a:t>4CC</a:t>
            </a:r>
            <a:r>
              <a:rPr lang="en-US" dirty="0"/>
              <a:t> </a:t>
            </a:r>
            <a:endParaRPr lang="fr-FR" dirty="0"/>
          </a:p>
        </p:txBody>
      </p:sp>
      <p:sp>
        <p:nvSpPr>
          <p:cNvPr id="43" name="Titre 1">
            <a:extLst>
              <a:ext uri="{FF2B5EF4-FFF2-40B4-BE49-F238E27FC236}">
                <a16:creationId xmlns:a16="http://schemas.microsoft.com/office/drawing/2014/main" id="{F2859AE0-2463-EE9E-721E-18FF78AEC3E6}"/>
              </a:ext>
            </a:extLst>
          </p:cNvPr>
          <p:cNvSpPr>
            <a:spLocks noGrp="1"/>
          </p:cNvSpPr>
          <p:nvPr>
            <p:ph type="title"/>
          </p:nvPr>
        </p:nvSpPr>
        <p:spPr>
          <a:xfrm>
            <a:off x="66266" y="-21572"/>
            <a:ext cx="10515600" cy="1124552"/>
          </a:xfrm>
        </p:spPr>
        <p:txBody>
          <a:bodyPr>
            <a:normAutofit/>
          </a:bodyPr>
          <a:lstStyle/>
          <a:p>
            <a:r>
              <a:rPr lang="en-US" b="1" dirty="0" err="1">
                <a:latin typeface="Salina" pitchFamily="50" charset="0"/>
              </a:rPr>
              <a:t>Mois</a:t>
            </a:r>
            <a:r>
              <a:rPr lang="en-US" b="1" dirty="0">
                <a:latin typeface="Salina" pitchFamily="50" charset="0"/>
              </a:rPr>
              <a:t> 5 - </a:t>
            </a:r>
            <a:r>
              <a:rPr lang="en-US" b="1" dirty="0">
                <a:solidFill>
                  <a:srgbClr val="FFC600"/>
                </a:solidFill>
                <a:latin typeface="Salina" pitchFamily="50" charset="0"/>
              </a:rPr>
              <a:t>Fly to Eagle</a:t>
            </a:r>
            <a:endParaRPr lang="fr-FR" dirty="0">
              <a:solidFill>
                <a:srgbClr val="FFC600"/>
              </a:solidFill>
              <a:latin typeface="Salina" pitchFamily="50" charset="0"/>
            </a:endParaRPr>
          </a:p>
        </p:txBody>
      </p:sp>
      <p:cxnSp>
        <p:nvCxnSpPr>
          <p:cNvPr id="48" name="Connecteur droit 47">
            <a:extLst>
              <a:ext uri="{FF2B5EF4-FFF2-40B4-BE49-F238E27FC236}">
                <a16:creationId xmlns:a16="http://schemas.microsoft.com/office/drawing/2014/main" id="{AF7E308D-5560-03D9-ADA2-F9B49042CEAC}"/>
              </a:ext>
            </a:extLst>
          </p:cNvPr>
          <p:cNvCxnSpPr>
            <a:cxnSpLocks/>
          </p:cNvCxnSpPr>
          <p:nvPr/>
        </p:nvCxnSpPr>
        <p:spPr>
          <a:xfrm>
            <a:off x="1510387" y="1592209"/>
            <a:ext cx="4894484" cy="48085"/>
          </a:xfrm>
          <a:prstGeom prst="line">
            <a:avLst/>
          </a:prstGeom>
        </p:spPr>
        <p:style>
          <a:lnRef idx="2">
            <a:schemeClr val="dk1"/>
          </a:lnRef>
          <a:fillRef idx="0">
            <a:schemeClr val="dk1"/>
          </a:fillRef>
          <a:effectRef idx="1">
            <a:schemeClr val="dk1"/>
          </a:effectRef>
          <a:fontRef idx="minor">
            <a:schemeClr val="tx1"/>
          </a:fontRef>
        </p:style>
      </p:cxnSp>
      <p:cxnSp>
        <p:nvCxnSpPr>
          <p:cNvPr id="50" name="Connecteur droit avec flèche 49">
            <a:extLst>
              <a:ext uri="{FF2B5EF4-FFF2-40B4-BE49-F238E27FC236}">
                <a16:creationId xmlns:a16="http://schemas.microsoft.com/office/drawing/2014/main" id="{71B36E83-E919-079A-756E-7F173740E80B}"/>
              </a:ext>
            </a:extLst>
          </p:cNvPr>
          <p:cNvCxnSpPr>
            <a:cxnSpLocks/>
          </p:cNvCxnSpPr>
          <p:nvPr/>
        </p:nvCxnSpPr>
        <p:spPr>
          <a:xfrm>
            <a:off x="1513758" y="1592209"/>
            <a:ext cx="0" cy="2384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necteur droit avec flèche 51">
            <a:extLst>
              <a:ext uri="{FF2B5EF4-FFF2-40B4-BE49-F238E27FC236}">
                <a16:creationId xmlns:a16="http://schemas.microsoft.com/office/drawing/2014/main" id="{470800B5-F5CF-B200-53D2-646085C76754}"/>
              </a:ext>
            </a:extLst>
          </p:cNvPr>
          <p:cNvCxnSpPr>
            <a:cxnSpLocks/>
          </p:cNvCxnSpPr>
          <p:nvPr/>
        </p:nvCxnSpPr>
        <p:spPr>
          <a:xfrm>
            <a:off x="2952004" y="1610858"/>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 name="ZoneTexte 55">
            <a:extLst>
              <a:ext uri="{FF2B5EF4-FFF2-40B4-BE49-F238E27FC236}">
                <a16:creationId xmlns:a16="http://schemas.microsoft.com/office/drawing/2014/main" id="{5889C2EE-E221-7143-25C2-6E2E074E4F8B}"/>
              </a:ext>
            </a:extLst>
          </p:cNvPr>
          <p:cNvSpPr txBox="1"/>
          <p:nvPr/>
        </p:nvSpPr>
        <p:spPr>
          <a:xfrm>
            <a:off x="1103623" y="2612710"/>
            <a:ext cx="938117" cy="523220"/>
          </a:xfrm>
          <a:prstGeom prst="rect">
            <a:avLst/>
          </a:prstGeom>
          <a:noFill/>
        </p:spPr>
        <p:txBody>
          <a:bodyPr wrap="square">
            <a:spAutoFit/>
          </a:bodyPr>
          <a:lstStyle/>
          <a:p>
            <a:pPr algn="ctr"/>
            <a:r>
              <a:rPr lang="en-US" sz="1400" dirty="0"/>
              <a:t>Gabriel</a:t>
            </a:r>
          </a:p>
          <a:p>
            <a:pPr algn="ctr"/>
            <a:r>
              <a:rPr lang="en-US" sz="1400" b="1" dirty="0">
                <a:highlight>
                  <a:srgbClr val="FFC600"/>
                </a:highlight>
              </a:rPr>
              <a:t>2CC</a:t>
            </a:r>
            <a:endParaRPr lang="fr-FR" sz="1400" b="1" dirty="0">
              <a:highlight>
                <a:srgbClr val="FFC600"/>
              </a:highlight>
            </a:endParaRPr>
          </a:p>
        </p:txBody>
      </p:sp>
      <p:sp>
        <p:nvSpPr>
          <p:cNvPr id="61" name="ZoneTexte 60">
            <a:extLst>
              <a:ext uri="{FF2B5EF4-FFF2-40B4-BE49-F238E27FC236}">
                <a16:creationId xmlns:a16="http://schemas.microsoft.com/office/drawing/2014/main" id="{73C15932-2619-C21A-B04B-F47F82CE47BD}"/>
              </a:ext>
            </a:extLst>
          </p:cNvPr>
          <p:cNvSpPr txBox="1"/>
          <p:nvPr/>
        </p:nvSpPr>
        <p:spPr>
          <a:xfrm>
            <a:off x="3261766" y="2302686"/>
            <a:ext cx="938117" cy="523220"/>
          </a:xfrm>
          <a:prstGeom prst="rect">
            <a:avLst/>
          </a:prstGeom>
          <a:noFill/>
        </p:spPr>
        <p:txBody>
          <a:bodyPr wrap="square">
            <a:spAutoFit/>
          </a:bodyPr>
          <a:lstStyle/>
          <a:p>
            <a:r>
              <a:rPr lang="en-US" sz="1400" dirty="0"/>
              <a:t>Aissa</a:t>
            </a:r>
          </a:p>
          <a:p>
            <a:r>
              <a:rPr lang="en-US" sz="1400" b="1" dirty="0">
                <a:highlight>
                  <a:srgbClr val="FFC600"/>
                </a:highlight>
              </a:rPr>
              <a:t>2 CC</a:t>
            </a:r>
            <a:endParaRPr lang="fr-FR" sz="1400" b="1" dirty="0">
              <a:highlight>
                <a:srgbClr val="FFC600"/>
              </a:highlight>
            </a:endParaRPr>
          </a:p>
        </p:txBody>
      </p:sp>
      <p:sp>
        <p:nvSpPr>
          <p:cNvPr id="32" name="ZoneTexte 31">
            <a:extLst>
              <a:ext uri="{FF2B5EF4-FFF2-40B4-BE49-F238E27FC236}">
                <a16:creationId xmlns:a16="http://schemas.microsoft.com/office/drawing/2014/main" id="{C52448D9-2CAC-35A4-B483-7770DB1B98C5}"/>
              </a:ext>
            </a:extLst>
          </p:cNvPr>
          <p:cNvSpPr txBox="1"/>
          <p:nvPr/>
        </p:nvSpPr>
        <p:spPr>
          <a:xfrm>
            <a:off x="4472624" y="4339214"/>
            <a:ext cx="759338" cy="584775"/>
          </a:xfrm>
          <a:prstGeom prst="rect">
            <a:avLst/>
          </a:prstGeom>
          <a:noFill/>
        </p:spPr>
        <p:txBody>
          <a:bodyPr wrap="square">
            <a:spAutoFit/>
          </a:bodyPr>
          <a:lstStyle/>
          <a:p>
            <a:pPr algn="ctr"/>
            <a:r>
              <a:rPr lang="en-US" sz="1600" dirty="0"/>
              <a:t>Ly</a:t>
            </a:r>
          </a:p>
          <a:p>
            <a:pPr algn="ctr"/>
            <a:r>
              <a:rPr lang="en-US" sz="1600" b="1" i="1" dirty="0">
                <a:solidFill>
                  <a:schemeClr val="bg2">
                    <a:lumMod val="75000"/>
                  </a:schemeClr>
                </a:solidFill>
              </a:rPr>
              <a:t>29 CC</a:t>
            </a:r>
          </a:p>
        </p:txBody>
      </p:sp>
      <p:grpSp>
        <p:nvGrpSpPr>
          <p:cNvPr id="38" name="Groupe 37">
            <a:extLst>
              <a:ext uri="{FF2B5EF4-FFF2-40B4-BE49-F238E27FC236}">
                <a16:creationId xmlns:a16="http://schemas.microsoft.com/office/drawing/2014/main" id="{AE787748-3CF6-B7EC-12DB-FBE1154F7A2F}"/>
              </a:ext>
            </a:extLst>
          </p:cNvPr>
          <p:cNvGrpSpPr/>
          <p:nvPr/>
        </p:nvGrpSpPr>
        <p:grpSpPr>
          <a:xfrm>
            <a:off x="4479262" y="2131196"/>
            <a:ext cx="1848096" cy="2503994"/>
            <a:chOff x="4464517" y="-5690398"/>
            <a:chExt cx="1848096" cy="2503994"/>
          </a:xfrm>
        </p:grpSpPr>
        <p:grpSp>
          <p:nvGrpSpPr>
            <p:cNvPr id="29" name="Groupe 28">
              <a:extLst>
                <a:ext uri="{FF2B5EF4-FFF2-40B4-BE49-F238E27FC236}">
                  <a16:creationId xmlns:a16="http://schemas.microsoft.com/office/drawing/2014/main" id="{E55AD759-EFB7-27F4-6A6C-A87C2151CFBA}"/>
                </a:ext>
              </a:extLst>
            </p:cNvPr>
            <p:cNvGrpSpPr/>
            <p:nvPr/>
          </p:nvGrpSpPr>
          <p:grpSpPr>
            <a:xfrm>
              <a:off x="4464517" y="-5690398"/>
              <a:ext cx="1848096" cy="2297970"/>
              <a:chOff x="4464517" y="-5690398"/>
              <a:chExt cx="1848096" cy="2297970"/>
            </a:xfrm>
          </p:grpSpPr>
          <p:cxnSp>
            <p:nvCxnSpPr>
              <p:cNvPr id="7" name="Connecteur droit avec flèche 6">
                <a:extLst>
                  <a:ext uri="{FF2B5EF4-FFF2-40B4-BE49-F238E27FC236}">
                    <a16:creationId xmlns:a16="http://schemas.microsoft.com/office/drawing/2014/main" id="{D6B9A668-D836-50F9-4942-299EA39C9FDE}"/>
                  </a:ext>
                </a:extLst>
              </p:cNvPr>
              <p:cNvCxnSpPr>
                <a:cxnSpLocks/>
              </p:cNvCxnSpPr>
              <p:nvPr/>
            </p:nvCxnSpPr>
            <p:spPr>
              <a:xfrm flipH="1">
                <a:off x="5961970" y="-5690398"/>
                <a:ext cx="350643" cy="3745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7" name="Groupe 16">
                <a:extLst>
                  <a:ext uri="{FF2B5EF4-FFF2-40B4-BE49-F238E27FC236}">
                    <a16:creationId xmlns:a16="http://schemas.microsoft.com/office/drawing/2014/main" id="{C8500731-8F42-42AB-01B9-63FBF2001557}"/>
                  </a:ext>
                </a:extLst>
              </p:cNvPr>
              <p:cNvGrpSpPr/>
              <p:nvPr/>
            </p:nvGrpSpPr>
            <p:grpSpPr>
              <a:xfrm>
                <a:off x="4464517" y="-5301727"/>
                <a:ext cx="1613831" cy="1909299"/>
                <a:chOff x="4520739" y="2146315"/>
                <a:chExt cx="1613831" cy="1909299"/>
              </a:xfrm>
            </p:grpSpPr>
            <p:cxnSp>
              <p:nvCxnSpPr>
                <p:cNvPr id="62" name="Connecteur droit avec flèche 61">
                  <a:extLst>
                    <a:ext uri="{FF2B5EF4-FFF2-40B4-BE49-F238E27FC236}">
                      <a16:creationId xmlns:a16="http://schemas.microsoft.com/office/drawing/2014/main" id="{BA5217B6-EC86-CC20-4B83-AB090916A979}"/>
                    </a:ext>
                  </a:extLst>
                </p:cNvPr>
                <p:cNvCxnSpPr>
                  <a:cxnSpLocks/>
                </p:cNvCxnSpPr>
                <p:nvPr/>
              </p:nvCxnSpPr>
              <p:spPr>
                <a:xfrm flipH="1">
                  <a:off x="5147275" y="3026624"/>
                  <a:ext cx="257954" cy="3349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 name="Groupe 1">
                  <a:extLst>
                    <a:ext uri="{FF2B5EF4-FFF2-40B4-BE49-F238E27FC236}">
                      <a16:creationId xmlns:a16="http://schemas.microsoft.com/office/drawing/2014/main" id="{54D4ED34-74B1-790A-24C9-03F510D59719}"/>
                    </a:ext>
                  </a:extLst>
                </p:cNvPr>
                <p:cNvGrpSpPr/>
                <p:nvPr/>
              </p:nvGrpSpPr>
              <p:grpSpPr>
                <a:xfrm>
                  <a:off x="4520739" y="2146315"/>
                  <a:ext cx="1613831" cy="1909299"/>
                  <a:chOff x="4520739" y="2146315"/>
                  <a:chExt cx="1613831" cy="1909299"/>
                </a:xfrm>
              </p:grpSpPr>
              <p:pic>
                <p:nvPicPr>
                  <p:cNvPr id="3" name="Image 2" descr="Une image contenant clipart, illustration, dessin, dessin humoristique&#10;&#10;Description générée automatiquement">
                    <a:extLst>
                      <a:ext uri="{FF2B5EF4-FFF2-40B4-BE49-F238E27FC236}">
                        <a16:creationId xmlns:a16="http://schemas.microsoft.com/office/drawing/2014/main" id="{543831D9-30E2-7A32-A0E6-E2F91138A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831" y="2146315"/>
                    <a:ext cx="920739" cy="828665"/>
                  </a:xfrm>
                  <a:prstGeom prst="rect">
                    <a:avLst/>
                  </a:prstGeom>
                </p:spPr>
              </p:pic>
              <p:sp>
                <p:nvSpPr>
                  <p:cNvPr id="5" name="ZoneTexte 4">
                    <a:extLst>
                      <a:ext uri="{FF2B5EF4-FFF2-40B4-BE49-F238E27FC236}">
                        <a16:creationId xmlns:a16="http://schemas.microsoft.com/office/drawing/2014/main" id="{74559902-86E2-DE43-F07D-92DC382844CB}"/>
                      </a:ext>
                    </a:extLst>
                  </p:cNvPr>
                  <p:cNvSpPr txBox="1"/>
                  <p:nvPr/>
                </p:nvSpPr>
                <p:spPr>
                  <a:xfrm>
                    <a:off x="5371851" y="2877641"/>
                    <a:ext cx="759338" cy="584775"/>
                  </a:xfrm>
                  <a:prstGeom prst="rect">
                    <a:avLst/>
                  </a:prstGeom>
                  <a:noFill/>
                </p:spPr>
                <p:txBody>
                  <a:bodyPr wrap="square">
                    <a:spAutoFit/>
                  </a:bodyPr>
                  <a:lstStyle/>
                  <a:p>
                    <a:r>
                      <a:rPr lang="en-US" sz="1600" dirty="0"/>
                      <a:t>Yahel</a:t>
                    </a:r>
                  </a:p>
                  <a:p>
                    <a:r>
                      <a:rPr lang="en-US" sz="1600" b="1" dirty="0">
                        <a:solidFill>
                          <a:srgbClr val="FFC600"/>
                        </a:solidFill>
                      </a:rPr>
                      <a:t>48 CC</a:t>
                    </a:r>
                  </a:p>
                </p:txBody>
              </p:sp>
              <p:pic>
                <p:nvPicPr>
                  <p:cNvPr id="11" name="Image 10" descr="Une image contenant clipart, sourire, illustration, dessin humoristique&#10;&#10;Description générée automatiquement">
                    <a:extLst>
                      <a:ext uri="{FF2B5EF4-FFF2-40B4-BE49-F238E27FC236}">
                        <a16:creationId xmlns:a16="http://schemas.microsoft.com/office/drawing/2014/main" id="{7A5C3948-0179-CF2B-7255-606D229ECE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739" y="3247971"/>
                    <a:ext cx="690535" cy="807643"/>
                  </a:xfrm>
                  <a:prstGeom prst="rect">
                    <a:avLst/>
                  </a:prstGeom>
                </p:spPr>
              </p:pic>
            </p:grpSp>
          </p:grpSp>
        </p:grpSp>
        <p:pic>
          <p:nvPicPr>
            <p:cNvPr id="33" name="Image 32" descr="Une image contenant oiseau, Emblème, symbole, aigle&#10;&#10;Le contenu généré par l’IA peut être incorrect.">
              <a:extLst>
                <a:ext uri="{FF2B5EF4-FFF2-40B4-BE49-F238E27FC236}">
                  <a16:creationId xmlns:a16="http://schemas.microsoft.com/office/drawing/2014/main" id="{F7D93F8B-CA52-1FF6-C80D-5FEBE76385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5978" y="-3577782"/>
              <a:ext cx="404424" cy="391378"/>
            </a:xfrm>
            <a:prstGeom prst="rect">
              <a:avLst/>
            </a:prstGeom>
          </p:spPr>
        </p:pic>
      </p:grpSp>
      <p:grpSp>
        <p:nvGrpSpPr>
          <p:cNvPr id="39" name="Groupe 38">
            <a:extLst>
              <a:ext uri="{FF2B5EF4-FFF2-40B4-BE49-F238E27FC236}">
                <a16:creationId xmlns:a16="http://schemas.microsoft.com/office/drawing/2014/main" id="{CFEE057D-3804-BE58-3095-0DEA00231499}"/>
              </a:ext>
            </a:extLst>
          </p:cNvPr>
          <p:cNvGrpSpPr/>
          <p:nvPr/>
        </p:nvGrpSpPr>
        <p:grpSpPr>
          <a:xfrm>
            <a:off x="7159448" y="2211477"/>
            <a:ext cx="1584980" cy="1512278"/>
            <a:chOff x="8076976" y="-4933950"/>
            <a:chExt cx="1584980" cy="1512278"/>
          </a:xfrm>
        </p:grpSpPr>
        <p:grpSp>
          <p:nvGrpSpPr>
            <p:cNvPr id="20" name="Groupe 19">
              <a:extLst>
                <a:ext uri="{FF2B5EF4-FFF2-40B4-BE49-F238E27FC236}">
                  <a16:creationId xmlns:a16="http://schemas.microsoft.com/office/drawing/2014/main" id="{2A4029C6-E6A1-32CC-BB98-52D140184DE9}"/>
                </a:ext>
              </a:extLst>
            </p:cNvPr>
            <p:cNvGrpSpPr/>
            <p:nvPr/>
          </p:nvGrpSpPr>
          <p:grpSpPr>
            <a:xfrm>
              <a:off x="8076976" y="-4933950"/>
              <a:ext cx="1481355" cy="1512278"/>
              <a:chOff x="7101641" y="2006599"/>
              <a:chExt cx="1481355" cy="1512278"/>
            </a:xfrm>
          </p:grpSpPr>
          <p:pic>
            <p:nvPicPr>
              <p:cNvPr id="8" name="Image 7" descr="Une image contenant clipart, illustration, dessin humoristique, art&#10;&#10;Description générée automatiquement">
                <a:extLst>
                  <a:ext uri="{FF2B5EF4-FFF2-40B4-BE49-F238E27FC236}">
                    <a16:creationId xmlns:a16="http://schemas.microsoft.com/office/drawing/2014/main" id="{3B3F9A4F-8B92-5A71-8B9B-E9F4B5B083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1254" y="2146315"/>
                <a:ext cx="816924" cy="873715"/>
              </a:xfrm>
              <a:prstGeom prst="rect">
                <a:avLst/>
              </a:prstGeom>
            </p:spPr>
          </p:pic>
          <p:sp>
            <p:nvSpPr>
              <p:cNvPr id="9" name="ZoneTexte 8">
                <a:extLst>
                  <a:ext uri="{FF2B5EF4-FFF2-40B4-BE49-F238E27FC236}">
                    <a16:creationId xmlns:a16="http://schemas.microsoft.com/office/drawing/2014/main" id="{D86C7006-42CC-53A7-67FB-082C086538A1}"/>
                  </a:ext>
                </a:extLst>
              </p:cNvPr>
              <p:cNvSpPr txBox="1"/>
              <p:nvPr/>
            </p:nvSpPr>
            <p:spPr>
              <a:xfrm>
                <a:off x="7644879" y="2934102"/>
                <a:ext cx="938117" cy="584775"/>
              </a:xfrm>
              <a:prstGeom prst="rect">
                <a:avLst/>
              </a:prstGeom>
              <a:noFill/>
            </p:spPr>
            <p:txBody>
              <a:bodyPr wrap="square">
                <a:spAutoFit/>
              </a:bodyPr>
              <a:lstStyle/>
              <a:p>
                <a:r>
                  <a:rPr lang="en-US" sz="1600" dirty="0"/>
                  <a:t>Pierre</a:t>
                </a:r>
              </a:p>
              <a:p>
                <a:r>
                  <a:rPr lang="en-US" sz="1600" b="1" dirty="0">
                    <a:solidFill>
                      <a:srgbClr val="FFC600"/>
                    </a:solidFill>
                  </a:rPr>
                  <a:t>29 CC</a:t>
                </a:r>
              </a:p>
            </p:txBody>
          </p:sp>
          <p:cxnSp>
            <p:nvCxnSpPr>
              <p:cNvPr id="10" name="Connecteur droit avec flèche 9">
                <a:extLst>
                  <a:ext uri="{FF2B5EF4-FFF2-40B4-BE49-F238E27FC236}">
                    <a16:creationId xmlns:a16="http://schemas.microsoft.com/office/drawing/2014/main" id="{D241EE8B-8214-F808-9B95-A8D887E42D2B}"/>
                  </a:ext>
                </a:extLst>
              </p:cNvPr>
              <p:cNvCxnSpPr>
                <a:cxnSpLocks/>
              </p:cNvCxnSpPr>
              <p:nvPr/>
            </p:nvCxnSpPr>
            <p:spPr>
              <a:xfrm>
                <a:off x="7101641" y="2006599"/>
                <a:ext cx="423501" cy="332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7" name="Image 36" descr="Une image contenant oiseau, Emblème, symbole, aigle&#10;&#10;Le contenu généré par l’IA peut être incorrect.">
              <a:extLst>
                <a:ext uri="{FF2B5EF4-FFF2-40B4-BE49-F238E27FC236}">
                  <a16:creationId xmlns:a16="http://schemas.microsoft.com/office/drawing/2014/main" id="{E3DCE8B0-1044-46E7-EBC3-E16D0218E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7532" y="-4231847"/>
              <a:ext cx="404424" cy="391378"/>
            </a:xfrm>
            <a:prstGeom prst="rect">
              <a:avLst/>
            </a:prstGeom>
          </p:spPr>
        </p:pic>
      </p:grpSp>
      <p:pic>
        <p:nvPicPr>
          <p:cNvPr id="41" name="Image 40" descr="Une image contenant aigle, Emblème, symbole, oiseau&#10;&#10;Le contenu généré par l’IA peut être incorrect.">
            <a:extLst>
              <a:ext uri="{FF2B5EF4-FFF2-40B4-BE49-F238E27FC236}">
                <a16:creationId xmlns:a16="http://schemas.microsoft.com/office/drawing/2014/main" id="{037DC1A6-1C6D-199F-2413-DA44998F6C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4073" y="2996614"/>
            <a:ext cx="423501" cy="419245"/>
          </a:xfrm>
          <a:prstGeom prst="rect">
            <a:avLst/>
          </a:prstGeom>
        </p:spPr>
      </p:pic>
      <p:grpSp>
        <p:nvGrpSpPr>
          <p:cNvPr id="42" name="Groupe 41">
            <a:extLst>
              <a:ext uri="{FF2B5EF4-FFF2-40B4-BE49-F238E27FC236}">
                <a16:creationId xmlns:a16="http://schemas.microsoft.com/office/drawing/2014/main" id="{8AD83171-3371-0D18-0DBE-37FA89BAE3D3}"/>
              </a:ext>
            </a:extLst>
          </p:cNvPr>
          <p:cNvGrpSpPr/>
          <p:nvPr/>
        </p:nvGrpSpPr>
        <p:grpSpPr>
          <a:xfrm>
            <a:off x="7018025" y="1639908"/>
            <a:ext cx="4541621" cy="1829626"/>
            <a:chOff x="7101641" y="1285974"/>
            <a:chExt cx="4541621" cy="1829626"/>
          </a:xfrm>
        </p:grpSpPr>
        <p:pic>
          <p:nvPicPr>
            <p:cNvPr id="44" name="Image 43" descr="Une image contenant clipart, dessin, illustration, dessin humoristique&#10;&#10;Description générée automatiquement">
              <a:extLst>
                <a:ext uri="{FF2B5EF4-FFF2-40B4-BE49-F238E27FC236}">
                  <a16:creationId xmlns:a16="http://schemas.microsoft.com/office/drawing/2014/main" id="{3DC75A98-AD01-561F-4153-A73149867B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5145" y="1737841"/>
              <a:ext cx="772199" cy="897906"/>
            </a:xfrm>
            <a:prstGeom prst="rect">
              <a:avLst/>
            </a:prstGeom>
          </p:spPr>
        </p:pic>
        <p:sp>
          <p:nvSpPr>
            <p:cNvPr id="45" name="ZoneTexte 44">
              <a:extLst>
                <a:ext uri="{FF2B5EF4-FFF2-40B4-BE49-F238E27FC236}">
                  <a16:creationId xmlns:a16="http://schemas.microsoft.com/office/drawing/2014/main" id="{162205A0-36E7-ABC6-ECFF-FAC3D45F40C5}"/>
                </a:ext>
              </a:extLst>
            </p:cNvPr>
            <p:cNvSpPr txBox="1"/>
            <p:nvPr/>
          </p:nvSpPr>
          <p:spPr>
            <a:xfrm>
              <a:off x="10705145" y="2530825"/>
              <a:ext cx="938117" cy="584775"/>
            </a:xfrm>
            <a:prstGeom prst="rect">
              <a:avLst/>
            </a:prstGeom>
            <a:noFill/>
          </p:spPr>
          <p:txBody>
            <a:bodyPr wrap="square">
              <a:spAutoFit/>
            </a:bodyPr>
            <a:lstStyle/>
            <a:p>
              <a:pPr algn="ctr"/>
              <a:r>
                <a:rPr lang="en-US" sz="1600" dirty="0"/>
                <a:t>Jérémy</a:t>
              </a:r>
            </a:p>
            <a:p>
              <a:pPr algn="ctr"/>
              <a:r>
                <a:rPr lang="en-US" sz="1600" b="1" dirty="0">
                  <a:solidFill>
                    <a:srgbClr val="FFC600"/>
                  </a:solidFill>
                </a:rPr>
                <a:t>12 CC</a:t>
              </a:r>
              <a:endParaRPr lang="fr-FR" sz="1600" b="1" dirty="0">
                <a:solidFill>
                  <a:srgbClr val="FFC600"/>
                </a:solidFill>
              </a:endParaRPr>
            </a:p>
          </p:txBody>
        </p:sp>
        <p:cxnSp>
          <p:nvCxnSpPr>
            <p:cNvPr id="46" name="Connecteur droit 45">
              <a:extLst>
                <a:ext uri="{FF2B5EF4-FFF2-40B4-BE49-F238E27FC236}">
                  <a16:creationId xmlns:a16="http://schemas.microsoft.com/office/drawing/2014/main" id="{BC26BDCD-CF3B-FDEF-44B3-533B77909ECF}"/>
                </a:ext>
              </a:extLst>
            </p:cNvPr>
            <p:cNvCxnSpPr>
              <a:cxnSpLocks/>
            </p:cNvCxnSpPr>
            <p:nvPr/>
          </p:nvCxnSpPr>
          <p:spPr>
            <a:xfrm>
              <a:off x="7101641" y="1285974"/>
              <a:ext cx="3884525" cy="33820"/>
            </a:xfrm>
            <a:prstGeom prst="line">
              <a:avLst/>
            </a:prstGeom>
          </p:spPr>
          <p:style>
            <a:lnRef idx="2">
              <a:schemeClr val="dk1"/>
            </a:lnRef>
            <a:fillRef idx="0">
              <a:schemeClr val="dk1"/>
            </a:fillRef>
            <a:effectRef idx="1">
              <a:schemeClr val="dk1"/>
            </a:effectRef>
            <a:fontRef idx="minor">
              <a:schemeClr val="tx1"/>
            </a:fontRef>
          </p:style>
        </p:cxnSp>
        <p:cxnSp>
          <p:nvCxnSpPr>
            <p:cNvPr id="47" name="Connecteur droit avec flèche 46">
              <a:extLst>
                <a:ext uri="{FF2B5EF4-FFF2-40B4-BE49-F238E27FC236}">
                  <a16:creationId xmlns:a16="http://schemas.microsoft.com/office/drawing/2014/main" id="{A1039D48-F0C8-1320-D5D3-6071C9EDD953}"/>
                </a:ext>
              </a:extLst>
            </p:cNvPr>
            <p:cNvCxnSpPr>
              <a:cxnSpLocks/>
            </p:cNvCxnSpPr>
            <p:nvPr/>
          </p:nvCxnSpPr>
          <p:spPr>
            <a:xfrm>
              <a:off x="10986166" y="1300732"/>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66" name="Groupe 65">
            <a:extLst>
              <a:ext uri="{FF2B5EF4-FFF2-40B4-BE49-F238E27FC236}">
                <a16:creationId xmlns:a16="http://schemas.microsoft.com/office/drawing/2014/main" id="{E059F2F5-A3B1-DE6F-8765-B1C95D01016B}"/>
              </a:ext>
            </a:extLst>
          </p:cNvPr>
          <p:cNvGrpSpPr/>
          <p:nvPr/>
        </p:nvGrpSpPr>
        <p:grpSpPr>
          <a:xfrm>
            <a:off x="122068" y="3829232"/>
            <a:ext cx="9040593" cy="2298165"/>
            <a:chOff x="4125957" y="4951107"/>
            <a:chExt cx="4576623" cy="1769202"/>
          </a:xfrm>
        </p:grpSpPr>
        <p:sp>
          <p:nvSpPr>
            <p:cNvPr id="60" name="ZoneTexte 59">
              <a:extLst>
                <a:ext uri="{FF2B5EF4-FFF2-40B4-BE49-F238E27FC236}">
                  <a16:creationId xmlns:a16="http://schemas.microsoft.com/office/drawing/2014/main" id="{8575D57C-7FC9-140D-6945-9117AB83FB5B}"/>
                </a:ext>
              </a:extLst>
            </p:cNvPr>
            <p:cNvSpPr txBox="1"/>
            <p:nvPr/>
          </p:nvSpPr>
          <p:spPr>
            <a:xfrm>
              <a:off x="4168718" y="4951107"/>
              <a:ext cx="4533862" cy="308018"/>
            </a:xfrm>
            <a:prstGeom prst="rect">
              <a:avLst/>
            </a:prstGeom>
            <a:noFill/>
          </p:spPr>
          <p:txBody>
            <a:bodyPr wrap="square">
              <a:spAutoFit/>
            </a:bodyPr>
            <a:lstStyle/>
            <a:p>
              <a:r>
                <a:rPr lang="en-US" sz="2000" b="1" dirty="0">
                  <a:latin typeface="Salina"/>
                </a:rPr>
                <a:t>Total </a:t>
              </a:r>
              <a:r>
                <a:rPr lang="en-US" sz="2000" b="1" dirty="0" err="1">
                  <a:latin typeface="Salina"/>
                </a:rPr>
                <a:t>Mois</a:t>
              </a:r>
              <a:r>
                <a:rPr lang="en-US" sz="2000" b="1" dirty="0">
                  <a:latin typeface="Salina"/>
                </a:rPr>
                <a:t> 5: </a:t>
              </a:r>
              <a:r>
                <a:rPr lang="en-US" sz="2000" b="1" dirty="0">
                  <a:solidFill>
                    <a:srgbClr val="FFC600"/>
                  </a:solidFill>
                  <a:latin typeface="Salina"/>
                </a:rPr>
                <a:t>94 CC </a:t>
              </a:r>
            </a:p>
          </p:txBody>
        </p:sp>
        <p:sp>
          <p:nvSpPr>
            <p:cNvPr id="63" name="ZoneTexte 62">
              <a:extLst>
                <a:ext uri="{FF2B5EF4-FFF2-40B4-BE49-F238E27FC236}">
                  <a16:creationId xmlns:a16="http://schemas.microsoft.com/office/drawing/2014/main" id="{4295373A-9C83-EE1A-CA87-02ED4E822645}"/>
                </a:ext>
              </a:extLst>
            </p:cNvPr>
            <p:cNvSpPr txBox="1"/>
            <p:nvPr/>
          </p:nvSpPr>
          <p:spPr>
            <a:xfrm>
              <a:off x="4125957" y="5331956"/>
              <a:ext cx="1892988" cy="450179"/>
            </a:xfrm>
            <a:prstGeom prst="rect">
              <a:avLst/>
            </a:prstGeom>
            <a:noFill/>
          </p:spPr>
          <p:txBody>
            <a:bodyPr wrap="square">
              <a:spAutoFit/>
            </a:bodyPr>
            <a:lstStyle/>
            <a:p>
              <a:r>
                <a:rPr lang="en-US" sz="1600" b="1" dirty="0"/>
                <a:t>✅ Tu </a:t>
              </a:r>
              <a:r>
                <a:rPr lang="en-US" sz="1600" b="1" dirty="0" err="1"/>
                <a:t>deviens</a:t>
              </a:r>
              <a:r>
                <a:rPr lang="en-US" sz="1600" b="1" dirty="0"/>
                <a:t> Manager</a:t>
              </a:r>
            </a:p>
            <a:p>
              <a:r>
                <a:rPr lang="en-US" sz="1600" b="1" dirty="0"/>
                <a:t> (</a:t>
              </a:r>
              <a:r>
                <a:rPr lang="en-US" sz="1600" b="1" dirty="0" err="1"/>
                <a:t>Mois</a:t>
              </a:r>
              <a:r>
                <a:rPr lang="en-US" sz="1600" b="1" dirty="0"/>
                <a:t> 4: 52 CC + </a:t>
              </a:r>
              <a:r>
                <a:rPr lang="en-US" sz="1600" b="1" dirty="0" err="1"/>
                <a:t>Mois</a:t>
              </a:r>
              <a:r>
                <a:rPr lang="en-US" sz="1600" b="1" dirty="0"/>
                <a:t> 5: 98 CC) </a:t>
              </a:r>
              <a:endParaRPr lang="fr-FR" sz="1600" b="1" dirty="0"/>
            </a:p>
          </p:txBody>
        </p:sp>
        <p:sp>
          <p:nvSpPr>
            <p:cNvPr id="64" name="ZoneTexte 63">
              <a:extLst>
                <a:ext uri="{FF2B5EF4-FFF2-40B4-BE49-F238E27FC236}">
                  <a16:creationId xmlns:a16="http://schemas.microsoft.com/office/drawing/2014/main" id="{87E9C4B7-1820-BEDA-FA01-155345A7D32F}"/>
                </a:ext>
              </a:extLst>
            </p:cNvPr>
            <p:cNvSpPr txBox="1"/>
            <p:nvPr/>
          </p:nvSpPr>
          <p:spPr>
            <a:xfrm>
              <a:off x="4129013" y="5774556"/>
              <a:ext cx="2278148" cy="450179"/>
            </a:xfrm>
            <a:prstGeom prst="rect">
              <a:avLst/>
            </a:prstGeom>
            <a:noFill/>
          </p:spPr>
          <p:txBody>
            <a:bodyPr wrap="square">
              <a:spAutoFit/>
            </a:bodyPr>
            <a:lstStyle/>
            <a:p>
              <a:r>
                <a:rPr lang="en-US" sz="1600" b="1" dirty="0"/>
                <a:t>✅ Yahel </a:t>
              </a:r>
              <a:r>
                <a:rPr lang="en-US" sz="1600" b="1" dirty="0" err="1"/>
                <a:t>devient</a:t>
              </a:r>
              <a:r>
                <a:rPr lang="en-US" sz="1600" b="1" dirty="0"/>
                <a:t> Manager Adjoint</a:t>
              </a:r>
            </a:p>
            <a:p>
              <a:r>
                <a:rPr lang="en-US" sz="1600" b="1" dirty="0"/>
                <a:t>(2 Animateurs 1</a:t>
              </a:r>
              <a:r>
                <a:rPr lang="en-US" sz="1600" b="1" baseline="30000" dirty="0"/>
                <a:t>ère</a:t>
              </a:r>
              <a:r>
                <a:rPr lang="en-US" sz="1600" b="1" dirty="0"/>
                <a:t> gen ; 1 Animateur 2</a:t>
              </a:r>
              <a:r>
                <a:rPr lang="en-US" sz="1600" b="1" baseline="30000" dirty="0"/>
                <a:t>ème</a:t>
              </a:r>
              <a:r>
                <a:rPr lang="en-US" sz="1600" b="1" dirty="0"/>
                <a:t> gen)</a:t>
              </a:r>
            </a:p>
          </p:txBody>
        </p:sp>
        <p:sp>
          <p:nvSpPr>
            <p:cNvPr id="65" name="ZoneTexte 64">
              <a:extLst>
                <a:ext uri="{FF2B5EF4-FFF2-40B4-BE49-F238E27FC236}">
                  <a16:creationId xmlns:a16="http://schemas.microsoft.com/office/drawing/2014/main" id="{48B7C258-A488-AF2B-2494-B32B23F3D659}"/>
                </a:ext>
              </a:extLst>
            </p:cNvPr>
            <p:cNvSpPr txBox="1"/>
            <p:nvPr/>
          </p:nvSpPr>
          <p:spPr>
            <a:xfrm>
              <a:off x="4125957" y="6270130"/>
              <a:ext cx="4290028" cy="450179"/>
            </a:xfrm>
            <a:prstGeom prst="rect">
              <a:avLst/>
            </a:prstGeom>
            <a:noFill/>
          </p:spPr>
          <p:txBody>
            <a:bodyPr wrap="square">
              <a:spAutoFit/>
            </a:bodyPr>
            <a:lstStyle/>
            <a:p>
              <a:r>
                <a:rPr lang="en-US" sz="1600" b="1" dirty="0"/>
                <a:t>✅ Pierre </a:t>
              </a:r>
              <a:r>
                <a:rPr lang="en-US" sz="1600" b="1" dirty="0" err="1"/>
                <a:t>est</a:t>
              </a:r>
              <a:r>
                <a:rPr lang="en-US" sz="1600" b="1" dirty="0"/>
                <a:t> </a:t>
              </a:r>
              <a:r>
                <a:rPr lang="en-US" sz="1600" b="1" dirty="0" err="1"/>
                <a:t>toujours</a:t>
              </a:r>
              <a:r>
                <a:rPr lang="en-US" sz="1600" b="1" dirty="0"/>
                <a:t> Animateur</a:t>
              </a:r>
              <a:br>
                <a:rPr lang="en-US" sz="1600" b="1" dirty="0"/>
              </a:br>
              <a:r>
                <a:rPr lang="en-US" sz="1600" b="1" dirty="0"/>
                <a:t>(1 Animateur 1</a:t>
              </a:r>
              <a:r>
                <a:rPr lang="en-US" sz="1600" b="1" baseline="30000" dirty="0"/>
                <a:t>ère</a:t>
              </a:r>
              <a:r>
                <a:rPr lang="en-US" sz="1600" b="1" dirty="0"/>
                <a:t> gen )</a:t>
              </a:r>
            </a:p>
          </p:txBody>
        </p:sp>
      </p:grpSp>
      <p:pic>
        <p:nvPicPr>
          <p:cNvPr id="12" name="Image 11" descr="Une image contenant oiseau, Emblème, symbole, aigle&#10;&#10;Le contenu généré par l’IA peut être incorrect.">
            <a:extLst>
              <a:ext uri="{FF2B5EF4-FFF2-40B4-BE49-F238E27FC236}">
                <a16:creationId xmlns:a16="http://schemas.microsoft.com/office/drawing/2014/main" id="{1F11F4AD-18B7-EE59-41E5-643DD4AE0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2287" y="2638169"/>
            <a:ext cx="404424" cy="391378"/>
          </a:xfrm>
          <a:prstGeom prst="rect">
            <a:avLst/>
          </a:prstGeom>
        </p:spPr>
      </p:pic>
      <p:pic>
        <p:nvPicPr>
          <p:cNvPr id="14" name="Image 13" descr="Une image contenant pièce, bronze, métal, jaune&#10;&#10;Le contenu généré par l’IA peut être incorrect.">
            <a:extLst>
              <a:ext uri="{FF2B5EF4-FFF2-40B4-BE49-F238E27FC236}">
                <a16:creationId xmlns:a16="http://schemas.microsoft.com/office/drawing/2014/main" id="{8D9948E2-7BA1-C053-F7CB-7B27CDEB50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9339" y="910891"/>
            <a:ext cx="776225" cy="776225"/>
          </a:xfrm>
          <a:prstGeom prst="rect">
            <a:avLst/>
          </a:prstGeom>
        </p:spPr>
      </p:pic>
      <p:pic>
        <p:nvPicPr>
          <p:cNvPr id="16" name="Image 15" descr="Une image contenant verres, dessin, clipart, illustration&#10;&#10;Le contenu généré par l’IA peut être incorrect.">
            <a:extLst>
              <a:ext uri="{FF2B5EF4-FFF2-40B4-BE49-F238E27FC236}">
                <a16:creationId xmlns:a16="http://schemas.microsoft.com/office/drawing/2014/main" id="{737BF728-57B2-79AA-DC30-0E5418B471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94306" y="1843072"/>
            <a:ext cx="747730" cy="961710"/>
          </a:xfrm>
          <a:prstGeom prst="rect">
            <a:avLst/>
          </a:prstGeom>
        </p:spPr>
      </p:pic>
      <p:pic>
        <p:nvPicPr>
          <p:cNvPr id="19" name="Image 18" descr="Une image contenant dessin, Visage humain, clipart, dessin humoristique&#10;&#10;Le contenu généré par l’IA peut être incorrect.">
            <a:extLst>
              <a:ext uri="{FF2B5EF4-FFF2-40B4-BE49-F238E27FC236}">
                <a16:creationId xmlns:a16="http://schemas.microsoft.com/office/drawing/2014/main" id="{679332C1-E86F-0311-209E-138C522F61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7811" y="1839145"/>
            <a:ext cx="698603" cy="776225"/>
          </a:xfrm>
          <a:prstGeom prst="rect">
            <a:avLst/>
          </a:prstGeom>
        </p:spPr>
      </p:pic>
      <p:pic>
        <p:nvPicPr>
          <p:cNvPr id="21" name="Image 20" descr="Une image contenant Visage humain, clipart, illustration&#10;&#10;Description générée automatiquement">
            <a:extLst>
              <a:ext uri="{FF2B5EF4-FFF2-40B4-BE49-F238E27FC236}">
                <a16:creationId xmlns:a16="http://schemas.microsoft.com/office/drawing/2014/main" id="{5689507A-9E41-78B6-B146-466694008E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6632" y="3543185"/>
            <a:ext cx="1018757" cy="1113396"/>
          </a:xfrm>
          <a:prstGeom prst="rect">
            <a:avLst/>
          </a:prstGeom>
        </p:spPr>
      </p:pic>
      <p:sp>
        <p:nvSpPr>
          <p:cNvPr id="22" name="ZoneTexte 21">
            <a:extLst>
              <a:ext uri="{FF2B5EF4-FFF2-40B4-BE49-F238E27FC236}">
                <a16:creationId xmlns:a16="http://schemas.microsoft.com/office/drawing/2014/main" id="{3815EE91-ABB6-FC2A-F9D9-F6D3EB7C4F9A}"/>
              </a:ext>
            </a:extLst>
          </p:cNvPr>
          <p:cNvSpPr txBox="1"/>
          <p:nvPr/>
        </p:nvSpPr>
        <p:spPr>
          <a:xfrm>
            <a:off x="6339339" y="4592137"/>
            <a:ext cx="759338" cy="523220"/>
          </a:xfrm>
          <a:prstGeom prst="rect">
            <a:avLst/>
          </a:prstGeom>
          <a:noFill/>
        </p:spPr>
        <p:txBody>
          <a:bodyPr wrap="square">
            <a:spAutoFit/>
          </a:bodyPr>
          <a:lstStyle/>
          <a:p>
            <a:pPr algn="ctr"/>
            <a:r>
              <a:rPr lang="en-US" sz="1400" dirty="0"/>
              <a:t>Aya</a:t>
            </a:r>
          </a:p>
          <a:p>
            <a:pPr algn="ctr"/>
            <a:r>
              <a:rPr lang="en-US" sz="1400" b="1" dirty="0">
                <a:solidFill>
                  <a:schemeClr val="bg2">
                    <a:lumMod val="75000"/>
                  </a:schemeClr>
                </a:solidFill>
              </a:rPr>
              <a:t>12 CC</a:t>
            </a:r>
            <a:endParaRPr lang="fr-FR" sz="1400" b="1" dirty="0">
              <a:solidFill>
                <a:schemeClr val="bg2">
                  <a:lumMod val="75000"/>
                </a:schemeClr>
              </a:solidFill>
            </a:endParaRPr>
          </a:p>
        </p:txBody>
      </p:sp>
      <p:pic>
        <p:nvPicPr>
          <p:cNvPr id="23" name="Image 22" descr="Une image contenant oiseau, Emblème, symbole, aigle&#10;&#10;Le contenu généré par l’IA peut être incorrect.">
            <a:extLst>
              <a:ext uri="{FF2B5EF4-FFF2-40B4-BE49-F238E27FC236}">
                <a16:creationId xmlns:a16="http://schemas.microsoft.com/office/drawing/2014/main" id="{3B955E7D-3A31-A11C-9B24-B2AB13CDB8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6465" y="4558091"/>
            <a:ext cx="404424" cy="391378"/>
          </a:xfrm>
          <a:prstGeom prst="rect">
            <a:avLst/>
          </a:prstGeom>
        </p:spPr>
      </p:pic>
      <p:pic>
        <p:nvPicPr>
          <p:cNvPr id="24" name="Image 23" descr="Une image contenant clipart, illustration, dessin, dessin humoristique&#10;&#10;Description générée automatiquement">
            <a:extLst>
              <a:ext uri="{FF2B5EF4-FFF2-40B4-BE49-F238E27FC236}">
                <a16:creationId xmlns:a16="http://schemas.microsoft.com/office/drawing/2014/main" id="{23C5F21B-DF0B-5FA1-8BFF-6953E3C5531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0470" y="5162286"/>
            <a:ext cx="837044" cy="753340"/>
          </a:xfrm>
          <a:prstGeom prst="rect">
            <a:avLst/>
          </a:prstGeom>
        </p:spPr>
      </p:pic>
      <p:sp>
        <p:nvSpPr>
          <p:cNvPr id="25" name="ZoneTexte 24">
            <a:extLst>
              <a:ext uri="{FF2B5EF4-FFF2-40B4-BE49-F238E27FC236}">
                <a16:creationId xmlns:a16="http://schemas.microsoft.com/office/drawing/2014/main" id="{386B5F09-6098-40A3-8B08-105F39872A0C}"/>
              </a:ext>
            </a:extLst>
          </p:cNvPr>
          <p:cNvSpPr txBox="1"/>
          <p:nvPr/>
        </p:nvSpPr>
        <p:spPr>
          <a:xfrm>
            <a:off x="4377496" y="5825965"/>
            <a:ext cx="938117" cy="523220"/>
          </a:xfrm>
          <a:prstGeom prst="rect">
            <a:avLst/>
          </a:prstGeom>
          <a:noFill/>
        </p:spPr>
        <p:txBody>
          <a:bodyPr wrap="square">
            <a:spAutoFit/>
          </a:bodyPr>
          <a:lstStyle/>
          <a:p>
            <a:pPr algn="ctr"/>
            <a:r>
              <a:rPr lang="en-US" sz="1400" dirty="0"/>
              <a:t>Alina</a:t>
            </a:r>
          </a:p>
          <a:p>
            <a:pPr algn="ctr"/>
            <a:r>
              <a:rPr lang="en-US" sz="1400" b="1" dirty="0">
                <a:solidFill>
                  <a:schemeClr val="bg2">
                    <a:lumMod val="75000"/>
                  </a:schemeClr>
                </a:solidFill>
              </a:rPr>
              <a:t>12 CC</a:t>
            </a:r>
            <a:endParaRPr lang="fr-FR" sz="1400" b="1" dirty="0">
              <a:solidFill>
                <a:schemeClr val="bg2">
                  <a:lumMod val="75000"/>
                </a:schemeClr>
              </a:solidFill>
            </a:endParaRPr>
          </a:p>
        </p:txBody>
      </p:sp>
      <p:cxnSp>
        <p:nvCxnSpPr>
          <p:cNvPr id="26" name="Connecteur droit avec flèche 25">
            <a:extLst>
              <a:ext uri="{FF2B5EF4-FFF2-40B4-BE49-F238E27FC236}">
                <a16:creationId xmlns:a16="http://schemas.microsoft.com/office/drawing/2014/main" id="{DE9EC5AA-E220-4831-0A7A-9FF52FE7862A}"/>
              </a:ext>
            </a:extLst>
          </p:cNvPr>
          <p:cNvCxnSpPr>
            <a:cxnSpLocks/>
          </p:cNvCxnSpPr>
          <p:nvPr/>
        </p:nvCxnSpPr>
        <p:spPr>
          <a:xfrm>
            <a:off x="4817090" y="4822186"/>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7" name="Image 26" descr="Une image contenant sourire, dessin humoristique, clipart, illustration&#10;&#10;Description générée automatiquement">
            <a:extLst>
              <a:ext uri="{FF2B5EF4-FFF2-40B4-BE49-F238E27FC236}">
                <a16:creationId xmlns:a16="http://schemas.microsoft.com/office/drawing/2014/main" id="{B6D9464A-3F72-D0B6-9198-E3C7D53451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77497" y="3807707"/>
            <a:ext cx="961036" cy="1070792"/>
          </a:xfrm>
          <a:prstGeom prst="rect">
            <a:avLst/>
          </a:prstGeom>
        </p:spPr>
      </p:pic>
      <p:sp>
        <p:nvSpPr>
          <p:cNvPr id="28" name="ZoneTexte 27">
            <a:extLst>
              <a:ext uri="{FF2B5EF4-FFF2-40B4-BE49-F238E27FC236}">
                <a16:creationId xmlns:a16="http://schemas.microsoft.com/office/drawing/2014/main" id="{6C5C30B0-F0B0-C4A2-59DE-ACE350323F0F}"/>
              </a:ext>
            </a:extLst>
          </p:cNvPr>
          <p:cNvSpPr txBox="1"/>
          <p:nvPr/>
        </p:nvSpPr>
        <p:spPr>
          <a:xfrm>
            <a:off x="7601755" y="4900812"/>
            <a:ext cx="938117" cy="523220"/>
          </a:xfrm>
          <a:prstGeom prst="rect">
            <a:avLst/>
          </a:prstGeom>
          <a:noFill/>
        </p:spPr>
        <p:txBody>
          <a:bodyPr wrap="square">
            <a:spAutoFit/>
          </a:bodyPr>
          <a:lstStyle/>
          <a:p>
            <a:pPr algn="ctr"/>
            <a:r>
              <a:rPr lang="en-US" sz="1400" dirty="0"/>
              <a:t>Maria</a:t>
            </a:r>
          </a:p>
          <a:p>
            <a:pPr algn="ctr"/>
            <a:r>
              <a:rPr lang="en-US" sz="1400" b="1" dirty="0">
                <a:solidFill>
                  <a:schemeClr val="bg2">
                    <a:lumMod val="75000"/>
                  </a:schemeClr>
                </a:solidFill>
              </a:rPr>
              <a:t>12 CC</a:t>
            </a:r>
            <a:endParaRPr lang="fr-FR" sz="1400" b="1" dirty="0">
              <a:solidFill>
                <a:schemeClr val="bg2">
                  <a:lumMod val="75000"/>
                </a:schemeClr>
              </a:solidFill>
            </a:endParaRPr>
          </a:p>
        </p:txBody>
      </p:sp>
      <p:pic>
        <p:nvPicPr>
          <p:cNvPr id="30" name="Image 29" descr="Une image contenant oiseau, Emblème, symbole, aigle&#10;&#10;Le contenu généré par l’IA peut être incorrect.">
            <a:extLst>
              <a:ext uri="{FF2B5EF4-FFF2-40B4-BE49-F238E27FC236}">
                <a16:creationId xmlns:a16="http://schemas.microsoft.com/office/drawing/2014/main" id="{F84D5F57-6D55-A210-52B2-84BBDAB535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798" y="5825965"/>
            <a:ext cx="404424" cy="391378"/>
          </a:xfrm>
          <a:prstGeom prst="rect">
            <a:avLst/>
          </a:prstGeom>
        </p:spPr>
      </p:pic>
      <p:pic>
        <p:nvPicPr>
          <p:cNvPr id="31" name="Image 30" descr="Une image contenant oiseau, Emblème, symbole, aigle&#10;&#10;Le contenu généré par l’IA peut être incorrect.">
            <a:extLst>
              <a:ext uri="{FF2B5EF4-FFF2-40B4-BE49-F238E27FC236}">
                <a16:creationId xmlns:a16="http://schemas.microsoft.com/office/drawing/2014/main" id="{2FFA6DDE-356B-1665-06A8-B498B4D081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7037" y="4969295"/>
            <a:ext cx="404424" cy="391378"/>
          </a:xfrm>
          <a:prstGeom prst="rect">
            <a:avLst/>
          </a:prstGeom>
        </p:spPr>
      </p:pic>
      <p:cxnSp>
        <p:nvCxnSpPr>
          <p:cNvPr id="34" name="Connecteur droit avec flèche 33">
            <a:extLst>
              <a:ext uri="{FF2B5EF4-FFF2-40B4-BE49-F238E27FC236}">
                <a16:creationId xmlns:a16="http://schemas.microsoft.com/office/drawing/2014/main" id="{1BC108C1-483B-782B-20E5-2809C7CCADF1}"/>
              </a:ext>
            </a:extLst>
          </p:cNvPr>
          <p:cNvCxnSpPr>
            <a:cxnSpLocks/>
          </p:cNvCxnSpPr>
          <p:nvPr/>
        </p:nvCxnSpPr>
        <p:spPr>
          <a:xfrm>
            <a:off x="8007523" y="3615214"/>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Connecteur droit avec flèche 35">
            <a:extLst>
              <a:ext uri="{FF2B5EF4-FFF2-40B4-BE49-F238E27FC236}">
                <a16:creationId xmlns:a16="http://schemas.microsoft.com/office/drawing/2014/main" id="{C28C5C21-1EF7-B5E5-9569-5347A905900D}"/>
              </a:ext>
            </a:extLst>
          </p:cNvPr>
          <p:cNvCxnSpPr>
            <a:cxnSpLocks/>
          </p:cNvCxnSpPr>
          <p:nvPr/>
        </p:nvCxnSpPr>
        <p:spPr>
          <a:xfrm>
            <a:off x="5989712" y="3430373"/>
            <a:ext cx="201293" cy="1662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4A12CA49-5386-4B09-B4BB-E3FDC206563D}"/>
              </a:ext>
            </a:extLst>
          </p:cNvPr>
          <p:cNvSpPr txBox="1"/>
          <p:nvPr/>
        </p:nvSpPr>
        <p:spPr>
          <a:xfrm>
            <a:off x="122067" y="6118007"/>
            <a:ext cx="8181647" cy="584775"/>
          </a:xfrm>
          <a:prstGeom prst="rect">
            <a:avLst/>
          </a:prstGeom>
          <a:noFill/>
        </p:spPr>
        <p:txBody>
          <a:bodyPr wrap="square">
            <a:spAutoFit/>
          </a:bodyPr>
          <a:lstStyle/>
          <a:p>
            <a:r>
              <a:rPr lang="en-US" sz="1600" b="1" dirty="0"/>
              <a:t>✅ Jérémy </a:t>
            </a:r>
            <a:r>
              <a:rPr lang="en-US" sz="1600" b="1" dirty="0" err="1"/>
              <a:t>devient</a:t>
            </a:r>
            <a:r>
              <a:rPr lang="en-US" sz="1600" b="1" dirty="0"/>
              <a:t> Animateur 10CC</a:t>
            </a:r>
            <a:br>
              <a:rPr lang="en-US" sz="1600" b="1" dirty="0"/>
            </a:br>
            <a:endParaRPr lang="en-US" sz="1600" b="1" dirty="0"/>
          </a:p>
        </p:txBody>
      </p:sp>
      <p:pic>
        <p:nvPicPr>
          <p:cNvPr id="18" name="Image 17" descr="Une image contenant clipart, sourire, illustration, dessin&#10;&#10;Le contenu généré par l’IA peut être incorrect.">
            <a:extLst>
              <a:ext uri="{FF2B5EF4-FFF2-40B4-BE49-F238E27FC236}">
                <a16:creationId xmlns:a16="http://schemas.microsoft.com/office/drawing/2014/main" id="{71A463D6-7FBE-05AE-C104-983E5D3026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6086" y="3045791"/>
            <a:ext cx="632730" cy="671569"/>
          </a:xfrm>
          <a:prstGeom prst="rect">
            <a:avLst/>
          </a:prstGeom>
        </p:spPr>
      </p:pic>
      <p:sp>
        <p:nvSpPr>
          <p:cNvPr id="35" name="ZoneTexte 34">
            <a:extLst>
              <a:ext uri="{FF2B5EF4-FFF2-40B4-BE49-F238E27FC236}">
                <a16:creationId xmlns:a16="http://schemas.microsoft.com/office/drawing/2014/main" id="{D58F61AC-5DBB-C310-60E1-611FC1E6FCB3}"/>
              </a:ext>
            </a:extLst>
          </p:cNvPr>
          <p:cNvSpPr txBox="1"/>
          <p:nvPr/>
        </p:nvSpPr>
        <p:spPr>
          <a:xfrm>
            <a:off x="3437512" y="3247265"/>
            <a:ext cx="884685" cy="523220"/>
          </a:xfrm>
          <a:prstGeom prst="rect">
            <a:avLst/>
          </a:prstGeom>
          <a:noFill/>
        </p:spPr>
        <p:txBody>
          <a:bodyPr wrap="square">
            <a:spAutoFit/>
          </a:bodyPr>
          <a:lstStyle/>
          <a:p>
            <a:r>
              <a:rPr lang="en-US" sz="1400" dirty="0"/>
              <a:t>Adam</a:t>
            </a:r>
          </a:p>
          <a:p>
            <a:r>
              <a:rPr lang="en-US" sz="1400" b="1" dirty="0">
                <a:highlight>
                  <a:srgbClr val="FFC600"/>
                </a:highlight>
              </a:rPr>
              <a:t>2 CC</a:t>
            </a:r>
            <a:endParaRPr lang="fr-FR" sz="1400" b="1" dirty="0">
              <a:highlight>
                <a:srgbClr val="FFC600"/>
              </a:highlight>
            </a:endParaRPr>
          </a:p>
        </p:txBody>
      </p:sp>
      <p:cxnSp>
        <p:nvCxnSpPr>
          <p:cNvPr id="40" name="Connecteur droit avec flèche 39">
            <a:extLst>
              <a:ext uri="{FF2B5EF4-FFF2-40B4-BE49-F238E27FC236}">
                <a16:creationId xmlns:a16="http://schemas.microsoft.com/office/drawing/2014/main" id="{D8AA5EEC-2AE6-3903-BE8D-4B9AE12F1679}"/>
              </a:ext>
            </a:extLst>
          </p:cNvPr>
          <p:cNvCxnSpPr>
            <a:cxnSpLocks/>
          </p:cNvCxnSpPr>
          <p:nvPr/>
        </p:nvCxnSpPr>
        <p:spPr>
          <a:xfrm flipH="1">
            <a:off x="3694901" y="3676846"/>
            <a:ext cx="450786" cy="3255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Connecteur droit avec flèche 50">
            <a:extLst>
              <a:ext uri="{FF2B5EF4-FFF2-40B4-BE49-F238E27FC236}">
                <a16:creationId xmlns:a16="http://schemas.microsoft.com/office/drawing/2014/main" id="{88C18F80-3F74-DF95-1421-5D5370B91430}"/>
              </a:ext>
            </a:extLst>
          </p:cNvPr>
          <p:cNvCxnSpPr>
            <a:cxnSpLocks/>
          </p:cNvCxnSpPr>
          <p:nvPr/>
        </p:nvCxnSpPr>
        <p:spPr>
          <a:xfrm flipH="1">
            <a:off x="4148911" y="3669366"/>
            <a:ext cx="33105" cy="377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7" name="Image 56" descr="Une image contenant clipart, sourire, dessin humoristique, Pochoir&#10;&#10;Le contenu généré par l’IA peut être incorrect.">
            <a:extLst>
              <a:ext uri="{FF2B5EF4-FFF2-40B4-BE49-F238E27FC236}">
                <a16:creationId xmlns:a16="http://schemas.microsoft.com/office/drawing/2014/main" id="{94F1F292-E1DF-4B9E-E6B7-D4B185249D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97691" y="3876242"/>
            <a:ext cx="566813" cy="685979"/>
          </a:xfrm>
          <a:prstGeom prst="rect">
            <a:avLst/>
          </a:prstGeom>
        </p:spPr>
      </p:pic>
      <p:pic>
        <p:nvPicPr>
          <p:cNvPr id="68" name="Image 67" descr="Une image contenant sourire, clipart, illustration, dessin humoristique&#10;&#10;Le contenu généré par l’IA peut être incorrect.">
            <a:extLst>
              <a:ext uri="{FF2B5EF4-FFF2-40B4-BE49-F238E27FC236}">
                <a16:creationId xmlns:a16="http://schemas.microsoft.com/office/drawing/2014/main" id="{3CDDF3DD-7369-91AC-877D-B859793F84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10716" y="4034537"/>
            <a:ext cx="745157" cy="823943"/>
          </a:xfrm>
          <a:prstGeom prst="rect">
            <a:avLst/>
          </a:prstGeom>
        </p:spPr>
      </p:pic>
      <p:sp>
        <p:nvSpPr>
          <p:cNvPr id="69" name="ZoneTexte 68">
            <a:extLst>
              <a:ext uri="{FF2B5EF4-FFF2-40B4-BE49-F238E27FC236}">
                <a16:creationId xmlns:a16="http://schemas.microsoft.com/office/drawing/2014/main" id="{D7D5EA18-C727-DF06-9281-E23D5DDABBF1}"/>
              </a:ext>
            </a:extLst>
          </p:cNvPr>
          <p:cNvSpPr txBox="1"/>
          <p:nvPr/>
        </p:nvSpPr>
        <p:spPr>
          <a:xfrm>
            <a:off x="3039827" y="4456870"/>
            <a:ext cx="884685" cy="523220"/>
          </a:xfrm>
          <a:prstGeom prst="rect">
            <a:avLst/>
          </a:prstGeom>
          <a:noFill/>
        </p:spPr>
        <p:txBody>
          <a:bodyPr wrap="square">
            <a:spAutoFit/>
          </a:bodyPr>
          <a:lstStyle/>
          <a:p>
            <a:r>
              <a:rPr lang="en-US" sz="1400" dirty="0"/>
              <a:t>Ethan</a:t>
            </a:r>
          </a:p>
          <a:p>
            <a:r>
              <a:rPr lang="en-US" sz="1400" b="1" dirty="0">
                <a:highlight>
                  <a:srgbClr val="FFC600"/>
                </a:highlight>
              </a:rPr>
              <a:t>2 CC</a:t>
            </a:r>
            <a:endParaRPr lang="fr-FR" sz="1400" b="1" dirty="0">
              <a:highlight>
                <a:srgbClr val="FFC600"/>
              </a:highlight>
            </a:endParaRPr>
          </a:p>
        </p:txBody>
      </p:sp>
      <p:sp>
        <p:nvSpPr>
          <p:cNvPr id="70" name="ZoneTexte 69">
            <a:extLst>
              <a:ext uri="{FF2B5EF4-FFF2-40B4-BE49-F238E27FC236}">
                <a16:creationId xmlns:a16="http://schemas.microsoft.com/office/drawing/2014/main" id="{132E5DB7-C4FA-8D0E-EA98-400D633FEF43}"/>
              </a:ext>
            </a:extLst>
          </p:cNvPr>
          <p:cNvSpPr txBox="1"/>
          <p:nvPr/>
        </p:nvSpPr>
        <p:spPr>
          <a:xfrm>
            <a:off x="3612029" y="4752959"/>
            <a:ext cx="884685" cy="523220"/>
          </a:xfrm>
          <a:prstGeom prst="rect">
            <a:avLst/>
          </a:prstGeom>
          <a:noFill/>
        </p:spPr>
        <p:txBody>
          <a:bodyPr wrap="square">
            <a:spAutoFit/>
          </a:bodyPr>
          <a:lstStyle/>
          <a:p>
            <a:r>
              <a:rPr lang="en-US" sz="1400" dirty="0"/>
              <a:t>Talia</a:t>
            </a:r>
          </a:p>
          <a:p>
            <a:r>
              <a:rPr lang="en-US" sz="1400" b="1" dirty="0">
                <a:highlight>
                  <a:srgbClr val="FFC600"/>
                </a:highlight>
              </a:rPr>
              <a:t>2 CC</a:t>
            </a:r>
            <a:endParaRPr lang="fr-FR" sz="1400" b="1" dirty="0">
              <a:highlight>
                <a:srgbClr val="FFC600"/>
              </a:highlight>
            </a:endParaRPr>
          </a:p>
        </p:txBody>
      </p:sp>
      <p:sp>
        <p:nvSpPr>
          <p:cNvPr id="15" name="ZoneTexte 14">
            <a:extLst>
              <a:ext uri="{FF2B5EF4-FFF2-40B4-BE49-F238E27FC236}">
                <a16:creationId xmlns:a16="http://schemas.microsoft.com/office/drawing/2014/main" id="{E7B07532-DA75-D08C-8CBE-C86874792895}"/>
              </a:ext>
            </a:extLst>
          </p:cNvPr>
          <p:cNvSpPr txBox="1"/>
          <p:nvPr/>
        </p:nvSpPr>
        <p:spPr>
          <a:xfrm>
            <a:off x="6602950" y="3172423"/>
            <a:ext cx="707502" cy="800219"/>
          </a:xfrm>
          <a:prstGeom prst="rect">
            <a:avLst/>
          </a:prstGeom>
          <a:noFill/>
        </p:spPr>
        <p:txBody>
          <a:bodyPr wrap="square">
            <a:spAutoFit/>
          </a:bodyPr>
          <a:lstStyle/>
          <a:p>
            <a:pPr algn="ctr"/>
            <a:r>
              <a:rPr lang="en-US" sz="1400" dirty="0">
                <a:latin typeface="+mj-lt"/>
              </a:rPr>
              <a:t>Natalia</a:t>
            </a:r>
            <a:br>
              <a:rPr lang="en-US" b="1" dirty="0">
                <a:latin typeface="Display fair"/>
              </a:rPr>
            </a:br>
            <a:r>
              <a:rPr lang="en-US" sz="1400" b="1" dirty="0">
                <a:solidFill>
                  <a:schemeClr val="bg1">
                    <a:lumMod val="50000"/>
                  </a:schemeClr>
                </a:solidFill>
              </a:rPr>
              <a:t>2CC</a:t>
            </a:r>
            <a:endParaRPr lang="fr-FR" sz="1400" b="1" dirty="0">
              <a:solidFill>
                <a:schemeClr val="bg1">
                  <a:lumMod val="50000"/>
                </a:schemeClr>
              </a:solidFill>
            </a:endParaRPr>
          </a:p>
          <a:p>
            <a:pPr algn="ctr"/>
            <a:endParaRPr lang="fr-FR" b="1" dirty="0">
              <a:highlight>
                <a:srgbClr val="FFC600"/>
              </a:highlight>
              <a:latin typeface="Display fair"/>
            </a:endParaRPr>
          </a:p>
        </p:txBody>
      </p:sp>
      <p:pic>
        <p:nvPicPr>
          <p:cNvPr id="49" name="Image 48" descr="Une image contenant clipart, dessin humoristique, illustration, art&#10;&#10;Description générée automatiquement avec une confiance moyenne">
            <a:extLst>
              <a:ext uri="{FF2B5EF4-FFF2-40B4-BE49-F238E27FC236}">
                <a16:creationId xmlns:a16="http://schemas.microsoft.com/office/drawing/2014/main" id="{01FFE1BC-626F-8C13-299D-C863927572B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36122" y="2556956"/>
            <a:ext cx="839956" cy="734962"/>
          </a:xfrm>
          <a:prstGeom prst="rect">
            <a:avLst/>
          </a:prstGeom>
        </p:spPr>
      </p:pic>
      <p:cxnSp>
        <p:nvCxnSpPr>
          <p:cNvPr id="53" name="Connecteur droit avec flèche 52">
            <a:extLst>
              <a:ext uri="{FF2B5EF4-FFF2-40B4-BE49-F238E27FC236}">
                <a16:creationId xmlns:a16="http://schemas.microsoft.com/office/drawing/2014/main" id="{C783ADDD-11F1-979E-6CFC-E42EB6A03213}"/>
              </a:ext>
            </a:extLst>
          </p:cNvPr>
          <p:cNvCxnSpPr>
            <a:cxnSpLocks/>
          </p:cNvCxnSpPr>
          <p:nvPr/>
        </p:nvCxnSpPr>
        <p:spPr>
          <a:xfrm>
            <a:off x="4919682" y="1620439"/>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Connecteur droit avec flèche 53">
            <a:extLst>
              <a:ext uri="{FF2B5EF4-FFF2-40B4-BE49-F238E27FC236}">
                <a16:creationId xmlns:a16="http://schemas.microsoft.com/office/drawing/2014/main" id="{8EA2AE15-1CC8-655E-3C17-B48975D9AB9C}"/>
              </a:ext>
            </a:extLst>
          </p:cNvPr>
          <p:cNvCxnSpPr>
            <a:cxnSpLocks/>
          </p:cNvCxnSpPr>
          <p:nvPr/>
        </p:nvCxnSpPr>
        <p:spPr>
          <a:xfrm>
            <a:off x="6728917" y="2281763"/>
            <a:ext cx="102088" cy="3090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5" name="Image 54" descr="Une image contenant clipart, dessin humoristique, dessin, sourire&#10;&#10;Le contenu généré par l’IA peut être incorrect.">
            <a:extLst>
              <a:ext uri="{FF2B5EF4-FFF2-40B4-BE49-F238E27FC236}">
                <a16:creationId xmlns:a16="http://schemas.microsoft.com/office/drawing/2014/main" id="{BD269AB6-5A27-A0A8-0948-DEA8D5EBFB8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62503" y="1876729"/>
            <a:ext cx="622881" cy="734963"/>
          </a:xfrm>
          <a:prstGeom prst="rect">
            <a:avLst/>
          </a:prstGeom>
        </p:spPr>
      </p:pic>
      <p:sp>
        <p:nvSpPr>
          <p:cNvPr id="58" name="ZoneTexte 57">
            <a:extLst>
              <a:ext uri="{FF2B5EF4-FFF2-40B4-BE49-F238E27FC236}">
                <a16:creationId xmlns:a16="http://schemas.microsoft.com/office/drawing/2014/main" id="{FF103217-DEED-8452-EC44-88B06FAE9055}"/>
              </a:ext>
            </a:extLst>
          </p:cNvPr>
          <p:cNvSpPr txBox="1"/>
          <p:nvPr/>
        </p:nvSpPr>
        <p:spPr>
          <a:xfrm>
            <a:off x="5141654" y="2067559"/>
            <a:ext cx="938117" cy="523220"/>
          </a:xfrm>
          <a:prstGeom prst="rect">
            <a:avLst/>
          </a:prstGeom>
          <a:noFill/>
        </p:spPr>
        <p:txBody>
          <a:bodyPr wrap="square">
            <a:spAutoFit/>
          </a:bodyPr>
          <a:lstStyle/>
          <a:p>
            <a:r>
              <a:rPr lang="en-US" sz="1400" dirty="0"/>
              <a:t>Paul</a:t>
            </a:r>
          </a:p>
          <a:p>
            <a:r>
              <a:rPr lang="en-US" sz="1400" b="1" dirty="0">
                <a:highlight>
                  <a:srgbClr val="FFC600"/>
                </a:highlight>
              </a:rPr>
              <a:t>2CC</a:t>
            </a:r>
            <a:endParaRPr lang="fr-FR" sz="1400" b="1" dirty="0">
              <a:highlight>
                <a:srgbClr val="FFC600"/>
              </a:highlight>
            </a:endParaRPr>
          </a:p>
        </p:txBody>
      </p:sp>
      <p:cxnSp>
        <p:nvCxnSpPr>
          <p:cNvPr id="74" name="Connecteur droit 73">
            <a:extLst>
              <a:ext uri="{FF2B5EF4-FFF2-40B4-BE49-F238E27FC236}">
                <a16:creationId xmlns:a16="http://schemas.microsoft.com/office/drawing/2014/main" id="{008BD153-26DF-933C-EAB2-5262C5E72313}"/>
              </a:ext>
            </a:extLst>
          </p:cNvPr>
          <p:cNvCxnSpPr>
            <a:cxnSpLocks/>
          </p:cNvCxnSpPr>
          <p:nvPr/>
        </p:nvCxnSpPr>
        <p:spPr>
          <a:xfrm>
            <a:off x="2540085" y="2886255"/>
            <a:ext cx="2632269" cy="10819"/>
          </a:xfrm>
          <a:prstGeom prst="line">
            <a:avLst/>
          </a:prstGeom>
        </p:spPr>
        <p:style>
          <a:lnRef idx="2">
            <a:schemeClr val="dk1"/>
          </a:lnRef>
          <a:fillRef idx="0">
            <a:schemeClr val="dk1"/>
          </a:fillRef>
          <a:effectRef idx="1">
            <a:schemeClr val="dk1"/>
          </a:effectRef>
          <a:fontRef idx="minor">
            <a:schemeClr val="tx1"/>
          </a:fontRef>
        </p:style>
      </p:cxnSp>
      <p:cxnSp>
        <p:nvCxnSpPr>
          <p:cNvPr id="75" name="Connecteur droit avec flèche 74">
            <a:extLst>
              <a:ext uri="{FF2B5EF4-FFF2-40B4-BE49-F238E27FC236}">
                <a16:creationId xmlns:a16="http://schemas.microsoft.com/office/drawing/2014/main" id="{5BC44153-13B4-14DD-8EFA-85968DA6C32D}"/>
              </a:ext>
            </a:extLst>
          </p:cNvPr>
          <p:cNvCxnSpPr>
            <a:cxnSpLocks/>
          </p:cNvCxnSpPr>
          <p:nvPr/>
        </p:nvCxnSpPr>
        <p:spPr>
          <a:xfrm>
            <a:off x="2540085" y="2884759"/>
            <a:ext cx="0" cy="207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3" name="Connecteur droit avec flèche 82">
            <a:extLst>
              <a:ext uri="{FF2B5EF4-FFF2-40B4-BE49-F238E27FC236}">
                <a16:creationId xmlns:a16="http://schemas.microsoft.com/office/drawing/2014/main" id="{4A0A5CE2-E92A-11DD-EEE5-6E7F625257F5}"/>
              </a:ext>
            </a:extLst>
          </p:cNvPr>
          <p:cNvCxnSpPr>
            <a:cxnSpLocks/>
          </p:cNvCxnSpPr>
          <p:nvPr/>
        </p:nvCxnSpPr>
        <p:spPr>
          <a:xfrm>
            <a:off x="4262451" y="2891664"/>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6" name="Image 85" descr="Une image contenant sourire, dessin humoristique, clipart, halloween&#10;&#10;Le contenu généré par l’IA peut être incorrect.">
            <a:extLst>
              <a:ext uri="{FF2B5EF4-FFF2-40B4-BE49-F238E27FC236}">
                <a16:creationId xmlns:a16="http://schemas.microsoft.com/office/drawing/2014/main" id="{79F87EBE-1C0F-65FC-5D58-5398EF115C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60288" y="3083130"/>
            <a:ext cx="706864" cy="636178"/>
          </a:xfrm>
          <a:prstGeom prst="rect">
            <a:avLst/>
          </a:prstGeom>
        </p:spPr>
      </p:pic>
      <p:sp>
        <p:nvSpPr>
          <p:cNvPr id="87" name="ZoneTexte 86">
            <a:extLst>
              <a:ext uri="{FF2B5EF4-FFF2-40B4-BE49-F238E27FC236}">
                <a16:creationId xmlns:a16="http://schemas.microsoft.com/office/drawing/2014/main" id="{B7EBC6BE-6B71-0854-A523-CFA9E43A3A8B}"/>
              </a:ext>
            </a:extLst>
          </p:cNvPr>
          <p:cNvSpPr txBox="1"/>
          <p:nvPr/>
        </p:nvSpPr>
        <p:spPr>
          <a:xfrm>
            <a:off x="1577764" y="3169587"/>
            <a:ext cx="884685" cy="523220"/>
          </a:xfrm>
          <a:prstGeom prst="rect">
            <a:avLst/>
          </a:prstGeom>
          <a:noFill/>
        </p:spPr>
        <p:txBody>
          <a:bodyPr wrap="square">
            <a:spAutoFit/>
          </a:bodyPr>
          <a:lstStyle/>
          <a:p>
            <a:r>
              <a:rPr lang="en-US" sz="1400" dirty="0"/>
              <a:t>Marina</a:t>
            </a:r>
          </a:p>
          <a:p>
            <a:r>
              <a:rPr lang="en-US" sz="1400" b="1" dirty="0">
                <a:highlight>
                  <a:srgbClr val="FFC600"/>
                </a:highlight>
              </a:rPr>
              <a:t>2 CC</a:t>
            </a:r>
            <a:endParaRPr lang="fr-FR" sz="1400" b="1" dirty="0">
              <a:highlight>
                <a:srgbClr val="FFC600"/>
              </a:highlight>
            </a:endParaRPr>
          </a:p>
        </p:txBody>
      </p:sp>
      <p:pic>
        <p:nvPicPr>
          <p:cNvPr id="59" name="17.1">
            <a:hlinkClick r:id="" action="ppaction://media"/>
            <a:extLst>
              <a:ext uri="{FF2B5EF4-FFF2-40B4-BE49-F238E27FC236}">
                <a16:creationId xmlns:a16="http://schemas.microsoft.com/office/drawing/2014/main" id="{41D18741-B864-145B-51B9-C07C2713EC12}"/>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6602168" y="6145521"/>
            <a:ext cx="609600" cy="609600"/>
          </a:xfrm>
          <a:prstGeom prst="rect">
            <a:avLst/>
          </a:prstGeom>
        </p:spPr>
      </p:pic>
    </p:spTree>
    <p:extLst>
      <p:ext uri="{BB962C8B-B14F-4D97-AF65-F5344CB8AC3E}">
        <p14:creationId xmlns:p14="http://schemas.microsoft.com/office/powerpoint/2010/main" val="14265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7"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2C008-5C69-0E97-F511-ED39741258BC}"/>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2B3D9400-895E-2DE7-2DFD-B75AB4A2D4EE}"/>
              </a:ext>
            </a:extLst>
          </p:cNvPr>
          <p:cNvSpPr/>
          <p:nvPr/>
        </p:nvSpPr>
        <p:spPr>
          <a:xfrm>
            <a:off x="6332546" y="1510851"/>
            <a:ext cx="789813" cy="776225"/>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TOI</a:t>
            </a:r>
            <a:endParaRPr lang="fr-FR" b="1" dirty="0">
              <a:solidFill>
                <a:schemeClr val="tx1"/>
              </a:solidFill>
            </a:endParaRPr>
          </a:p>
        </p:txBody>
      </p:sp>
      <p:sp>
        <p:nvSpPr>
          <p:cNvPr id="6" name="ZoneTexte 5">
            <a:extLst>
              <a:ext uri="{FF2B5EF4-FFF2-40B4-BE49-F238E27FC236}">
                <a16:creationId xmlns:a16="http://schemas.microsoft.com/office/drawing/2014/main" id="{2521AE08-E900-5487-1C3B-03134CEC2DA8}"/>
              </a:ext>
            </a:extLst>
          </p:cNvPr>
          <p:cNvSpPr txBox="1"/>
          <p:nvPr/>
        </p:nvSpPr>
        <p:spPr>
          <a:xfrm>
            <a:off x="7085404" y="1776565"/>
            <a:ext cx="665226" cy="369332"/>
          </a:xfrm>
          <a:prstGeom prst="rect">
            <a:avLst/>
          </a:prstGeom>
          <a:noFill/>
        </p:spPr>
        <p:txBody>
          <a:bodyPr wrap="square">
            <a:spAutoFit/>
          </a:bodyPr>
          <a:lstStyle/>
          <a:p>
            <a:r>
              <a:rPr lang="en-US" sz="1600" b="1" dirty="0"/>
              <a:t>4CC</a:t>
            </a:r>
            <a:r>
              <a:rPr lang="en-US" dirty="0"/>
              <a:t> </a:t>
            </a:r>
            <a:endParaRPr lang="fr-FR" dirty="0"/>
          </a:p>
        </p:txBody>
      </p:sp>
      <p:sp>
        <p:nvSpPr>
          <p:cNvPr id="43" name="Titre 1">
            <a:extLst>
              <a:ext uri="{FF2B5EF4-FFF2-40B4-BE49-F238E27FC236}">
                <a16:creationId xmlns:a16="http://schemas.microsoft.com/office/drawing/2014/main" id="{BACC9299-AE61-6ACA-D169-01E6350FDBF1}"/>
              </a:ext>
            </a:extLst>
          </p:cNvPr>
          <p:cNvSpPr>
            <a:spLocks noGrp="1"/>
          </p:cNvSpPr>
          <p:nvPr>
            <p:ph type="title"/>
          </p:nvPr>
        </p:nvSpPr>
        <p:spPr>
          <a:xfrm>
            <a:off x="66266" y="-21572"/>
            <a:ext cx="10515600" cy="1124552"/>
          </a:xfrm>
        </p:spPr>
        <p:txBody>
          <a:bodyPr>
            <a:normAutofit/>
          </a:bodyPr>
          <a:lstStyle/>
          <a:p>
            <a:r>
              <a:rPr lang="en-US" b="1" dirty="0" err="1">
                <a:latin typeface="Salina" pitchFamily="50" charset="0"/>
              </a:rPr>
              <a:t>Mois</a:t>
            </a:r>
            <a:r>
              <a:rPr lang="en-US" b="1" dirty="0">
                <a:latin typeface="Salina" pitchFamily="50" charset="0"/>
              </a:rPr>
              <a:t> 5 - </a:t>
            </a:r>
            <a:r>
              <a:rPr lang="en-US" b="1" dirty="0">
                <a:solidFill>
                  <a:srgbClr val="FFC600"/>
                </a:solidFill>
                <a:latin typeface="Salina" pitchFamily="50" charset="0"/>
              </a:rPr>
              <a:t>Fly to Eagle (Zoom sur TOI)</a:t>
            </a:r>
            <a:endParaRPr lang="fr-FR" dirty="0">
              <a:solidFill>
                <a:srgbClr val="FFC600"/>
              </a:solidFill>
              <a:latin typeface="Salina" pitchFamily="50" charset="0"/>
            </a:endParaRPr>
          </a:p>
        </p:txBody>
      </p:sp>
      <p:cxnSp>
        <p:nvCxnSpPr>
          <p:cNvPr id="48" name="Connecteur droit 47">
            <a:extLst>
              <a:ext uri="{FF2B5EF4-FFF2-40B4-BE49-F238E27FC236}">
                <a16:creationId xmlns:a16="http://schemas.microsoft.com/office/drawing/2014/main" id="{1A09ADEE-820E-AB81-120B-73456A31A419}"/>
              </a:ext>
            </a:extLst>
          </p:cNvPr>
          <p:cNvCxnSpPr>
            <a:cxnSpLocks/>
          </p:cNvCxnSpPr>
          <p:nvPr/>
        </p:nvCxnSpPr>
        <p:spPr>
          <a:xfrm>
            <a:off x="1515081" y="1639908"/>
            <a:ext cx="4889790" cy="386"/>
          </a:xfrm>
          <a:prstGeom prst="line">
            <a:avLst/>
          </a:prstGeom>
        </p:spPr>
        <p:style>
          <a:lnRef idx="2">
            <a:schemeClr val="dk1"/>
          </a:lnRef>
          <a:fillRef idx="0">
            <a:schemeClr val="dk1"/>
          </a:fillRef>
          <a:effectRef idx="1">
            <a:schemeClr val="dk1"/>
          </a:effectRef>
          <a:fontRef idx="minor">
            <a:schemeClr val="tx1"/>
          </a:fontRef>
        </p:style>
      </p:cxnSp>
      <p:cxnSp>
        <p:nvCxnSpPr>
          <p:cNvPr id="50" name="Connecteur droit avec flèche 49">
            <a:extLst>
              <a:ext uri="{FF2B5EF4-FFF2-40B4-BE49-F238E27FC236}">
                <a16:creationId xmlns:a16="http://schemas.microsoft.com/office/drawing/2014/main" id="{8B6BF058-2C28-5A11-6AFC-FD09D94A79E3}"/>
              </a:ext>
            </a:extLst>
          </p:cNvPr>
          <p:cNvCxnSpPr>
            <a:cxnSpLocks/>
          </p:cNvCxnSpPr>
          <p:nvPr/>
        </p:nvCxnSpPr>
        <p:spPr>
          <a:xfrm>
            <a:off x="1515081" y="1622355"/>
            <a:ext cx="0" cy="2384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necteur droit avec flèche 51">
            <a:extLst>
              <a:ext uri="{FF2B5EF4-FFF2-40B4-BE49-F238E27FC236}">
                <a16:creationId xmlns:a16="http://schemas.microsoft.com/office/drawing/2014/main" id="{2717486D-E957-C612-F539-2EF74A1721E8}"/>
              </a:ext>
            </a:extLst>
          </p:cNvPr>
          <p:cNvCxnSpPr>
            <a:cxnSpLocks/>
          </p:cNvCxnSpPr>
          <p:nvPr/>
        </p:nvCxnSpPr>
        <p:spPr>
          <a:xfrm>
            <a:off x="2959378" y="1640101"/>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Connecteur droit avec flèche 6">
            <a:extLst>
              <a:ext uri="{FF2B5EF4-FFF2-40B4-BE49-F238E27FC236}">
                <a16:creationId xmlns:a16="http://schemas.microsoft.com/office/drawing/2014/main" id="{22C3B1BC-2988-8662-CB08-5734B2EDE7BB}"/>
              </a:ext>
            </a:extLst>
          </p:cNvPr>
          <p:cNvCxnSpPr>
            <a:cxnSpLocks/>
          </p:cNvCxnSpPr>
          <p:nvPr/>
        </p:nvCxnSpPr>
        <p:spPr>
          <a:xfrm flipH="1">
            <a:off x="5976715" y="2131196"/>
            <a:ext cx="350643" cy="3745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 name="Image 2" descr="Une image contenant clipart, illustration, dessin, dessin humoristique&#10;&#10;Description générée automatiquement">
            <a:extLst>
              <a:ext uri="{FF2B5EF4-FFF2-40B4-BE49-F238E27FC236}">
                <a16:creationId xmlns:a16="http://schemas.microsoft.com/office/drawing/2014/main" id="{AF4769BB-558F-4004-27C8-F5007D96F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2354" y="2519867"/>
            <a:ext cx="920739" cy="828665"/>
          </a:xfrm>
          <a:prstGeom prst="rect">
            <a:avLst/>
          </a:prstGeom>
        </p:spPr>
      </p:pic>
      <p:sp>
        <p:nvSpPr>
          <p:cNvPr id="5" name="ZoneTexte 4">
            <a:extLst>
              <a:ext uri="{FF2B5EF4-FFF2-40B4-BE49-F238E27FC236}">
                <a16:creationId xmlns:a16="http://schemas.microsoft.com/office/drawing/2014/main" id="{F6685B4D-A217-D73F-2A4F-A6DD98F2C672}"/>
              </a:ext>
            </a:extLst>
          </p:cNvPr>
          <p:cNvSpPr txBox="1"/>
          <p:nvPr/>
        </p:nvSpPr>
        <p:spPr>
          <a:xfrm>
            <a:off x="5330374" y="3251193"/>
            <a:ext cx="759338" cy="584775"/>
          </a:xfrm>
          <a:prstGeom prst="rect">
            <a:avLst/>
          </a:prstGeom>
          <a:noFill/>
        </p:spPr>
        <p:txBody>
          <a:bodyPr wrap="square">
            <a:spAutoFit/>
          </a:bodyPr>
          <a:lstStyle/>
          <a:p>
            <a:r>
              <a:rPr lang="en-US" sz="1600" dirty="0"/>
              <a:t>Yahel</a:t>
            </a:r>
          </a:p>
          <a:p>
            <a:r>
              <a:rPr lang="en-US" sz="1600" b="1" dirty="0"/>
              <a:t>48 CC</a:t>
            </a:r>
          </a:p>
        </p:txBody>
      </p:sp>
      <p:pic>
        <p:nvPicPr>
          <p:cNvPr id="35" name="Image 34" descr="Une image contenant oiseau, Emblème, symbole, aigle&#10;&#10;Le contenu généré par l’IA peut être incorrect.">
            <a:extLst>
              <a:ext uri="{FF2B5EF4-FFF2-40B4-BE49-F238E27FC236}">
                <a16:creationId xmlns:a16="http://schemas.microsoft.com/office/drawing/2014/main" id="{2DB7F2D3-FA0F-E4E1-1241-973CDFA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0188" y="3305664"/>
            <a:ext cx="404424" cy="391378"/>
          </a:xfrm>
          <a:prstGeom prst="rect">
            <a:avLst/>
          </a:prstGeom>
        </p:spPr>
      </p:pic>
      <p:grpSp>
        <p:nvGrpSpPr>
          <p:cNvPr id="39" name="Groupe 38">
            <a:extLst>
              <a:ext uri="{FF2B5EF4-FFF2-40B4-BE49-F238E27FC236}">
                <a16:creationId xmlns:a16="http://schemas.microsoft.com/office/drawing/2014/main" id="{C8CF626D-AB07-674D-4147-57FD2AD6CF7C}"/>
              </a:ext>
            </a:extLst>
          </p:cNvPr>
          <p:cNvGrpSpPr/>
          <p:nvPr/>
        </p:nvGrpSpPr>
        <p:grpSpPr>
          <a:xfrm>
            <a:off x="7159448" y="2211477"/>
            <a:ext cx="1584980" cy="1512278"/>
            <a:chOff x="8076976" y="-4933950"/>
            <a:chExt cx="1584980" cy="1512278"/>
          </a:xfrm>
        </p:grpSpPr>
        <p:grpSp>
          <p:nvGrpSpPr>
            <p:cNvPr id="20" name="Groupe 19">
              <a:extLst>
                <a:ext uri="{FF2B5EF4-FFF2-40B4-BE49-F238E27FC236}">
                  <a16:creationId xmlns:a16="http://schemas.microsoft.com/office/drawing/2014/main" id="{21594497-7D04-6EB1-7CF0-8967478D1141}"/>
                </a:ext>
              </a:extLst>
            </p:cNvPr>
            <p:cNvGrpSpPr/>
            <p:nvPr/>
          </p:nvGrpSpPr>
          <p:grpSpPr>
            <a:xfrm>
              <a:off x="8076976" y="-4933950"/>
              <a:ext cx="1481355" cy="1512278"/>
              <a:chOff x="7101641" y="2006599"/>
              <a:chExt cx="1481355" cy="1512278"/>
            </a:xfrm>
          </p:grpSpPr>
          <p:pic>
            <p:nvPicPr>
              <p:cNvPr id="8" name="Image 7" descr="Une image contenant clipart, illustration, dessin humoristique, art&#10;&#10;Description générée automatiquement">
                <a:extLst>
                  <a:ext uri="{FF2B5EF4-FFF2-40B4-BE49-F238E27FC236}">
                    <a16:creationId xmlns:a16="http://schemas.microsoft.com/office/drawing/2014/main" id="{A99AD58A-2823-D5A2-A728-BC9B300737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254" y="2146315"/>
                <a:ext cx="816924" cy="873715"/>
              </a:xfrm>
              <a:prstGeom prst="rect">
                <a:avLst/>
              </a:prstGeom>
            </p:spPr>
          </p:pic>
          <p:sp>
            <p:nvSpPr>
              <p:cNvPr id="9" name="ZoneTexte 8">
                <a:extLst>
                  <a:ext uri="{FF2B5EF4-FFF2-40B4-BE49-F238E27FC236}">
                    <a16:creationId xmlns:a16="http://schemas.microsoft.com/office/drawing/2014/main" id="{1D18DB99-A4D3-4E2A-3BDE-4279560DB863}"/>
                  </a:ext>
                </a:extLst>
              </p:cNvPr>
              <p:cNvSpPr txBox="1"/>
              <p:nvPr/>
            </p:nvSpPr>
            <p:spPr>
              <a:xfrm>
                <a:off x="7644879" y="2934102"/>
                <a:ext cx="938117" cy="584775"/>
              </a:xfrm>
              <a:prstGeom prst="rect">
                <a:avLst/>
              </a:prstGeom>
              <a:noFill/>
            </p:spPr>
            <p:txBody>
              <a:bodyPr wrap="square">
                <a:spAutoFit/>
              </a:bodyPr>
              <a:lstStyle/>
              <a:p>
                <a:r>
                  <a:rPr lang="en-US" sz="1600" dirty="0"/>
                  <a:t>Pierre</a:t>
                </a:r>
              </a:p>
              <a:p>
                <a:r>
                  <a:rPr lang="en-US" sz="1600" b="1" dirty="0"/>
                  <a:t>17CC</a:t>
                </a:r>
              </a:p>
            </p:txBody>
          </p:sp>
          <p:cxnSp>
            <p:nvCxnSpPr>
              <p:cNvPr id="10" name="Connecteur droit avec flèche 9">
                <a:extLst>
                  <a:ext uri="{FF2B5EF4-FFF2-40B4-BE49-F238E27FC236}">
                    <a16:creationId xmlns:a16="http://schemas.microsoft.com/office/drawing/2014/main" id="{8A7866E7-7310-2D83-6D89-3237B23013F4}"/>
                  </a:ext>
                </a:extLst>
              </p:cNvPr>
              <p:cNvCxnSpPr>
                <a:cxnSpLocks/>
              </p:cNvCxnSpPr>
              <p:nvPr/>
            </p:nvCxnSpPr>
            <p:spPr>
              <a:xfrm>
                <a:off x="7101641" y="2006599"/>
                <a:ext cx="423501" cy="332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7" name="Image 36" descr="Une image contenant oiseau, Emblème, symbole, aigle&#10;&#10;Le contenu généré par l’IA peut être incorrect.">
              <a:extLst>
                <a:ext uri="{FF2B5EF4-FFF2-40B4-BE49-F238E27FC236}">
                  <a16:creationId xmlns:a16="http://schemas.microsoft.com/office/drawing/2014/main" id="{CDB93FE2-5169-1E52-9532-56084ECCD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7532" y="-4231847"/>
              <a:ext cx="404424" cy="391378"/>
            </a:xfrm>
            <a:prstGeom prst="rect">
              <a:avLst/>
            </a:prstGeom>
          </p:spPr>
        </p:pic>
      </p:grpSp>
      <p:pic>
        <p:nvPicPr>
          <p:cNvPr id="41" name="Image 40" descr="Une image contenant aigle, Emblème, symbole, oiseau&#10;&#10;Le contenu généré par l’IA peut être incorrect.">
            <a:extLst>
              <a:ext uri="{FF2B5EF4-FFF2-40B4-BE49-F238E27FC236}">
                <a16:creationId xmlns:a16="http://schemas.microsoft.com/office/drawing/2014/main" id="{D58D8544-EEB9-97DE-032A-79A207AEA6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8731" y="1241041"/>
            <a:ext cx="423501" cy="419245"/>
          </a:xfrm>
          <a:prstGeom prst="rect">
            <a:avLst/>
          </a:prstGeom>
        </p:spPr>
      </p:pic>
      <p:pic>
        <p:nvPicPr>
          <p:cNvPr id="44" name="Image 43" descr="Une image contenant clipart, dessin, illustration, dessin humoristique&#10;&#10;Description générée automatiquement">
            <a:extLst>
              <a:ext uri="{FF2B5EF4-FFF2-40B4-BE49-F238E27FC236}">
                <a16:creationId xmlns:a16="http://schemas.microsoft.com/office/drawing/2014/main" id="{A0E1C24B-56BD-25C2-E2F2-190B440572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1529" y="2091775"/>
            <a:ext cx="772199" cy="897906"/>
          </a:xfrm>
          <a:prstGeom prst="rect">
            <a:avLst/>
          </a:prstGeom>
        </p:spPr>
      </p:pic>
      <p:sp>
        <p:nvSpPr>
          <p:cNvPr id="45" name="ZoneTexte 44">
            <a:extLst>
              <a:ext uri="{FF2B5EF4-FFF2-40B4-BE49-F238E27FC236}">
                <a16:creationId xmlns:a16="http://schemas.microsoft.com/office/drawing/2014/main" id="{BF037ABA-E540-8194-CF7D-F3B62DFB4853}"/>
              </a:ext>
            </a:extLst>
          </p:cNvPr>
          <p:cNvSpPr txBox="1"/>
          <p:nvPr/>
        </p:nvSpPr>
        <p:spPr>
          <a:xfrm>
            <a:off x="10621529" y="2884759"/>
            <a:ext cx="938117" cy="584775"/>
          </a:xfrm>
          <a:prstGeom prst="rect">
            <a:avLst/>
          </a:prstGeom>
          <a:noFill/>
        </p:spPr>
        <p:txBody>
          <a:bodyPr wrap="square">
            <a:spAutoFit/>
          </a:bodyPr>
          <a:lstStyle/>
          <a:p>
            <a:r>
              <a:rPr lang="en-US" sz="1600" dirty="0"/>
              <a:t>Jérémy</a:t>
            </a:r>
          </a:p>
          <a:p>
            <a:r>
              <a:rPr lang="en-US" sz="1600" b="1" dirty="0"/>
              <a:t>14CC</a:t>
            </a:r>
            <a:endParaRPr lang="fr-FR" sz="1600" b="1" dirty="0"/>
          </a:p>
        </p:txBody>
      </p:sp>
      <p:cxnSp>
        <p:nvCxnSpPr>
          <p:cNvPr id="46" name="Connecteur droit 45">
            <a:extLst>
              <a:ext uri="{FF2B5EF4-FFF2-40B4-BE49-F238E27FC236}">
                <a16:creationId xmlns:a16="http://schemas.microsoft.com/office/drawing/2014/main" id="{1EA0341C-72BF-9EA4-1336-BFE1B78AB2F9}"/>
              </a:ext>
            </a:extLst>
          </p:cNvPr>
          <p:cNvCxnSpPr>
            <a:cxnSpLocks/>
          </p:cNvCxnSpPr>
          <p:nvPr/>
        </p:nvCxnSpPr>
        <p:spPr>
          <a:xfrm>
            <a:off x="7018025" y="1639908"/>
            <a:ext cx="3884525" cy="33820"/>
          </a:xfrm>
          <a:prstGeom prst="line">
            <a:avLst/>
          </a:prstGeom>
        </p:spPr>
        <p:style>
          <a:lnRef idx="2">
            <a:schemeClr val="dk1"/>
          </a:lnRef>
          <a:fillRef idx="0">
            <a:schemeClr val="dk1"/>
          </a:fillRef>
          <a:effectRef idx="1">
            <a:schemeClr val="dk1"/>
          </a:effectRef>
          <a:fontRef idx="minor">
            <a:schemeClr val="tx1"/>
          </a:fontRef>
        </p:style>
      </p:cxnSp>
      <p:cxnSp>
        <p:nvCxnSpPr>
          <p:cNvPr id="47" name="Connecteur droit avec flèche 46">
            <a:extLst>
              <a:ext uri="{FF2B5EF4-FFF2-40B4-BE49-F238E27FC236}">
                <a16:creationId xmlns:a16="http://schemas.microsoft.com/office/drawing/2014/main" id="{E32A0C9D-C4E4-0DD4-BFF2-66390FEF29DD}"/>
              </a:ext>
            </a:extLst>
          </p:cNvPr>
          <p:cNvCxnSpPr>
            <a:cxnSpLocks/>
          </p:cNvCxnSpPr>
          <p:nvPr/>
        </p:nvCxnSpPr>
        <p:spPr>
          <a:xfrm>
            <a:off x="10902550" y="1654666"/>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necteur droit avec flèche 13">
            <a:extLst>
              <a:ext uri="{FF2B5EF4-FFF2-40B4-BE49-F238E27FC236}">
                <a16:creationId xmlns:a16="http://schemas.microsoft.com/office/drawing/2014/main" id="{15E6CBF9-A5F9-087A-D93F-D0BB5535AEEE}"/>
              </a:ext>
            </a:extLst>
          </p:cNvPr>
          <p:cNvCxnSpPr>
            <a:cxnSpLocks/>
          </p:cNvCxnSpPr>
          <p:nvPr/>
        </p:nvCxnSpPr>
        <p:spPr>
          <a:xfrm>
            <a:off x="4487535" y="1633750"/>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6" name="Image 15" descr="Une image contenant clipart, dessin humoristique, dessin, sourire&#10;&#10;Le contenu généré par l’IA peut être incorrect.">
            <a:extLst>
              <a:ext uri="{FF2B5EF4-FFF2-40B4-BE49-F238E27FC236}">
                <a16:creationId xmlns:a16="http://schemas.microsoft.com/office/drawing/2014/main" id="{9072BC8B-78DC-6C29-AD65-6FE83DD495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061" y="1986274"/>
            <a:ext cx="622881" cy="734963"/>
          </a:xfrm>
          <a:prstGeom prst="rect">
            <a:avLst/>
          </a:prstGeom>
        </p:spPr>
      </p:pic>
      <p:sp>
        <p:nvSpPr>
          <p:cNvPr id="18" name="ZoneTexte 17">
            <a:extLst>
              <a:ext uri="{FF2B5EF4-FFF2-40B4-BE49-F238E27FC236}">
                <a16:creationId xmlns:a16="http://schemas.microsoft.com/office/drawing/2014/main" id="{48A2D7A5-8F81-DA17-E86F-6500230D5B81}"/>
              </a:ext>
            </a:extLst>
          </p:cNvPr>
          <p:cNvSpPr txBox="1"/>
          <p:nvPr/>
        </p:nvSpPr>
        <p:spPr>
          <a:xfrm>
            <a:off x="4224326" y="2619815"/>
            <a:ext cx="938117" cy="523220"/>
          </a:xfrm>
          <a:prstGeom prst="rect">
            <a:avLst/>
          </a:prstGeom>
          <a:noFill/>
        </p:spPr>
        <p:txBody>
          <a:bodyPr wrap="square">
            <a:spAutoFit/>
          </a:bodyPr>
          <a:lstStyle/>
          <a:p>
            <a:r>
              <a:rPr lang="en-US" sz="1400" dirty="0"/>
              <a:t>Paul</a:t>
            </a:r>
          </a:p>
          <a:p>
            <a:r>
              <a:rPr lang="en-US" sz="1400" b="1" dirty="0"/>
              <a:t>2CC</a:t>
            </a:r>
            <a:endParaRPr lang="fr-FR" sz="1400" b="1" dirty="0"/>
          </a:p>
        </p:txBody>
      </p:sp>
      <p:cxnSp>
        <p:nvCxnSpPr>
          <p:cNvPr id="19" name="Connecteur droit avec flèche 18">
            <a:extLst>
              <a:ext uri="{FF2B5EF4-FFF2-40B4-BE49-F238E27FC236}">
                <a16:creationId xmlns:a16="http://schemas.microsoft.com/office/drawing/2014/main" id="{9CAD1BA0-640E-C94D-B028-4A4CD48684A5}"/>
              </a:ext>
            </a:extLst>
          </p:cNvPr>
          <p:cNvCxnSpPr>
            <a:cxnSpLocks/>
          </p:cNvCxnSpPr>
          <p:nvPr/>
        </p:nvCxnSpPr>
        <p:spPr>
          <a:xfrm>
            <a:off x="9297996" y="1673728"/>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Image 21" descr="Une image contenant clipart, illustration, dessin, sourire&#10;&#10;Le contenu généré par l’IA peut être incorrect.">
            <a:extLst>
              <a:ext uri="{FF2B5EF4-FFF2-40B4-BE49-F238E27FC236}">
                <a16:creationId xmlns:a16="http://schemas.microsoft.com/office/drawing/2014/main" id="{88406912-0BE4-B098-1532-137C37A85E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63372" y="1865536"/>
            <a:ext cx="860694" cy="980848"/>
          </a:xfrm>
          <a:prstGeom prst="rect">
            <a:avLst/>
          </a:prstGeom>
        </p:spPr>
      </p:pic>
      <p:sp>
        <p:nvSpPr>
          <p:cNvPr id="23" name="ZoneTexte 22">
            <a:extLst>
              <a:ext uri="{FF2B5EF4-FFF2-40B4-BE49-F238E27FC236}">
                <a16:creationId xmlns:a16="http://schemas.microsoft.com/office/drawing/2014/main" id="{ECFD65F3-F64D-F292-8A53-6FC717B9068F}"/>
              </a:ext>
            </a:extLst>
          </p:cNvPr>
          <p:cNvSpPr txBox="1"/>
          <p:nvPr/>
        </p:nvSpPr>
        <p:spPr>
          <a:xfrm>
            <a:off x="9190587" y="2698786"/>
            <a:ext cx="938117" cy="523220"/>
          </a:xfrm>
          <a:prstGeom prst="rect">
            <a:avLst/>
          </a:prstGeom>
          <a:noFill/>
        </p:spPr>
        <p:txBody>
          <a:bodyPr wrap="square">
            <a:spAutoFit/>
          </a:bodyPr>
          <a:lstStyle/>
          <a:p>
            <a:r>
              <a:rPr lang="en-US" sz="1400" dirty="0"/>
              <a:t>Zoé</a:t>
            </a:r>
          </a:p>
          <a:p>
            <a:r>
              <a:rPr lang="en-US" sz="1400" b="1" dirty="0">
                <a:highlight>
                  <a:srgbClr val="FFC600"/>
                </a:highlight>
              </a:rPr>
              <a:t>2CC</a:t>
            </a:r>
            <a:endParaRPr lang="fr-FR" sz="1400" b="1" dirty="0">
              <a:highlight>
                <a:srgbClr val="FFC600"/>
              </a:highlight>
            </a:endParaRPr>
          </a:p>
        </p:txBody>
      </p:sp>
      <p:sp>
        <p:nvSpPr>
          <p:cNvPr id="25" name="ZoneTexte 24">
            <a:extLst>
              <a:ext uri="{FF2B5EF4-FFF2-40B4-BE49-F238E27FC236}">
                <a16:creationId xmlns:a16="http://schemas.microsoft.com/office/drawing/2014/main" id="{0F9B6229-557D-D5EE-4A05-03A87E20E30C}"/>
              </a:ext>
            </a:extLst>
          </p:cNvPr>
          <p:cNvSpPr txBox="1"/>
          <p:nvPr/>
        </p:nvSpPr>
        <p:spPr>
          <a:xfrm>
            <a:off x="1167204" y="2664974"/>
            <a:ext cx="938117" cy="523220"/>
          </a:xfrm>
          <a:prstGeom prst="rect">
            <a:avLst/>
          </a:prstGeom>
          <a:noFill/>
        </p:spPr>
        <p:txBody>
          <a:bodyPr wrap="square">
            <a:spAutoFit/>
          </a:bodyPr>
          <a:lstStyle/>
          <a:p>
            <a:pPr algn="ctr"/>
            <a:r>
              <a:rPr lang="en-US" sz="1400" dirty="0"/>
              <a:t>Gabriel</a:t>
            </a:r>
          </a:p>
          <a:p>
            <a:pPr algn="ctr"/>
            <a:r>
              <a:rPr lang="en-US" sz="1400" b="1" dirty="0">
                <a:highlight>
                  <a:srgbClr val="FFC600"/>
                </a:highlight>
              </a:rPr>
              <a:t>2CC</a:t>
            </a:r>
            <a:endParaRPr lang="fr-FR" sz="1400" b="1" dirty="0">
              <a:highlight>
                <a:srgbClr val="FFC600"/>
              </a:highlight>
            </a:endParaRPr>
          </a:p>
        </p:txBody>
      </p:sp>
      <p:sp>
        <p:nvSpPr>
          <p:cNvPr id="26" name="ZoneTexte 25">
            <a:extLst>
              <a:ext uri="{FF2B5EF4-FFF2-40B4-BE49-F238E27FC236}">
                <a16:creationId xmlns:a16="http://schemas.microsoft.com/office/drawing/2014/main" id="{F51600E1-5C43-4477-09CF-1CB2E5734238}"/>
              </a:ext>
            </a:extLst>
          </p:cNvPr>
          <p:cNvSpPr txBox="1"/>
          <p:nvPr/>
        </p:nvSpPr>
        <p:spPr>
          <a:xfrm>
            <a:off x="2781518" y="2781738"/>
            <a:ext cx="938117" cy="523220"/>
          </a:xfrm>
          <a:prstGeom prst="rect">
            <a:avLst/>
          </a:prstGeom>
          <a:noFill/>
        </p:spPr>
        <p:txBody>
          <a:bodyPr wrap="square">
            <a:spAutoFit/>
          </a:bodyPr>
          <a:lstStyle/>
          <a:p>
            <a:r>
              <a:rPr lang="en-US" sz="1400" dirty="0"/>
              <a:t>Aissa</a:t>
            </a:r>
          </a:p>
          <a:p>
            <a:r>
              <a:rPr lang="en-US" sz="1400" b="1" dirty="0">
                <a:highlight>
                  <a:srgbClr val="FFC600"/>
                </a:highlight>
              </a:rPr>
              <a:t>2 CC</a:t>
            </a:r>
            <a:endParaRPr lang="fr-FR" sz="1400" b="1" dirty="0">
              <a:highlight>
                <a:srgbClr val="FFC600"/>
              </a:highlight>
            </a:endParaRPr>
          </a:p>
        </p:txBody>
      </p:sp>
      <p:pic>
        <p:nvPicPr>
          <p:cNvPr id="27" name="Image 26" descr="Une image contenant verres, dessin, clipart, illustration&#10;&#10;Le contenu généré par l’IA peut être incorrect.">
            <a:extLst>
              <a:ext uri="{FF2B5EF4-FFF2-40B4-BE49-F238E27FC236}">
                <a16:creationId xmlns:a16="http://schemas.microsoft.com/office/drawing/2014/main" id="{894CB30F-CBE5-61FF-136D-45AAA63407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657887" y="1895336"/>
            <a:ext cx="747730" cy="961710"/>
          </a:xfrm>
          <a:prstGeom prst="rect">
            <a:avLst/>
          </a:prstGeom>
        </p:spPr>
      </p:pic>
      <p:pic>
        <p:nvPicPr>
          <p:cNvPr id="28" name="Image 27" descr="Une image contenant dessin, Visage humain, clipart, dessin humoristique&#10;&#10;Le contenu généré par l’IA peut être incorrect.">
            <a:extLst>
              <a:ext uri="{FF2B5EF4-FFF2-40B4-BE49-F238E27FC236}">
                <a16:creationId xmlns:a16="http://schemas.microsoft.com/office/drawing/2014/main" id="{65C6D8C7-6139-19F4-0264-F3211993AA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1392" y="1891409"/>
            <a:ext cx="698603" cy="776225"/>
          </a:xfrm>
          <a:prstGeom prst="rect">
            <a:avLst/>
          </a:prstGeom>
        </p:spPr>
      </p:pic>
      <p:pic>
        <p:nvPicPr>
          <p:cNvPr id="11" name="s18">
            <a:hlinkClick r:id="" action="ppaction://media"/>
            <a:extLst>
              <a:ext uri="{FF2B5EF4-FFF2-40B4-BE49-F238E27FC236}">
                <a16:creationId xmlns:a16="http://schemas.microsoft.com/office/drawing/2014/main" id="{A8BF186D-3AA7-FB74-32EA-E8CF598C8E3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2859" y="6029325"/>
            <a:ext cx="487363" cy="487363"/>
          </a:xfrm>
          <a:prstGeom prst="rect">
            <a:avLst/>
          </a:prstGeom>
        </p:spPr>
      </p:pic>
    </p:spTree>
    <p:extLst>
      <p:ext uri="{BB962C8B-B14F-4D97-AF65-F5344CB8AC3E}">
        <p14:creationId xmlns:p14="http://schemas.microsoft.com/office/powerpoint/2010/main" val="35221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18D2-2E72-4889-F408-7690881B8029}"/>
            </a:ext>
          </a:extLst>
        </p:cNvPr>
        <p:cNvGrpSpPr/>
        <p:nvPr/>
      </p:nvGrpSpPr>
      <p:grpSpPr>
        <a:xfrm>
          <a:off x="0" y="0"/>
          <a:ext cx="0" cy="0"/>
          <a:chOff x="0" y="0"/>
          <a:chExt cx="0" cy="0"/>
        </a:xfrm>
      </p:grpSpPr>
      <p:sp>
        <p:nvSpPr>
          <p:cNvPr id="43" name="Titre 1">
            <a:extLst>
              <a:ext uri="{FF2B5EF4-FFF2-40B4-BE49-F238E27FC236}">
                <a16:creationId xmlns:a16="http://schemas.microsoft.com/office/drawing/2014/main" id="{CE7CCA6A-7276-0EE0-93DD-A713062DE191}"/>
              </a:ext>
            </a:extLst>
          </p:cNvPr>
          <p:cNvSpPr>
            <a:spLocks noGrp="1"/>
          </p:cNvSpPr>
          <p:nvPr>
            <p:ph type="title"/>
          </p:nvPr>
        </p:nvSpPr>
        <p:spPr>
          <a:xfrm>
            <a:off x="66266" y="-21572"/>
            <a:ext cx="10515600" cy="1124552"/>
          </a:xfrm>
        </p:spPr>
        <p:txBody>
          <a:bodyPr>
            <a:normAutofit fontScale="90000"/>
          </a:bodyPr>
          <a:lstStyle/>
          <a:p>
            <a:r>
              <a:rPr lang="en-US" b="1" dirty="0" err="1">
                <a:latin typeface="Salina" pitchFamily="50" charset="0"/>
              </a:rPr>
              <a:t>Mois</a:t>
            </a:r>
            <a:r>
              <a:rPr lang="en-US" b="1" dirty="0">
                <a:latin typeface="Salina" pitchFamily="50" charset="0"/>
              </a:rPr>
              <a:t> 5 - </a:t>
            </a:r>
            <a:r>
              <a:rPr lang="en-US" b="1" dirty="0">
                <a:solidFill>
                  <a:srgbClr val="FFC600"/>
                </a:solidFill>
                <a:latin typeface="Salina" pitchFamily="50" charset="0"/>
              </a:rPr>
              <a:t>Fly to Eagle (Zoom sur Yahel)</a:t>
            </a:r>
            <a:endParaRPr lang="fr-FR" dirty="0">
              <a:solidFill>
                <a:srgbClr val="FFC600"/>
              </a:solidFill>
              <a:latin typeface="Salina" pitchFamily="50" charset="0"/>
            </a:endParaRPr>
          </a:p>
        </p:txBody>
      </p:sp>
      <p:sp>
        <p:nvSpPr>
          <p:cNvPr id="32" name="ZoneTexte 31">
            <a:extLst>
              <a:ext uri="{FF2B5EF4-FFF2-40B4-BE49-F238E27FC236}">
                <a16:creationId xmlns:a16="http://schemas.microsoft.com/office/drawing/2014/main" id="{929857E1-EBFD-CDF7-C7E8-545214004400}"/>
              </a:ext>
            </a:extLst>
          </p:cNvPr>
          <p:cNvSpPr txBox="1"/>
          <p:nvPr/>
        </p:nvSpPr>
        <p:spPr>
          <a:xfrm>
            <a:off x="3747142" y="2402429"/>
            <a:ext cx="759338" cy="584775"/>
          </a:xfrm>
          <a:prstGeom prst="rect">
            <a:avLst/>
          </a:prstGeom>
          <a:noFill/>
        </p:spPr>
        <p:txBody>
          <a:bodyPr wrap="square">
            <a:spAutoFit/>
          </a:bodyPr>
          <a:lstStyle/>
          <a:p>
            <a:pPr algn="ctr"/>
            <a:r>
              <a:rPr lang="en-US" sz="1600" dirty="0"/>
              <a:t>Ly</a:t>
            </a:r>
          </a:p>
          <a:p>
            <a:pPr algn="ctr"/>
            <a:r>
              <a:rPr lang="en-US" sz="1600" b="1" i="1" dirty="0">
                <a:solidFill>
                  <a:schemeClr val="bg2">
                    <a:lumMod val="75000"/>
                  </a:schemeClr>
                </a:solidFill>
              </a:rPr>
              <a:t>4 CC</a:t>
            </a:r>
          </a:p>
        </p:txBody>
      </p:sp>
      <p:grpSp>
        <p:nvGrpSpPr>
          <p:cNvPr id="17" name="Groupe 16">
            <a:extLst>
              <a:ext uri="{FF2B5EF4-FFF2-40B4-BE49-F238E27FC236}">
                <a16:creationId xmlns:a16="http://schemas.microsoft.com/office/drawing/2014/main" id="{2869FF24-FD64-B4DD-3F76-553BB19FDD60}"/>
              </a:ext>
            </a:extLst>
          </p:cNvPr>
          <p:cNvGrpSpPr/>
          <p:nvPr/>
        </p:nvGrpSpPr>
        <p:grpSpPr>
          <a:xfrm>
            <a:off x="4672900" y="1068018"/>
            <a:ext cx="1613831" cy="1909299"/>
            <a:chOff x="4520739" y="2146315"/>
            <a:chExt cx="1613831" cy="1909299"/>
          </a:xfrm>
        </p:grpSpPr>
        <p:cxnSp>
          <p:nvCxnSpPr>
            <p:cNvPr id="62" name="Connecteur droit avec flèche 61">
              <a:extLst>
                <a:ext uri="{FF2B5EF4-FFF2-40B4-BE49-F238E27FC236}">
                  <a16:creationId xmlns:a16="http://schemas.microsoft.com/office/drawing/2014/main" id="{71E63549-A5DC-63C4-FFF8-354CEBB82128}"/>
                </a:ext>
              </a:extLst>
            </p:cNvPr>
            <p:cNvCxnSpPr>
              <a:cxnSpLocks/>
            </p:cNvCxnSpPr>
            <p:nvPr/>
          </p:nvCxnSpPr>
          <p:spPr>
            <a:xfrm flipH="1">
              <a:off x="5147275" y="3026624"/>
              <a:ext cx="257954" cy="3349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 name="Groupe 1">
              <a:extLst>
                <a:ext uri="{FF2B5EF4-FFF2-40B4-BE49-F238E27FC236}">
                  <a16:creationId xmlns:a16="http://schemas.microsoft.com/office/drawing/2014/main" id="{4B2B3265-2DD9-74F4-0466-98C1C5189018}"/>
                </a:ext>
              </a:extLst>
            </p:cNvPr>
            <p:cNvGrpSpPr/>
            <p:nvPr/>
          </p:nvGrpSpPr>
          <p:grpSpPr>
            <a:xfrm>
              <a:off x="4520739" y="2146315"/>
              <a:ext cx="1613831" cy="1909299"/>
              <a:chOff x="4520739" y="2146315"/>
              <a:chExt cx="1613831" cy="1909299"/>
            </a:xfrm>
          </p:grpSpPr>
          <p:pic>
            <p:nvPicPr>
              <p:cNvPr id="3" name="Image 2" descr="Une image contenant clipart, illustration, dessin, dessin humoristique&#10;&#10;Description générée automatiquement">
                <a:extLst>
                  <a:ext uri="{FF2B5EF4-FFF2-40B4-BE49-F238E27FC236}">
                    <a16:creationId xmlns:a16="http://schemas.microsoft.com/office/drawing/2014/main" id="{2E84BCE7-2B7C-744B-5E6B-E0B599EA0D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831" y="2146315"/>
                <a:ext cx="920739" cy="828665"/>
              </a:xfrm>
              <a:prstGeom prst="rect">
                <a:avLst/>
              </a:prstGeom>
            </p:spPr>
          </p:pic>
          <p:sp>
            <p:nvSpPr>
              <p:cNvPr id="5" name="ZoneTexte 4">
                <a:extLst>
                  <a:ext uri="{FF2B5EF4-FFF2-40B4-BE49-F238E27FC236}">
                    <a16:creationId xmlns:a16="http://schemas.microsoft.com/office/drawing/2014/main" id="{10A56858-27E4-9D2C-0E8E-25293D3D50D0}"/>
                  </a:ext>
                </a:extLst>
              </p:cNvPr>
              <p:cNvSpPr txBox="1"/>
              <p:nvPr/>
            </p:nvSpPr>
            <p:spPr>
              <a:xfrm>
                <a:off x="5371851" y="2877641"/>
                <a:ext cx="759338" cy="584775"/>
              </a:xfrm>
              <a:prstGeom prst="rect">
                <a:avLst/>
              </a:prstGeom>
              <a:noFill/>
            </p:spPr>
            <p:txBody>
              <a:bodyPr wrap="square">
                <a:spAutoFit/>
              </a:bodyPr>
              <a:lstStyle/>
              <a:p>
                <a:r>
                  <a:rPr lang="en-US" sz="1600" dirty="0"/>
                  <a:t>Yahel</a:t>
                </a:r>
              </a:p>
              <a:p>
                <a:r>
                  <a:rPr lang="en-US" sz="1600" b="1" dirty="0">
                    <a:solidFill>
                      <a:schemeClr val="bg1">
                        <a:lumMod val="50000"/>
                      </a:schemeClr>
                    </a:solidFill>
                  </a:rPr>
                  <a:t>4 CC</a:t>
                </a:r>
              </a:p>
            </p:txBody>
          </p:sp>
          <p:pic>
            <p:nvPicPr>
              <p:cNvPr id="11" name="Image 10" descr="Une image contenant clipart, sourire, illustration, dessin humoristique&#10;&#10;Description générée automatiquement">
                <a:extLst>
                  <a:ext uri="{FF2B5EF4-FFF2-40B4-BE49-F238E27FC236}">
                    <a16:creationId xmlns:a16="http://schemas.microsoft.com/office/drawing/2014/main" id="{7A3D4A58-539C-D515-E9AE-BF6F8FDF68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739" y="3247971"/>
                <a:ext cx="690535" cy="807643"/>
              </a:xfrm>
              <a:prstGeom prst="rect">
                <a:avLst/>
              </a:prstGeom>
            </p:spPr>
          </p:pic>
        </p:grpSp>
      </p:grpSp>
      <p:pic>
        <p:nvPicPr>
          <p:cNvPr id="33" name="Image 32" descr="Une image contenant oiseau, Emblème, symbole, aigle&#10;&#10;Le contenu généré par l’IA peut être incorrect.">
            <a:extLst>
              <a:ext uri="{FF2B5EF4-FFF2-40B4-BE49-F238E27FC236}">
                <a16:creationId xmlns:a16="http://schemas.microsoft.com/office/drawing/2014/main" id="{E6BFC82B-6B62-F7BD-470E-907231E9F9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241" y="2307027"/>
            <a:ext cx="404424" cy="391378"/>
          </a:xfrm>
          <a:prstGeom prst="rect">
            <a:avLst/>
          </a:prstGeom>
        </p:spPr>
      </p:pic>
      <p:pic>
        <p:nvPicPr>
          <p:cNvPr id="41" name="Image 40" descr="Une image contenant aigle, Emblème, symbole, oiseau&#10;&#10;Le contenu généré par l’IA peut être incorrect.">
            <a:extLst>
              <a:ext uri="{FF2B5EF4-FFF2-40B4-BE49-F238E27FC236}">
                <a16:creationId xmlns:a16="http://schemas.microsoft.com/office/drawing/2014/main" id="{7EDB456B-17FB-37D7-0FA4-63B4F19CC0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7711" y="1544765"/>
            <a:ext cx="423501" cy="419245"/>
          </a:xfrm>
          <a:prstGeom prst="rect">
            <a:avLst/>
          </a:prstGeom>
        </p:spPr>
      </p:pic>
      <p:pic>
        <p:nvPicPr>
          <p:cNvPr id="21" name="Image 20" descr="Une image contenant Visage humain, clipart, illustration&#10;&#10;Description générée automatiquement">
            <a:extLst>
              <a:ext uri="{FF2B5EF4-FFF2-40B4-BE49-F238E27FC236}">
                <a16:creationId xmlns:a16="http://schemas.microsoft.com/office/drawing/2014/main" id="{609F0588-2FE8-1411-26A7-1BB2BEDE2C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7042" y="1552275"/>
            <a:ext cx="947272" cy="1035270"/>
          </a:xfrm>
          <a:prstGeom prst="rect">
            <a:avLst/>
          </a:prstGeom>
        </p:spPr>
      </p:pic>
      <p:sp>
        <p:nvSpPr>
          <p:cNvPr id="22" name="ZoneTexte 21">
            <a:extLst>
              <a:ext uri="{FF2B5EF4-FFF2-40B4-BE49-F238E27FC236}">
                <a16:creationId xmlns:a16="http://schemas.microsoft.com/office/drawing/2014/main" id="{1F7658D1-A487-5C7A-D94D-E49F9EC6626A}"/>
              </a:ext>
            </a:extLst>
          </p:cNvPr>
          <p:cNvSpPr txBox="1"/>
          <p:nvPr/>
        </p:nvSpPr>
        <p:spPr>
          <a:xfrm>
            <a:off x="10758758" y="1935806"/>
            <a:ext cx="759338" cy="523220"/>
          </a:xfrm>
          <a:prstGeom prst="rect">
            <a:avLst/>
          </a:prstGeom>
          <a:noFill/>
        </p:spPr>
        <p:txBody>
          <a:bodyPr wrap="square">
            <a:spAutoFit/>
          </a:bodyPr>
          <a:lstStyle/>
          <a:p>
            <a:pPr algn="ctr"/>
            <a:r>
              <a:rPr lang="en-US" sz="1400" dirty="0"/>
              <a:t>Aya</a:t>
            </a:r>
          </a:p>
          <a:p>
            <a:pPr algn="ctr"/>
            <a:r>
              <a:rPr lang="en-US" sz="1400" b="1" dirty="0">
                <a:solidFill>
                  <a:schemeClr val="bg1">
                    <a:lumMod val="50000"/>
                  </a:schemeClr>
                </a:solidFill>
              </a:rPr>
              <a:t>3 CC</a:t>
            </a:r>
            <a:endParaRPr lang="fr-FR" sz="1400" b="1" dirty="0">
              <a:solidFill>
                <a:schemeClr val="bg1">
                  <a:lumMod val="50000"/>
                </a:schemeClr>
              </a:solidFill>
            </a:endParaRPr>
          </a:p>
        </p:txBody>
      </p:sp>
      <p:pic>
        <p:nvPicPr>
          <p:cNvPr id="23" name="Image 22" descr="Une image contenant oiseau, Emblème, symbole, aigle&#10;&#10;Le contenu généré par l’IA peut être incorrect.">
            <a:extLst>
              <a:ext uri="{FF2B5EF4-FFF2-40B4-BE49-F238E27FC236}">
                <a16:creationId xmlns:a16="http://schemas.microsoft.com/office/drawing/2014/main" id="{EF285DA7-2286-0A23-478C-78ED72E25F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5884" y="1860161"/>
            <a:ext cx="404424" cy="391378"/>
          </a:xfrm>
          <a:prstGeom prst="rect">
            <a:avLst/>
          </a:prstGeom>
        </p:spPr>
      </p:pic>
      <p:pic>
        <p:nvPicPr>
          <p:cNvPr id="24" name="Image 23" descr="Une image contenant clipart, illustration, dessin, dessin humoristique&#10;&#10;Description générée automatiquement">
            <a:extLst>
              <a:ext uri="{FF2B5EF4-FFF2-40B4-BE49-F238E27FC236}">
                <a16:creationId xmlns:a16="http://schemas.microsoft.com/office/drawing/2014/main" id="{1ABF75C4-4563-3EEF-8661-DF29081267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54108" y="3710437"/>
            <a:ext cx="837044" cy="753340"/>
          </a:xfrm>
          <a:prstGeom prst="rect">
            <a:avLst/>
          </a:prstGeom>
        </p:spPr>
      </p:pic>
      <p:sp>
        <p:nvSpPr>
          <p:cNvPr id="25" name="ZoneTexte 24">
            <a:extLst>
              <a:ext uri="{FF2B5EF4-FFF2-40B4-BE49-F238E27FC236}">
                <a16:creationId xmlns:a16="http://schemas.microsoft.com/office/drawing/2014/main" id="{D234B189-6FC2-FD72-FCE8-3D8624FB0E44}"/>
              </a:ext>
            </a:extLst>
          </p:cNvPr>
          <p:cNvSpPr txBox="1"/>
          <p:nvPr/>
        </p:nvSpPr>
        <p:spPr>
          <a:xfrm>
            <a:off x="4512583" y="4328945"/>
            <a:ext cx="938117" cy="523220"/>
          </a:xfrm>
          <a:prstGeom prst="rect">
            <a:avLst/>
          </a:prstGeom>
          <a:noFill/>
        </p:spPr>
        <p:txBody>
          <a:bodyPr wrap="square">
            <a:spAutoFit/>
          </a:bodyPr>
          <a:lstStyle/>
          <a:p>
            <a:pPr algn="ctr"/>
            <a:r>
              <a:rPr lang="en-US" sz="1400" dirty="0"/>
              <a:t>Alina</a:t>
            </a:r>
          </a:p>
          <a:p>
            <a:pPr algn="ctr"/>
            <a:r>
              <a:rPr lang="en-US" sz="1400" b="1" dirty="0">
                <a:solidFill>
                  <a:schemeClr val="bg2">
                    <a:lumMod val="75000"/>
                  </a:schemeClr>
                </a:solidFill>
              </a:rPr>
              <a:t>3 CC</a:t>
            </a:r>
            <a:endParaRPr lang="fr-FR" sz="1400" b="1" dirty="0">
              <a:solidFill>
                <a:schemeClr val="bg2">
                  <a:lumMod val="75000"/>
                </a:schemeClr>
              </a:solidFill>
            </a:endParaRPr>
          </a:p>
        </p:txBody>
      </p:sp>
      <p:cxnSp>
        <p:nvCxnSpPr>
          <p:cNvPr id="26" name="Connecteur droit avec flèche 25">
            <a:extLst>
              <a:ext uri="{FF2B5EF4-FFF2-40B4-BE49-F238E27FC236}">
                <a16:creationId xmlns:a16="http://schemas.microsoft.com/office/drawing/2014/main" id="{8B4DD8FD-0883-1C26-FAA2-AE710E435952}"/>
              </a:ext>
            </a:extLst>
          </p:cNvPr>
          <p:cNvCxnSpPr>
            <a:cxnSpLocks/>
            <a:stCxn id="11" idx="2"/>
          </p:cNvCxnSpPr>
          <p:nvPr/>
        </p:nvCxnSpPr>
        <p:spPr>
          <a:xfrm flipH="1">
            <a:off x="5010728" y="2977317"/>
            <a:ext cx="7440" cy="6549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0" name="Image 29" descr="Une image contenant oiseau, Emblème, symbole, aigle&#10;&#10;Le contenu généré par l’IA peut être incorrect.">
            <a:extLst>
              <a:ext uri="{FF2B5EF4-FFF2-40B4-BE49-F238E27FC236}">
                <a16:creationId xmlns:a16="http://schemas.microsoft.com/office/drawing/2014/main" id="{41ABF334-BA5E-5564-FFC2-344AA7F706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0885" y="4328945"/>
            <a:ext cx="404424" cy="391378"/>
          </a:xfrm>
          <a:prstGeom prst="rect">
            <a:avLst/>
          </a:prstGeom>
        </p:spPr>
      </p:pic>
      <p:cxnSp>
        <p:nvCxnSpPr>
          <p:cNvPr id="74" name="Connecteur droit 73">
            <a:extLst>
              <a:ext uri="{FF2B5EF4-FFF2-40B4-BE49-F238E27FC236}">
                <a16:creationId xmlns:a16="http://schemas.microsoft.com/office/drawing/2014/main" id="{51D29AEB-C6FA-E0B9-207E-69639C625983}"/>
              </a:ext>
            </a:extLst>
          </p:cNvPr>
          <p:cNvCxnSpPr>
            <a:cxnSpLocks/>
          </p:cNvCxnSpPr>
          <p:nvPr/>
        </p:nvCxnSpPr>
        <p:spPr>
          <a:xfrm>
            <a:off x="1011358" y="1429362"/>
            <a:ext cx="4354634" cy="15863"/>
          </a:xfrm>
          <a:prstGeom prst="line">
            <a:avLst/>
          </a:prstGeom>
        </p:spPr>
        <p:style>
          <a:lnRef idx="2">
            <a:schemeClr val="dk1"/>
          </a:lnRef>
          <a:fillRef idx="0">
            <a:schemeClr val="dk1"/>
          </a:fillRef>
          <a:effectRef idx="1">
            <a:schemeClr val="dk1"/>
          </a:effectRef>
          <a:fontRef idx="minor">
            <a:schemeClr val="tx1"/>
          </a:fontRef>
        </p:style>
      </p:cxnSp>
      <p:cxnSp>
        <p:nvCxnSpPr>
          <p:cNvPr id="75" name="Connecteur droit avec flèche 74">
            <a:extLst>
              <a:ext uri="{FF2B5EF4-FFF2-40B4-BE49-F238E27FC236}">
                <a16:creationId xmlns:a16="http://schemas.microsoft.com/office/drawing/2014/main" id="{80B39CF9-69A7-9D49-B5C6-EF06CE69D826}"/>
              </a:ext>
            </a:extLst>
          </p:cNvPr>
          <p:cNvCxnSpPr>
            <a:cxnSpLocks/>
          </p:cNvCxnSpPr>
          <p:nvPr/>
        </p:nvCxnSpPr>
        <p:spPr>
          <a:xfrm>
            <a:off x="1011358" y="1436084"/>
            <a:ext cx="0" cy="207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92" name="Groupe 191">
            <a:extLst>
              <a:ext uri="{FF2B5EF4-FFF2-40B4-BE49-F238E27FC236}">
                <a16:creationId xmlns:a16="http://schemas.microsoft.com/office/drawing/2014/main" id="{D2D46E32-9A71-A368-063F-49A342986D5E}"/>
              </a:ext>
            </a:extLst>
          </p:cNvPr>
          <p:cNvGrpSpPr/>
          <p:nvPr/>
        </p:nvGrpSpPr>
        <p:grpSpPr>
          <a:xfrm>
            <a:off x="-1695344" y="1974940"/>
            <a:ext cx="1712771" cy="2212640"/>
            <a:chOff x="1726220" y="1436084"/>
            <a:chExt cx="1712771" cy="2212640"/>
          </a:xfrm>
        </p:grpSpPr>
        <p:pic>
          <p:nvPicPr>
            <p:cNvPr id="18" name="Image 17" descr="Une image contenant clipart, sourire, illustration, dessin&#10;&#10;Le contenu généré par l’IA peut être incorrect.">
              <a:extLst>
                <a:ext uri="{FF2B5EF4-FFF2-40B4-BE49-F238E27FC236}">
                  <a16:creationId xmlns:a16="http://schemas.microsoft.com/office/drawing/2014/main" id="{77A0E53A-324B-B92A-F71B-3DAFC5AB25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8092" y="1607947"/>
              <a:ext cx="632730" cy="671569"/>
            </a:xfrm>
            <a:prstGeom prst="rect">
              <a:avLst/>
            </a:prstGeom>
          </p:spPr>
        </p:pic>
        <p:sp>
          <p:nvSpPr>
            <p:cNvPr id="35" name="ZoneTexte 34">
              <a:extLst>
                <a:ext uri="{FF2B5EF4-FFF2-40B4-BE49-F238E27FC236}">
                  <a16:creationId xmlns:a16="http://schemas.microsoft.com/office/drawing/2014/main" id="{78A702F1-3F51-EB79-1914-417610890156}"/>
                </a:ext>
              </a:extLst>
            </p:cNvPr>
            <p:cNvSpPr txBox="1"/>
            <p:nvPr/>
          </p:nvSpPr>
          <p:spPr>
            <a:xfrm>
              <a:off x="1726220" y="1771607"/>
              <a:ext cx="884685" cy="523220"/>
            </a:xfrm>
            <a:prstGeom prst="rect">
              <a:avLst/>
            </a:prstGeom>
            <a:noFill/>
          </p:spPr>
          <p:txBody>
            <a:bodyPr wrap="square">
              <a:spAutoFit/>
            </a:bodyPr>
            <a:lstStyle/>
            <a:p>
              <a:r>
                <a:rPr lang="en-US" sz="1400" dirty="0"/>
                <a:t>Adam</a:t>
              </a:r>
            </a:p>
            <a:p>
              <a:r>
                <a:rPr lang="en-US" sz="1400" b="1" dirty="0">
                  <a:solidFill>
                    <a:schemeClr val="bg1">
                      <a:lumMod val="50000"/>
                    </a:schemeClr>
                  </a:solidFill>
                </a:rPr>
                <a:t>3 CC</a:t>
              </a:r>
              <a:endParaRPr lang="fr-FR" sz="1400" b="1" dirty="0">
                <a:solidFill>
                  <a:schemeClr val="bg1">
                    <a:lumMod val="50000"/>
                  </a:schemeClr>
                </a:solidFill>
              </a:endParaRPr>
            </a:p>
          </p:txBody>
        </p:sp>
        <p:cxnSp>
          <p:nvCxnSpPr>
            <p:cNvPr id="40" name="Connecteur droit avec flèche 39">
              <a:extLst>
                <a:ext uri="{FF2B5EF4-FFF2-40B4-BE49-F238E27FC236}">
                  <a16:creationId xmlns:a16="http://schemas.microsoft.com/office/drawing/2014/main" id="{E0D2F26D-3606-A002-FBFB-50D3A6063029}"/>
                </a:ext>
              </a:extLst>
            </p:cNvPr>
            <p:cNvCxnSpPr>
              <a:cxnSpLocks/>
            </p:cNvCxnSpPr>
            <p:nvPr/>
          </p:nvCxnSpPr>
          <p:spPr>
            <a:xfrm flipH="1">
              <a:off x="2344260" y="2287643"/>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Connecteur droit avec flèche 50">
              <a:extLst>
                <a:ext uri="{FF2B5EF4-FFF2-40B4-BE49-F238E27FC236}">
                  <a16:creationId xmlns:a16="http://schemas.microsoft.com/office/drawing/2014/main" id="{293179FF-F19F-40AA-7A59-28F1EB1A947F}"/>
                </a:ext>
              </a:extLst>
            </p:cNvPr>
            <p:cNvCxnSpPr>
              <a:cxnSpLocks/>
            </p:cNvCxnSpPr>
            <p:nvPr/>
          </p:nvCxnSpPr>
          <p:spPr>
            <a:xfrm>
              <a:off x="2547258" y="2278060"/>
              <a:ext cx="175479" cy="2580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7" name="Image 56" descr="Une image contenant clipart, sourire, dessin humoristique, Pochoir&#10;&#10;Le contenu généré par l’IA peut être incorrect.">
              <a:extLst>
                <a:ext uri="{FF2B5EF4-FFF2-40B4-BE49-F238E27FC236}">
                  <a16:creationId xmlns:a16="http://schemas.microsoft.com/office/drawing/2014/main" id="{FB33A132-7C8E-23B2-5FE8-0F0805B0BE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5603" y="2508984"/>
              <a:ext cx="566813" cy="685979"/>
            </a:xfrm>
            <a:prstGeom prst="rect">
              <a:avLst/>
            </a:prstGeom>
          </p:spPr>
        </p:pic>
        <p:pic>
          <p:nvPicPr>
            <p:cNvPr id="68" name="Image 67" descr="Une image contenant sourire, clipart, illustration, dessin humoristique&#10;&#10;Le contenu généré par l’IA peut être incorrect.">
              <a:extLst>
                <a:ext uri="{FF2B5EF4-FFF2-40B4-BE49-F238E27FC236}">
                  <a16:creationId xmlns:a16="http://schemas.microsoft.com/office/drawing/2014/main" id="{20264EF0-90F2-6211-D850-76B63131EB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52993" y="2407082"/>
              <a:ext cx="745157" cy="823943"/>
            </a:xfrm>
            <a:prstGeom prst="rect">
              <a:avLst/>
            </a:prstGeom>
          </p:spPr>
        </p:pic>
        <p:sp>
          <p:nvSpPr>
            <p:cNvPr id="69" name="ZoneTexte 68">
              <a:extLst>
                <a:ext uri="{FF2B5EF4-FFF2-40B4-BE49-F238E27FC236}">
                  <a16:creationId xmlns:a16="http://schemas.microsoft.com/office/drawing/2014/main" id="{4D45251A-9A0C-4089-8E6A-150DC56AC49F}"/>
                </a:ext>
              </a:extLst>
            </p:cNvPr>
            <p:cNvSpPr txBox="1"/>
            <p:nvPr/>
          </p:nvSpPr>
          <p:spPr>
            <a:xfrm>
              <a:off x="1767739" y="3089612"/>
              <a:ext cx="884685" cy="523220"/>
            </a:xfrm>
            <a:prstGeom prst="rect">
              <a:avLst/>
            </a:prstGeom>
            <a:noFill/>
          </p:spPr>
          <p:txBody>
            <a:bodyPr wrap="square">
              <a:spAutoFit/>
            </a:bodyPr>
            <a:lstStyle/>
            <a:p>
              <a:r>
                <a:rPr lang="en-US" sz="1400" dirty="0"/>
                <a:t>Ethan</a:t>
              </a:r>
            </a:p>
            <a:p>
              <a:r>
                <a:rPr lang="en-US" sz="1400" b="1" dirty="0">
                  <a:highlight>
                    <a:srgbClr val="FFC600"/>
                  </a:highlight>
                </a:rPr>
                <a:t>2 CC</a:t>
              </a:r>
              <a:endParaRPr lang="fr-FR" sz="1400" b="1" dirty="0">
                <a:highlight>
                  <a:srgbClr val="FFC600"/>
                </a:highlight>
              </a:endParaRPr>
            </a:p>
          </p:txBody>
        </p:sp>
        <p:sp>
          <p:nvSpPr>
            <p:cNvPr id="70" name="ZoneTexte 69">
              <a:extLst>
                <a:ext uri="{FF2B5EF4-FFF2-40B4-BE49-F238E27FC236}">
                  <a16:creationId xmlns:a16="http://schemas.microsoft.com/office/drawing/2014/main" id="{4B249068-05F8-A0B1-35A1-D5F2AF2710BA}"/>
                </a:ext>
              </a:extLst>
            </p:cNvPr>
            <p:cNvSpPr txBox="1"/>
            <p:nvPr/>
          </p:nvSpPr>
          <p:spPr>
            <a:xfrm>
              <a:off x="2554306" y="3125504"/>
              <a:ext cx="884685" cy="523220"/>
            </a:xfrm>
            <a:prstGeom prst="rect">
              <a:avLst/>
            </a:prstGeom>
            <a:noFill/>
          </p:spPr>
          <p:txBody>
            <a:bodyPr wrap="square">
              <a:spAutoFit/>
            </a:bodyPr>
            <a:lstStyle/>
            <a:p>
              <a:r>
                <a:rPr lang="en-US" sz="1400" dirty="0"/>
                <a:t>Talia</a:t>
              </a:r>
            </a:p>
            <a:p>
              <a:r>
                <a:rPr lang="en-US" sz="1400" b="1" dirty="0">
                  <a:highlight>
                    <a:srgbClr val="FFC600"/>
                  </a:highlight>
                </a:rPr>
                <a:t>2 CC</a:t>
              </a:r>
              <a:endParaRPr lang="fr-FR" sz="1400" b="1" dirty="0">
                <a:highlight>
                  <a:srgbClr val="FFC600"/>
                </a:highlight>
              </a:endParaRPr>
            </a:p>
          </p:txBody>
        </p:sp>
        <p:cxnSp>
          <p:nvCxnSpPr>
            <p:cNvPr id="83" name="Connecteur droit avec flèche 82">
              <a:extLst>
                <a:ext uri="{FF2B5EF4-FFF2-40B4-BE49-F238E27FC236}">
                  <a16:creationId xmlns:a16="http://schemas.microsoft.com/office/drawing/2014/main" id="{EEB3F546-4086-BE75-8FD6-ED2E154327EE}"/>
                </a:ext>
              </a:extLst>
            </p:cNvPr>
            <p:cNvCxnSpPr>
              <a:cxnSpLocks/>
            </p:cNvCxnSpPr>
            <p:nvPr/>
          </p:nvCxnSpPr>
          <p:spPr>
            <a:xfrm>
              <a:off x="2520838" y="1436084"/>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86" name="Image 85" descr="Une image contenant sourire, dessin humoristique, clipart, halloween&#10;&#10;Le contenu généré par l’IA peut être incorrect.">
            <a:extLst>
              <a:ext uri="{FF2B5EF4-FFF2-40B4-BE49-F238E27FC236}">
                <a16:creationId xmlns:a16="http://schemas.microsoft.com/office/drawing/2014/main" id="{D57D555E-7356-5BFB-83E7-6F43FE4605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241" y="1643338"/>
            <a:ext cx="706864" cy="636178"/>
          </a:xfrm>
          <a:prstGeom prst="rect">
            <a:avLst/>
          </a:prstGeom>
        </p:spPr>
      </p:pic>
      <p:sp>
        <p:nvSpPr>
          <p:cNvPr id="87" name="ZoneTexte 86">
            <a:extLst>
              <a:ext uri="{FF2B5EF4-FFF2-40B4-BE49-F238E27FC236}">
                <a16:creationId xmlns:a16="http://schemas.microsoft.com/office/drawing/2014/main" id="{58161378-2A36-361C-75A7-88108E6C3595}"/>
              </a:ext>
            </a:extLst>
          </p:cNvPr>
          <p:cNvSpPr txBox="1"/>
          <p:nvPr/>
        </p:nvSpPr>
        <p:spPr>
          <a:xfrm>
            <a:off x="597865" y="2203544"/>
            <a:ext cx="884685" cy="523220"/>
          </a:xfrm>
          <a:prstGeom prst="rect">
            <a:avLst/>
          </a:prstGeom>
          <a:noFill/>
        </p:spPr>
        <p:txBody>
          <a:bodyPr wrap="square">
            <a:spAutoFit/>
          </a:bodyPr>
          <a:lstStyle/>
          <a:p>
            <a:r>
              <a:rPr lang="en-US" sz="1400" dirty="0"/>
              <a:t>Marina</a:t>
            </a:r>
          </a:p>
          <a:p>
            <a:r>
              <a:rPr lang="en-US" sz="1400" b="1" dirty="0">
                <a:highlight>
                  <a:srgbClr val="FFC600"/>
                </a:highlight>
              </a:rPr>
              <a:t>2 CC</a:t>
            </a:r>
            <a:endParaRPr lang="fr-FR" sz="1400" b="1" dirty="0">
              <a:highlight>
                <a:srgbClr val="FFC600"/>
              </a:highlight>
            </a:endParaRPr>
          </a:p>
        </p:txBody>
      </p:sp>
      <p:cxnSp>
        <p:nvCxnSpPr>
          <p:cNvPr id="67" name="Connecteur droit 66">
            <a:extLst>
              <a:ext uri="{FF2B5EF4-FFF2-40B4-BE49-F238E27FC236}">
                <a16:creationId xmlns:a16="http://schemas.microsoft.com/office/drawing/2014/main" id="{3D5A2238-026D-28D3-F361-26F34AD1C8E2}"/>
              </a:ext>
            </a:extLst>
          </p:cNvPr>
          <p:cNvCxnSpPr>
            <a:cxnSpLocks/>
          </p:cNvCxnSpPr>
          <p:nvPr/>
        </p:nvCxnSpPr>
        <p:spPr>
          <a:xfrm>
            <a:off x="6250270" y="1441159"/>
            <a:ext cx="4415448" cy="0"/>
          </a:xfrm>
          <a:prstGeom prst="line">
            <a:avLst/>
          </a:prstGeom>
        </p:spPr>
        <p:style>
          <a:lnRef idx="2">
            <a:schemeClr val="dk1"/>
          </a:lnRef>
          <a:fillRef idx="0">
            <a:schemeClr val="dk1"/>
          </a:fillRef>
          <a:effectRef idx="1">
            <a:schemeClr val="dk1"/>
          </a:effectRef>
          <a:fontRef idx="minor">
            <a:schemeClr val="tx1"/>
          </a:fontRef>
        </p:style>
      </p:cxnSp>
      <p:cxnSp>
        <p:nvCxnSpPr>
          <p:cNvPr id="73" name="Connecteur droit avec flèche 72">
            <a:extLst>
              <a:ext uri="{FF2B5EF4-FFF2-40B4-BE49-F238E27FC236}">
                <a16:creationId xmlns:a16="http://schemas.microsoft.com/office/drawing/2014/main" id="{589E145E-C1B0-4AAC-B9AC-6FF6395340DF}"/>
              </a:ext>
            </a:extLst>
          </p:cNvPr>
          <p:cNvCxnSpPr>
            <a:cxnSpLocks/>
          </p:cNvCxnSpPr>
          <p:nvPr/>
        </p:nvCxnSpPr>
        <p:spPr>
          <a:xfrm>
            <a:off x="10665718" y="1435188"/>
            <a:ext cx="0" cy="3191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 name="Connecteur droit avec flèche 90">
            <a:extLst>
              <a:ext uri="{FF2B5EF4-FFF2-40B4-BE49-F238E27FC236}">
                <a16:creationId xmlns:a16="http://schemas.microsoft.com/office/drawing/2014/main" id="{8DA81B43-168E-FB54-B083-6E2FB0C9AED7}"/>
              </a:ext>
            </a:extLst>
          </p:cNvPr>
          <p:cNvCxnSpPr>
            <a:cxnSpLocks/>
          </p:cNvCxnSpPr>
          <p:nvPr/>
        </p:nvCxnSpPr>
        <p:spPr>
          <a:xfrm>
            <a:off x="7499762" y="1436084"/>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2" name="Connecteur droit avec flèche 91">
            <a:extLst>
              <a:ext uri="{FF2B5EF4-FFF2-40B4-BE49-F238E27FC236}">
                <a16:creationId xmlns:a16="http://schemas.microsoft.com/office/drawing/2014/main" id="{E5BEFDB3-C241-93A8-2EDF-D7482B4246EA}"/>
              </a:ext>
            </a:extLst>
          </p:cNvPr>
          <p:cNvCxnSpPr>
            <a:cxnSpLocks/>
          </p:cNvCxnSpPr>
          <p:nvPr/>
        </p:nvCxnSpPr>
        <p:spPr>
          <a:xfrm>
            <a:off x="8689110" y="1437558"/>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4" name="Image 93" descr="Une image contenant clipart, dessin humoristique, sourire, illustration&#10;&#10;Le contenu généré par l’IA peut être incorrect.">
            <a:extLst>
              <a:ext uri="{FF2B5EF4-FFF2-40B4-BE49-F238E27FC236}">
                <a16:creationId xmlns:a16="http://schemas.microsoft.com/office/drawing/2014/main" id="{EA94BBAA-4027-C078-DF73-B3885CD03F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8391" y="1594787"/>
            <a:ext cx="684477" cy="807642"/>
          </a:xfrm>
          <a:prstGeom prst="rect">
            <a:avLst/>
          </a:prstGeom>
        </p:spPr>
      </p:pic>
      <p:pic>
        <p:nvPicPr>
          <p:cNvPr id="96" name="Image 95" descr="Une image contenant clipart, sourire, dessin humoristique, illustration&#10;&#10;Le contenu généré par l’IA peut être incorrect.">
            <a:extLst>
              <a:ext uri="{FF2B5EF4-FFF2-40B4-BE49-F238E27FC236}">
                <a16:creationId xmlns:a16="http://schemas.microsoft.com/office/drawing/2014/main" id="{9B9CAA7A-0740-329A-30EE-BED59E0E974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02543" y="1607947"/>
            <a:ext cx="662265" cy="807641"/>
          </a:xfrm>
          <a:prstGeom prst="rect">
            <a:avLst/>
          </a:prstGeom>
        </p:spPr>
      </p:pic>
      <p:sp>
        <p:nvSpPr>
          <p:cNvPr id="97" name="ZoneTexte 96">
            <a:extLst>
              <a:ext uri="{FF2B5EF4-FFF2-40B4-BE49-F238E27FC236}">
                <a16:creationId xmlns:a16="http://schemas.microsoft.com/office/drawing/2014/main" id="{D59CE198-1026-2BBA-F3B8-60D5BE83A53B}"/>
              </a:ext>
            </a:extLst>
          </p:cNvPr>
          <p:cNvSpPr txBox="1"/>
          <p:nvPr/>
        </p:nvSpPr>
        <p:spPr>
          <a:xfrm>
            <a:off x="7163621" y="2295833"/>
            <a:ext cx="884685" cy="523220"/>
          </a:xfrm>
          <a:prstGeom prst="rect">
            <a:avLst/>
          </a:prstGeom>
          <a:noFill/>
        </p:spPr>
        <p:txBody>
          <a:bodyPr wrap="square">
            <a:spAutoFit/>
          </a:bodyPr>
          <a:lstStyle/>
          <a:p>
            <a:r>
              <a:rPr lang="en-US" sz="1400" dirty="0"/>
              <a:t>Naomi</a:t>
            </a:r>
          </a:p>
          <a:p>
            <a:r>
              <a:rPr lang="en-US" sz="1400" b="1" dirty="0">
                <a:highlight>
                  <a:srgbClr val="FFC600"/>
                </a:highlight>
              </a:rPr>
              <a:t>2 CC</a:t>
            </a:r>
            <a:endParaRPr lang="fr-FR" sz="1400" b="1" dirty="0">
              <a:highlight>
                <a:srgbClr val="FFC600"/>
              </a:highlight>
            </a:endParaRPr>
          </a:p>
        </p:txBody>
      </p:sp>
      <p:sp>
        <p:nvSpPr>
          <p:cNvPr id="98" name="ZoneTexte 97">
            <a:extLst>
              <a:ext uri="{FF2B5EF4-FFF2-40B4-BE49-F238E27FC236}">
                <a16:creationId xmlns:a16="http://schemas.microsoft.com/office/drawing/2014/main" id="{A353C68B-86E4-4261-CEB8-C464DDB5E183}"/>
              </a:ext>
            </a:extLst>
          </p:cNvPr>
          <p:cNvSpPr txBox="1"/>
          <p:nvPr/>
        </p:nvSpPr>
        <p:spPr>
          <a:xfrm>
            <a:off x="8457994" y="2295833"/>
            <a:ext cx="884685" cy="523220"/>
          </a:xfrm>
          <a:prstGeom prst="rect">
            <a:avLst/>
          </a:prstGeom>
          <a:noFill/>
        </p:spPr>
        <p:txBody>
          <a:bodyPr wrap="square">
            <a:spAutoFit/>
          </a:bodyPr>
          <a:lstStyle/>
          <a:p>
            <a:r>
              <a:rPr lang="en-US" sz="1400" dirty="0"/>
              <a:t>Jacob</a:t>
            </a:r>
          </a:p>
          <a:p>
            <a:r>
              <a:rPr lang="en-US" sz="1400" b="1" dirty="0">
                <a:highlight>
                  <a:srgbClr val="FFC600"/>
                </a:highlight>
              </a:rPr>
              <a:t>2 CC</a:t>
            </a:r>
            <a:endParaRPr lang="fr-FR" sz="1400" b="1" dirty="0">
              <a:highlight>
                <a:srgbClr val="FFC600"/>
              </a:highlight>
            </a:endParaRPr>
          </a:p>
        </p:txBody>
      </p:sp>
      <p:cxnSp>
        <p:nvCxnSpPr>
          <p:cNvPr id="99" name="Connecteur droit avec flèche 98">
            <a:extLst>
              <a:ext uri="{FF2B5EF4-FFF2-40B4-BE49-F238E27FC236}">
                <a16:creationId xmlns:a16="http://schemas.microsoft.com/office/drawing/2014/main" id="{D571DB52-F289-76FE-D2B4-824E07D9A302}"/>
              </a:ext>
            </a:extLst>
          </p:cNvPr>
          <p:cNvCxnSpPr>
            <a:cxnSpLocks/>
          </p:cNvCxnSpPr>
          <p:nvPr/>
        </p:nvCxnSpPr>
        <p:spPr>
          <a:xfrm flipH="1">
            <a:off x="10074134" y="2478773"/>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0" name="Connecteur droit avec flèche 99">
            <a:extLst>
              <a:ext uri="{FF2B5EF4-FFF2-40B4-BE49-F238E27FC236}">
                <a16:creationId xmlns:a16="http://schemas.microsoft.com/office/drawing/2014/main" id="{A59E386E-F3B3-50F1-E4EB-4671D3EA25D1}"/>
              </a:ext>
            </a:extLst>
          </p:cNvPr>
          <p:cNvCxnSpPr>
            <a:cxnSpLocks/>
          </p:cNvCxnSpPr>
          <p:nvPr/>
        </p:nvCxnSpPr>
        <p:spPr>
          <a:xfrm>
            <a:off x="10828020" y="2534671"/>
            <a:ext cx="255018" cy="2324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02" name="Image 101" descr="Une image contenant clipart, sourire, illustration, dessin humoristique&#10;&#10;Le contenu généré par l’IA peut être incorrect.">
            <a:extLst>
              <a:ext uri="{FF2B5EF4-FFF2-40B4-BE49-F238E27FC236}">
                <a16:creationId xmlns:a16="http://schemas.microsoft.com/office/drawing/2014/main" id="{BB755711-C291-01C5-E2B4-AD9758FFBA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43260" y="2553840"/>
            <a:ext cx="644106" cy="753341"/>
          </a:xfrm>
          <a:prstGeom prst="rect">
            <a:avLst/>
          </a:prstGeom>
        </p:spPr>
      </p:pic>
      <p:pic>
        <p:nvPicPr>
          <p:cNvPr id="104" name="Image 103" descr="Une image contenant clipart, illustration, dessin humoristique, dessin&#10;&#10;Le contenu généré par l’IA peut être incorrect.">
            <a:extLst>
              <a:ext uri="{FF2B5EF4-FFF2-40B4-BE49-F238E27FC236}">
                <a16:creationId xmlns:a16="http://schemas.microsoft.com/office/drawing/2014/main" id="{D8F610D9-9916-C576-9C79-C847BD10F3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28219" y="2586933"/>
            <a:ext cx="715634" cy="713845"/>
          </a:xfrm>
          <a:prstGeom prst="rect">
            <a:avLst/>
          </a:prstGeom>
        </p:spPr>
      </p:pic>
      <p:sp>
        <p:nvSpPr>
          <p:cNvPr id="105" name="ZoneTexte 104">
            <a:extLst>
              <a:ext uri="{FF2B5EF4-FFF2-40B4-BE49-F238E27FC236}">
                <a16:creationId xmlns:a16="http://schemas.microsoft.com/office/drawing/2014/main" id="{3CB53FED-B40E-3B74-04FF-48F5D4500555}"/>
              </a:ext>
            </a:extLst>
          </p:cNvPr>
          <p:cNvSpPr txBox="1"/>
          <p:nvPr/>
        </p:nvSpPr>
        <p:spPr>
          <a:xfrm>
            <a:off x="9512950" y="3210530"/>
            <a:ext cx="884685" cy="523220"/>
          </a:xfrm>
          <a:prstGeom prst="rect">
            <a:avLst/>
          </a:prstGeom>
          <a:noFill/>
        </p:spPr>
        <p:txBody>
          <a:bodyPr wrap="square">
            <a:spAutoFit/>
          </a:bodyPr>
          <a:lstStyle/>
          <a:p>
            <a:r>
              <a:rPr lang="en-US" sz="1400" dirty="0"/>
              <a:t>Ruben</a:t>
            </a:r>
          </a:p>
          <a:p>
            <a:r>
              <a:rPr lang="en-US" sz="1400" b="1" dirty="0">
                <a:highlight>
                  <a:srgbClr val="FFC600"/>
                </a:highlight>
              </a:rPr>
              <a:t>2 CC</a:t>
            </a:r>
            <a:endParaRPr lang="fr-FR" sz="1400" b="1" dirty="0">
              <a:highlight>
                <a:srgbClr val="FFC600"/>
              </a:highlight>
            </a:endParaRPr>
          </a:p>
        </p:txBody>
      </p:sp>
      <p:sp>
        <p:nvSpPr>
          <p:cNvPr id="106" name="ZoneTexte 105">
            <a:extLst>
              <a:ext uri="{FF2B5EF4-FFF2-40B4-BE49-F238E27FC236}">
                <a16:creationId xmlns:a16="http://schemas.microsoft.com/office/drawing/2014/main" id="{DBF71E0F-4ED8-5FBF-1D92-B38328FA56F7}"/>
              </a:ext>
            </a:extLst>
          </p:cNvPr>
          <p:cNvSpPr txBox="1"/>
          <p:nvPr/>
        </p:nvSpPr>
        <p:spPr>
          <a:xfrm>
            <a:off x="11201510" y="3172646"/>
            <a:ext cx="884685" cy="523220"/>
          </a:xfrm>
          <a:prstGeom prst="rect">
            <a:avLst/>
          </a:prstGeom>
          <a:noFill/>
        </p:spPr>
        <p:txBody>
          <a:bodyPr wrap="square">
            <a:spAutoFit/>
          </a:bodyPr>
          <a:lstStyle/>
          <a:p>
            <a:r>
              <a:rPr lang="en-US" sz="1400" dirty="0"/>
              <a:t>Misha</a:t>
            </a:r>
          </a:p>
          <a:p>
            <a:r>
              <a:rPr lang="en-US" sz="1400" b="1" dirty="0">
                <a:highlight>
                  <a:srgbClr val="FFC600"/>
                </a:highlight>
              </a:rPr>
              <a:t>2 CC</a:t>
            </a:r>
            <a:endParaRPr lang="fr-FR" sz="1400" b="1" dirty="0">
              <a:highlight>
                <a:srgbClr val="FFC600"/>
              </a:highlight>
            </a:endParaRPr>
          </a:p>
        </p:txBody>
      </p:sp>
      <p:pic>
        <p:nvPicPr>
          <p:cNvPr id="113" name="Image 112" descr="Une image contenant dessin humoristique, sourire, clipart, illustration&#10;&#10;Le contenu généré par l’IA peut être incorrect.">
            <a:extLst>
              <a:ext uri="{FF2B5EF4-FFF2-40B4-BE49-F238E27FC236}">
                <a16:creationId xmlns:a16="http://schemas.microsoft.com/office/drawing/2014/main" id="{BC694B0B-6F0F-A2C3-69A5-E60B423254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53397" y="3664598"/>
            <a:ext cx="647329" cy="806641"/>
          </a:xfrm>
          <a:prstGeom prst="rect">
            <a:avLst/>
          </a:prstGeom>
        </p:spPr>
      </p:pic>
      <p:sp>
        <p:nvSpPr>
          <p:cNvPr id="121" name="ZoneTexte 120">
            <a:extLst>
              <a:ext uri="{FF2B5EF4-FFF2-40B4-BE49-F238E27FC236}">
                <a16:creationId xmlns:a16="http://schemas.microsoft.com/office/drawing/2014/main" id="{CC93855B-29C3-A759-93D7-662E1AA825F8}"/>
              </a:ext>
            </a:extLst>
          </p:cNvPr>
          <p:cNvSpPr txBox="1"/>
          <p:nvPr/>
        </p:nvSpPr>
        <p:spPr>
          <a:xfrm>
            <a:off x="9880513" y="4041268"/>
            <a:ext cx="884685" cy="523220"/>
          </a:xfrm>
          <a:prstGeom prst="rect">
            <a:avLst/>
          </a:prstGeom>
          <a:noFill/>
        </p:spPr>
        <p:txBody>
          <a:bodyPr wrap="square">
            <a:spAutoFit/>
          </a:bodyPr>
          <a:lstStyle/>
          <a:p>
            <a:r>
              <a:rPr lang="en-US" sz="1400" dirty="0"/>
              <a:t>Léo</a:t>
            </a:r>
          </a:p>
          <a:p>
            <a:r>
              <a:rPr lang="en-US" sz="1400" b="1" dirty="0">
                <a:solidFill>
                  <a:schemeClr val="bg1">
                    <a:lumMod val="50000"/>
                  </a:schemeClr>
                </a:solidFill>
              </a:rPr>
              <a:t>3 CC</a:t>
            </a:r>
            <a:endParaRPr lang="fr-FR" sz="1400" b="1" dirty="0">
              <a:solidFill>
                <a:schemeClr val="bg1">
                  <a:lumMod val="50000"/>
                </a:schemeClr>
              </a:solidFill>
            </a:endParaRPr>
          </a:p>
        </p:txBody>
      </p:sp>
      <p:cxnSp>
        <p:nvCxnSpPr>
          <p:cNvPr id="125" name="Connecteur droit avec flèche 124">
            <a:extLst>
              <a:ext uri="{FF2B5EF4-FFF2-40B4-BE49-F238E27FC236}">
                <a16:creationId xmlns:a16="http://schemas.microsoft.com/office/drawing/2014/main" id="{1FFFB900-0C8E-9B7B-2D83-B90377699719}"/>
              </a:ext>
            </a:extLst>
          </p:cNvPr>
          <p:cNvCxnSpPr>
            <a:cxnSpLocks/>
          </p:cNvCxnSpPr>
          <p:nvPr/>
        </p:nvCxnSpPr>
        <p:spPr>
          <a:xfrm flipH="1">
            <a:off x="10382954" y="4490219"/>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6" name="Connecteur droit avec flèche 125">
            <a:extLst>
              <a:ext uri="{FF2B5EF4-FFF2-40B4-BE49-F238E27FC236}">
                <a16:creationId xmlns:a16="http://schemas.microsoft.com/office/drawing/2014/main" id="{9F446A51-FD15-B548-B213-CB57D9A2725F}"/>
              </a:ext>
            </a:extLst>
          </p:cNvPr>
          <p:cNvCxnSpPr>
            <a:cxnSpLocks/>
          </p:cNvCxnSpPr>
          <p:nvPr/>
        </p:nvCxnSpPr>
        <p:spPr>
          <a:xfrm>
            <a:off x="10585952" y="4480636"/>
            <a:ext cx="179246" cy="3041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8" name="Image 127" descr="Une image contenant clipart, dessin, illustration, dessin humoristique&#10;&#10;Le contenu généré par l’IA peut être incorrect.">
            <a:extLst>
              <a:ext uri="{FF2B5EF4-FFF2-40B4-BE49-F238E27FC236}">
                <a16:creationId xmlns:a16="http://schemas.microsoft.com/office/drawing/2014/main" id="{82D30D83-62A7-44FD-A6E4-19A2B939C4D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65198" y="4577462"/>
            <a:ext cx="557273" cy="723731"/>
          </a:xfrm>
          <a:prstGeom prst="rect">
            <a:avLst/>
          </a:prstGeom>
        </p:spPr>
      </p:pic>
      <p:pic>
        <p:nvPicPr>
          <p:cNvPr id="130" name="Image 129" descr="Une image contenant sourire, clipart, dessin humoristique, illustration&#10;&#10;Le contenu généré par l’IA peut être incorrect.">
            <a:extLst>
              <a:ext uri="{FF2B5EF4-FFF2-40B4-BE49-F238E27FC236}">
                <a16:creationId xmlns:a16="http://schemas.microsoft.com/office/drawing/2014/main" id="{F2F78F07-1117-3D91-E4A6-529223D34B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75038" y="4611078"/>
            <a:ext cx="601143" cy="667936"/>
          </a:xfrm>
          <a:prstGeom prst="rect">
            <a:avLst/>
          </a:prstGeom>
        </p:spPr>
      </p:pic>
      <p:sp>
        <p:nvSpPr>
          <p:cNvPr id="131" name="ZoneTexte 130">
            <a:extLst>
              <a:ext uri="{FF2B5EF4-FFF2-40B4-BE49-F238E27FC236}">
                <a16:creationId xmlns:a16="http://schemas.microsoft.com/office/drawing/2014/main" id="{5D2E3EEB-CA83-F828-11A1-77A704B3F275}"/>
              </a:ext>
            </a:extLst>
          </p:cNvPr>
          <p:cNvSpPr txBox="1"/>
          <p:nvPr/>
        </p:nvSpPr>
        <p:spPr>
          <a:xfrm>
            <a:off x="9899233" y="5187653"/>
            <a:ext cx="884685" cy="523220"/>
          </a:xfrm>
          <a:prstGeom prst="rect">
            <a:avLst/>
          </a:prstGeom>
          <a:noFill/>
        </p:spPr>
        <p:txBody>
          <a:bodyPr wrap="square">
            <a:spAutoFit/>
          </a:bodyPr>
          <a:lstStyle/>
          <a:p>
            <a:r>
              <a:rPr lang="en-US" sz="1400" dirty="0"/>
              <a:t>Kevin</a:t>
            </a:r>
          </a:p>
          <a:p>
            <a:r>
              <a:rPr lang="en-US" sz="1400" b="1" dirty="0">
                <a:highlight>
                  <a:srgbClr val="FFC600"/>
                </a:highlight>
              </a:rPr>
              <a:t>2 CC</a:t>
            </a:r>
            <a:endParaRPr lang="fr-FR" sz="1400" b="1" dirty="0">
              <a:highlight>
                <a:srgbClr val="FFC600"/>
              </a:highlight>
            </a:endParaRPr>
          </a:p>
        </p:txBody>
      </p:sp>
      <p:sp>
        <p:nvSpPr>
          <p:cNvPr id="132" name="ZoneTexte 131">
            <a:extLst>
              <a:ext uri="{FF2B5EF4-FFF2-40B4-BE49-F238E27FC236}">
                <a16:creationId xmlns:a16="http://schemas.microsoft.com/office/drawing/2014/main" id="{5E8855FF-5C7F-5933-7F59-A94FEAB7CBE9}"/>
              </a:ext>
            </a:extLst>
          </p:cNvPr>
          <p:cNvSpPr txBox="1"/>
          <p:nvPr/>
        </p:nvSpPr>
        <p:spPr>
          <a:xfrm>
            <a:off x="10873541" y="5193148"/>
            <a:ext cx="884685" cy="523220"/>
          </a:xfrm>
          <a:prstGeom prst="rect">
            <a:avLst/>
          </a:prstGeom>
          <a:noFill/>
        </p:spPr>
        <p:txBody>
          <a:bodyPr wrap="square">
            <a:spAutoFit/>
          </a:bodyPr>
          <a:lstStyle/>
          <a:p>
            <a:r>
              <a:rPr lang="en-US" sz="1400" dirty="0"/>
              <a:t>Tom</a:t>
            </a:r>
          </a:p>
          <a:p>
            <a:r>
              <a:rPr lang="en-US" sz="1400" b="1" dirty="0">
                <a:highlight>
                  <a:srgbClr val="FFC600"/>
                </a:highlight>
              </a:rPr>
              <a:t>2 CC</a:t>
            </a:r>
            <a:endParaRPr lang="fr-FR" sz="1400" b="1" dirty="0">
              <a:highlight>
                <a:srgbClr val="FFC600"/>
              </a:highlight>
            </a:endParaRPr>
          </a:p>
        </p:txBody>
      </p:sp>
      <p:cxnSp>
        <p:nvCxnSpPr>
          <p:cNvPr id="133" name="Connecteur droit avec flèche 132">
            <a:extLst>
              <a:ext uri="{FF2B5EF4-FFF2-40B4-BE49-F238E27FC236}">
                <a16:creationId xmlns:a16="http://schemas.microsoft.com/office/drawing/2014/main" id="{7486E359-EF50-3C15-621B-E05CC449C6EF}"/>
              </a:ext>
            </a:extLst>
          </p:cNvPr>
          <p:cNvCxnSpPr>
            <a:cxnSpLocks/>
          </p:cNvCxnSpPr>
          <p:nvPr/>
        </p:nvCxnSpPr>
        <p:spPr>
          <a:xfrm flipH="1">
            <a:off x="4701362" y="2943855"/>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4" name="Connecteur droit avec flèche 133">
            <a:extLst>
              <a:ext uri="{FF2B5EF4-FFF2-40B4-BE49-F238E27FC236}">
                <a16:creationId xmlns:a16="http://schemas.microsoft.com/office/drawing/2014/main" id="{F998E51B-625F-8C4C-E01C-2B17397DD880}"/>
              </a:ext>
            </a:extLst>
          </p:cNvPr>
          <p:cNvCxnSpPr>
            <a:cxnSpLocks/>
          </p:cNvCxnSpPr>
          <p:nvPr/>
        </p:nvCxnSpPr>
        <p:spPr>
          <a:xfrm>
            <a:off x="5123496" y="2967331"/>
            <a:ext cx="200570" cy="232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38" name="Image 137" descr="Une image contenant dessin humoristique, clipart, illustration, dessin&#10;&#10;Le contenu généré par l’IA peut être incorrect.">
            <a:extLst>
              <a:ext uri="{FF2B5EF4-FFF2-40B4-BE49-F238E27FC236}">
                <a16:creationId xmlns:a16="http://schemas.microsoft.com/office/drawing/2014/main" id="{BF455852-1EF1-30D8-799A-A4763214417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01356" y="3000866"/>
            <a:ext cx="715444" cy="786202"/>
          </a:xfrm>
          <a:prstGeom prst="rect">
            <a:avLst/>
          </a:prstGeom>
        </p:spPr>
      </p:pic>
      <p:pic>
        <p:nvPicPr>
          <p:cNvPr id="140" name="Image 139" descr="Une image contenant clipart, dessin humoristique, sourire, illustration&#10;&#10;Le contenu généré par l’IA peut être incorrect.">
            <a:extLst>
              <a:ext uri="{FF2B5EF4-FFF2-40B4-BE49-F238E27FC236}">
                <a16:creationId xmlns:a16="http://schemas.microsoft.com/office/drawing/2014/main" id="{6B61E45A-1AAC-2898-66BF-FA6FB9E576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17684" y="3112021"/>
            <a:ext cx="758413" cy="686364"/>
          </a:xfrm>
          <a:prstGeom prst="rect">
            <a:avLst/>
          </a:prstGeom>
        </p:spPr>
      </p:pic>
      <p:sp>
        <p:nvSpPr>
          <p:cNvPr id="142" name="ZoneTexte 141">
            <a:extLst>
              <a:ext uri="{FF2B5EF4-FFF2-40B4-BE49-F238E27FC236}">
                <a16:creationId xmlns:a16="http://schemas.microsoft.com/office/drawing/2014/main" id="{5B3345CC-DC41-1D65-D6AD-8FAEA7AD37F8}"/>
              </a:ext>
            </a:extLst>
          </p:cNvPr>
          <p:cNvSpPr txBox="1"/>
          <p:nvPr/>
        </p:nvSpPr>
        <p:spPr>
          <a:xfrm>
            <a:off x="5477763" y="3648592"/>
            <a:ext cx="884685" cy="523220"/>
          </a:xfrm>
          <a:prstGeom prst="rect">
            <a:avLst/>
          </a:prstGeom>
          <a:noFill/>
        </p:spPr>
        <p:txBody>
          <a:bodyPr wrap="square">
            <a:spAutoFit/>
          </a:bodyPr>
          <a:lstStyle/>
          <a:p>
            <a:r>
              <a:rPr lang="en-US" sz="1400" dirty="0"/>
              <a:t>Zion</a:t>
            </a:r>
          </a:p>
          <a:p>
            <a:r>
              <a:rPr lang="en-US" sz="1400" b="1" dirty="0">
                <a:highlight>
                  <a:srgbClr val="FFC600"/>
                </a:highlight>
              </a:rPr>
              <a:t>2 CC</a:t>
            </a:r>
            <a:endParaRPr lang="fr-FR" sz="1400" b="1" dirty="0">
              <a:highlight>
                <a:srgbClr val="FFC600"/>
              </a:highlight>
            </a:endParaRPr>
          </a:p>
        </p:txBody>
      </p:sp>
      <p:sp>
        <p:nvSpPr>
          <p:cNvPr id="143" name="ZoneTexte 142">
            <a:extLst>
              <a:ext uri="{FF2B5EF4-FFF2-40B4-BE49-F238E27FC236}">
                <a16:creationId xmlns:a16="http://schemas.microsoft.com/office/drawing/2014/main" id="{A66F84EB-8F92-73CC-AB9E-671F95BBE21E}"/>
              </a:ext>
            </a:extLst>
          </p:cNvPr>
          <p:cNvSpPr txBox="1"/>
          <p:nvPr/>
        </p:nvSpPr>
        <p:spPr>
          <a:xfrm>
            <a:off x="4011333" y="3678947"/>
            <a:ext cx="884685" cy="523220"/>
          </a:xfrm>
          <a:prstGeom prst="rect">
            <a:avLst/>
          </a:prstGeom>
          <a:noFill/>
        </p:spPr>
        <p:txBody>
          <a:bodyPr wrap="square">
            <a:spAutoFit/>
          </a:bodyPr>
          <a:lstStyle/>
          <a:p>
            <a:r>
              <a:rPr lang="en-US" sz="1400" dirty="0"/>
              <a:t>Hana</a:t>
            </a:r>
          </a:p>
          <a:p>
            <a:r>
              <a:rPr lang="en-US" sz="1400" b="1" dirty="0">
                <a:highlight>
                  <a:srgbClr val="FFC600"/>
                </a:highlight>
              </a:rPr>
              <a:t>2 CC</a:t>
            </a:r>
            <a:endParaRPr lang="fr-FR" sz="1400" b="1" dirty="0">
              <a:highlight>
                <a:srgbClr val="FFC600"/>
              </a:highlight>
            </a:endParaRPr>
          </a:p>
        </p:txBody>
      </p:sp>
      <p:cxnSp>
        <p:nvCxnSpPr>
          <p:cNvPr id="144" name="Connecteur droit 143">
            <a:extLst>
              <a:ext uri="{FF2B5EF4-FFF2-40B4-BE49-F238E27FC236}">
                <a16:creationId xmlns:a16="http://schemas.microsoft.com/office/drawing/2014/main" id="{E8C75857-D3D0-21E9-C105-A7E33AC0988D}"/>
              </a:ext>
            </a:extLst>
          </p:cNvPr>
          <p:cNvCxnSpPr>
            <a:cxnSpLocks/>
          </p:cNvCxnSpPr>
          <p:nvPr/>
        </p:nvCxnSpPr>
        <p:spPr>
          <a:xfrm>
            <a:off x="5363435" y="2698405"/>
            <a:ext cx="1365025" cy="0"/>
          </a:xfrm>
          <a:prstGeom prst="line">
            <a:avLst/>
          </a:prstGeom>
        </p:spPr>
        <p:style>
          <a:lnRef idx="2">
            <a:schemeClr val="dk1"/>
          </a:lnRef>
          <a:fillRef idx="0">
            <a:schemeClr val="dk1"/>
          </a:fillRef>
          <a:effectRef idx="1">
            <a:schemeClr val="dk1"/>
          </a:effectRef>
          <a:fontRef idx="minor">
            <a:schemeClr val="tx1"/>
          </a:fontRef>
        </p:style>
      </p:cxnSp>
      <p:cxnSp>
        <p:nvCxnSpPr>
          <p:cNvPr id="146" name="Connecteur droit avec flèche 145">
            <a:extLst>
              <a:ext uri="{FF2B5EF4-FFF2-40B4-BE49-F238E27FC236}">
                <a16:creationId xmlns:a16="http://schemas.microsoft.com/office/drawing/2014/main" id="{5EA19B46-C422-0AF4-7F4F-B0FBD7D42C6C}"/>
              </a:ext>
            </a:extLst>
          </p:cNvPr>
          <p:cNvCxnSpPr>
            <a:cxnSpLocks/>
          </p:cNvCxnSpPr>
          <p:nvPr/>
        </p:nvCxnSpPr>
        <p:spPr>
          <a:xfrm>
            <a:off x="6728460" y="2694816"/>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8" name="Image 147" descr="Une image contenant clipart, dessin humoristique, créativité, illustration&#10;&#10;Le contenu généré par l’IA peut être incorrect.">
            <a:extLst>
              <a:ext uri="{FF2B5EF4-FFF2-40B4-BE49-F238E27FC236}">
                <a16:creationId xmlns:a16="http://schemas.microsoft.com/office/drawing/2014/main" id="{BEA35841-0385-7889-B2E4-CB13FDE97BD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13122" y="2901048"/>
            <a:ext cx="684840" cy="732449"/>
          </a:xfrm>
          <a:prstGeom prst="rect">
            <a:avLst/>
          </a:prstGeom>
        </p:spPr>
      </p:pic>
      <p:sp>
        <p:nvSpPr>
          <p:cNvPr id="150" name="ZoneTexte 149">
            <a:extLst>
              <a:ext uri="{FF2B5EF4-FFF2-40B4-BE49-F238E27FC236}">
                <a16:creationId xmlns:a16="http://schemas.microsoft.com/office/drawing/2014/main" id="{6205B92B-1487-8F95-F01B-FED37047F32B}"/>
              </a:ext>
            </a:extLst>
          </p:cNvPr>
          <p:cNvSpPr txBox="1"/>
          <p:nvPr/>
        </p:nvSpPr>
        <p:spPr>
          <a:xfrm>
            <a:off x="7028286" y="3064483"/>
            <a:ext cx="884685" cy="523220"/>
          </a:xfrm>
          <a:prstGeom prst="rect">
            <a:avLst/>
          </a:prstGeom>
          <a:noFill/>
        </p:spPr>
        <p:txBody>
          <a:bodyPr wrap="square">
            <a:spAutoFit/>
          </a:bodyPr>
          <a:lstStyle/>
          <a:p>
            <a:r>
              <a:rPr lang="en-US" sz="1400" dirty="0"/>
              <a:t>Elsa</a:t>
            </a:r>
          </a:p>
          <a:p>
            <a:r>
              <a:rPr lang="en-US" sz="1400" b="1" dirty="0">
                <a:solidFill>
                  <a:schemeClr val="bg1">
                    <a:lumMod val="50000"/>
                  </a:schemeClr>
                </a:solidFill>
              </a:rPr>
              <a:t>3 CC</a:t>
            </a:r>
            <a:endParaRPr lang="fr-FR" sz="1400" b="1" dirty="0">
              <a:solidFill>
                <a:schemeClr val="bg1">
                  <a:lumMod val="50000"/>
                </a:schemeClr>
              </a:solidFill>
            </a:endParaRPr>
          </a:p>
        </p:txBody>
      </p:sp>
      <p:cxnSp>
        <p:nvCxnSpPr>
          <p:cNvPr id="154" name="Connecteur droit avec flèche 153">
            <a:extLst>
              <a:ext uri="{FF2B5EF4-FFF2-40B4-BE49-F238E27FC236}">
                <a16:creationId xmlns:a16="http://schemas.microsoft.com/office/drawing/2014/main" id="{32B9FB2B-196C-14FB-74A3-39CC2646C573}"/>
              </a:ext>
            </a:extLst>
          </p:cNvPr>
          <p:cNvCxnSpPr>
            <a:cxnSpLocks/>
          </p:cNvCxnSpPr>
          <p:nvPr/>
        </p:nvCxnSpPr>
        <p:spPr>
          <a:xfrm flipH="1">
            <a:off x="6597238" y="3627853"/>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5" name="Connecteur droit avec flèche 154">
            <a:extLst>
              <a:ext uri="{FF2B5EF4-FFF2-40B4-BE49-F238E27FC236}">
                <a16:creationId xmlns:a16="http://schemas.microsoft.com/office/drawing/2014/main" id="{96F27EBF-BB6E-FA9E-E203-7B7FA7C7E9F7}"/>
              </a:ext>
            </a:extLst>
          </p:cNvPr>
          <p:cNvCxnSpPr>
            <a:cxnSpLocks/>
          </p:cNvCxnSpPr>
          <p:nvPr/>
        </p:nvCxnSpPr>
        <p:spPr>
          <a:xfrm>
            <a:off x="6800236" y="3618270"/>
            <a:ext cx="175479" cy="2580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7" name="Image 156" descr="Une image contenant clipart, dessin humoristique, sourire, dessin&#10;&#10;Le contenu généré par l’IA peut être incorrect.">
            <a:extLst>
              <a:ext uri="{FF2B5EF4-FFF2-40B4-BE49-F238E27FC236}">
                <a16:creationId xmlns:a16="http://schemas.microsoft.com/office/drawing/2014/main" id="{51F5AC00-5AE5-B787-ED3C-C59298E8D1F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2158" y="3860435"/>
            <a:ext cx="601143" cy="733101"/>
          </a:xfrm>
          <a:prstGeom prst="rect">
            <a:avLst/>
          </a:prstGeom>
        </p:spPr>
      </p:pic>
      <p:pic>
        <p:nvPicPr>
          <p:cNvPr id="159" name="Image 158" descr="Une image contenant dessin humoristique, clipart, sourire, illustration&#10;&#10;Le contenu généré par l’IA peut être incorrect.">
            <a:extLst>
              <a:ext uri="{FF2B5EF4-FFF2-40B4-BE49-F238E27FC236}">
                <a16:creationId xmlns:a16="http://schemas.microsoft.com/office/drawing/2014/main" id="{BC351270-3A6A-029F-3F96-E7CA8AC646B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174025" y="3892500"/>
            <a:ext cx="645171" cy="643558"/>
          </a:xfrm>
          <a:prstGeom prst="rect">
            <a:avLst/>
          </a:prstGeom>
        </p:spPr>
      </p:pic>
      <p:sp>
        <p:nvSpPr>
          <p:cNvPr id="160" name="ZoneTexte 159">
            <a:extLst>
              <a:ext uri="{FF2B5EF4-FFF2-40B4-BE49-F238E27FC236}">
                <a16:creationId xmlns:a16="http://schemas.microsoft.com/office/drawing/2014/main" id="{1A1578B4-8BA8-F9A8-BA0F-51A2B811C1B0}"/>
              </a:ext>
            </a:extLst>
          </p:cNvPr>
          <p:cNvSpPr txBox="1"/>
          <p:nvPr/>
        </p:nvSpPr>
        <p:spPr>
          <a:xfrm>
            <a:off x="7073115" y="4463777"/>
            <a:ext cx="884685" cy="523220"/>
          </a:xfrm>
          <a:prstGeom prst="rect">
            <a:avLst/>
          </a:prstGeom>
          <a:noFill/>
        </p:spPr>
        <p:txBody>
          <a:bodyPr wrap="square">
            <a:spAutoFit/>
          </a:bodyPr>
          <a:lstStyle/>
          <a:p>
            <a:r>
              <a:rPr lang="en-US" sz="1400" dirty="0"/>
              <a:t>Ezra</a:t>
            </a:r>
          </a:p>
          <a:p>
            <a:r>
              <a:rPr lang="en-US" sz="1400" b="1" dirty="0">
                <a:highlight>
                  <a:srgbClr val="FFC600"/>
                </a:highlight>
              </a:rPr>
              <a:t>2 CC</a:t>
            </a:r>
            <a:endParaRPr lang="fr-FR" sz="1400" b="1" dirty="0">
              <a:highlight>
                <a:srgbClr val="FFC600"/>
              </a:highlight>
            </a:endParaRPr>
          </a:p>
        </p:txBody>
      </p:sp>
      <p:sp>
        <p:nvSpPr>
          <p:cNvPr id="161" name="ZoneTexte 160">
            <a:extLst>
              <a:ext uri="{FF2B5EF4-FFF2-40B4-BE49-F238E27FC236}">
                <a16:creationId xmlns:a16="http://schemas.microsoft.com/office/drawing/2014/main" id="{4D37C1C1-B944-06CE-DF11-A952B5449968}"/>
              </a:ext>
            </a:extLst>
          </p:cNvPr>
          <p:cNvSpPr txBox="1"/>
          <p:nvPr/>
        </p:nvSpPr>
        <p:spPr>
          <a:xfrm>
            <a:off x="6320626" y="4430815"/>
            <a:ext cx="884685" cy="523220"/>
          </a:xfrm>
          <a:prstGeom prst="rect">
            <a:avLst/>
          </a:prstGeom>
          <a:noFill/>
        </p:spPr>
        <p:txBody>
          <a:bodyPr wrap="square">
            <a:spAutoFit/>
          </a:bodyPr>
          <a:lstStyle/>
          <a:p>
            <a:r>
              <a:rPr lang="en-US" sz="1400" dirty="0"/>
              <a:t>Nia</a:t>
            </a:r>
          </a:p>
          <a:p>
            <a:r>
              <a:rPr lang="en-US" sz="1400" b="1" dirty="0">
                <a:highlight>
                  <a:srgbClr val="FFC600"/>
                </a:highlight>
              </a:rPr>
              <a:t>2 CC</a:t>
            </a:r>
            <a:endParaRPr lang="fr-FR" sz="1400" b="1" dirty="0">
              <a:highlight>
                <a:srgbClr val="FFC600"/>
              </a:highlight>
            </a:endParaRPr>
          </a:p>
        </p:txBody>
      </p:sp>
      <p:pic>
        <p:nvPicPr>
          <p:cNvPr id="163" name="Image 162" descr="Une image contenant verres, clipart, crâne, illustration&#10;&#10;Description générée automatiquement">
            <a:extLst>
              <a:ext uri="{FF2B5EF4-FFF2-40B4-BE49-F238E27FC236}">
                <a16:creationId xmlns:a16="http://schemas.microsoft.com/office/drawing/2014/main" id="{35FD8027-8C38-2078-E0C8-68DAA00D4DD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896018" y="7322916"/>
            <a:ext cx="617453" cy="697687"/>
          </a:xfrm>
          <a:prstGeom prst="rect">
            <a:avLst/>
          </a:prstGeom>
        </p:spPr>
      </p:pic>
      <p:sp>
        <p:nvSpPr>
          <p:cNvPr id="165" name="ZoneTexte 164">
            <a:extLst>
              <a:ext uri="{FF2B5EF4-FFF2-40B4-BE49-F238E27FC236}">
                <a16:creationId xmlns:a16="http://schemas.microsoft.com/office/drawing/2014/main" id="{422C1BF5-3D95-AE36-CDFC-DFC2FFDB70C2}"/>
              </a:ext>
            </a:extLst>
          </p:cNvPr>
          <p:cNvSpPr txBox="1"/>
          <p:nvPr/>
        </p:nvSpPr>
        <p:spPr>
          <a:xfrm>
            <a:off x="4862116" y="7932385"/>
            <a:ext cx="813159" cy="523220"/>
          </a:xfrm>
          <a:prstGeom prst="rect">
            <a:avLst/>
          </a:prstGeom>
          <a:noFill/>
        </p:spPr>
        <p:txBody>
          <a:bodyPr wrap="square">
            <a:spAutoFit/>
          </a:bodyPr>
          <a:lstStyle/>
          <a:p>
            <a:r>
              <a:rPr lang="en-US" sz="1400" dirty="0"/>
              <a:t>Moussa</a:t>
            </a:r>
          </a:p>
          <a:p>
            <a:r>
              <a:rPr lang="en-US" sz="1400" b="1" dirty="0">
                <a:solidFill>
                  <a:schemeClr val="bg1">
                    <a:lumMod val="50000"/>
                  </a:schemeClr>
                </a:solidFill>
              </a:rPr>
              <a:t>3CC</a:t>
            </a:r>
            <a:endParaRPr lang="fr-FR" sz="1400" b="1" dirty="0">
              <a:solidFill>
                <a:schemeClr val="bg1">
                  <a:lumMod val="50000"/>
                </a:schemeClr>
              </a:solidFill>
            </a:endParaRPr>
          </a:p>
        </p:txBody>
      </p:sp>
      <p:pic>
        <p:nvPicPr>
          <p:cNvPr id="168" name="Image 167" descr="Une image contenant clipart, dessin, dessin humoristique, illustration&#10;&#10;Le contenu généré par l’IA peut être incorrect.">
            <a:extLst>
              <a:ext uri="{FF2B5EF4-FFF2-40B4-BE49-F238E27FC236}">
                <a16:creationId xmlns:a16="http://schemas.microsoft.com/office/drawing/2014/main" id="{29E86F97-CB63-FC72-382A-723717D27CC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920232" y="4648983"/>
            <a:ext cx="676110" cy="878065"/>
          </a:xfrm>
          <a:prstGeom prst="rect">
            <a:avLst/>
          </a:prstGeom>
        </p:spPr>
      </p:pic>
      <p:pic>
        <p:nvPicPr>
          <p:cNvPr id="170" name="Image 169" descr="Une image contenant sourire, clipart, illustration, dessin humoristique&#10;&#10;Le contenu généré par l’IA peut être incorrect.">
            <a:extLst>
              <a:ext uri="{FF2B5EF4-FFF2-40B4-BE49-F238E27FC236}">
                <a16:creationId xmlns:a16="http://schemas.microsoft.com/office/drawing/2014/main" id="{D98149AB-14FF-CF18-6EAB-700408F7C1A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357216" y="4855219"/>
            <a:ext cx="691975" cy="843872"/>
          </a:xfrm>
          <a:prstGeom prst="rect">
            <a:avLst/>
          </a:prstGeom>
        </p:spPr>
      </p:pic>
      <p:cxnSp>
        <p:nvCxnSpPr>
          <p:cNvPr id="171" name="Connecteur droit avec flèche 170">
            <a:extLst>
              <a:ext uri="{FF2B5EF4-FFF2-40B4-BE49-F238E27FC236}">
                <a16:creationId xmlns:a16="http://schemas.microsoft.com/office/drawing/2014/main" id="{F18EEFDE-7D7B-B3CF-D11F-16FE6CF7560E}"/>
              </a:ext>
            </a:extLst>
          </p:cNvPr>
          <p:cNvCxnSpPr>
            <a:cxnSpLocks/>
            <a:endCxn id="168" idx="3"/>
          </p:cNvCxnSpPr>
          <p:nvPr/>
        </p:nvCxnSpPr>
        <p:spPr>
          <a:xfrm flipH="1">
            <a:off x="4596342" y="4775685"/>
            <a:ext cx="325267" cy="3123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2" name="Connecteur droit avec flèche 171">
            <a:extLst>
              <a:ext uri="{FF2B5EF4-FFF2-40B4-BE49-F238E27FC236}">
                <a16:creationId xmlns:a16="http://schemas.microsoft.com/office/drawing/2014/main" id="{972837FD-9244-E0E5-C6BE-371044E5D5F9}"/>
              </a:ext>
            </a:extLst>
          </p:cNvPr>
          <p:cNvCxnSpPr>
            <a:cxnSpLocks/>
          </p:cNvCxnSpPr>
          <p:nvPr/>
        </p:nvCxnSpPr>
        <p:spPr>
          <a:xfrm>
            <a:off x="5138391" y="4799161"/>
            <a:ext cx="272245" cy="331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8" name="ZoneTexte 177">
            <a:extLst>
              <a:ext uri="{FF2B5EF4-FFF2-40B4-BE49-F238E27FC236}">
                <a16:creationId xmlns:a16="http://schemas.microsoft.com/office/drawing/2014/main" id="{BD6EAAE8-D070-90C6-AD0D-1E7B7BC0DC78}"/>
              </a:ext>
            </a:extLst>
          </p:cNvPr>
          <p:cNvSpPr txBox="1"/>
          <p:nvPr/>
        </p:nvSpPr>
        <p:spPr>
          <a:xfrm>
            <a:off x="3680269" y="5308716"/>
            <a:ext cx="813159" cy="523220"/>
          </a:xfrm>
          <a:prstGeom prst="rect">
            <a:avLst/>
          </a:prstGeom>
          <a:noFill/>
        </p:spPr>
        <p:txBody>
          <a:bodyPr wrap="square">
            <a:spAutoFit/>
          </a:bodyPr>
          <a:lstStyle/>
          <a:p>
            <a:r>
              <a:rPr lang="en-US" sz="1400" dirty="0"/>
              <a:t>Kyle</a:t>
            </a:r>
          </a:p>
          <a:p>
            <a:r>
              <a:rPr lang="en-US" sz="1400" b="1" dirty="0">
                <a:highlight>
                  <a:srgbClr val="FFC600"/>
                </a:highlight>
              </a:rPr>
              <a:t>2CC</a:t>
            </a:r>
            <a:endParaRPr lang="fr-FR" sz="1400" b="1" dirty="0">
              <a:highlight>
                <a:srgbClr val="FFC600"/>
              </a:highlight>
            </a:endParaRPr>
          </a:p>
        </p:txBody>
      </p:sp>
      <p:sp>
        <p:nvSpPr>
          <p:cNvPr id="179" name="ZoneTexte 178">
            <a:extLst>
              <a:ext uri="{FF2B5EF4-FFF2-40B4-BE49-F238E27FC236}">
                <a16:creationId xmlns:a16="http://schemas.microsoft.com/office/drawing/2014/main" id="{96C31C01-56AC-927F-20FA-AEEEAD59AB52}"/>
              </a:ext>
            </a:extLst>
          </p:cNvPr>
          <p:cNvSpPr txBox="1"/>
          <p:nvPr/>
        </p:nvSpPr>
        <p:spPr>
          <a:xfrm>
            <a:off x="5975483" y="5284275"/>
            <a:ext cx="813159" cy="523220"/>
          </a:xfrm>
          <a:prstGeom prst="rect">
            <a:avLst/>
          </a:prstGeom>
          <a:noFill/>
        </p:spPr>
        <p:txBody>
          <a:bodyPr wrap="square">
            <a:spAutoFit/>
          </a:bodyPr>
          <a:lstStyle/>
          <a:p>
            <a:r>
              <a:rPr lang="en-US" sz="1400" dirty="0"/>
              <a:t>Boyle</a:t>
            </a:r>
          </a:p>
          <a:p>
            <a:r>
              <a:rPr lang="en-US" sz="1400" b="1" dirty="0">
                <a:highlight>
                  <a:srgbClr val="FFC600"/>
                </a:highlight>
              </a:rPr>
              <a:t>2CC</a:t>
            </a:r>
            <a:endParaRPr lang="fr-FR" sz="1400" b="1" dirty="0">
              <a:highlight>
                <a:srgbClr val="FFC600"/>
              </a:highlight>
            </a:endParaRPr>
          </a:p>
        </p:txBody>
      </p:sp>
      <p:cxnSp>
        <p:nvCxnSpPr>
          <p:cNvPr id="180" name="Connecteur droit avec flèche 179">
            <a:extLst>
              <a:ext uri="{FF2B5EF4-FFF2-40B4-BE49-F238E27FC236}">
                <a16:creationId xmlns:a16="http://schemas.microsoft.com/office/drawing/2014/main" id="{D344D18B-6A90-B7F8-038D-8FF3184A5487}"/>
              </a:ext>
            </a:extLst>
          </p:cNvPr>
          <p:cNvCxnSpPr>
            <a:cxnSpLocks/>
          </p:cNvCxnSpPr>
          <p:nvPr/>
        </p:nvCxnSpPr>
        <p:spPr>
          <a:xfrm>
            <a:off x="10581866" y="2571556"/>
            <a:ext cx="10452" cy="11040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2" name="Connecteur droit avec flèche 181">
            <a:extLst>
              <a:ext uri="{FF2B5EF4-FFF2-40B4-BE49-F238E27FC236}">
                <a16:creationId xmlns:a16="http://schemas.microsoft.com/office/drawing/2014/main" id="{E1BF59BE-D5A6-605C-79E9-09AEAF6D0512}"/>
              </a:ext>
            </a:extLst>
          </p:cNvPr>
          <p:cNvCxnSpPr>
            <a:cxnSpLocks/>
          </p:cNvCxnSpPr>
          <p:nvPr/>
        </p:nvCxnSpPr>
        <p:spPr>
          <a:xfrm>
            <a:off x="5207001" y="7047776"/>
            <a:ext cx="811" cy="334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85" name="Image 184" descr="Une image contenant clipart, dessin humoristique, dessin, illustration&#10;&#10;Le contenu généré par l’IA peut être incorrect.">
            <a:extLst>
              <a:ext uri="{FF2B5EF4-FFF2-40B4-BE49-F238E27FC236}">
                <a16:creationId xmlns:a16="http://schemas.microsoft.com/office/drawing/2014/main" id="{F31C6456-F409-D597-DDE6-172044FA91A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221490" y="8184065"/>
            <a:ext cx="721632" cy="801813"/>
          </a:xfrm>
          <a:prstGeom prst="rect">
            <a:avLst/>
          </a:prstGeom>
        </p:spPr>
      </p:pic>
      <p:pic>
        <p:nvPicPr>
          <p:cNvPr id="187" name="Image 186" descr="Une image contenant clipart, illustration, dessin, dessin humoristique&#10;&#10;Le contenu généré par l’IA peut être incorrect.">
            <a:extLst>
              <a:ext uri="{FF2B5EF4-FFF2-40B4-BE49-F238E27FC236}">
                <a16:creationId xmlns:a16="http://schemas.microsoft.com/office/drawing/2014/main" id="{3C9FBB62-92C2-164C-9DC1-7EE1F9B2E0C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640523" y="8185096"/>
            <a:ext cx="707049" cy="889370"/>
          </a:xfrm>
          <a:prstGeom prst="rect">
            <a:avLst/>
          </a:prstGeom>
        </p:spPr>
      </p:pic>
      <p:cxnSp>
        <p:nvCxnSpPr>
          <p:cNvPr id="188" name="Connecteur droit avec flèche 187">
            <a:extLst>
              <a:ext uri="{FF2B5EF4-FFF2-40B4-BE49-F238E27FC236}">
                <a16:creationId xmlns:a16="http://schemas.microsoft.com/office/drawing/2014/main" id="{D9DF9BD4-722D-83B7-EF2A-16E73CE81B58}"/>
              </a:ext>
            </a:extLst>
          </p:cNvPr>
          <p:cNvCxnSpPr>
            <a:cxnSpLocks/>
          </p:cNvCxnSpPr>
          <p:nvPr/>
        </p:nvCxnSpPr>
        <p:spPr>
          <a:xfrm flipH="1">
            <a:off x="4664110" y="7883407"/>
            <a:ext cx="325267" cy="3123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9" name="Connecteur droit avec flèche 188">
            <a:extLst>
              <a:ext uri="{FF2B5EF4-FFF2-40B4-BE49-F238E27FC236}">
                <a16:creationId xmlns:a16="http://schemas.microsoft.com/office/drawing/2014/main" id="{2F335FBD-B717-452F-7329-6001BC293422}"/>
              </a:ext>
            </a:extLst>
          </p:cNvPr>
          <p:cNvCxnSpPr>
            <a:cxnSpLocks/>
          </p:cNvCxnSpPr>
          <p:nvPr/>
        </p:nvCxnSpPr>
        <p:spPr>
          <a:xfrm>
            <a:off x="5481527" y="7862046"/>
            <a:ext cx="272245" cy="331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0" name="ZoneTexte 189">
            <a:extLst>
              <a:ext uri="{FF2B5EF4-FFF2-40B4-BE49-F238E27FC236}">
                <a16:creationId xmlns:a16="http://schemas.microsoft.com/office/drawing/2014/main" id="{66006A7D-0878-3E3B-38A6-75F31AA00A7D}"/>
              </a:ext>
            </a:extLst>
          </p:cNvPr>
          <p:cNvSpPr txBox="1"/>
          <p:nvPr/>
        </p:nvSpPr>
        <p:spPr>
          <a:xfrm>
            <a:off x="3746511" y="8524573"/>
            <a:ext cx="813159" cy="523220"/>
          </a:xfrm>
          <a:prstGeom prst="rect">
            <a:avLst/>
          </a:prstGeom>
          <a:noFill/>
        </p:spPr>
        <p:txBody>
          <a:bodyPr wrap="square">
            <a:spAutoFit/>
          </a:bodyPr>
          <a:lstStyle/>
          <a:p>
            <a:r>
              <a:rPr lang="en-US" sz="1400" dirty="0"/>
              <a:t>Isaiah</a:t>
            </a:r>
          </a:p>
          <a:p>
            <a:r>
              <a:rPr lang="en-US" sz="1400" b="1" dirty="0">
                <a:highlight>
                  <a:srgbClr val="FFC600"/>
                </a:highlight>
              </a:rPr>
              <a:t>2CC</a:t>
            </a:r>
            <a:endParaRPr lang="fr-FR" sz="1400" b="1" dirty="0">
              <a:highlight>
                <a:srgbClr val="FFC600"/>
              </a:highlight>
            </a:endParaRPr>
          </a:p>
        </p:txBody>
      </p:sp>
      <p:sp>
        <p:nvSpPr>
          <p:cNvPr id="191" name="ZoneTexte 190">
            <a:extLst>
              <a:ext uri="{FF2B5EF4-FFF2-40B4-BE49-F238E27FC236}">
                <a16:creationId xmlns:a16="http://schemas.microsoft.com/office/drawing/2014/main" id="{A55477B6-9B25-9D14-9FB9-DE0423AFE855}"/>
              </a:ext>
            </a:extLst>
          </p:cNvPr>
          <p:cNvSpPr txBox="1"/>
          <p:nvPr/>
        </p:nvSpPr>
        <p:spPr>
          <a:xfrm>
            <a:off x="6286024" y="8455605"/>
            <a:ext cx="813159" cy="523220"/>
          </a:xfrm>
          <a:prstGeom prst="rect">
            <a:avLst/>
          </a:prstGeom>
          <a:noFill/>
        </p:spPr>
        <p:txBody>
          <a:bodyPr wrap="square">
            <a:spAutoFit/>
          </a:bodyPr>
          <a:lstStyle/>
          <a:p>
            <a:r>
              <a:rPr lang="en-US" sz="1400" dirty="0"/>
              <a:t>Keziah</a:t>
            </a:r>
          </a:p>
          <a:p>
            <a:r>
              <a:rPr lang="en-US" sz="1400" b="1" dirty="0">
                <a:highlight>
                  <a:srgbClr val="FFC600"/>
                </a:highlight>
              </a:rPr>
              <a:t>2CC</a:t>
            </a:r>
            <a:endParaRPr lang="fr-FR" sz="1400" b="1" dirty="0">
              <a:highlight>
                <a:srgbClr val="FFC600"/>
              </a:highlight>
            </a:endParaRPr>
          </a:p>
        </p:txBody>
      </p:sp>
      <p:pic>
        <p:nvPicPr>
          <p:cNvPr id="6" name="18.1">
            <a:hlinkClick r:id="" action="ppaction://media"/>
            <a:extLst>
              <a:ext uri="{FF2B5EF4-FFF2-40B4-BE49-F238E27FC236}">
                <a16:creationId xmlns:a16="http://schemas.microsoft.com/office/drawing/2014/main" id="{0A0BA4B2-298C-906F-31CB-55ADD8567D5E}"/>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678873" y="5839691"/>
            <a:ext cx="609600" cy="609600"/>
          </a:xfrm>
          <a:prstGeom prst="rect">
            <a:avLst/>
          </a:prstGeom>
        </p:spPr>
      </p:pic>
    </p:spTree>
    <p:extLst>
      <p:ext uri="{BB962C8B-B14F-4D97-AF65-F5344CB8AC3E}">
        <p14:creationId xmlns:p14="http://schemas.microsoft.com/office/powerpoint/2010/main" val="392176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68" y="484626"/>
            <a:ext cx="5108458" cy="5888748"/>
          </a:xfrm>
          <a:prstGeom prst="rect">
            <a:avLst/>
          </a:prstGeom>
        </p:spPr>
      </p:pic>
      <p:sp>
        <p:nvSpPr>
          <p:cNvPr id="5" name="Rectangle 4"/>
          <p:cNvSpPr/>
          <p:nvPr/>
        </p:nvSpPr>
        <p:spPr>
          <a:xfrm>
            <a:off x="5226524" y="656886"/>
            <a:ext cx="6458307" cy="5544228"/>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5507864" y="725621"/>
            <a:ext cx="6601466" cy="1077218"/>
          </a:xfrm>
          <a:prstGeom prst="rect">
            <a:avLst/>
          </a:prstGeom>
          <a:noFill/>
        </p:spPr>
        <p:txBody>
          <a:bodyPr wrap="square" rtlCol="0">
            <a:spAutoFit/>
          </a:bodyPr>
          <a:lstStyle/>
          <a:p>
            <a:r>
              <a:rPr lang="fr-FR" sz="3200" b="1" dirty="0">
                <a:latin typeface="Helvetica Neue World" panose="020B0504020202020204" pitchFamily="34" charset="0"/>
                <a:cs typeface="Helvetica Neue World" panose="020B0504020202020204" pitchFamily="34" charset="0"/>
              </a:rPr>
              <a:t>POURQUOI</a:t>
            </a:r>
            <a:r>
              <a:rPr lang="fr-FR" sz="3200" b="1" spc="-150" dirty="0">
                <a:latin typeface="Salina"/>
                <a:cs typeface="Helvetica Neue World" panose="020B0504020202020204" pitchFamily="34" charset="0"/>
              </a:rPr>
              <a:t> </a:t>
            </a:r>
            <a:r>
              <a:rPr lang="fr-FR" sz="3200" b="1" dirty="0">
                <a:latin typeface="Helvetica Neue World" panose="020B0504020202020204" pitchFamily="34" charset="0"/>
                <a:cs typeface="Helvetica Neue World" panose="020B0504020202020204" pitchFamily="34" charset="0"/>
              </a:rPr>
              <a:t>DEVENIR</a:t>
            </a:r>
            <a:r>
              <a:rPr lang="fr-FR" sz="3200" b="1" spc="-150" dirty="0">
                <a:latin typeface="Salina"/>
                <a:cs typeface="Helvetica Neue World" panose="020B0504020202020204" pitchFamily="34" charset="0"/>
              </a:rPr>
              <a:t> </a:t>
            </a:r>
            <a:r>
              <a:rPr lang="fr-FR" sz="3200" b="1" dirty="0">
                <a:solidFill>
                  <a:schemeClr val="bg1"/>
                </a:solidFill>
                <a:latin typeface="Helvetica Neue World" panose="020B0504020202020204" pitchFamily="34" charset="0"/>
                <a:cs typeface="Helvetica Neue World" panose="020B0504020202020204" pitchFamily="34" charset="0"/>
              </a:rPr>
              <a:t>ANIMATEUR</a:t>
            </a:r>
            <a:r>
              <a:rPr lang="fr-FR" sz="3200" b="1" spc="-150" dirty="0">
                <a:solidFill>
                  <a:schemeClr val="bg1"/>
                </a:solidFill>
                <a:latin typeface="Salina"/>
                <a:cs typeface="Helvetica Neue World" panose="020B0504020202020204" pitchFamily="34" charset="0"/>
              </a:rPr>
              <a:t> </a:t>
            </a:r>
            <a:r>
              <a:rPr lang="fr-FR" sz="3200" b="1" dirty="0">
                <a:solidFill>
                  <a:schemeClr val="bg1"/>
                </a:solidFill>
                <a:latin typeface="Helvetica Neue World" panose="020B0504020202020204" pitchFamily="34" charset="0"/>
                <a:cs typeface="Helvetica Neue World" panose="020B0504020202020204" pitchFamily="34" charset="0"/>
              </a:rPr>
              <a:t>?</a:t>
            </a:r>
          </a:p>
        </p:txBody>
      </p:sp>
      <p:sp>
        <p:nvSpPr>
          <p:cNvPr id="7" name="ZoneTexte 6"/>
          <p:cNvSpPr txBox="1"/>
          <p:nvPr/>
        </p:nvSpPr>
        <p:spPr>
          <a:xfrm>
            <a:off x="5507864" y="1734642"/>
            <a:ext cx="5801097" cy="523220"/>
          </a:xfrm>
          <a:prstGeom prst="rect">
            <a:avLst/>
          </a:prstGeom>
          <a:noFill/>
        </p:spPr>
        <p:txBody>
          <a:bodyPr wrap="square" rtlCol="0">
            <a:spAutoFit/>
          </a:bodyPr>
          <a:lstStyle/>
          <a:p>
            <a:r>
              <a:rPr lang="fr-FR" sz="1400" dirty="0">
                <a:latin typeface="Helvetica Neue World" panose="020B0504020202020204" pitchFamily="34" charset="0"/>
                <a:cs typeface="Helvetica Neue World" panose="020B0504020202020204" pitchFamily="34" charset="0"/>
              </a:rPr>
              <a:t>En devenant Animateur, tu bénéficieras de nouveaux avantages qui t’aideront à développer ton activité plus efficacement.</a:t>
            </a:r>
          </a:p>
        </p:txBody>
      </p:sp>
      <p:sp>
        <p:nvSpPr>
          <p:cNvPr id="8" name="ZoneTexte 7"/>
          <p:cNvSpPr txBox="1"/>
          <p:nvPr/>
        </p:nvSpPr>
        <p:spPr>
          <a:xfrm>
            <a:off x="5561746" y="2368937"/>
            <a:ext cx="2881611" cy="307777"/>
          </a:xfrm>
          <a:prstGeom prst="rect">
            <a:avLst/>
          </a:prstGeom>
          <a:noFill/>
        </p:spPr>
        <p:txBody>
          <a:bodyPr wrap="square" rtlCol="0">
            <a:spAutoFit/>
          </a:bodyPr>
          <a:lstStyle/>
          <a:p>
            <a:r>
              <a:rPr lang="fr-FR" sz="1400" b="1" dirty="0">
                <a:latin typeface="Helvetica Neue World" panose="020B0504020202020204" pitchFamily="34" charset="0"/>
                <a:cs typeface="Helvetica Neue World" panose="020B0504020202020204" pitchFamily="34" charset="0"/>
              </a:rPr>
              <a:t>Tes avantages comprennent :</a:t>
            </a:r>
            <a:endParaRPr lang="fr-FR" sz="1400" b="1" dirty="0">
              <a:solidFill>
                <a:schemeClr val="bg1"/>
              </a:solidFill>
              <a:latin typeface="Helvetica Neue World" panose="020B0504020202020204" pitchFamily="34" charset="0"/>
              <a:cs typeface="Helvetica Neue World" panose="020B0504020202020204" pitchFamily="34" charset="0"/>
            </a:endParaRPr>
          </a:p>
        </p:txBody>
      </p:sp>
      <p:sp>
        <p:nvSpPr>
          <p:cNvPr id="9" name="ZoneTexte 8"/>
          <p:cNvSpPr txBox="1"/>
          <p:nvPr/>
        </p:nvSpPr>
        <p:spPr>
          <a:xfrm>
            <a:off x="5561746" y="2679384"/>
            <a:ext cx="1924276" cy="830997"/>
          </a:xfrm>
          <a:prstGeom prst="rect">
            <a:avLst/>
          </a:prstGeom>
          <a:noFill/>
        </p:spPr>
        <p:txBody>
          <a:bodyPr wrap="square" rtlCol="0">
            <a:spAutoFit/>
          </a:bodyPr>
          <a:lstStyle/>
          <a:p>
            <a:r>
              <a:rPr lang="fr-FR" sz="4800" b="1" dirty="0">
                <a:solidFill>
                  <a:schemeClr val="bg1"/>
                </a:solidFill>
                <a:latin typeface="Helvetica Neue World" panose="020B0504020202020204" pitchFamily="34" charset="0"/>
                <a:cs typeface="Helvetica Neue World" panose="020B0504020202020204" pitchFamily="34" charset="0"/>
              </a:rPr>
              <a:t>38%</a:t>
            </a:r>
          </a:p>
        </p:txBody>
      </p:sp>
      <p:sp>
        <p:nvSpPr>
          <p:cNvPr id="10" name="ZoneTexte 9"/>
          <p:cNvSpPr txBox="1"/>
          <p:nvPr/>
        </p:nvSpPr>
        <p:spPr>
          <a:xfrm>
            <a:off x="7100545" y="2724577"/>
            <a:ext cx="5008785" cy="523220"/>
          </a:xfrm>
          <a:prstGeom prst="rect">
            <a:avLst/>
          </a:prstGeom>
          <a:noFill/>
        </p:spPr>
        <p:txBody>
          <a:bodyPr wrap="square" rtlCol="0">
            <a:spAutoFit/>
          </a:bodyPr>
          <a:lstStyle/>
          <a:p>
            <a:r>
              <a:rPr lang="fr-FR" sz="2800" b="1" dirty="0">
                <a:solidFill>
                  <a:schemeClr val="bg1"/>
                </a:solidFill>
                <a:latin typeface="Helvetica Neue World" panose="020B0504020202020204" pitchFamily="34" charset="0"/>
                <a:cs typeface="Helvetica Neue World" panose="020B0504020202020204" pitchFamily="34" charset="0"/>
              </a:rPr>
              <a:t>REMISE</a:t>
            </a:r>
            <a:r>
              <a:rPr lang="fr-FR" sz="2800" b="1" dirty="0">
                <a:solidFill>
                  <a:schemeClr val="bg1"/>
                </a:solidFill>
                <a:latin typeface="Salina"/>
                <a:cs typeface="Helvetica Neue World" panose="020B0504020202020204" pitchFamily="34" charset="0"/>
              </a:rPr>
              <a:t> </a:t>
            </a:r>
            <a:r>
              <a:rPr lang="fr-FR" sz="2800" b="1" dirty="0">
                <a:solidFill>
                  <a:schemeClr val="bg1"/>
                </a:solidFill>
                <a:latin typeface="Helvetica Neue World" panose="020B0504020202020204" pitchFamily="34" charset="0"/>
                <a:cs typeface="Helvetica Neue World" panose="020B0504020202020204" pitchFamily="34" charset="0"/>
              </a:rPr>
              <a:t>PERSONNELLE</a:t>
            </a:r>
          </a:p>
        </p:txBody>
      </p:sp>
      <p:sp>
        <p:nvSpPr>
          <p:cNvPr id="12" name="ZoneTexte 11"/>
          <p:cNvSpPr txBox="1"/>
          <p:nvPr/>
        </p:nvSpPr>
        <p:spPr>
          <a:xfrm>
            <a:off x="7132721" y="3111403"/>
            <a:ext cx="4030084" cy="292388"/>
          </a:xfrm>
          <a:prstGeom prst="rect">
            <a:avLst/>
          </a:prstGeom>
          <a:noFill/>
        </p:spPr>
        <p:txBody>
          <a:bodyPr wrap="square" rtlCol="0">
            <a:spAutoFit/>
          </a:bodyPr>
          <a:lstStyle/>
          <a:p>
            <a:r>
              <a:rPr lang="en-US" sz="1300" dirty="0">
                <a:latin typeface="Helvetica Neue World" panose="020B0504020202020204" pitchFamily="34" charset="0"/>
                <a:cs typeface="Helvetica Neue World" panose="020B0504020202020204" pitchFamily="34" charset="0"/>
              </a:rPr>
              <a:t>(</a:t>
            </a:r>
            <a:r>
              <a:rPr lang="en-US" sz="1300" dirty="0">
                <a:latin typeface="Helvetica Neue World" panose="020B0504020202020204" pitchFamily="34" charset="0"/>
              </a:rPr>
              <a:t>au lieu de 30% </a:t>
            </a:r>
            <a:r>
              <a:rPr lang="en-US" sz="1300" dirty="0" err="1">
                <a:latin typeface="Helvetica Neue World" panose="020B0504020202020204" pitchFamily="34" charset="0"/>
              </a:rPr>
              <a:t>en</a:t>
            </a:r>
            <a:r>
              <a:rPr lang="en-US" sz="1300" dirty="0">
                <a:latin typeface="Helvetica Neue World" panose="020B0504020202020204" pitchFamily="34" charset="0"/>
              </a:rPr>
              <a:t> tant </a:t>
            </a:r>
            <a:r>
              <a:rPr lang="en-US" sz="1300" dirty="0" err="1">
                <a:latin typeface="Helvetica Neue World" panose="020B0504020202020204" pitchFamily="34" charset="0"/>
              </a:rPr>
              <a:t>qu</a:t>
            </a:r>
            <a:r>
              <a:rPr lang="en-US" sz="1300" dirty="0">
                <a:latin typeface="Helvetica Neue World" panose="020B0504020202020204" pitchFamily="34" charset="0"/>
              </a:rPr>
              <a:t>’ Animateur Adjoint)</a:t>
            </a:r>
            <a:endParaRPr lang="fr-FR" sz="1300" dirty="0">
              <a:latin typeface="Helvetica Neue World" panose="020B0504020202020204" pitchFamily="34" charset="0"/>
            </a:endParaRPr>
          </a:p>
        </p:txBody>
      </p:sp>
      <p:grpSp>
        <p:nvGrpSpPr>
          <p:cNvPr id="2" name="Groupe 1">
            <a:extLst>
              <a:ext uri="{FF2B5EF4-FFF2-40B4-BE49-F238E27FC236}">
                <a16:creationId xmlns:a16="http://schemas.microsoft.com/office/drawing/2014/main" id="{99446021-7E4F-2F46-CA10-7359D9060A77}"/>
              </a:ext>
            </a:extLst>
          </p:cNvPr>
          <p:cNvGrpSpPr/>
          <p:nvPr/>
        </p:nvGrpSpPr>
        <p:grpSpPr>
          <a:xfrm>
            <a:off x="5926683" y="4605650"/>
            <a:ext cx="5587799" cy="1014996"/>
            <a:chOff x="5561746" y="3524328"/>
            <a:chExt cx="5587799" cy="1014996"/>
          </a:xfrm>
        </p:grpSpPr>
        <p:sp>
          <p:nvSpPr>
            <p:cNvPr id="13" name="ZoneTexte 12"/>
            <p:cNvSpPr txBox="1"/>
            <p:nvPr/>
          </p:nvSpPr>
          <p:spPr>
            <a:xfrm>
              <a:off x="5561746" y="3524328"/>
              <a:ext cx="1924276" cy="830997"/>
            </a:xfrm>
            <a:prstGeom prst="rect">
              <a:avLst/>
            </a:prstGeom>
            <a:noFill/>
          </p:spPr>
          <p:txBody>
            <a:bodyPr wrap="square" rtlCol="0">
              <a:spAutoFit/>
            </a:bodyPr>
            <a:lstStyle/>
            <a:p>
              <a:r>
                <a:rPr lang="fr-FR" sz="4800" b="1" dirty="0">
                  <a:solidFill>
                    <a:schemeClr val="bg1"/>
                  </a:solidFill>
                  <a:latin typeface="Helvetica Neue World" panose="020B0504020202020204" pitchFamily="34" charset="0"/>
                  <a:cs typeface="Helvetica Neue World" panose="020B0504020202020204" pitchFamily="34" charset="0"/>
                </a:rPr>
                <a:t>3%</a:t>
              </a:r>
            </a:p>
          </p:txBody>
        </p:sp>
        <p:sp>
          <p:nvSpPr>
            <p:cNvPr id="14" name="ZoneTexte 13"/>
            <p:cNvSpPr txBox="1"/>
            <p:nvPr/>
          </p:nvSpPr>
          <p:spPr>
            <a:xfrm>
              <a:off x="6735608" y="3629278"/>
              <a:ext cx="4413937" cy="523220"/>
            </a:xfrm>
            <a:prstGeom prst="rect">
              <a:avLst/>
            </a:prstGeom>
            <a:noFill/>
          </p:spPr>
          <p:txBody>
            <a:bodyPr wrap="square" rtlCol="0">
              <a:spAutoFit/>
            </a:bodyPr>
            <a:lstStyle/>
            <a:p>
              <a:r>
                <a:rPr lang="fr-FR" sz="2800" b="1" dirty="0">
                  <a:solidFill>
                    <a:schemeClr val="bg1"/>
                  </a:solidFill>
                  <a:latin typeface="Helvetica Neue World" panose="020B0504020202020204" pitchFamily="34" charset="0"/>
                  <a:cs typeface="Helvetica Neue World" panose="020B0504020202020204" pitchFamily="34" charset="0"/>
                </a:rPr>
                <a:t>BONUS</a:t>
              </a:r>
              <a:r>
                <a:rPr lang="fr-FR" sz="2800" b="1" dirty="0">
                  <a:solidFill>
                    <a:schemeClr val="bg1"/>
                  </a:solidFill>
                  <a:latin typeface="Salina"/>
                  <a:cs typeface="Helvetica Neue World" panose="020B0504020202020204" pitchFamily="34" charset="0"/>
                </a:rPr>
                <a:t> </a:t>
              </a:r>
              <a:r>
                <a:rPr lang="fr-FR" sz="2800" b="1" dirty="0">
                  <a:solidFill>
                    <a:schemeClr val="bg1"/>
                  </a:solidFill>
                  <a:latin typeface="Helvetica Neue World" panose="020B0504020202020204" pitchFamily="34" charset="0"/>
                  <a:cs typeface="Helvetica Neue World" panose="020B0504020202020204" pitchFamily="34" charset="0"/>
                </a:rPr>
                <a:t>DE</a:t>
              </a:r>
              <a:r>
                <a:rPr lang="fr-FR" sz="2800" b="1" dirty="0">
                  <a:solidFill>
                    <a:schemeClr val="bg1"/>
                  </a:solidFill>
                  <a:latin typeface="Salina"/>
                  <a:cs typeface="Helvetica Neue World" panose="020B0504020202020204" pitchFamily="34" charset="0"/>
                </a:rPr>
                <a:t> </a:t>
              </a:r>
              <a:r>
                <a:rPr lang="fr-FR" sz="2800" b="1" dirty="0">
                  <a:solidFill>
                    <a:schemeClr val="bg1"/>
                  </a:solidFill>
                  <a:latin typeface="Helvetica Neue World" panose="020B0504020202020204" pitchFamily="34" charset="0"/>
                  <a:cs typeface="Helvetica Neue World" panose="020B0504020202020204" pitchFamily="34" charset="0"/>
                </a:rPr>
                <a:t>GROUPE</a:t>
              </a:r>
            </a:p>
          </p:txBody>
        </p:sp>
        <p:sp>
          <p:nvSpPr>
            <p:cNvPr id="15" name="ZoneTexte 14"/>
            <p:cNvSpPr txBox="1"/>
            <p:nvPr/>
          </p:nvSpPr>
          <p:spPr>
            <a:xfrm>
              <a:off x="6767784" y="4016104"/>
              <a:ext cx="4230120" cy="523220"/>
            </a:xfrm>
            <a:prstGeom prst="rect">
              <a:avLst/>
            </a:prstGeom>
            <a:noFill/>
          </p:spPr>
          <p:txBody>
            <a:bodyPr wrap="square" rtlCol="0">
              <a:spAutoFit/>
            </a:bodyPr>
            <a:lstStyle/>
            <a:p>
              <a:r>
                <a:rPr lang="en-US" sz="1300" dirty="0">
                  <a:latin typeface="Helvetica Neue World" panose="020B0504020202020204" pitchFamily="34" charset="0"/>
                </a:rPr>
                <a:t>sur</a:t>
              </a:r>
              <a:r>
                <a:rPr lang="en-US" sz="1300" dirty="0">
                  <a:latin typeface="Helvetica Neue World" panose="020B0504020202020204" pitchFamily="34" charset="0"/>
                  <a:cs typeface="Helvetica Neue World" panose="020B0504020202020204" pitchFamily="34" charset="0"/>
                </a:rPr>
                <a:t> </a:t>
              </a:r>
              <a:r>
                <a:rPr lang="en-US" sz="1300" dirty="0">
                  <a:latin typeface="Helvetica Neue World" panose="020B0504020202020204" pitchFamily="34" charset="0"/>
                </a:rPr>
                <a:t>les Animateurs Adjoints </a:t>
              </a:r>
              <a:r>
                <a:rPr lang="en-US" sz="1300" dirty="0" err="1">
                  <a:latin typeface="Helvetica Neue World" panose="020B0504020202020204" pitchFamily="34" charset="0"/>
                </a:rPr>
                <a:t>actifs</a:t>
              </a:r>
              <a:r>
                <a:rPr lang="en-US" sz="1300" dirty="0">
                  <a:latin typeface="Helvetica Neue World" panose="020B0504020202020204" pitchFamily="34" charset="0"/>
                </a:rPr>
                <a:t> dans ta </a:t>
              </a:r>
              <a:r>
                <a:rPr lang="en-US" sz="1300" dirty="0" err="1">
                  <a:latin typeface="Helvetica Neue World" panose="020B0504020202020204" pitchFamily="34" charset="0"/>
                </a:rPr>
                <a:t>lignée</a:t>
              </a:r>
              <a:endParaRPr lang="en-US" sz="1300" dirty="0">
                <a:latin typeface="Helvetica Neue World" panose="020B0504020202020204" pitchFamily="34" charset="0"/>
              </a:endParaRPr>
            </a:p>
            <a:p>
              <a:endParaRPr lang="fr-FR" sz="1400" dirty="0">
                <a:solidFill>
                  <a:schemeClr val="bg1"/>
                </a:solidFill>
                <a:latin typeface="Helvetica Neue World" panose="020B0504020202020204" pitchFamily="34" charset="0"/>
                <a:cs typeface="Helvetica Neue World" panose="020B0504020202020204" pitchFamily="34" charset="0"/>
              </a:endParaRPr>
            </a:p>
          </p:txBody>
        </p:sp>
      </p:grpSp>
      <p:grpSp>
        <p:nvGrpSpPr>
          <p:cNvPr id="4" name="Groupe 3">
            <a:extLst>
              <a:ext uri="{FF2B5EF4-FFF2-40B4-BE49-F238E27FC236}">
                <a16:creationId xmlns:a16="http://schemas.microsoft.com/office/drawing/2014/main" id="{8353CA60-A66C-E4A5-F07C-29702AF21314}"/>
              </a:ext>
            </a:extLst>
          </p:cNvPr>
          <p:cNvGrpSpPr/>
          <p:nvPr/>
        </p:nvGrpSpPr>
        <p:grpSpPr>
          <a:xfrm>
            <a:off x="5911182" y="3534044"/>
            <a:ext cx="5603300" cy="1079323"/>
            <a:chOff x="5600125" y="4387625"/>
            <a:chExt cx="5603300" cy="1079323"/>
          </a:xfrm>
        </p:grpSpPr>
        <p:sp>
          <p:nvSpPr>
            <p:cNvPr id="16" name="ZoneTexte 15"/>
            <p:cNvSpPr txBox="1"/>
            <p:nvPr/>
          </p:nvSpPr>
          <p:spPr>
            <a:xfrm>
              <a:off x="5600125" y="4442603"/>
              <a:ext cx="1924276" cy="830997"/>
            </a:xfrm>
            <a:prstGeom prst="rect">
              <a:avLst/>
            </a:prstGeom>
            <a:noFill/>
          </p:spPr>
          <p:txBody>
            <a:bodyPr wrap="square" rtlCol="0">
              <a:spAutoFit/>
            </a:bodyPr>
            <a:lstStyle/>
            <a:p>
              <a:r>
                <a:rPr lang="fr-FR" sz="4800" b="1" dirty="0">
                  <a:solidFill>
                    <a:schemeClr val="bg1"/>
                  </a:solidFill>
                  <a:latin typeface="Helvetica Neue World" panose="020B0504020202020204" pitchFamily="34" charset="0"/>
                  <a:cs typeface="Helvetica Neue World" panose="020B0504020202020204" pitchFamily="34" charset="0"/>
                </a:rPr>
                <a:t>8%</a:t>
              </a:r>
            </a:p>
          </p:txBody>
        </p:sp>
        <p:sp>
          <p:nvSpPr>
            <p:cNvPr id="17" name="ZoneTexte 16"/>
            <p:cNvSpPr txBox="1"/>
            <p:nvPr/>
          </p:nvSpPr>
          <p:spPr>
            <a:xfrm>
              <a:off x="6789488" y="4387625"/>
              <a:ext cx="4413937" cy="523220"/>
            </a:xfrm>
            <a:prstGeom prst="rect">
              <a:avLst/>
            </a:prstGeom>
            <a:noFill/>
          </p:spPr>
          <p:txBody>
            <a:bodyPr wrap="square" rtlCol="0">
              <a:spAutoFit/>
            </a:bodyPr>
            <a:lstStyle/>
            <a:p>
              <a:r>
                <a:rPr lang="fr-FR" sz="2800" b="1" dirty="0">
                  <a:solidFill>
                    <a:schemeClr val="bg1"/>
                  </a:solidFill>
                  <a:latin typeface="Helvetica Neue World" panose="020B0504020202020204" pitchFamily="34" charset="0"/>
                  <a:cs typeface="Helvetica Neue World" panose="020B0504020202020204" pitchFamily="34" charset="0"/>
                </a:rPr>
                <a:t>BONUS</a:t>
              </a:r>
              <a:r>
                <a:rPr lang="fr-FR" sz="2800" b="1" dirty="0">
                  <a:solidFill>
                    <a:schemeClr val="bg1"/>
                  </a:solidFill>
                  <a:latin typeface="Salina"/>
                  <a:cs typeface="Helvetica Neue World" panose="020B0504020202020204" pitchFamily="34" charset="0"/>
                </a:rPr>
                <a:t> </a:t>
              </a:r>
              <a:r>
                <a:rPr lang="fr-FR" sz="2800" b="1" dirty="0">
                  <a:solidFill>
                    <a:schemeClr val="bg1"/>
                  </a:solidFill>
                  <a:latin typeface="Helvetica Neue World" panose="020B0504020202020204" pitchFamily="34" charset="0"/>
                  <a:cs typeface="Helvetica Neue World" panose="020B0504020202020204" pitchFamily="34" charset="0"/>
                </a:rPr>
                <a:t>DE</a:t>
              </a:r>
              <a:r>
                <a:rPr lang="fr-FR" sz="2800" b="1" dirty="0">
                  <a:solidFill>
                    <a:schemeClr val="bg1"/>
                  </a:solidFill>
                  <a:latin typeface="Salina"/>
                  <a:cs typeface="Helvetica Neue World" panose="020B0504020202020204" pitchFamily="34" charset="0"/>
                </a:rPr>
                <a:t> </a:t>
              </a:r>
              <a:r>
                <a:rPr lang="fr-FR" sz="2800" b="1" dirty="0">
                  <a:solidFill>
                    <a:schemeClr val="bg1"/>
                  </a:solidFill>
                  <a:latin typeface="Helvetica Neue World" panose="020B0504020202020204" pitchFamily="34" charset="0"/>
                  <a:cs typeface="Helvetica Neue World" panose="020B0504020202020204" pitchFamily="34" charset="0"/>
                </a:rPr>
                <a:t>GROUPE</a:t>
              </a:r>
            </a:p>
          </p:txBody>
        </p:sp>
        <p:sp>
          <p:nvSpPr>
            <p:cNvPr id="18" name="ZoneTexte 17"/>
            <p:cNvSpPr txBox="1"/>
            <p:nvPr/>
          </p:nvSpPr>
          <p:spPr>
            <a:xfrm>
              <a:off x="6821664" y="4774451"/>
              <a:ext cx="4176240" cy="692497"/>
            </a:xfrm>
            <a:prstGeom prst="rect">
              <a:avLst/>
            </a:prstGeom>
            <a:noFill/>
          </p:spPr>
          <p:txBody>
            <a:bodyPr wrap="square" rtlCol="0">
              <a:spAutoFit/>
            </a:bodyPr>
            <a:lstStyle/>
            <a:p>
              <a:r>
                <a:rPr lang="fr-FR" sz="1300" dirty="0">
                  <a:latin typeface="Helvetica Neue World" panose="020B0504020202020204" pitchFamily="34" charset="0"/>
                </a:rPr>
                <a:t>sur les clients privilégiés et les Animateurs Adjoints inactifs dans votre lignée (au lieu de 5% en tant qu’Animateur Adjoint)</a:t>
              </a:r>
            </a:p>
          </p:txBody>
        </p:sp>
      </p:grpSp>
      <p:pic>
        <p:nvPicPr>
          <p:cNvPr id="19" name="2.1">
            <a:hlinkClick r:id="" action="ppaction://media"/>
            <a:extLst>
              <a:ext uri="{FF2B5EF4-FFF2-40B4-BE49-F238E27FC236}">
                <a16:creationId xmlns:a16="http://schemas.microsoft.com/office/drawing/2014/main" id="{982BF3C5-9569-F34A-C610-B9D1E5C87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964" y="6185913"/>
            <a:ext cx="609600" cy="609600"/>
          </a:xfrm>
          <a:prstGeom prst="rect">
            <a:avLst/>
          </a:prstGeom>
        </p:spPr>
      </p:pic>
    </p:spTree>
    <p:extLst>
      <p:ext uri="{BB962C8B-B14F-4D97-AF65-F5344CB8AC3E}">
        <p14:creationId xmlns:p14="http://schemas.microsoft.com/office/powerpoint/2010/main" val="199332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7468-DCC6-8D0E-AA60-21C5402BE14E}"/>
            </a:ext>
          </a:extLst>
        </p:cNvPr>
        <p:cNvGrpSpPr/>
        <p:nvPr/>
      </p:nvGrpSpPr>
      <p:grpSpPr>
        <a:xfrm>
          <a:off x="0" y="0"/>
          <a:ext cx="0" cy="0"/>
          <a:chOff x="0" y="0"/>
          <a:chExt cx="0" cy="0"/>
        </a:xfrm>
      </p:grpSpPr>
      <p:sp>
        <p:nvSpPr>
          <p:cNvPr id="43" name="Titre 1">
            <a:extLst>
              <a:ext uri="{FF2B5EF4-FFF2-40B4-BE49-F238E27FC236}">
                <a16:creationId xmlns:a16="http://schemas.microsoft.com/office/drawing/2014/main" id="{EA73036F-4010-8115-BB80-DF5AA4188165}"/>
              </a:ext>
            </a:extLst>
          </p:cNvPr>
          <p:cNvSpPr>
            <a:spLocks noGrp="1"/>
          </p:cNvSpPr>
          <p:nvPr>
            <p:ph type="title"/>
          </p:nvPr>
        </p:nvSpPr>
        <p:spPr>
          <a:xfrm>
            <a:off x="66266" y="-21572"/>
            <a:ext cx="10515600" cy="1124552"/>
          </a:xfrm>
        </p:spPr>
        <p:txBody>
          <a:bodyPr>
            <a:normAutofit fontScale="90000"/>
          </a:bodyPr>
          <a:lstStyle/>
          <a:p>
            <a:r>
              <a:rPr lang="en-US" b="1" dirty="0" err="1">
                <a:latin typeface="Salina" pitchFamily="50" charset="0"/>
              </a:rPr>
              <a:t>Mois</a:t>
            </a:r>
            <a:r>
              <a:rPr lang="en-US" b="1" dirty="0">
                <a:latin typeface="Salina" pitchFamily="50" charset="0"/>
              </a:rPr>
              <a:t> 5 - </a:t>
            </a:r>
            <a:r>
              <a:rPr lang="en-US" b="1" dirty="0">
                <a:solidFill>
                  <a:srgbClr val="FFC600"/>
                </a:solidFill>
                <a:latin typeface="Salina" pitchFamily="50" charset="0"/>
              </a:rPr>
              <a:t>Fly to Eagle (Zoom sur Pierre)</a:t>
            </a:r>
            <a:endParaRPr lang="fr-FR" dirty="0">
              <a:solidFill>
                <a:srgbClr val="FFC600"/>
              </a:solidFill>
              <a:latin typeface="Salina" pitchFamily="50" charset="0"/>
            </a:endParaRPr>
          </a:p>
        </p:txBody>
      </p:sp>
      <p:pic>
        <p:nvPicPr>
          <p:cNvPr id="8" name="Image 7" descr="Une image contenant clipart, illustration, dessin humoristique, art&#10;&#10;Description générée automatiquement">
            <a:extLst>
              <a:ext uri="{FF2B5EF4-FFF2-40B4-BE49-F238E27FC236}">
                <a16:creationId xmlns:a16="http://schemas.microsoft.com/office/drawing/2014/main" id="{C9FD0096-7075-90B4-961B-A68BA92BE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0211" y="1288203"/>
            <a:ext cx="816924" cy="873715"/>
          </a:xfrm>
          <a:prstGeom prst="rect">
            <a:avLst/>
          </a:prstGeom>
        </p:spPr>
      </p:pic>
      <p:sp>
        <p:nvSpPr>
          <p:cNvPr id="9" name="ZoneTexte 8">
            <a:extLst>
              <a:ext uri="{FF2B5EF4-FFF2-40B4-BE49-F238E27FC236}">
                <a16:creationId xmlns:a16="http://schemas.microsoft.com/office/drawing/2014/main" id="{42E31518-350F-4F34-C69A-BF5FB7795C18}"/>
              </a:ext>
            </a:extLst>
          </p:cNvPr>
          <p:cNvSpPr txBox="1"/>
          <p:nvPr/>
        </p:nvSpPr>
        <p:spPr>
          <a:xfrm>
            <a:off x="5485400" y="2054447"/>
            <a:ext cx="938117" cy="584775"/>
          </a:xfrm>
          <a:prstGeom prst="rect">
            <a:avLst/>
          </a:prstGeom>
          <a:noFill/>
        </p:spPr>
        <p:txBody>
          <a:bodyPr wrap="square">
            <a:spAutoFit/>
          </a:bodyPr>
          <a:lstStyle/>
          <a:p>
            <a:r>
              <a:rPr lang="en-US" sz="1600" dirty="0"/>
              <a:t>Pierre</a:t>
            </a:r>
          </a:p>
          <a:p>
            <a:r>
              <a:rPr lang="en-US" sz="1600" b="1" dirty="0">
                <a:solidFill>
                  <a:schemeClr val="bg1">
                    <a:lumMod val="50000"/>
                  </a:schemeClr>
                </a:solidFill>
              </a:rPr>
              <a:t>4 CC</a:t>
            </a:r>
          </a:p>
        </p:txBody>
      </p:sp>
      <p:pic>
        <p:nvPicPr>
          <p:cNvPr id="37" name="Image 36" descr="Une image contenant oiseau, Emblème, symbole, aigle&#10;&#10;Le contenu généré par l’IA peut être incorrect.">
            <a:extLst>
              <a:ext uri="{FF2B5EF4-FFF2-40B4-BE49-F238E27FC236}">
                <a16:creationId xmlns:a16="http://schemas.microsoft.com/office/drawing/2014/main" id="{9D67BB15-68C3-856A-B96A-F0ABD86821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1154" y="1850590"/>
            <a:ext cx="404424" cy="391378"/>
          </a:xfrm>
          <a:prstGeom prst="rect">
            <a:avLst/>
          </a:prstGeom>
        </p:spPr>
      </p:pic>
      <p:cxnSp>
        <p:nvCxnSpPr>
          <p:cNvPr id="19" name="Connecteur droit 18">
            <a:extLst>
              <a:ext uri="{FF2B5EF4-FFF2-40B4-BE49-F238E27FC236}">
                <a16:creationId xmlns:a16="http://schemas.microsoft.com/office/drawing/2014/main" id="{16D34CF5-A015-1465-1A60-E24BE233C085}"/>
              </a:ext>
            </a:extLst>
          </p:cNvPr>
          <p:cNvCxnSpPr>
            <a:cxnSpLocks/>
          </p:cNvCxnSpPr>
          <p:nvPr/>
        </p:nvCxnSpPr>
        <p:spPr>
          <a:xfrm>
            <a:off x="1015577" y="1646532"/>
            <a:ext cx="4354634" cy="15863"/>
          </a:xfrm>
          <a:prstGeom prst="line">
            <a:avLst/>
          </a:prstGeom>
        </p:spPr>
        <p:style>
          <a:lnRef idx="2">
            <a:schemeClr val="dk1"/>
          </a:lnRef>
          <a:fillRef idx="0">
            <a:schemeClr val="dk1"/>
          </a:fillRef>
          <a:effectRef idx="1">
            <a:schemeClr val="dk1"/>
          </a:effectRef>
          <a:fontRef idx="minor">
            <a:schemeClr val="tx1"/>
          </a:fontRef>
        </p:style>
      </p:cxnSp>
      <p:cxnSp>
        <p:nvCxnSpPr>
          <p:cNvPr id="21" name="Connecteur droit avec flèche 20">
            <a:extLst>
              <a:ext uri="{FF2B5EF4-FFF2-40B4-BE49-F238E27FC236}">
                <a16:creationId xmlns:a16="http://schemas.microsoft.com/office/drawing/2014/main" id="{11E9E692-59B7-8DA3-F844-0B88D6DC9BE9}"/>
              </a:ext>
            </a:extLst>
          </p:cNvPr>
          <p:cNvCxnSpPr>
            <a:cxnSpLocks/>
          </p:cNvCxnSpPr>
          <p:nvPr/>
        </p:nvCxnSpPr>
        <p:spPr>
          <a:xfrm>
            <a:off x="1015577" y="1642790"/>
            <a:ext cx="0" cy="207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necteur droit avec flèche 21">
            <a:extLst>
              <a:ext uri="{FF2B5EF4-FFF2-40B4-BE49-F238E27FC236}">
                <a16:creationId xmlns:a16="http://schemas.microsoft.com/office/drawing/2014/main" id="{7BDA6233-8794-AB74-C19C-799CC429CC5C}"/>
              </a:ext>
            </a:extLst>
          </p:cNvPr>
          <p:cNvCxnSpPr>
            <a:cxnSpLocks/>
          </p:cNvCxnSpPr>
          <p:nvPr/>
        </p:nvCxnSpPr>
        <p:spPr>
          <a:xfrm>
            <a:off x="2525057" y="1653254"/>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4" name="Image 23" descr="Une image contenant clipart, illustration, halloween, Dessin animé&#10;&#10;Le contenu généré par l’IA peut être incorrect.">
            <a:extLst>
              <a:ext uri="{FF2B5EF4-FFF2-40B4-BE49-F238E27FC236}">
                <a16:creationId xmlns:a16="http://schemas.microsoft.com/office/drawing/2014/main" id="{6722CB87-3AE2-321D-2B38-DC9D24ACCC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0990" y="1805110"/>
            <a:ext cx="694603" cy="873715"/>
          </a:xfrm>
          <a:prstGeom prst="rect">
            <a:avLst/>
          </a:prstGeom>
        </p:spPr>
      </p:pic>
      <p:pic>
        <p:nvPicPr>
          <p:cNvPr id="26" name="Image 25" descr="Une image contenant clipart, dessin humoristique, illustration, art&#10;&#10;Le contenu généré par l’IA peut être incorrect.">
            <a:extLst>
              <a:ext uri="{FF2B5EF4-FFF2-40B4-BE49-F238E27FC236}">
                <a16:creationId xmlns:a16="http://schemas.microsoft.com/office/drawing/2014/main" id="{2AEA1680-56C4-798C-53C0-13619B2754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483" y="1880064"/>
            <a:ext cx="808187" cy="873715"/>
          </a:xfrm>
          <a:prstGeom prst="rect">
            <a:avLst/>
          </a:prstGeom>
        </p:spPr>
      </p:pic>
      <p:sp>
        <p:nvSpPr>
          <p:cNvPr id="27" name="ZoneTexte 26">
            <a:extLst>
              <a:ext uri="{FF2B5EF4-FFF2-40B4-BE49-F238E27FC236}">
                <a16:creationId xmlns:a16="http://schemas.microsoft.com/office/drawing/2014/main" id="{89AFCDA7-C946-012F-F0C6-F1D24804874E}"/>
              </a:ext>
            </a:extLst>
          </p:cNvPr>
          <p:cNvSpPr txBox="1"/>
          <p:nvPr/>
        </p:nvSpPr>
        <p:spPr>
          <a:xfrm>
            <a:off x="645167" y="2682830"/>
            <a:ext cx="1160773" cy="584775"/>
          </a:xfrm>
          <a:prstGeom prst="rect">
            <a:avLst/>
          </a:prstGeom>
          <a:noFill/>
        </p:spPr>
        <p:txBody>
          <a:bodyPr wrap="square">
            <a:spAutoFit/>
          </a:bodyPr>
          <a:lstStyle/>
          <a:p>
            <a:r>
              <a:rPr lang="en-US" sz="1600" dirty="0"/>
              <a:t>Samuel</a:t>
            </a:r>
          </a:p>
          <a:p>
            <a:r>
              <a:rPr lang="en-US" sz="1600" b="1" dirty="0">
                <a:highlight>
                  <a:srgbClr val="FFC600"/>
                </a:highlight>
              </a:rPr>
              <a:t>2 CC</a:t>
            </a:r>
          </a:p>
        </p:txBody>
      </p:sp>
      <p:sp>
        <p:nvSpPr>
          <p:cNvPr id="28" name="ZoneTexte 27">
            <a:extLst>
              <a:ext uri="{FF2B5EF4-FFF2-40B4-BE49-F238E27FC236}">
                <a16:creationId xmlns:a16="http://schemas.microsoft.com/office/drawing/2014/main" id="{2EDB5CFF-3039-DB3E-8C56-F9BC16D994E7}"/>
              </a:ext>
            </a:extLst>
          </p:cNvPr>
          <p:cNvSpPr txBox="1"/>
          <p:nvPr/>
        </p:nvSpPr>
        <p:spPr>
          <a:xfrm>
            <a:off x="2139560" y="2649335"/>
            <a:ext cx="1160773" cy="584775"/>
          </a:xfrm>
          <a:prstGeom prst="rect">
            <a:avLst/>
          </a:prstGeom>
          <a:noFill/>
        </p:spPr>
        <p:txBody>
          <a:bodyPr wrap="square">
            <a:spAutoFit/>
          </a:bodyPr>
          <a:lstStyle/>
          <a:p>
            <a:r>
              <a:rPr lang="en-US" sz="1600" dirty="0"/>
              <a:t>Myriam</a:t>
            </a:r>
          </a:p>
          <a:p>
            <a:r>
              <a:rPr lang="en-US" sz="1600" b="1" dirty="0">
                <a:highlight>
                  <a:srgbClr val="FFC600"/>
                </a:highlight>
              </a:rPr>
              <a:t>2 CC</a:t>
            </a:r>
          </a:p>
        </p:txBody>
      </p:sp>
      <p:cxnSp>
        <p:nvCxnSpPr>
          <p:cNvPr id="30" name="Connecteur droit avec flèche 29">
            <a:extLst>
              <a:ext uri="{FF2B5EF4-FFF2-40B4-BE49-F238E27FC236}">
                <a16:creationId xmlns:a16="http://schemas.microsoft.com/office/drawing/2014/main" id="{EE2BF895-1883-30E9-8B7A-EED2378FCAD8}"/>
              </a:ext>
            </a:extLst>
          </p:cNvPr>
          <p:cNvCxnSpPr>
            <a:cxnSpLocks/>
          </p:cNvCxnSpPr>
          <p:nvPr/>
        </p:nvCxnSpPr>
        <p:spPr>
          <a:xfrm>
            <a:off x="6077004" y="7039003"/>
            <a:ext cx="0" cy="5496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4" name="Image 33" descr="Une image contenant sourire, dessin humoristique, clipart, illustration&#10;&#10;Description générée automatiquement">
            <a:extLst>
              <a:ext uri="{FF2B5EF4-FFF2-40B4-BE49-F238E27FC236}">
                <a16:creationId xmlns:a16="http://schemas.microsoft.com/office/drawing/2014/main" id="{A303D2DE-8056-D3B3-5DED-D35AAB349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6099" y="2802980"/>
            <a:ext cx="961036" cy="1070792"/>
          </a:xfrm>
          <a:prstGeom prst="rect">
            <a:avLst/>
          </a:prstGeom>
        </p:spPr>
      </p:pic>
      <p:sp>
        <p:nvSpPr>
          <p:cNvPr id="36" name="ZoneTexte 35">
            <a:extLst>
              <a:ext uri="{FF2B5EF4-FFF2-40B4-BE49-F238E27FC236}">
                <a16:creationId xmlns:a16="http://schemas.microsoft.com/office/drawing/2014/main" id="{C6AFA221-0906-8840-D1C3-F5C1F9B579EA}"/>
              </a:ext>
            </a:extLst>
          </p:cNvPr>
          <p:cNvSpPr txBox="1"/>
          <p:nvPr/>
        </p:nvSpPr>
        <p:spPr>
          <a:xfrm>
            <a:off x="6062247" y="3337543"/>
            <a:ext cx="938117" cy="523220"/>
          </a:xfrm>
          <a:prstGeom prst="rect">
            <a:avLst/>
          </a:prstGeom>
          <a:noFill/>
        </p:spPr>
        <p:txBody>
          <a:bodyPr wrap="square">
            <a:spAutoFit/>
          </a:bodyPr>
          <a:lstStyle/>
          <a:p>
            <a:r>
              <a:rPr lang="en-US" sz="1400" dirty="0"/>
              <a:t>Maria</a:t>
            </a:r>
          </a:p>
          <a:p>
            <a:r>
              <a:rPr lang="en-US" sz="1400" b="1" dirty="0"/>
              <a:t>3CC</a:t>
            </a:r>
            <a:endParaRPr lang="fr-FR" sz="1400" b="1" dirty="0"/>
          </a:p>
        </p:txBody>
      </p:sp>
      <p:pic>
        <p:nvPicPr>
          <p:cNvPr id="40" name="Image 39" descr="Une image contenant clipart, dessin, sourire, illustration&#10;&#10;Description générée automatiquement">
            <a:extLst>
              <a:ext uri="{FF2B5EF4-FFF2-40B4-BE49-F238E27FC236}">
                <a16:creationId xmlns:a16="http://schemas.microsoft.com/office/drawing/2014/main" id="{CD9B2EF8-E1A1-666D-007A-AC67643484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3479" y="7505512"/>
            <a:ext cx="671886" cy="872579"/>
          </a:xfrm>
          <a:prstGeom prst="rect">
            <a:avLst/>
          </a:prstGeom>
        </p:spPr>
      </p:pic>
      <p:sp>
        <p:nvSpPr>
          <p:cNvPr id="69" name="ZoneTexte 68">
            <a:extLst>
              <a:ext uri="{FF2B5EF4-FFF2-40B4-BE49-F238E27FC236}">
                <a16:creationId xmlns:a16="http://schemas.microsoft.com/office/drawing/2014/main" id="{B942AB44-B812-9136-562C-49483FFA3A54}"/>
              </a:ext>
            </a:extLst>
          </p:cNvPr>
          <p:cNvSpPr txBox="1"/>
          <p:nvPr/>
        </p:nvSpPr>
        <p:spPr>
          <a:xfrm>
            <a:off x="5790208" y="8288837"/>
            <a:ext cx="938117" cy="523220"/>
          </a:xfrm>
          <a:prstGeom prst="rect">
            <a:avLst/>
          </a:prstGeom>
          <a:noFill/>
        </p:spPr>
        <p:txBody>
          <a:bodyPr wrap="square">
            <a:spAutoFit/>
          </a:bodyPr>
          <a:lstStyle/>
          <a:p>
            <a:r>
              <a:rPr lang="en-US" sz="1400" dirty="0"/>
              <a:t>Drew</a:t>
            </a:r>
          </a:p>
          <a:p>
            <a:r>
              <a:rPr lang="en-US" sz="1400" b="1" dirty="0">
                <a:solidFill>
                  <a:schemeClr val="bg1">
                    <a:lumMod val="50000"/>
                  </a:schemeClr>
                </a:solidFill>
              </a:rPr>
              <a:t>2CC</a:t>
            </a:r>
            <a:endParaRPr lang="fr-FR" sz="1400" b="1" dirty="0">
              <a:solidFill>
                <a:schemeClr val="bg1">
                  <a:lumMod val="50000"/>
                </a:schemeClr>
              </a:solidFill>
            </a:endParaRPr>
          </a:p>
        </p:txBody>
      </p:sp>
      <p:cxnSp>
        <p:nvCxnSpPr>
          <p:cNvPr id="70" name="Connecteur droit avec flèche 69">
            <a:extLst>
              <a:ext uri="{FF2B5EF4-FFF2-40B4-BE49-F238E27FC236}">
                <a16:creationId xmlns:a16="http://schemas.microsoft.com/office/drawing/2014/main" id="{3C04FFF5-67EC-52AF-11F9-EEFFB05623CE}"/>
              </a:ext>
            </a:extLst>
          </p:cNvPr>
          <p:cNvCxnSpPr>
            <a:cxnSpLocks/>
          </p:cNvCxnSpPr>
          <p:nvPr/>
        </p:nvCxnSpPr>
        <p:spPr>
          <a:xfrm>
            <a:off x="5794109" y="2574781"/>
            <a:ext cx="0" cy="2080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3" name="Image 72" descr="Une image contenant sourire, clipart, dessin, illustration&#10;&#10;Description générée automatiquement">
            <a:extLst>
              <a:ext uri="{FF2B5EF4-FFF2-40B4-BE49-F238E27FC236}">
                <a16:creationId xmlns:a16="http://schemas.microsoft.com/office/drawing/2014/main" id="{E7E54261-3974-8304-40EC-A0B8A06241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73381" y="1844703"/>
            <a:ext cx="807013" cy="834122"/>
          </a:xfrm>
          <a:prstGeom prst="rect">
            <a:avLst/>
          </a:prstGeom>
        </p:spPr>
      </p:pic>
      <p:sp>
        <p:nvSpPr>
          <p:cNvPr id="74" name="ZoneTexte 73">
            <a:extLst>
              <a:ext uri="{FF2B5EF4-FFF2-40B4-BE49-F238E27FC236}">
                <a16:creationId xmlns:a16="http://schemas.microsoft.com/office/drawing/2014/main" id="{5B54FD19-6A0C-7163-C331-7281E7CD526F}"/>
              </a:ext>
            </a:extLst>
          </p:cNvPr>
          <p:cNvSpPr txBox="1"/>
          <p:nvPr/>
        </p:nvSpPr>
        <p:spPr>
          <a:xfrm>
            <a:off x="8359059" y="2574781"/>
            <a:ext cx="938117" cy="523220"/>
          </a:xfrm>
          <a:prstGeom prst="rect">
            <a:avLst/>
          </a:prstGeom>
          <a:noFill/>
        </p:spPr>
        <p:txBody>
          <a:bodyPr wrap="square">
            <a:spAutoFit/>
          </a:bodyPr>
          <a:lstStyle/>
          <a:p>
            <a:r>
              <a:rPr lang="en-US" sz="1400" dirty="0"/>
              <a:t>Warren</a:t>
            </a:r>
          </a:p>
          <a:p>
            <a:r>
              <a:rPr lang="en-US" sz="1400" b="1" dirty="0">
                <a:solidFill>
                  <a:schemeClr val="bg1">
                    <a:lumMod val="50000"/>
                  </a:schemeClr>
                </a:solidFill>
              </a:rPr>
              <a:t>2CC</a:t>
            </a:r>
            <a:endParaRPr lang="fr-FR" sz="1400" b="1" dirty="0">
              <a:solidFill>
                <a:schemeClr val="bg1">
                  <a:lumMod val="50000"/>
                </a:schemeClr>
              </a:solidFill>
            </a:endParaRPr>
          </a:p>
        </p:txBody>
      </p:sp>
      <p:cxnSp>
        <p:nvCxnSpPr>
          <p:cNvPr id="77" name="Connecteur droit avec flèche 76">
            <a:extLst>
              <a:ext uri="{FF2B5EF4-FFF2-40B4-BE49-F238E27FC236}">
                <a16:creationId xmlns:a16="http://schemas.microsoft.com/office/drawing/2014/main" id="{24BB6371-7D9A-32C5-D72B-FF2C4C6F8E3D}"/>
              </a:ext>
            </a:extLst>
          </p:cNvPr>
          <p:cNvCxnSpPr>
            <a:cxnSpLocks/>
          </p:cNvCxnSpPr>
          <p:nvPr/>
        </p:nvCxnSpPr>
        <p:spPr>
          <a:xfrm>
            <a:off x="8696635" y="1695912"/>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0" name="Image 79" descr="Une image contenant verres, clipart, lunettes, dessin humoristique&#10;&#10;Le contenu généré par l’IA peut être incorrect.">
            <a:extLst>
              <a:ext uri="{FF2B5EF4-FFF2-40B4-BE49-F238E27FC236}">
                <a16:creationId xmlns:a16="http://schemas.microsoft.com/office/drawing/2014/main" id="{7C67EC9B-0CEB-4482-5A43-D84F5951F4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42517" y="3149212"/>
            <a:ext cx="938117" cy="905283"/>
          </a:xfrm>
          <a:prstGeom prst="rect">
            <a:avLst/>
          </a:prstGeom>
        </p:spPr>
      </p:pic>
      <p:pic>
        <p:nvPicPr>
          <p:cNvPr id="82" name="Image 81" descr="Une image contenant verres, clipart, dessin humoristique, illustration&#10;&#10;Le contenu généré par l’IA peut être incorrect.">
            <a:extLst>
              <a:ext uri="{FF2B5EF4-FFF2-40B4-BE49-F238E27FC236}">
                <a16:creationId xmlns:a16="http://schemas.microsoft.com/office/drawing/2014/main" id="{03F4107B-83DA-E7EF-672C-9F7C798A2C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34700" y="3220372"/>
            <a:ext cx="802843" cy="834123"/>
          </a:xfrm>
          <a:prstGeom prst="rect">
            <a:avLst/>
          </a:prstGeom>
        </p:spPr>
      </p:pic>
      <p:cxnSp>
        <p:nvCxnSpPr>
          <p:cNvPr id="83" name="Connecteur droit avec flèche 82">
            <a:extLst>
              <a:ext uri="{FF2B5EF4-FFF2-40B4-BE49-F238E27FC236}">
                <a16:creationId xmlns:a16="http://schemas.microsoft.com/office/drawing/2014/main" id="{B319D740-E7A8-5FBA-01F1-7C76CD9683F2}"/>
              </a:ext>
            </a:extLst>
          </p:cNvPr>
          <p:cNvCxnSpPr>
            <a:cxnSpLocks/>
          </p:cNvCxnSpPr>
          <p:nvPr/>
        </p:nvCxnSpPr>
        <p:spPr>
          <a:xfrm flipH="1">
            <a:off x="13248642" y="3043831"/>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4" name="Connecteur droit avec flèche 83">
            <a:extLst>
              <a:ext uri="{FF2B5EF4-FFF2-40B4-BE49-F238E27FC236}">
                <a16:creationId xmlns:a16="http://schemas.microsoft.com/office/drawing/2014/main" id="{DDF547D9-EF20-188B-CED9-F0E48C1237AB}"/>
              </a:ext>
            </a:extLst>
          </p:cNvPr>
          <p:cNvCxnSpPr>
            <a:cxnSpLocks/>
          </p:cNvCxnSpPr>
          <p:nvPr/>
        </p:nvCxnSpPr>
        <p:spPr>
          <a:xfrm>
            <a:off x="13670776" y="3067307"/>
            <a:ext cx="200570" cy="232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5" name="ZoneTexte 84">
            <a:extLst>
              <a:ext uri="{FF2B5EF4-FFF2-40B4-BE49-F238E27FC236}">
                <a16:creationId xmlns:a16="http://schemas.microsoft.com/office/drawing/2014/main" id="{9749FC82-9E23-57C1-B72D-B93B456FAA8B}"/>
              </a:ext>
            </a:extLst>
          </p:cNvPr>
          <p:cNvSpPr txBox="1"/>
          <p:nvPr/>
        </p:nvSpPr>
        <p:spPr>
          <a:xfrm>
            <a:off x="12665921" y="4005812"/>
            <a:ext cx="938117" cy="523220"/>
          </a:xfrm>
          <a:prstGeom prst="rect">
            <a:avLst/>
          </a:prstGeom>
          <a:noFill/>
        </p:spPr>
        <p:txBody>
          <a:bodyPr wrap="square">
            <a:spAutoFit/>
          </a:bodyPr>
          <a:lstStyle/>
          <a:p>
            <a:r>
              <a:rPr lang="en-US" sz="1400" dirty="0"/>
              <a:t>Levi</a:t>
            </a:r>
          </a:p>
          <a:p>
            <a:r>
              <a:rPr lang="en-US" sz="1400" b="1" dirty="0">
                <a:highlight>
                  <a:srgbClr val="FFC600"/>
                </a:highlight>
              </a:rPr>
              <a:t>2CC</a:t>
            </a:r>
            <a:endParaRPr lang="fr-FR" sz="1400" b="1" dirty="0">
              <a:highlight>
                <a:srgbClr val="FFC600"/>
              </a:highlight>
            </a:endParaRPr>
          </a:p>
        </p:txBody>
      </p:sp>
      <p:sp>
        <p:nvSpPr>
          <p:cNvPr id="86" name="ZoneTexte 85">
            <a:extLst>
              <a:ext uri="{FF2B5EF4-FFF2-40B4-BE49-F238E27FC236}">
                <a16:creationId xmlns:a16="http://schemas.microsoft.com/office/drawing/2014/main" id="{BC5F1954-F07C-F249-968A-B9C9B0C9313C}"/>
              </a:ext>
            </a:extLst>
          </p:cNvPr>
          <p:cNvSpPr txBox="1"/>
          <p:nvPr/>
        </p:nvSpPr>
        <p:spPr>
          <a:xfrm>
            <a:off x="14025213" y="3977204"/>
            <a:ext cx="938117" cy="523220"/>
          </a:xfrm>
          <a:prstGeom prst="rect">
            <a:avLst/>
          </a:prstGeom>
          <a:noFill/>
        </p:spPr>
        <p:txBody>
          <a:bodyPr wrap="square">
            <a:spAutoFit/>
          </a:bodyPr>
          <a:lstStyle/>
          <a:p>
            <a:r>
              <a:rPr lang="fr-FR" sz="1400" dirty="0" err="1"/>
              <a:t>Eliyah</a:t>
            </a:r>
            <a:endParaRPr lang="en-US" sz="1400" dirty="0"/>
          </a:p>
          <a:p>
            <a:r>
              <a:rPr lang="en-US" sz="1400" b="1" dirty="0">
                <a:highlight>
                  <a:srgbClr val="FFC600"/>
                </a:highlight>
              </a:rPr>
              <a:t>2CC</a:t>
            </a:r>
            <a:endParaRPr lang="fr-FR" sz="1400" b="1" dirty="0">
              <a:highlight>
                <a:srgbClr val="FFC600"/>
              </a:highlight>
            </a:endParaRPr>
          </a:p>
        </p:txBody>
      </p:sp>
      <p:cxnSp>
        <p:nvCxnSpPr>
          <p:cNvPr id="88" name="Connecteur droit avec flèche 87">
            <a:extLst>
              <a:ext uri="{FF2B5EF4-FFF2-40B4-BE49-F238E27FC236}">
                <a16:creationId xmlns:a16="http://schemas.microsoft.com/office/drawing/2014/main" id="{CC0E21B4-AA4C-0EE1-3210-1D0DBA2B58F4}"/>
              </a:ext>
            </a:extLst>
          </p:cNvPr>
          <p:cNvCxnSpPr>
            <a:cxnSpLocks/>
          </p:cNvCxnSpPr>
          <p:nvPr/>
        </p:nvCxnSpPr>
        <p:spPr>
          <a:xfrm flipH="1">
            <a:off x="5087620" y="3823346"/>
            <a:ext cx="594036" cy="435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9" name="Connecteur droit avec flèche 88">
            <a:extLst>
              <a:ext uri="{FF2B5EF4-FFF2-40B4-BE49-F238E27FC236}">
                <a16:creationId xmlns:a16="http://schemas.microsoft.com/office/drawing/2014/main" id="{7D57CBD1-688C-F240-AC66-11B367B5C3B8}"/>
              </a:ext>
            </a:extLst>
          </p:cNvPr>
          <p:cNvCxnSpPr>
            <a:cxnSpLocks/>
          </p:cNvCxnSpPr>
          <p:nvPr/>
        </p:nvCxnSpPr>
        <p:spPr>
          <a:xfrm>
            <a:off x="5898438" y="3846822"/>
            <a:ext cx="547367" cy="4116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6" name="Image 95" descr="Une image contenant clipart, illustration, art, dessin humoristique&#10;&#10;Le contenu généré par l’IA peut être incorrect.">
            <a:extLst>
              <a:ext uri="{FF2B5EF4-FFF2-40B4-BE49-F238E27FC236}">
                <a16:creationId xmlns:a16="http://schemas.microsoft.com/office/drawing/2014/main" id="{8501A72B-C812-032D-BBA3-1610FD8546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98813" y="3858929"/>
            <a:ext cx="701724" cy="850575"/>
          </a:xfrm>
          <a:prstGeom prst="rect">
            <a:avLst/>
          </a:prstGeom>
        </p:spPr>
      </p:pic>
      <p:pic>
        <p:nvPicPr>
          <p:cNvPr id="98" name="Image 97" descr="Une image contenant clipart, dessin, illustration, dessin humoristique&#10;&#10;Le contenu généré par l’IA peut être incorrect.">
            <a:extLst>
              <a:ext uri="{FF2B5EF4-FFF2-40B4-BE49-F238E27FC236}">
                <a16:creationId xmlns:a16="http://schemas.microsoft.com/office/drawing/2014/main" id="{55AF57E2-6442-D039-83E6-9A0C9A48E3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7243" y="4073589"/>
            <a:ext cx="665748" cy="829593"/>
          </a:xfrm>
          <a:prstGeom prst="rect">
            <a:avLst/>
          </a:prstGeom>
        </p:spPr>
      </p:pic>
      <p:sp>
        <p:nvSpPr>
          <p:cNvPr id="99" name="ZoneTexte 98">
            <a:extLst>
              <a:ext uri="{FF2B5EF4-FFF2-40B4-BE49-F238E27FC236}">
                <a16:creationId xmlns:a16="http://schemas.microsoft.com/office/drawing/2014/main" id="{6152B58D-6BD6-590A-A65C-7EEBCA7DE37A}"/>
              </a:ext>
            </a:extLst>
          </p:cNvPr>
          <p:cNvSpPr txBox="1"/>
          <p:nvPr/>
        </p:nvSpPr>
        <p:spPr>
          <a:xfrm>
            <a:off x="4516427" y="4652793"/>
            <a:ext cx="938117" cy="523220"/>
          </a:xfrm>
          <a:prstGeom prst="rect">
            <a:avLst/>
          </a:prstGeom>
          <a:noFill/>
        </p:spPr>
        <p:txBody>
          <a:bodyPr wrap="square">
            <a:spAutoFit/>
          </a:bodyPr>
          <a:lstStyle/>
          <a:p>
            <a:r>
              <a:rPr lang="en-US" sz="1400" dirty="0"/>
              <a:t>Malik</a:t>
            </a:r>
          </a:p>
          <a:p>
            <a:r>
              <a:rPr lang="en-US" sz="1400" b="1" dirty="0">
                <a:highlight>
                  <a:srgbClr val="FFC600"/>
                </a:highlight>
              </a:rPr>
              <a:t>2CC</a:t>
            </a:r>
            <a:endParaRPr lang="fr-FR" sz="1400" b="1" dirty="0">
              <a:highlight>
                <a:srgbClr val="FFC600"/>
              </a:highlight>
            </a:endParaRPr>
          </a:p>
        </p:txBody>
      </p:sp>
      <p:sp>
        <p:nvSpPr>
          <p:cNvPr id="100" name="ZoneTexte 99">
            <a:extLst>
              <a:ext uri="{FF2B5EF4-FFF2-40B4-BE49-F238E27FC236}">
                <a16:creationId xmlns:a16="http://schemas.microsoft.com/office/drawing/2014/main" id="{235A1682-D04F-DA2B-C0DE-7A4C6F57A4A8}"/>
              </a:ext>
            </a:extLst>
          </p:cNvPr>
          <p:cNvSpPr txBox="1"/>
          <p:nvPr/>
        </p:nvSpPr>
        <p:spPr>
          <a:xfrm>
            <a:off x="6539272" y="4852252"/>
            <a:ext cx="938117" cy="523220"/>
          </a:xfrm>
          <a:prstGeom prst="rect">
            <a:avLst/>
          </a:prstGeom>
          <a:noFill/>
        </p:spPr>
        <p:txBody>
          <a:bodyPr wrap="square">
            <a:spAutoFit/>
          </a:bodyPr>
          <a:lstStyle/>
          <a:p>
            <a:r>
              <a:rPr lang="en-US" sz="1400" dirty="0"/>
              <a:t>Elias</a:t>
            </a:r>
          </a:p>
          <a:p>
            <a:r>
              <a:rPr lang="en-US" sz="1400" b="1" dirty="0">
                <a:highlight>
                  <a:srgbClr val="FFC600"/>
                </a:highlight>
              </a:rPr>
              <a:t>2CC</a:t>
            </a:r>
            <a:endParaRPr lang="fr-FR" sz="1400" b="1" dirty="0">
              <a:highlight>
                <a:srgbClr val="FFC600"/>
              </a:highlight>
            </a:endParaRPr>
          </a:p>
        </p:txBody>
      </p:sp>
      <p:pic>
        <p:nvPicPr>
          <p:cNvPr id="106" name="Image 105" descr="Une image contenant dessin humoristique, clipart, illustration, art&#10;&#10;Le contenu généré par l’IA peut être incorrect.">
            <a:extLst>
              <a:ext uri="{FF2B5EF4-FFF2-40B4-BE49-F238E27FC236}">
                <a16:creationId xmlns:a16="http://schemas.microsoft.com/office/drawing/2014/main" id="{B753F21C-F4E4-12B4-6E6F-E3F88C2F8C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62247" y="8855447"/>
            <a:ext cx="824495" cy="770903"/>
          </a:xfrm>
          <a:prstGeom prst="rect">
            <a:avLst/>
          </a:prstGeom>
        </p:spPr>
      </p:pic>
      <p:pic>
        <p:nvPicPr>
          <p:cNvPr id="108" name="Image 107" descr="Une image contenant clipart, illustration, dessin, dessin humoristique&#10;&#10;Le contenu généré par l’IA peut être incorrect.">
            <a:extLst>
              <a:ext uri="{FF2B5EF4-FFF2-40B4-BE49-F238E27FC236}">
                <a16:creationId xmlns:a16="http://schemas.microsoft.com/office/drawing/2014/main" id="{355CE091-E266-081D-5ADF-BB51E0A35B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48211" y="8772373"/>
            <a:ext cx="720816" cy="873716"/>
          </a:xfrm>
          <a:prstGeom prst="rect">
            <a:avLst/>
          </a:prstGeom>
        </p:spPr>
      </p:pic>
      <p:cxnSp>
        <p:nvCxnSpPr>
          <p:cNvPr id="109" name="Connecteur droit avec flèche 108">
            <a:extLst>
              <a:ext uri="{FF2B5EF4-FFF2-40B4-BE49-F238E27FC236}">
                <a16:creationId xmlns:a16="http://schemas.microsoft.com/office/drawing/2014/main" id="{11C1C110-F8F9-D09B-83B3-B8C226B37339}"/>
              </a:ext>
            </a:extLst>
          </p:cNvPr>
          <p:cNvCxnSpPr>
            <a:cxnSpLocks/>
          </p:cNvCxnSpPr>
          <p:nvPr/>
        </p:nvCxnSpPr>
        <p:spPr>
          <a:xfrm flipH="1">
            <a:off x="5629168" y="8511524"/>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0" name="Connecteur droit avec flèche 109">
            <a:extLst>
              <a:ext uri="{FF2B5EF4-FFF2-40B4-BE49-F238E27FC236}">
                <a16:creationId xmlns:a16="http://schemas.microsoft.com/office/drawing/2014/main" id="{6EE3413F-D132-B6D0-73D2-C5F80E9F30A0}"/>
              </a:ext>
            </a:extLst>
          </p:cNvPr>
          <p:cNvCxnSpPr>
            <a:cxnSpLocks/>
          </p:cNvCxnSpPr>
          <p:nvPr/>
        </p:nvCxnSpPr>
        <p:spPr>
          <a:xfrm>
            <a:off x="6293389" y="8525490"/>
            <a:ext cx="200570" cy="232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1" name="ZoneTexte 110">
            <a:extLst>
              <a:ext uri="{FF2B5EF4-FFF2-40B4-BE49-F238E27FC236}">
                <a16:creationId xmlns:a16="http://schemas.microsoft.com/office/drawing/2014/main" id="{573D7690-A7B9-F2F9-A983-0FDD6E4F5ECC}"/>
              </a:ext>
            </a:extLst>
          </p:cNvPr>
          <p:cNvSpPr txBox="1"/>
          <p:nvPr/>
        </p:nvSpPr>
        <p:spPr>
          <a:xfrm>
            <a:off x="4714614" y="9384479"/>
            <a:ext cx="938117" cy="523220"/>
          </a:xfrm>
          <a:prstGeom prst="rect">
            <a:avLst/>
          </a:prstGeom>
          <a:noFill/>
        </p:spPr>
        <p:txBody>
          <a:bodyPr wrap="square">
            <a:spAutoFit/>
          </a:bodyPr>
          <a:lstStyle/>
          <a:p>
            <a:r>
              <a:rPr lang="en-US" sz="1400" dirty="0"/>
              <a:t>Connor</a:t>
            </a:r>
          </a:p>
          <a:p>
            <a:r>
              <a:rPr lang="en-US" sz="1400" b="1" dirty="0">
                <a:highlight>
                  <a:srgbClr val="FFC600"/>
                </a:highlight>
              </a:rPr>
              <a:t>2CC</a:t>
            </a:r>
            <a:endParaRPr lang="fr-FR" sz="1400" b="1" dirty="0">
              <a:highlight>
                <a:srgbClr val="FFC600"/>
              </a:highlight>
            </a:endParaRPr>
          </a:p>
        </p:txBody>
      </p:sp>
      <p:sp>
        <p:nvSpPr>
          <p:cNvPr id="112" name="ZoneTexte 111">
            <a:extLst>
              <a:ext uri="{FF2B5EF4-FFF2-40B4-BE49-F238E27FC236}">
                <a16:creationId xmlns:a16="http://schemas.microsoft.com/office/drawing/2014/main" id="{56226896-EE00-899B-E3BB-25161DEFB516}"/>
              </a:ext>
            </a:extLst>
          </p:cNvPr>
          <p:cNvSpPr txBox="1"/>
          <p:nvPr/>
        </p:nvSpPr>
        <p:spPr>
          <a:xfrm>
            <a:off x="6795784" y="9381329"/>
            <a:ext cx="938117" cy="523220"/>
          </a:xfrm>
          <a:prstGeom prst="rect">
            <a:avLst/>
          </a:prstGeom>
          <a:noFill/>
        </p:spPr>
        <p:txBody>
          <a:bodyPr wrap="square">
            <a:spAutoFit/>
          </a:bodyPr>
          <a:lstStyle/>
          <a:p>
            <a:r>
              <a:rPr lang="en-US" sz="1400" dirty="0"/>
              <a:t>Sam</a:t>
            </a:r>
          </a:p>
          <a:p>
            <a:r>
              <a:rPr lang="en-US" sz="1400" b="1" dirty="0">
                <a:highlight>
                  <a:srgbClr val="FFC600"/>
                </a:highlight>
              </a:rPr>
              <a:t>2CC</a:t>
            </a:r>
            <a:endParaRPr lang="fr-FR" sz="1400" b="1" dirty="0">
              <a:highlight>
                <a:srgbClr val="FFC600"/>
              </a:highlight>
            </a:endParaRPr>
          </a:p>
        </p:txBody>
      </p:sp>
      <p:cxnSp>
        <p:nvCxnSpPr>
          <p:cNvPr id="113" name="Connecteur droit 112">
            <a:extLst>
              <a:ext uri="{FF2B5EF4-FFF2-40B4-BE49-F238E27FC236}">
                <a16:creationId xmlns:a16="http://schemas.microsoft.com/office/drawing/2014/main" id="{F38D19EE-FF57-070C-1DD0-F4731B19AE18}"/>
              </a:ext>
            </a:extLst>
          </p:cNvPr>
          <p:cNvCxnSpPr>
            <a:cxnSpLocks/>
          </p:cNvCxnSpPr>
          <p:nvPr/>
        </p:nvCxnSpPr>
        <p:spPr>
          <a:xfrm>
            <a:off x="6181742" y="1680555"/>
            <a:ext cx="2530011" cy="30715"/>
          </a:xfrm>
          <a:prstGeom prst="line">
            <a:avLst/>
          </a:prstGeom>
        </p:spPr>
        <p:style>
          <a:lnRef idx="2">
            <a:schemeClr val="dk1"/>
          </a:lnRef>
          <a:fillRef idx="0">
            <a:schemeClr val="dk1"/>
          </a:fillRef>
          <a:effectRef idx="1">
            <a:schemeClr val="dk1"/>
          </a:effectRef>
          <a:fontRef idx="minor">
            <a:schemeClr val="tx1"/>
          </a:fontRef>
        </p:style>
      </p:cxnSp>
      <p:pic>
        <p:nvPicPr>
          <p:cNvPr id="4" name="19.1">
            <a:hlinkClick r:id="" action="ppaction://media"/>
            <a:extLst>
              <a:ext uri="{FF2B5EF4-FFF2-40B4-BE49-F238E27FC236}">
                <a16:creationId xmlns:a16="http://schemas.microsoft.com/office/drawing/2014/main" id="{783DCEAE-3660-CE90-DE10-F3C619B69A1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5788" y="5859116"/>
            <a:ext cx="609600" cy="609600"/>
          </a:xfrm>
          <a:prstGeom prst="rect">
            <a:avLst/>
          </a:prstGeom>
        </p:spPr>
      </p:pic>
    </p:spTree>
    <p:extLst>
      <p:ext uri="{BB962C8B-B14F-4D97-AF65-F5344CB8AC3E}">
        <p14:creationId xmlns:p14="http://schemas.microsoft.com/office/powerpoint/2010/main" val="330954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F3A0-40A2-10BA-A876-B51FD4620733}"/>
            </a:ext>
          </a:extLst>
        </p:cNvPr>
        <p:cNvGrpSpPr/>
        <p:nvPr/>
      </p:nvGrpSpPr>
      <p:grpSpPr>
        <a:xfrm>
          <a:off x="0" y="0"/>
          <a:ext cx="0" cy="0"/>
          <a:chOff x="0" y="0"/>
          <a:chExt cx="0" cy="0"/>
        </a:xfrm>
      </p:grpSpPr>
      <p:sp>
        <p:nvSpPr>
          <p:cNvPr id="43" name="Titre 1">
            <a:extLst>
              <a:ext uri="{FF2B5EF4-FFF2-40B4-BE49-F238E27FC236}">
                <a16:creationId xmlns:a16="http://schemas.microsoft.com/office/drawing/2014/main" id="{FA24C1DD-B21B-F1DE-E290-B78732C1997F}"/>
              </a:ext>
            </a:extLst>
          </p:cNvPr>
          <p:cNvSpPr>
            <a:spLocks noGrp="1"/>
          </p:cNvSpPr>
          <p:nvPr>
            <p:ph type="title"/>
          </p:nvPr>
        </p:nvSpPr>
        <p:spPr>
          <a:xfrm>
            <a:off x="66266" y="-21572"/>
            <a:ext cx="10515600" cy="1124552"/>
          </a:xfrm>
        </p:spPr>
        <p:txBody>
          <a:bodyPr>
            <a:normAutofit fontScale="90000"/>
          </a:bodyPr>
          <a:lstStyle/>
          <a:p>
            <a:r>
              <a:rPr lang="en-US" b="1" dirty="0" err="1">
                <a:latin typeface="Salina" pitchFamily="50" charset="0"/>
              </a:rPr>
              <a:t>Mois</a:t>
            </a:r>
            <a:r>
              <a:rPr lang="en-US" b="1" dirty="0">
                <a:latin typeface="Salina" pitchFamily="50" charset="0"/>
              </a:rPr>
              <a:t> 5 - </a:t>
            </a:r>
            <a:r>
              <a:rPr lang="en-US" b="1" dirty="0">
                <a:solidFill>
                  <a:srgbClr val="FFC600"/>
                </a:solidFill>
                <a:latin typeface="Salina" pitchFamily="50" charset="0"/>
              </a:rPr>
              <a:t>Fly to Eagle (Zoom sur Jérémy)</a:t>
            </a:r>
            <a:endParaRPr lang="fr-FR" dirty="0">
              <a:solidFill>
                <a:srgbClr val="FFC600"/>
              </a:solidFill>
              <a:latin typeface="Salina" pitchFamily="50" charset="0"/>
            </a:endParaRPr>
          </a:p>
        </p:txBody>
      </p:sp>
      <p:cxnSp>
        <p:nvCxnSpPr>
          <p:cNvPr id="30" name="Connecteur droit avec flèche 29">
            <a:extLst>
              <a:ext uri="{FF2B5EF4-FFF2-40B4-BE49-F238E27FC236}">
                <a16:creationId xmlns:a16="http://schemas.microsoft.com/office/drawing/2014/main" id="{A92B7287-D060-CDA2-C39B-0D0558AF9CD1}"/>
              </a:ext>
            </a:extLst>
          </p:cNvPr>
          <p:cNvCxnSpPr>
            <a:cxnSpLocks/>
          </p:cNvCxnSpPr>
          <p:nvPr/>
        </p:nvCxnSpPr>
        <p:spPr>
          <a:xfrm>
            <a:off x="6077004" y="7039003"/>
            <a:ext cx="0" cy="5496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0" name="Image 39" descr="Une image contenant clipart, dessin, sourire, illustration&#10;&#10;Description générée automatiquement">
            <a:extLst>
              <a:ext uri="{FF2B5EF4-FFF2-40B4-BE49-F238E27FC236}">
                <a16:creationId xmlns:a16="http://schemas.microsoft.com/office/drawing/2014/main" id="{C47F5BCE-299D-45FF-7547-A69EBFCF7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479" y="7505512"/>
            <a:ext cx="671886" cy="872579"/>
          </a:xfrm>
          <a:prstGeom prst="rect">
            <a:avLst/>
          </a:prstGeom>
        </p:spPr>
      </p:pic>
      <p:sp>
        <p:nvSpPr>
          <p:cNvPr id="69" name="ZoneTexte 68">
            <a:extLst>
              <a:ext uri="{FF2B5EF4-FFF2-40B4-BE49-F238E27FC236}">
                <a16:creationId xmlns:a16="http://schemas.microsoft.com/office/drawing/2014/main" id="{E27B8C71-AB9A-C70C-C6AB-9B6067DDA768}"/>
              </a:ext>
            </a:extLst>
          </p:cNvPr>
          <p:cNvSpPr txBox="1"/>
          <p:nvPr/>
        </p:nvSpPr>
        <p:spPr>
          <a:xfrm>
            <a:off x="5790208" y="8288837"/>
            <a:ext cx="938117" cy="523220"/>
          </a:xfrm>
          <a:prstGeom prst="rect">
            <a:avLst/>
          </a:prstGeom>
          <a:noFill/>
        </p:spPr>
        <p:txBody>
          <a:bodyPr wrap="square">
            <a:spAutoFit/>
          </a:bodyPr>
          <a:lstStyle/>
          <a:p>
            <a:r>
              <a:rPr lang="en-US" sz="1400" dirty="0"/>
              <a:t>Drew</a:t>
            </a:r>
          </a:p>
          <a:p>
            <a:r>
              <a:rPr lang="en-US" sz="1400" b="1" dirty="0">
                <a:solidFill>
                  <a:schemeClr val="bg1">
                    <a:lumMod val="50000"/>
                  </a:schemeClr>
                </a:solidFill>
              </a:rPr>
              <a:t>2CC</a:t>
            </a:r>
            <a:endParaRPr lang="fr-FR" sz="1400" b="1" dirty="0">
              <a:solidFill>
                <a:schemeClr val="bg1">
                  <a:lumMod val="50000"/>
                </a:schemeClr>
              </a:solidFill>
            </a:endParaRPr>
          </a:p>
        </p:txBody>
      </p:sp>
      <p:pic>
        <p:nvPicPr>
          <p:cNvPr id="80" name="Image 79" descr="Une image contenant verres, clipart, lunettes, dessin humoristique&#10;&#10;Le contenu généré par l’IA peut être incorrect.">
            <a:extLst>
              <a:ext uri="{FF2B5EF4-FFF2-40B4-BE49-F238E27FC236}">
                <a16:creationId xmlns:a16="http://schemas.microsoft.com/office/drawing/2014/main" id="{EC1895E9-CE6B-3D15-CB00-CB4294887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2517" y="3149212"/>
            <a:ext cx="938117" cy="905283"/>
          </a:xfrm>
          <a:prstGeom prst="rect">
            <a:avLst/>
          </a:prstGeom>
        </p:spPr>
      </p:pic>
      <p:pic>
        <p:nvPicPr>
          <p:cNvPr id="82" name="Image 81" descr="Une image contenant verres, clipart, dessin humoristique, illustration&#10;&#10;Le contenu généré par l’IA peut être incorrect.">
            <a:extLst>
              <a:ext uri="{FF2B5EF4-FFF2-40B4-BE49-F238E27FC236}">
                <a16:creationId xmlns:a16="http://schemas.microsoft.com/office/drawing/2014/main" id="{D340E665-5859-23C3-85E0-6F4B6925F6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4700" y="3220372"/>
            <a:ext cx="802843" cy="834123"/>
          </a:xfrm>
          <a:prstGeom prst="rect">
            <a:avLst/>
          </a:prstGeom>
        </p:spPr>
      </p:pic>
      <p:cxnSp>
        <p:nvCxnSpPr>
          <p:cNvPr id="83" name="Connecteur droit avec flèche 82">
            <a:extLst>
              <a:ext uri="{FF2B5EF4-FFF2-40B4-BE49-F238E27FC236}">
                <a16:creationId xmlns:a16="http://schemas.microsoft.com/office/drawing/2014/main" id="{D461DF04-7791-CE88-4FA9-764AC220C7B9}"/>
              </a:ext>
            </a:extLst>
          </p:cNvPr>
          <p:cNvCxnSpPr>
            <a:cxnSpLocks/>
          </p:cNvCxnSpPr>
          <p:nvPr/>
        </p:nvCxnSpPr>
        <p:spPr>
          <a:xfrm flipH="1">
            <a:off x="13248642" y="3043831"/>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4" name="Connecteur droit avec flèche 83">
            <a:extLst>
              <a:ext uri="{FF2B5EF4-FFF2-40B4-BE49-F238E27FC236}">
                <a16:creationId xmlns:a16="http://schemas.microsoft.com/office/drawing/2014/main" id="{C38DF070-1A13-4832-0AC8-9267ED668873}"/>
              </a:ext>
            </a:extLst>
          </p:cNvPr>
          <p:cNvCxnSpPr>
            <a:cxnSpLocks/>
          </p:cNvCxnSpPr>
          <p:nvPr/>
        </p:nvCxnSpPr>
        <p:spPr>
          <a:xfrm>
            <a:off x="13670776" y="3067307"/>
            <a:ext cx="200570" cy="232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5" name="ZoneTexte 84">
            <a:extLst>
              <a:ext uri="{FF2B5EF4-FFF2-40B4-BE49-F238E27FC236}">
                <a16:creationId xmlns:a16="http://schemas.microsoft.com/office/drawing/2014/main" id="{491C9DA2-024B-97CB-D5B9-CDE52ECB9DFA}"/>
              </a:ext>
            </a:extLst>
          </p:cNvPr>
          <p:cNvSpPr txBox="1"/>
          <p:nvPr/>
        </p:nvSpPr>
        <p:spPr>
          <a:xfrm>
            <a:off x="12665921" y="4005812"/>
            <a:ext cx="938117" cy="523220"/>
          </a:xfrm>
          <a:prstGeom prst="rect">
            <a:avLst/>
          </a:prstGeom>
          <a:noFill/>
        </p:spPr>
        <p:txBody>
          <a:bodyPr wrap="square">
            <a:spAutoFit/>
          </a:bodyPr>
          <a:lstStyle/>
          <a:p>
            <a:r>
              <a:rPr lang="en-US" sz="1400" dirty="0"/>
              <a:t>Levi</a:t>
            </a:r>
          </a:p>
          <a:p>
            <a:r>
              <a:rPr lang="en-US" sz="1400" b="1" dirty="0">
                <a:highlight>
                  <a:srgbClr val="FFC600"/>
                </a:highlight>
              </a:rPr>
              <a:t>2CC</a:t>
            </a:r>
            <a:endParaRPr lang="fr-FR" sz="1400" b="1" dirty="0">
              <a:highlight>
                <a:srgbClr val="FFC600"/>
              </a:highlight>
            </a:endParaRPr>
          </a:p>
        </p:txBody>
      </p:sp>
      <p:sp>
        <p:nvSpPr>
          <p:cNvPr id="86" name="ZoneTexte 85">
            <a:extLst>
              <a:ext uri="{FF2B5EF4-FFF2-40B4-BE49-F238E27FC236}">
                <a16:creationId xmlns:a16="http://schemas.microsoft.com/office/drawing/2014/main" id="{333BFD41-A9CE-A6E0-518E-32100795B125}"/>
              </a:ext>
            </a:extLst>
          </p:cNvPr>
          <p:cNvSpPr txBox="1"/>
          <p:nvPr/>
        </p:nvSpPr>
        <p:spPr>
          <a:xfrm>
            <a:off x="14025213" y="3977204"/>
            <a:ext cx="938117" cy="523220"/>
          </a:xfrm>
          <a:prstGeom prst="rect">
            <a:avLst/>
          </a:prstGeom>
          <a:noFill/>
        </p:spPr>
        <p:txBody>
          <a:bodyPr wrap="square">
            <a:spAutoFit/>
          </a:bodyPr>
          <a:lstStyle/>
          <a:p>
            <a:r>
              <a:rPr lang="fr-FR" sz="1400" dirty="0" err="1"/>
              <a:t>Eliyah</a:t>
            </a:r>
            <a:endParaRPr lang="en-US" sz="1400" dirty="0"/>
          </a:p>
          <a:p>
            <a:r>
              <a:rPr lang="en-US" sz="1400" b="1" dirty="0">
                <a:highlight>
                  <a:srgbClr val="FFC600"/>
                </a:highlight>
              </a:rPr>
              <a:t>2CC</a:t>
            </a:r>
            <a:endParaRPr lang="fr-FR" sz="1400" b="1" dirty="0">
              <a:highlight>
                <a:srgbClr val="FFC600"/>
              </a:highlight>
            </a:endParaRPr>
          </a:p>
        </p:txBody>
      </p:sp>
      <p:pic>
        <p:nvPicPr>
          <p:cNvPr id="106" name="Image 105" descr="Une image contenant dessin humoristique, clipart, illustration, art&#10;&#10;Le contenu généré par l’IA peut être incorrect.">
            <a:extLst>
              <a:ext uri="{FF2B5EF4-FFF2-40B4-BE49-F238E27FC236}">
                <a16:creationId xmlns:a16="http://schemas.microsoft.com/office/drawing/2014/main" id="{F0213E35-4075-66E3-9AF2-F90E4A3644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2247" y="8855447"/>
            <a:ext cx="824495" cy="770903"/>
          </a:xfrm>
          <a:prstGeom prst="rect">
            <a:avLst/>
          </a:prstGeom>
        </p:spPr>
      </p:pic>
      <p:pic>
        <p:nvPicPr>
          <p:cNvPr id="108" name="Image 107" descr="Une image contenant clipart, illustration, dessin, dessin humoristique&#10;&#10;Le contenu généré par l’IA peut être incorrect.">
            <a:extLst>
              <a:ext uri="{FF2B5EF4-FFF2-40B4-BE49-F238E27FC236}">
                <a16:creationId xmlns:a16="http://schemas.microsoft.com/office/drawing/2014/main" id="{DC9E6A3A-452E-3E80-F5A9-FA25D37AB2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8211" y="8772373"/>
            <a:ext cx="720816" cy="873716"/>
          </a:xfrm>
          <a:prstGeom prst="rect">
            <a:avLst/>
          </a:prstGeom>
        </p:spPr>
      </p:pic>
      <p:cxnSp>
        <p:nvCxnSpPr>
          <p:cNvPr id="109" name="Connecteur droit avec flèche 108">
            <a:extLst>
              <a:ext uri="{FF2B5EF4-FFF2-40B4-BE49-F238E27FC236}">
                <a16:creationId xmlns:a16="http://schemas.microsoft.com/office/drawing/2014/main" id="{BAE15355-13B6-4FBC-12A3-3C0E5C5C44D0}"/>
              </a:ext>
            </a:extLst>
          </p:cNvPr>
          <p:cNvCxnSpPr>
            <a:cxnSpLocks/>
          </p:cNvCxnSpPr>
          <p:nvPr/>
        </p:nvCxnSpPr>
        <p:spPr>
          <a:xfrm flipH="1">
            <a:off x="5629168" y="8511524"/>
            <a:ext cx="205352" cy="260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0" name="Connecteur droit avec flèche 109">
            <a:extLst>
              <a:ext uri="{FF2B5EF4-FFF2-40B4-BE49-F238E27FC236}">
                <a16:creationId xmlns:a16="http://schemas.microsoft.com/office/drawing/2014/main" id="{6D769713-5996-78AC-9744-12F6F705FBC0}"/>
              </a:ext>
            </a:extLst>
          </p:cNvPr>
          <p:cNvCxnSpPr>
            <a:cxnSpLocks/>
          </p:cNvCxnSpPr>
          <p:nvPr/>
        </p:nvCxnSpPr>
        <p:spPr>
          <a:xfrm>
            <a:off x="6293389" y="8525490"/>
            <a:ext cx="200570" cy="232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1" name="ZoneTexte 110">
            <a:extLst>
              <a:ext uri="{FF2B5EF4-FFF2-40B4-BE49-F238E27FC236}">
                <a16:creationId xmlns:a16="http://schemas.microsoft.com/office/drawing/2014/main" id="{A912E9B0-718A-A622-6A72-66DBA59EFA2D}"/>
              </a:ext>
            </a:extLst>
          </p:cNvPr>
          <p:cNvSpPr txBox="1"/>
          <p:nvPr/>
        </p:nvSpPr>
        <p:spPr>
          <a:xfrm>
            <a:off x="4714614" y="9384479"/>
            <a:ext cx="938117" cy="523220"/>
          </a:xfrm>
          <a:prstGeom prst="rect">
            <a:avLst/>
          </a:prstGeom>
          <a:noFill/>
        </p:spPr>
        <p:txBody>
          <a:bodyPr wrap="square">
            <a:spAutoFit/>
          </a:bodyPr>
          <a:lstStyle/>
          <a:p>
            <a:r>
              <a:rPr lang="en-US" sz="1400" dirty="0"/>
              <a:t>Connor</a:t>
            </a:r>
          </a:p>
          <a:p>
            <a:r>
              <a:rPr lang="en-US" sz="1400" b="1" dirty="0">
                <a:highlight>
                  <a:srgbClr val="FFC600"/>
                </a:highlight>
              </a:rPr>
              <a:t>2CC</a:t>
            </a:r>
            <a:endParaRPr lang="fr-FR" sz="1400" b="1" dirty="0">
              <a:highlight>
                <a:srgbClr val="FFC600"/>
              </a:highlight>
            </a:endParaRPr>
          </a:p>
        </p:txBody>
      </p:sp>
      <p:sp>
        <p:nvSpPr>
          <p:cNvPr id="112" name="ZoneTexte 111">
            <a:extLst>
              <a:ext uri="{FF2B5EF4-FFF2-40B4-BE49-F238E27FC236}">
                <a16:creationId xmlns:a16="http://schemas.microsoft.com/office/drawing/2014/main" id="{C9C64560-2D09-34A6-D7D1-F2E9F0BD2E6A}"/>
              </a:ext>
            </a:extLst>
          </p:cNvPr>
          <p:cNvSpPr txBox="1"/>
          <p:nvPr/>
        </p:nvSpPr>
        <p:spPr>
          <a:xfrm>
            <a:off x="6795784" y="9381329"/>
            <a:ext cx="938117" cy="523220"/>
          </a:xfrm>
          <a:prstGeom prst="rect">
            <a:avLst/>
          </a:prstGeom>
          <a:noFill/>
        </p:spPr>
        <p:txBody>
          <a:bodyPr wrap="square">
            <a:spAutoFit/>
          </a:bodyPr>
          <a:lstStyle/>
          <a:p>
            <a:r>
              <a:rPr lang="en-US" sz="1400" dirty="0"/>
              <a:t>Sam</a:t>
            </a:r>
          </a:p>
          <a:p>
            <a:r>
              <a:rPr lang="en-US" sz="1400" b="1" dirty="0">
                <a:highlight>
                  <a:srgbClr val="FFC600"/>
                </a:highlight>
              </a:rPr>
              <a:t>2CC</a:t>
            </a:r>
            <a:endParaRPr lang="fr-FR" sz="1400" b="1" dirty="0">
              <a:highlight>
                <a:srgbClr val="FFC600"/>
              </a:highlight>
            </a:endParaRPr>
          </a:p>
        </p:txBody>
      </p:sp>
      <p:pic>
        <p:nvPicPr>
          <p:cNvPr id="3" name="Image 2" descr="Une image contenant clipart, dessin, illustration, dessin humoristique&#10;&#10;Description générée automatiquement">
            <a:extLst>
              <a:ext uri="{FF2B5EF4-FFF2-40B4-BE49-F238E27FC236}">
                <a16:creationId xmlns:a16="http://schemas.microsoft.com/office/drawing/2014/main" id="{9EAFDB42-61FC-8CB1-FC3C-0E5F4485A8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2645" y="1486461"/>
            <a:ext cx="772199" cy="897906"/>
          </a:xfrm>
          <a:prstGeom prst="rect">
            <a:avLst/>
          </a:prstGeom>
        </p:spPr>
      </p:pic>
      <p:sp>
        <p:nvSpPr>
          <p:cNvPr id="4" name="ZoneTexte 3">
            <a:extLst>
              <a:ext uri="{FF2B5EF4-FFF2-40B4-BE49-F238E27FC236}">
                <a16:creationId xmlns:a16="http://schemas.microsoft.com/office/drawing/2014/main" id="{0AB88614-38FC-59A1-FF68-C1403AAEF9D2}"/>
              </a:ext>
            </a:extLst>
          </p:cNvPr>
          <p:cNvSpPr txBox="1"/>
          <p:nvPr/>
        </p:nvSpPr>
        <p:spPr>
          <a:xfrm>
            <a:off x="5702645" y="2279445"/>
            <a:ext cx="938117" cy="584775"/>
          </a:xfrm>
          <a:prstGeom prst="rect">
            <a:avLst/>
          </a:prstGeom>
          <a:noFill/>
        </p:spPr>
        <p:txBody>
          <a:bodyPr wrap="square">
            <a:spAutoFit/>
          </a:bodyPr>
          <a:lstStyle/>
          <a:p>
            <a:r>
              <a:rPr lang="en-US" sz="1600" dirty="0"/>
              <a:t>Jérémy</a:t>
            </a:r>
          </a:p>
          <a:p>
            <a:r>
              <a:rPr lang="en-US" sz="1600" b="1" dirty="0"/>
              <a:t>3CC</a:t>
            </a:r>
            <a:endParaRPr lang="fr-FR" sz="1600" b="1" dirty="0"/>
          </a:p>
        </p:txBody>
      </p:sp>
      <p:cxnSp>
        <p:nvCxnSpPr>
          <p:cNvPr id="7" name="Connecteur droit avec flèche 6">
            <a:extLst>
              <a:ext uri="{FF2B5EF4-FFF2-40B4-BE49-F238E27FC236}">
                <a16:creationId xmlns:a16="http://schemas.microsoft.com/office/drawing/2014/main" id="{BEE04D0B-DBE1-080F-1F7E-C0CAABD7218F}"/>
              </a:ext>
            </a:extLst>
          </p:cNvPr>
          <p:cNvCxnSpPr>
            <a:cxnSpLocks/>
          </p:cNvCxnSpPr>
          <p:nvPr/>
        </p:nvCxnSpPr>
        <p:spPr>
          <a:xfrm>
            <a:off x="6001754" y="2828075"/>
            <a:ext cx="7668" cy="9928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Image 11" descr="Une image contenant sourire, clipart, dessin humoristique, illustration&#10;&#10;Description générée automatiquement">
            <a:extLst>
              <a:ext uri="{FF2B5EF4-FFF2-40B4-BE49-F238E27FC236}">
                <a16:creationId xmlns:a16="http://schemas.microsoft.com/office/drawing/2014/main" id="{E159DAE8-767A-1D0F-E8C9-BCF8E63E27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1056" y="3874454"/>
            <a:ext cx="696732" cy="849673"/>
          </a:xfrm>
          <a:prstGeom prst="rect">
            <a:avLst/>
          </a:prstGeom>
        </p:spPr>
      </p:pic>
      <p:sp>
        <p:nvSpPr>
          <p:cNvPr id="13" name="ZoneTexte 12">
            <a:extLst>
              <a:ext uri="{FF2B5EF4-FFF2-40B4-BE49-F238E27FC236}">
                <a16:creationId xmlns:a16="http://schemas.microsoft.com/office/drawing/2014/main" id="{89C20649-FEAF-099B-A6EF-69D74F85B916}"/>
              </a:ext>
            </a:extLst>
          </p:cNvPr>
          <p:cNvSpPr txBox="1"/>
          <p:nvPr/>
        </p:nvSpPr>
        <p:spPr>
          <a:xfrm>
            <a:off x="1245538" y="3307945"/>
            <a:ext cx="938117" cy="523220"/>
          </a:xfrm>
          <a:prstGeom prst="rect">
            <a:avLst/>
          </a:prstGeom>
          <a:noFill/>
        </p:spPr>
        <p:txBody>
          <a:bodyPr wrap="square">
            <a:spAutoFit/>
          </a:bodyPr>
          <a:lstStyle/>
          <a:p>
            <a:r>
              <a:rPr lang="en-US" sz="1400" dirty="0"/>
              <a:t>Enoch</a:t>
            </a:r>
          </a:p>
          <a:p>
            <a:r>
              <a:rPr lang="en-US" sz="1400" b="1" dirty="0">
                <a:highlight>
                  <a:srgbClr val="FFC600"/>
                </a:highlight>
              </a:rPr>
              <a:t>2CC</a:t>
            </a:r>
            <a:endParaRPr lang="fr-FR" sz="1400" b="1" dirty="0">
              <a:highlight>
                <a:srgbClr val="FFC600"/>
              </a:highlight>
            </a:endParaRPr>
          </a:p>
        </p:txBody>
      </p:sp>
      <p:sp>
        <p:nvSpPr>
          <p:cNvPr id="14" name="ZoneTexte 13">
            <a:extLst>
              <a:ext uri="{FF2B5EF4-FFF2-40B4-BE49-F238E27FC236}">
                <a16:creationId xmlns:a16="http://schemas.microsoft.com/office/drawing/2014/main" id="{70FECE35-E971-17E8-B86A-9BD52BD1E45B}"/>
              </a:ext>
            </a:extLst>
          </p:cNvPr>
          <p:cNvSpPr txBox="1"/>
          <p:nvPr/>
        </p:nvSpPr>
        <p:spPr>
          <a:xfrm>
            <a:off x="5777801" y="4583661"/>
            <a:ext cx="938117" cy="523220"/>
          </a:xfrm>
          <a:prstGeom prst="rect">
            <a:avLst/>
          </a:prstGeom>
          <a:noFill/>
        </p:spPr>
        <p:txBody>
          <a:bodyPr wrap="square">
            <a:spAutoFit/>
          </a:bodyPr>
          <a:lstStyle/>
          <a:p>
            <a:r>
              <a:rPr lang="en-US" sz="1400" dirty="0"/>
              <a:t>Julian</a:t>
            </a:r>
          </a:p>
          <a:p>
            <a:r>
              <a:rPr lang="en-US" sz="1400" b="1" dirty="0"/>
              <a:t>2CC</a:t>
            </a:r>
            <a:endParaRPr lang="fr-FR" sz="1400" b="1" dirty="0"/>
          </a:p>
        </p:txBody>
      </p:sp>
      <p:cxnSp>
        <p:nvCxnSpPr>
          <p:cNvPr id="15" name="Connecteur droit 14">
            <a:extLst>
              <a:ext uri="{FF2B5EF4-FFF2-40B4-BE49-F238E27FC236}">
                <a16:creationId xmlns:a16="http://schemas.microsoft.com/office/drawing/2014/main" id="{1CBDD1FB-3301-3EA5-D76F-CC1103C84004}"/>
              </a:ext>
            </a:extLst>
          </p:cNvPr>
          <p:cNvCxnSpPr>
            <a:cxnSpLocks/>
          </p:cNvCxnSpPr>
          <p:nvPr/>
        </p:nvCxnSpPr>
        <p:spPr>
          <a:xfrm>
            <a:off x="1522201" y="1960718"/>
            <a:ext cx="3969825" cy="0"/>
          </a:xfrm>
          <a:prstGeom prst="line">
            <a:avLst/>
          </a:prstGeom>
        </p:spPr>
        <p:style>
          <a:lnRef idx="2">
            <a:schemeClr val="dk1"/>
          </a:lnRef>
          <a:fillRef idx="0">
            <a:schemeClr val="dk1"/>
          </a:fillRef>
          <a:effectRef idx="1">
            <a:schemeClr val="dk1"/>
          </a:effectRef>
          <a:fontRef idx="minor">
            <a:schemeClr val="tx1"/>
          </a:fontRef>
        </p:style>
      </p:cxnSp>
      <p:cxnSp>
        <p:nvCxnSpPr>
          <p:cNvPr id="17" name="Connecteur droit avec flèche 16">
            <a:extLst>
              <a:ext uri="{FF2B5EF4-FFF2-40B4-BE49-F238E27FC236}">
                <a16:creationId xmlns:a16="http://schemas.microsoft.com/office/drawing/2014/main" id="{815D2169-1F87-5051-BB99-4AAB3BF35EE2}"/>
              </a:ext>
            </a:extLst>
          </p:cNvPr>
          <p:cNvCxnSpPr>
            <a:cxnSpLocks/>
          </p:cNvCxnSpPr>
          <p:nvPr/>
        </p:nvCxnSpPr>
        <p:spPr>
          <a:xfrm>
            <a:off x="2844062" y="1945560"/>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8" name="Image 17" descr="Une image contenant verres, clipart, dessin humoristique, illustration&#10;&#10;Le contenu généré par l’IA peut être incorrect.">
            <a:extLst>
              <a:ext uri="{FF2B5EF4-FFF2-40B4-BE49-F238E27FC236}">
                <a16:creationId xmlns:a16="http://schemas.microsoft.com/office/drawing/2014/main" id="{65992863-C848-EB3B-B5E1-75A1E7F5A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350" y="2454323"/>
            <a:ext cx="802843" cy="834123"/>
          </a:xfrm>
          <a:prstGeom prst="rect">
            <a:avLst/>
          </a:prstGeom>
        </p:spPr>
      </p:pic>
      <p:pic>
        <p:nvPicPr>
          <p:cNvPr id="20" name="Image 19" descr="Une image contenant verres, clipart, lunettes, dessin humoristique&#10;&#10;Le contenu généré par l’IA peut être incorrect.">
            <a:extLst>
              <a:ext uri="{FF2B5EF4-FFF2-40B4-BE49-F238E27FC236}">
                <a16:creationId xmlns:a16="http://schemas.microsoft.com/office/drawing/2014/main" id="{9FEC28FA-BEA6-DD80-C9D3-DC104BDA1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764" y="2460279"/>
            <a:ext cx="938117" cy="905283"/>
          </a:xfrm>
          <a:prstGeom prst="rect">
            <a:avLst/>
          </a:prstGeom>
        </p:spPr>
      </p:pic>
      <p:sp>
        <p:nvSpPr>
          <p:cNvPr id="23" name="ZoneTexte 22">
            <a:extLst>
              <a:ext uri="{FF2B5EF4-FFF2-40B4-BE49-F238E27FC236}">
                <a16:creationId xmlns:a16="http://schemas.microsoft.com/office/drawing/2014/main" id="{94518174-C2CF-D181-AC26-21D94FD877A5}"/>
              </a:ext>
            </a:extLst>
          </p:cNvPr>
          <p:cNvSpPr txBox="1"/>
          <p:nvPr/>
        </p:nvSpPr>
        <p:spPr>
          <a:xfrm>
            <a:off x="2586069" y="3313257"/>
            <a:ext cx="938117" cy="523220"/>
          </a:xfrm>
          <a:prstGeom prst="rect">
            <a:avLst/>
          </a:prstGeom>
          <a:noFill/>
        </p:spPr>
        <p:txBody>
          <a:bodyPr wrap="square">
            <a:spAutoFit/>
          </a:bodyPr>
          <a:lstStyle/>
          <a:p>
            <a:r>
              <a:rPr lang="en-US" sz="1400" dirty="0"/>
              <a:t>Yumi</a:t>
            </a:r>
          </a:p>
          <a:p>
            <a:r>
              <a:rPr lang="en-US" sz="1400" b="1" dirty="0">
                <a:highlight>
                  <a:srgbClr val="FFC600"/>
                </a:highlight>
              </a:rPr>
              <a:t>2CC</a:t>
            </a:r>
            <a:endParaRPr lang="fr-FR" sz="1400" b="1" dirty="0">
              <a:highlight>
                <a:srgbClr val="FFC600"/>
              </a:highlight>
            </a:endParaRPr>
          </a:p>
        </p:txBody>
      </p:sp>
      <p:cxnSp>
        <p:nvCxnSpPr>
          <p:cNvPr id="29" name="Connecteur droit avec flèche 28">
            <a:extLst>
              <a:ext uri="{FF2B5EF4-FFF2-40B4-BE49-F238E27FC236}">
                <a16:creationId xmlns:a16="http://schemas.microsoft.com/office/drawing/2014/main" id="{D03C2EB9-5D9C-C424-D35D-A1AE4A07B559}"/>
              </a:ext>
            </a:extLst>
          </p:cNvPr>
          <p:cNvCxnSpPr>
            <a:cxnSpLocks/>
          </p:cNvCxnSpPr>
          <p:nvPr/>
        </p:nvCxnSpPr>
        <p:spPr>
          <a:xfrm flipH="1">
            <a:off x="5419671" y="4595174"/>
            <a:ext cx="282974" cy="5117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Connecteur droit avec flèche 32">
            <a:extLst>
              <a:ext uri="{FF2B5EF4-FFF2-40B4-BE49-F238E27FC236}">
                <a16:creationId xmlns:a16="http://schemas.microsoft.com/office/drawing/2014/main" id="{E9420B7C-FA8E-8DB0-1423-3DCFEAD99C57}"/>
              </a:ext>
            </a:extLst>
          </p:cNvPr>
          <p:cNvCxnSpPr>
            <a:cxnSpLocks/>
          </p:cNvCxnSpPr>
          <p:nvPr/>
        </p:nvCxnSpPr>
        <p:spPr>
          <a:xfrm>
            <a:off x="6393674" y="4557101"/>
            <a:ext cx="473423" cy="4684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9" name="Image 38" descr="Une image contenant clipart, dessin humoristique, dessin, sourire&#10;&#10;Le contenu généré par l’IA peut être incorrect.">
            <a:extLst>
              <a:ext uri="{FF2B5EF4-FFF2-40B4-BE49-F238E27FC236}">
                <a16:creationId xmlns:a16="http://schemas.microsoft.com/office/drawing/2014/main" id="{B057F403-733F-06AD-246F-5CEEC4DB2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0599" y="5106882"/>
            <a:ext cx="668960" cy="789334"/>
          </a:xfrm>
          <a:prstGeom prst="rect">
            <a:avLst/>
          </a:prstGeom>
        </p:spPr>
      </p:pic>
      <p:sp>
        <p:nvSpPr>
          <p:cNvPr id="41" name="ZoneTexte 40">
            <a:extLst>
              <a:ext uri="{FF2B5EF4-FFF2-40B4-BE49-F238E27FC236}">
                <a16:creationId xmlns:a16="http://schemas.microsoft.com/office/drawing/2014/main" id="{DEE1B858-1BFB-4133-8D8B-B943143D00A9}"/>
              </a:ext>
            </a:extLst>
          </p:cNvPr>
          <p:cNvSpPr txBox="1"/>
          <p:nvPr/>
        </p:nvSpPr>
        <p:spPr>
          <a:xfrm>
            <a:off x="5098532" y="5920348"/>
            <a:ext cx="938117" cy="523220"/>
          </a:xfrm>
          <a:prstGeom prst="rect">
            <a:avLst/>
          </a:prstGeom>
          <a:noFill/>
        </p:spPr>
        <p:txBody>
          <a:bodyPr wrap="square">
            <a:spAutoFit/>
          </a:bodyPr>
          <a:lstStyle/>
          <a:p>
            <a:r>
              <a:rPr lang="en-US" sz="1400" dirty="0"/>
              <a:t>Léa</a:t>
            </a:r>
          </a:p>
          <a:p>
            <a:r>
              <a:rPr lang="en-US" sz="1400" b="1" dirty="0">
                <a:highlight>
                  <a:srgbClr val="FFC600"/>
                </a:highlight>
              </a:rPr>
              <a:t>2CC</a:t>
            </a:r>
            <a:endParaRPr lang="fr-FR" sz="1400" b="1" dirty="0">
              <a:highlight>
                <a:srgbClr val="FFC600"/>
              </a:highlight>
            </a:endParaRPr>
          </a:p>
        </p:txBody>
      </p:sp>
      <p:sp>
        <p:nvSpPr>
          <p:cNvPr id="42" name="ZoneTexte 41">
            <a:extLst>
              <a:ext uri="{FF2B5EF4-FFF2-40B4-BE49-F238E27FC236}">
                <a16:creationId xmlns:a16="http://schemas.microsoft.com/office/drawing/2014/main" id="{B8790211-BCB9-7B6E-FCAB-EA874C72E6EE}"/>
              </a:ext>
            </a:extLst>
          </p:cNvPr>
          <p:cNvSpPr txBox="1"/>
          <p:nvPr/>
        </p:nvSpPr>
        <p:spPr>
          <a:xfrm>
            <a:off x="6715918" y="5832784"/>
            <a:ext cx="938117" cy="523220"/>
          </a:xfrm>
          <a:prstGeom prst="rect">
            <a:avLst/>
          </a:prstGeom>
          <a:noFill/>
        </p:spPr>
        <p:txBody>
          <a:bodyPr wrap="square">
            <a:spAutoFit/>
          </a:bodyPr>
          <a:lstStyle/>
          <a:p>
            <a:r>
              <a:rPr lang="en-US" sz="1400" dirty="0"/>
              <a:t>Yonatan</a:t>
            </a:r>
          </a:p>
          <a:p>
            <a:r>
              <a:rPr lang="en-US" sz="1400" b="1" dirty="0">
                <a:highlight>
                  <a:srgbClr val="FFC600"/>
                </a:highlight>
              </a:rPr>
              <a:t>2CC</a:t>
            </a:r>
            <a:endParaRPr lang="fr-FR" sz="1400" b="1" dirty="0">
              <a:highlight>
                <a:srgbClr val="FFC600"/>
              </a:highlight>
            </a:endParaRPr>
          </a:p>
        </p:txBody>
      </p:sp>
      <p:cxnSp>
        <p:nvCxnSpPr>
          <p:cNvPr id="45" name="Connecteur droit avec flèche 44">
            <a:extLst>
              <a:ext uri="{FF2B5EF4-FFF2-40B4-BE49-F238E27FC236}">
                <a16:creationId xmlns:a16="http://schemas.microsoft.com/office/drawing/2014/main" id="{576FDE85-362C-C2B7-172E-6CF5DA82FDA0}"/>
              </a:ext>
            </a:extLst>
          </p:cNvPr>
          <p:cNvCxnSpPr>
            <a:cxnSpLocks/>
          </p:cNvCxnSpPr>
          <p:nvPr/>
        </p:nvCxnSpPr>
        <p:spPr>
          <a:xfrm>
            <a:off x="1521872" y="1945560"/>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7" name="Image 46" descr="Une image contenant clipart, illustration, halloween, Dessin animé&#10;&#10;Le contenu généré par l’IA peut être incorrect.">
            <a:extLst>
              <a:ext uri="{FF2B5EF4-FFF2-40B4-BE49-F238E27FC236}">
                <a16:creationId xmlns:a16="http://schemas.microsoft.com/office/drawing/2014/main" id="{5BB74680-E41F-8872-9EF5-970BAD02D3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2936" y="5087874"/>
            <a:ext cx="715055" cy="899440"/>
          </a:xfrm>
          <a:prstGeom prst="rect">
            <a:avLst/>
          </a:prstGeom>
        </p:spPr>
      </p:pic>
      <p:pic>
        <p:nvPicPr>
          <p:cNvPr id="5" name="20.1">
            <a:hlinkClick r:id="" action="ppaction://media"/>
            <a:extLst>
              <a:ext uri="{FF2B5EF4-FFF2-40B4-BE49-F238E27FC236}">
                <a16:creationId xmlns:a16="http://schemas.microsoft.com/office/drawing/2014/main" id="{5DFE758B-6C97-C718-1462-28FF7B6B572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6750" y="5920348"/>
            <a:ext cx="609600" cy="609600"/>
          </a:xfrm>
          <a:prstGeom prst="rect">
            <a:avLst/>
          </a:prstGeom>
        </p:spPr>
      </p:pic>
    </p:spTree>
    <p:extLst>
      <p:ext uri="{BB962C8B-B14F-4D97-AF65-F5344CB8AC3E}">
        <p14:creationId xmlns:p14="http://schemas.microsoft.com/office/powerpoint/2010/main" val="32562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14D26-D936-7EB7-046C-8782604C15E9}"/>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0AD14496-35A1-476A-6497-57602E848F4E}"/>
              </a:ext>
            </a:extLst>
          </p:cNvPr>
          <p:cNvSpPr/>
          <p:nvPr/>
        </p:nvSpPr>
        <p:spPr>
          <a:xfrm>
            <a:off x="6332546" y="1510851"/>
            <a:ext cx="789813" cy="776225"/>
          </a:xfrm>
          <a:prstGeom prst="ellipse">
            <a:avLst/>
          </a:prstGeom>
          <a:solidFill>
            <a:srgbClr val="FF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TOI</a:t>
            </a:r>
            <a:endParaRPr lang="fr-FR" b="1" dirty="0">
              <a:solidFill>
                <a:schemeClr val="tx1"/>
              </a:solidFill>
            </a:endParaRPr>
          </a:p>
        </p:txBody>
      </p:sp>
      <p:sp>
        <p:nvSpPr>
          <p:cNvPr id="6" name="ZoneTexte 5">
            <a:extLst>
              <a:ext uri="{FF2B5EF4-FFF2-40B4-BE49-F238E27FC236}">
                <a16:creationId xmlns:a16="http://schemas.microsoft.com/office/drawing/2014/main" id="{8B59A2B4-618A-C5FD-0617-2EDEBDFD8BDF}"/>
              </a:ext>
            </a:extLst>
          </p:cNvPr>
          <p:cNvSpPr txBox="1"/>
          <p:nvPr/>
        </p:nvSpPr>
        <p:spPr>
          <a:xfrm>
            <a:off x="7100611" y="1716069"/>
            <a:ext cx="665226" cy="369332"/>
          </a:xfrm>
          <a:prstGeom prst="rect">
            <a:avLst/>
          </a:prstGeom>
          <a:noFill/>
        </p:spPr>
        <p:txBody>
          <a:bodyPr wrap="square">
            <a:spAutoFit/>
          </a:bodyPr>
          <a:lstStyle/>
          <a:p>
            <a:r>
              <a:rPr lang="en-US" sz="1600" b="1" dirty="0"/>
              <a:t>4CC</a:t>
            </a:r>
            <a:r>
              <a:rPr lang="en-US" dirty="0"/>
              <a:t> </a:t>
            </a:r>
            <a:endParaRPr lang="fr-FR" dirty="0"/>
          </a:p>
        </p:txBody>
      </p:sp>
      <p:sp>
        <p:nvSpPr>
          <p:cNvPr id="43" name="Titre 1">
            <a:extLst>
              <a:ext uri="{FF2B5EF4-FFF2-40B4-BE49-F238E27FC236}">
                <a16:creationId xmlns:a16="http://schemas.microsoft.com/office/drawing/2014/main" id="{2444A9CC-D0B2-1BD3-0927-76F2DE9B798E}"/>
              </a:ext>
            </a:extLst>
          </p:cNvPr>
          <p:cNvSpPr>
            <a:spLocks noGrp="1"/>
          </p:cNvSpPr>
          <p:nvPr>
            <p:ph type="title"/>
          </p:nvPr>
        </p:nvSpPr>
        <p:spPr>
          <a:xfrm>
            <a:off x="66266" y="-21572"/>
            <a:ext cx="10515600" cy="1124552"/>
          </a:xfrm>
        </p:spPr>
        <p:txBody>
          <a:bodyPr>
            <a:normAutofit/>
          </a:bodyPr>
          <a:lstStyle/>
          <a:p>
            <a:r>
              <a:rPr lang="en-US" b="1" dirty="0" err="1">
                <a:latin typeface="Salina" pitchFamily="50" charset="0"/>
              </a:rPr>
              <a:t>Mois</a:t>
            </a:r>
            <a:r>
              <a:rPr lang="en-US" b="1" dirty="0">
                <a:latin typeface="Salina" pitchFamily="50" charset="0"/>
              </a:rPr>
              <a:t> 5 - </a:t>
            </a:r>
            <a:r>
              <a:rPr lang="en-US" b="1" dirty="0">
                <a:solidFill>
                  <a:srgbClr val="FFC600"/>
                </a:solidFill>
                <a:latin typeface="Salina" pitchFamily="50" charset="0"/>
              </a:rPr>
              <a:t>Fly to Eagle</a:t>
            </a:r>
            <a:endParaRPr lang="fr-FR" dirty="0">
              <a:solidFill>
                <a:srgbClr val="FFC600"/>
              </a:solidFill>
              <a:latin typeface="Salina" pitchFamily="50" charset="0"/>
            </a:endParaRPr>
          </a:p>
        </p:txBody>
      </p:sp>
      <p:cxnSp>
        <p:nvCxnSpPr>
          <p:cNvPr id="48" name="Connecteur droit 47">
            <a:extLst>
              <a:ext uri="{FF2B5EF4-FFF2-40B4-BE49-F238E27FC236}">
                <a16:creationId xmlns:a16="http://schemas.microsoft.com/office/drawing/2014/main" id="{56324A26-F82D-BCCD-E441-88F4444D111D}"/>
              </a:ext>
            </a:extLst>
          </p:cNvPr>
          <p:cNvCxnSpPr>
            <a:cxnSpLocks/>
          </p:cNvCxnSpPr>
          <p:nvPr/>
        </p:nvCxnSpPr>
        <p:spPr>
          <a:xfrm>
            <a:off x="1510387" y="1592209"/>
            <a:ext cx="4894484" cy="48085"/>
          </a:xfrm>
          <a:prstGeom prst="line">
            <a:avLst/>
          </a:prstGeom>
        </p:spPr>
        <p:style>
          <a:lnRef idx="2">
            <a:schemeClr val="dk1"/>
          </a:lnRef>
          <a:fillRef idx="0">
            <a:schemeClr val="dk1"/>
          </a:fillRef>
          <a:effectRef idx="1">
            <a:schemeClr val="dk1"/>
          </a:effectRef>
          <a:fontRef idx="minor">
            <a:schemeClr val="tx1"/>
          </a:fontRef>
        </p:style>
      </p:cxnSp>
      <p:cxnSp>
        <p:nvCxnSpPr>
          <p:cNvPr id="50" name="Connecteur droit avec flèche 49">
            <a:extLst>
              <a:ext uri="{FF2B5EF4-FFF2-40B4-BE49-F238E27FC236}">
                <a16:creationId xmlns:a16="http://schemas.microsoft.com/office/drawing/2014/main" id="{4CDAF67C-FE5A-7700-5EF3-12A167A353B1}"/>
              </a:ext>
            </a:extLst>
          </p:cNvPr>
          <p:cNvCxnSpPr>
            <a:cxnSpLocks/>
          </p:cNvCxnSpPr>
          <p:nvPr/>
        </p:nvCxnSpPr>
        <p:spPr>
          <a:xfrm>
            <a:off x="1513758" y="1592209"/>
            <a:ext cx="0" cy="2384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Connecteur droit avec flèche 51">
            <a:extLst>
              <a:ext uri="{FF2B5EF4-FFF2-40B4-BE49-F238E27FC236}">
                <a16:creationId xmlns:a16="http://schemas.microsoft.com/office/drawing/2014/main" id="{F529E9AC-FF07-8A96-67E8-DA6F2C6CE23F}"/>
              </a:ext>
            </a:extLst>
          </p:cNvPr>
          <p:cNvCxnSpPr>
            <a:cxnSpLocks/>
          </p:cNvCxnSpPr>
          <p:nvPr/>
        </p:nvCxnSpPr>
        <p:spPr>
          <a:xfrm>
            <a:off x="2952004" y="1610858"/>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 name="ZoneTexte 55">
            <a:extLst>
              <a:ext uri="{FF2B5EF4-FFF2-40B4-BE49-F238E27FC236}">
                <a16:creationId xmlns:a16="http://schemas.microsoft.com/office/drawing/2014/main" id="{50EB7099-8237-A680-6D04-0A49897977EC}"/>
              </a:ext>
            </a:extLst>
          </p:cNvPr>
          <p:cNvSpPr txBox="1"/>
          <p:nvPr/>
        </p:nvSpPr>
        <p:spPr>
          <a:xfrm>
            <a:off x="1103623" y="2646367"/>
            <a:ext cx="938117" cy="523220"/>
          </a:xfrm>
          <a:prstGeom prst="rect">
            <a:avLst/>
          </a:prstGeom>
          <a:noFill/>
        </p:spPr>
        <p:txBody>
          <a:bodyPr wrap="square">
            <a:spAutoFit/>
          </a:bodyPr>
          <a:lstStyle/>
          <a:p>
            <a:pPr algn="ctr"/>
            <a:r>
              <a:rPr lang="en-US" sz="1400" dirty="0"/>
              <a:t>Gabriel</a:t>
            </a:r>
          </a:p>
          <a:p>
            <a:pPr algn="ctr"/>
            <a:r>
              <a:rPr lang="en-US" sz="1400" b="1" dirty="0">
                <a:highlight>
                  <a:srgbClr val="FFC600"/>
                </a:highlight>
              </a:rPr>
              <a:t>2CC</a:t>
            </a:r>
            <a:endParaRPr lang="fr-FR" sz="1400" b="1" dirty="0">
              <a:highlight>
                <a:srgbClr val="FFC600"/>
              </a:highlight>
            </a:endParaRPr>
          </a:p>
        </p:txBody>
      </p:sp>
      <p:sp>
        <p:nvSpPr>
          <p:cNvPr id="61" name="ZoneTexte 60">
            <a:extLst>
              <a:ext uri="{FF2B5EF4-FFF2-40B4-BE49-F238E27FC236}">
                <a16:creationId xmlns:a16="http://schemas.microsoft.com/office/drawing/2014/main" id="{265DBA7B-B484-BEA9-B157-1A747054D47D}"/>
              </a:ext>
            </a:extLst>
          </p:cNvPr>
          <p:cNvSpPr txBox="1"/>
          <p:nvPr/>
        </p:nvSpPr>
        <p:spPr>
          <a:xfrm>
            <a:off x="3261766" y="2302686"/>
            <a:ext cx="938117" cy="523220"/>
          </a:xfrm>
          <a:prstGeom prst="rect">
            <a:avLst/>
          </a:prstGeom>
          <a:noFill/>
        </p:spPr>
        <p:txBody>
          <a:bodyPr wrap="square">
            <a:spAutoFit/>
          </a:bodyPr>
          <a:lstStyle/>
          <a:p>
            <a:r>
              <a:rPr lang="en-US" sz="1400" dirty="0"/>
              <a:t>Aissa</a:t>
            </a:r>
          </a:p>
          <a:p>
            <a:r>
              <a:rPr lang="en-US" sz="1400" b="1" dirty="0">
                <a:highlight>
                  <a:srgbClr val="FFC600"/>
                </a:highlight>
              </a:rPr>
              <a:t>2 CC</a:t>
            </a:r>
            <a:endParaRPr lang="fr-FR" sz="1400" b="1" dirty="0">
              <a:highlight>
                <a:srgbClr val="FFC600"/>
              </a:highlight>
            </a:endParaRPr>
          </a:p>
        </p:txBody>
      </p:sp>
      <p:sp>
        <p:nvSpPr>
          <p:cNvPr id="32" name="ZoneTexte 31">
            <a:extLst>
              <a:ext uri="{FF2B5EF4-FFF2-40B4-BE49-F238E27FC236}">
                <a16:creationId xmlns:a16="http://schemas.microsoft.com/office/drawing/2014/main" id="{9AC0855A-A90A-38F1-F932-734EB0BC6A8F}"/>
              </a:ext>
            </a:extLst>
          </p:cNvPr>
          <p:cNvSpPr txBox="1"/>
          <p:nvPr/>
        </p:nvSpPr>
        <p:spPr>
          <a:xfrm>
            <a:off x="4472624" y="4339214"/>
            <a:ext cx="759338" cy="584775"/>
          </a:xfrm>
          <a:prstGeom prst="rect">
            <a:avLst/>
          </a:prstGeom>
          <a:noFill/>
        </p:spPr>
        <p:txBody>
          <a:bodyPr wrap="square">
            <a:spAutoFit/>
          </a:bodyPr>
          <a:lstStyle/>
          <a:p>
            <a:pPr algn="ctr"/>
            <a:r>
              <a:rPr lang="en-US" sz="1600" dirty="0"/>
              <a:t>Ly</a:t>
            </a:r>
          </a:p>
          <a:p>
            <a:pPr algn="ctr"/>
            <a:r>
              <a:rPr lang="en-US" sz="1600" b="1" dirty="0">
                <a:solidFill>
                  <a:schemeClr val="bg2">
                    <a:lumMod val="75000"/>
                  </a:schemeClr>
                </a:solidFill>
              </a:rPr>
              <a:t>22 CC</a:t>
            </a:r>
          </a:p>
        </p:txBody>
      </p:sp>
      <p:grpSp>
        <p:nvGrpSpPr>
          <p:cNvPr id="38" name="Groupe 37">
            <a:extLst>
              <a:ext uri="{FF2B5EF4-FFF2-40B4-BE49-F238E27FC236}">
                <a16:creationId xmlns:a16="http://schemas.microsoft.com/office/drawing/2014/main" id="{373A67B9-379B-F599-345D-DC05A2C199A8}"/>
              </a:ext>
            </a:extLst>
          </p:cNvPr>
          <p:cNvGrpSpPr/>
          <p:nvPr/>
        </p:nvGrpSpPr>
        <p:grpSpPr>
          <a:xfrm>
            <a:off x="4479262" y="2131196"/>
            <a:ext cx="1848096" cy="2503994"/>
            <a:chOff x="4464517" y="-5690398"/>
            <a:chExt cx="1848096" cy="2503994"/>
          </a:xfrm>
        </p:grpSpPr>
        <p:grpSp>
          <p:nvGrpSpPr>
            <p:cNvPr id="29" name="Groupe 28">
              <a:extLst>
                <a:ext uri="{FF2B5EF4-FFF2-40B4-BE49-F238E27FC236}">
                  <a16:creationId xmlns:a16="http://schemas.microsoft.com/office/drawing/2014/main" id="{1D378147-5C88-F672-6D66-D82F681C8FE5}"/>
                </a:ext>
              </a:extLst>
            </p:cNvPr>
            <p:cNvGrpSpPr/>
            <p:nvPr/>
          </p:nvGrpSpPr>
          <p:grpSpPr>
            <a:xfrm>
              <a:off x="4464517" y="-5690398"/>
              <a:ext cx="1848096" cy="2297970"/>
              <a:chOff x="4464517" y="-5690398"/>
              <a:chExt cx="1848096" cy="2297970"/>
            </a:xfrm>
          </p:grpSpPr>
          <p:cxnSp>
            <p:nvCxnSpPr>
              <p:cNvPr id="7" name="Connecteur droit avec flèche 6">
                <a:extLst>
                  <a:ext uri="{FF2B5EF4-FFF2-40B4-BE49-F238E27FC236}">
                    <a16:creationId xmlns:a16="http://schemas.microsoft.com/office/drawing/2014/main" id="{9AF0DAB5-E88E-1CD7-7DBC-408027A1B790}"/>
                  </a:ext>
                </a:extLst>
              </p:cNvPr>
              <p:cNvCxnSpPr>
                <a:cxnSpLocks/>
              </p:cNvCxnSpPr>
              <p:nvPr/>
            </p:nvCxnSpPr>
            <p:spPr>
              <a:xfrm flipH="1">
                <a:off x="5961970" y="-5690398"/>
                <a:ext cx="350643" cy="3745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7" name="Groupe 16">
                <a:extLst>
                  <a:ext uri="{FF2B5EF4-FFF2-40B4-BE49-F238E27FC236}">
                    <a16:creationId xmlns:a16="http://schemas.microsoft.com/office/drawing/2014/main" id="{FFF82C16-AD36-A988-25E8-DD4FC90D5D4D}"/>
                  </a:ext>
                </a:extLst>
              </p:cNvPr>
              <p:cNvGrpSpPr/>
              <p:nvPr/>
            </p:nvGrpSpPr>
            <p:grpSpPr>
              <a:xfrm>
                <a:off x="4464517" y="-5301727"/>
                <a:ext cx="1613831" cy="1909299"/>
                <a:chOff x="4520739" y="2146315"/>
                <a:chExt cx="1613831" cy="1909299"/>
              </a:xfrm>
            </p:grpSpPr>
            <p:cxnSp>
              <p:nvCxnSpPr>
                <p:cNvPr id="62" name="Connecteur droit avec flèche 61">
                  <a:extLst>
                    <a:ext uri="{FF2B5EF4-FFF2-40B4-BE49-F238E27FC236}">
                      <a16:creationId xmlns:a16="http://schemas.microsoft.com/office/drawing/2014/main" id="{F2A50B73-69E9-72F9-F8E1-050D62DA9356}"/>
                    </a:ext>
                  </a:extLst>
                </p:cNvPr>
                <p:cNvCxnSpPr>
                  <a:cxnSpLocks/>
                </p:cNvCxnSpPr>
                <p:nvPr/>
              </p:nvCxnSpPr>
              <p:spPr>
                <a:xfrm flipH="1">
                  <a:off x="5147275" y="3026624"/>
                  <a:ext cx="257954" cy="3349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 name="Groupe 1">
                  <a:extLst>
                    <a:ext uri="{FF2B5EF4-FFF2-40B4-BE49-F238E27FC236}">
                      <a16:creationId xmlns:a16="http://schemas.microsoft.com/office/drawing/2014/main" id="{4E5655C3-94D1-328B-17D6-75C4186F3A13}"/>
                    </a:ext>
                  </a:extLst>
                </p:cNvPr>
                <p:cNvGrpSpPr/>
                <p:nvPr/>
              </p:nvGrpSpPr>
              <p:grpSpPr>
                <a:xfrm>
                  <a:off x="4520739" y="2146315"/>
                  <a:ext cx="1613831" cy="1909299"/>
                  <a:chOff x="4520739" y="2146315"/>
                  <a:chExt cx="1613831" cy="1909299"/>
                </a:xfrm>
              </p:grpSpPr>
              <p:pic>
                <p:nvPicPr>
                  <p:cNvPr id="3" name="Image 2" descr="Une image contenant clipart, illustration, dessin, dessin humoristique&#10;&#10;Description générée automatiquement">
                    <a:extLst>
                      <a:ext uri="{FF2B5EF4-FFF2-40B4-BE49-F238E27FC236}">
                        <a16:creationId xmlns:a16="http://schemas.microsoft.com/office/drawing/2014/main" id="{529D3AF2-4E61-53FD-1EC6-B7E67F12DD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831" y="2146315"/>
                    <a:ext cx="920739" cy="828665"/>
                  </a:xfrm>
                  <a:prstGeom prst="rect">
                    <a:avLst/>
                  </a:prstGeom>
                </p:spPr>
              </p:pic>
              <p:sp>
                <p:nvSpPr>
                  <p:cNvPr id="5" name="ZoneTexte 4">
                    <a:extLst>
                      <a:ext uri="{FF2B5EF4-FFF2-40B4-BE49-F238E27FC236}">
                        <a16:creationId xmlns:a16="http://schemas.microsoft.com/office/drawing/2014/main" id="{438FB070-E82B-81C9-DF3E-8D59AF0E0C7A}"/>
                      </a:ext>
                    </a:extLst>
                  </p:cNvPr>
                  <p:cNvSpPr txBox="1"/>
                  <p:nvPr/>
                </p:nvSpPr>
                <p:spPr>
                  <a:xfrm>
                    <a:off x="5371851" y="2877641"/>
                    <a:ext cx="759338" cy="584775"/>
                  </a:xfrm>
                  <a:prstGeom prst="rect">
                    <a:avLst/>
                  </a:prstGeom>
                  <a:noFill/>
                </p:spPr>
                <p:txBody>
                  <a:bodyPr wrap="square">
                    <a:spAutoFit/>
                  </a:bodyPr>
                  <a:lstStyle/>
                  <a:p>
                    <a:r>
                      <a:rPr lang="en-US" sz="1600" dirty="0"/>
                      <a:t>Yahel</a:t>
                    </a:r>
                  </a:p>
                  <a:p>
                    <a:r>
                      <a:rPr lang="en-US" sz="1600" b="1" dirty="0">
                        <a:solidFill>
                          <a:srgbClr val="FFC600"/>
                        </a:solidFill>
                      </a:rPr>
                      <a:t>62 CC</a:t>
                    </a:r>
                  </a:p>
                </p:txBody>
              </p:sp>
              <p:pic>
                <p:nvPicPr>
                  <p:cNvPr id="11" name="Image 10" descr="Une image contenant clipart, sourire, illustration, dessin humoristique&#10;&#10;Description générée automatiquement">
                    <a:extLst>
                      <a:ext uri="{FF2B5EF4-FFF2-40B4-BE49-F238E27FC236}">
                        <a16:creationId xmlns:a16="http://schemas.microsoft.com/office/drawing/2014/main" id="{CFB762F4-DBAA-B631-74F1-73D00714E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739" y="3247971"/>
                    <a:ext cx="690535" cy="807643"/>
                  </a:xfrm>
                  <a:prstGeom prst="rect">
                    <a:avLst/>
                  </a:prstGeom>
                </p:spPr>
              </p:pic>
            </p:grpSp>
          </p:grpSp>
        </p:grpSp>
        <p:pic>
          <p:nvPicPr>
            <p:cNvPr id="33" name="Image 32" descr="Une image contenant oiseau, Emblème, symbole, aigle&#10;&#10;Le contenu généré par l’IA peut être incorrect.">
              <a:extLst>
                <a:ext uri="{FF2B5EF4-FFF2-40B4-BE49-F238E27FC236}">
                  <a16:creationId xmlns:a16="http://schemas.microsoft.com/office/drawing/2014/main" id="{EDCC80C3-21A6-C63D-8EF9-196DADA8B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5978" y="-3577782"/>
              <a:ext cx="404424" cy="391378"/>
            </a:xfrm>
            <a:prstGeom prst="rect">
              <a:avLst/>
            </a:prstGeom>
          </p:spPr>
        </p:pic>
      </p:grpSp>
      <p:grpSp>
        <p:nvGrpSpPr>
          <p:cNvPr id="39" name="Groupe 38">
            <a:extLst>
              <a:ext uri="{FF2B5EF4-FFF2-40B4-BE49-F238E27FC236}">
                <a16:creationId xmlns:a16="http://schemas.microsoft.com/office/drawing/2014/main" id="{9461ED69-64C3-6A05-3503-6BFA23C9C7AC}"/>
              </a:ext>
            </a:extLst>
          </p:cNvPr>
          <p:cNvGrpSpPr/>
          <p:nvPr/>
        </p:nvGrpSpPr>
        <p:grpSpPr>
          <a:xfrm>
            <a:off x="7159448" y="2211477"/>
            <a:ext cx="1584980" cy="1512278"/>
            <a:chOff x="8076976" y="-4933950"/>
            <a:chExt cx="1584980" cy="1512278"/>
          </a:xfrm>
        </p:grpSpPr>
        <p:grpSp>
          <p:nvGrpSpPr>
            <p:cNvPr id="20" name="Groupe 19">
              <a:extLst>
                <a:ext uri="{FF2B5EF4-FFF2-40B4-BE49-F238E27FC236}">
                  <a16:creationId xmlns:a16="http://schemas.microsoft.com/office/drawing/2014/main" id="{066643D2-DB4B-8DE7-1FB9-DA79729C7252}"/>
                </a:ext>
              </a:extLst>
            </p:cNvPr>
            <p:cNvGrpSpPr/>
            <p:nvPr/>
          </p:nvGrpSpPr>
          <p:grpSpPr>
            <a:xfrm>
              <a:off x="8076976" y="-4933950"/>
              <a:ext cx="1481355" cy="1512278"/>
              <a:chOff x="7101641" y="2006599"/>
              <a:chExt cx="1481355" cy="1512278"/>
            </a:xfrm>
          </p:grpSpPr>
          <p:pic>
            <p:nvPicPr>
              <p:cNvPr id="8" name="Image 7" descr="Une image contenant clipart, illustration, dessin humoristique, art&#10;&#10;Description générée automatiquement">
                <a:extLst>
                  <a:ext uri="{FF2B5EF4-FFF2-40B4-BE49-F238E27FC236}">
                    <a16:creationId xmlns:a16="http://schemas.microsoft.com/office/drawing/2014/main" id="{C78F2193-E130-0040-0120-737CC83A35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1254" y="2146315"/>
                <a:ext cx="816924" cy="873715"/>
              </a:xfrm>
              <a:prstGeom prst="rect">
                <a:avLst/>
              </a:prstGeom>
            </p:spPr>
          </p:pic>
          <p:sp>
            <p:nvSpPr>
              <p:cNvPr id="9" name="ZoneTexte 8">
                <a:extLst>
                  <a:ext uri="{FF2B5EF4-FFF2-40B4-BE49-F238E27FC236}">
                    <a16:creationId xmlns:a16="http://schemas.microsoft.com/office/drawing/2014/main" id="{8CFD43EE-0EDE-24D8-9AD5-224FA72C4230}"/>
                  </a:ext>
                </a:extLst>
              </p:cNvPr>
              <p:cNvSpPr txBox="1"/>
              <p:nvPr/>
            </p:nvSpPr>
            <p:spPr>
              <a:xfrm>
                <a:off x="7644879" y="2934102"/>
                <a:ext cx="938117" cy="584775"/>
              </a:xfrm>
              <a:prstGeom prst="rect">
                <a:avLst/>
              </a:prstGeom>
              <a:noFill/>
            </p:spPr>
            <p:txBody>
              <a:bodyPr wrap="square">
                <a:spAutoFit/>
              </a:bodyPr>
              <a:lstStyle/>
              <a:p>
                <a:r>
                  <a:rPr lang="en-US" sz="1600" dirty="0"/>
                  <a:t>Pierre</a:t>
                </a:r>
              </a:p>
              <a:p>
                <a:r>
                  <a:rPr lang="en-US" sz="1600" b="1" dirty="0">
                    <a:solidFill>
                      <a:srgbClr val="FFC600"/>
                    </a:solidFill>
                  </a:rPr>
                  <a:t>17 CC</a:t>
                </a:r>
              </a:p>
            </p:txBody>
          </p:sp>
          <p:cxnSp>
            <p:nvCxnSpPr>
              <p:cNvPr id="10" name="Connecteur droit avec flèche 9">
                <a:extLst>
                  <a:ext uri="{FF2B5EF4-FFF2-40B4-BE49-F238E27FC236}">
                    <a16:creationId xmlns:a16="http://schemas.microsoft.com/office/drawing/2014/main" id="{3098911A-F5F9-F7FF-3AD5-BA0D787FB732}"/>
                  </a:ext>
                </a:extLst>
              </p:cNvPr>
              <p:cNvCxnSpPr>
                <a:cxnSpLocks/>
              </p:cNvCxnSpPr>
              <p:nvPr/>
            </p:nvCxnSpPr>
            <p:spPr>
              <a:xfrm>
                <a:off x="7101641" y="2006599"/>
                <a:ext cx="423501" cy="332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7" name="Image 36" descr="Une image contenant oiseau, Emblème, symbole, aigle&#10;&#10;Le contenu généré par l’IA peut être incorrect.">
              <a:extLst>
                <a:ext uri="{FF2B5EF4-FFF2-40B4-BE49-F238E27FC236}">
                  <a16:creationId xmlns:a16="http://schemas.microsoft.com/office/drawing/2014/main" id="{E713FB5C-E780-1BD0-AF8C-3D9E6F31F6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7532" y="-4231847"/>
              <a:ext cx="404424" cy="391378"/>
            </a:xfrm>
            <a:prstGeom prst="rect">
              <a:avLst/>
            </a:prstGeom>
          </p:spPr>
        </p:pic>
      </p:grpSp>
      <p:pic>
        <p:nvPicPr>
          <p:cNvPr id="41" name="Image 40" descr="Une image contenant aigle, Emblème, symbole, oiseau&#10;&#10;Le contenu généré par l’IA peut être incorrect.">
            <a:extLst>
              <a:ext uri="{FF2B5EF4-FFF2-40B4-BE49-F238E27FC236}">
                <a16:creationId xmlns:a16="http://schemas.microsoft.com/office/drawing/2014/main" id="{84802217-5B59-BF07-A6F9-AB8C8E59EC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4073" y="2996614"/>
            <a:ext cx="423501" cy="419245"/>
          </a:xfrm>
          <a:prstGeom prst="rect">
            <a:avLst/>
          </a:prstGeom>
        </p:spPr>
      </p:pic>
      <p:grpSp>
        <p:nvGrpSpPr>
          <p:cNvPr id="42" name="Groupe 41">
            <a:extLst>
              <a:ext uri="{FF2B5EF4-FFF2-40B4-BE49-F238E27FC236}">
                <a16:creationId xmlns:a16="http://schemas.microsoft.com/office/drawing/2014/main" id="{D1E12621-51FE-4023-A45B-EE0DA9FA77DC}"/>
              </a:ext>
            </a:extLst>
          </p:cNvPr>
          <p:cNvGrpSpPr/>
          <p:nvPr/>
        </p:nvGrpSpPr>
        <p:grpSpPr>
          <a:xfrm>
            <a:off x="7018025" y="1639908"/>
            <a:ext cx="4541621" cy="1829626"/>
            <a:chOff x="7101641" y="1285974"/>
            <a:chExt cx="4541621" cy="1829626"/>
          </a:xfrm>
        </p:grpSpPr>
        <p:pic>
          <p:nvPicPr>
            <p:cNvPr id="44" name="Image 43" descr="Une image contenant clipart, dessin, illustration, dessin humoristique&#10;&#10;Description générée automatiquement">
              <a:extLst>
                <a:ext uri="{FF2B5EF4-FFF2-40B4-BE49-F238E27FC236}">
                  <a16:creationId xmlns:a16="http://schemas.microsoft.com/office/drawing/2014/main" id="{6CC25FA3-2944-4B20-3E46-7D06C7CEE0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5145" y="1737841"/>
              <a:ext cx="772199" cy="897906"/>
            </a:xfrm>
            <a:prstGeom prst="rect">
              <a:avLst/>
            </a:prstGeom>
          </p:spPr>
        </p:pic>
        <p:sp>
          <p:nvSpPr>
            <p:cNvPr id="45" name="ZoneTexte 44">
              <a:extLst>
                <a:ext uri="{FF2B5EF4-FFF2-40B4-BE49-F238E27FC236}">
                  <a16:creationId xmlns:a16="http://schemas.microsoft.com/office/drawing/2014/main" id="{A795DD74-DDF1-D01E-2453-CDA80EFE1056}"/>
                </a:ext>
              </a:extLst>
            </p:cNvPr>
            <p:cNvSpPr txBox="1"/>
            <p:nvPr/>
          </p:nvSpPr>
          <p:spPr>
            <a:xfrm>
              <a:off x="10705145" y="2530825"/>
              <a:ext cx="938117" cy="584775"/>
            </a:xfrm>
            <a:prstGeom prst="rect">
              <a:avLst/>
            </a:prstGeom>
            <a:noFill/>
          </p:spPr>
          <p:txBody>
            <a:bodyPr wrap="square">
              <a:spAutoFit/>
            </a:bodyPr>
            <a:lstStyle/>
            <a:p>
              <a:pPr algn="ctr"/>
              <a:r>
                <a:rPr lang="en-US" sz="1600" dirty="0"/>
                <a:t>Jérémy</a:t>
              </a:r>
            </a:p>
            <a:p>
              <a:pPr algn="ctr"/>
              <a:r>
                <a:rPr lang="en-US" sz="1600" b="1" dirty="0">
                  <a:solidFill>
                    <a:schemeClr val="bg1">
                      <a:lumMod val="50000"/>
                    </a:schemeClr>
                  </a:solidFill>
                </a:rPr>
                <a:t>14 CC</a:t>
              </a:r>
              <a:endParaRPr lang="fr-FR" sz="1600" b="1" dirty="0">
                <a:solidFill>
                  <a:schemeClr val="bg1">
                    <a:lumMod val="50000"/>
                  </a:schemeClr>
                </a:solidFill>
              </a:endParaRPr>
            </a:p>
          </p:txBody>
        </p:sp>
        <p:cxnSp>
          <p:nvCxnSpPr>
            <p:cNvPr id="46" name="Connecteur droit 45">
              <a:extLst>
                <a:ext uri="{FF2B5EF4-FFF2-40B4-BE49-F238E27FC236}">
                  <a16:creationId xmlns:a16="http://schemas.microsoft.com/office/drawing/2014/main" id="{93242D63-B29E-F774-A1AA-2EC8BB4A669E}"/>
                </a:ext>
              </a:extLst>
            </p:cNvPr>
            <p:cNvCxnSpPr>
              <a:cxnSpLocks/>
            </p:cNvCxnSpPr>
            <p:nvPr/>
          </p:nvCxnSpPr>
          <p:spPr>
            <a:xfrm>
              <a:off x="7101641" y="1285974"/>
              <a:ext cx="3884525" cy="33820"/>
            </a:xfrm>
            <a:prstGeom prst="line">
              <a:avLst/>
            </a:prstGeom>
          </p:spPr>
          <p:style>
            <a:lnRef idx="2">
              <a:schemeClr val="dk1"/>
            </a:lnRef>
            <a:fillRef idx="0">
              <a:schemeClr val="dk1"/>
            </a:fillRef>
            <a:effectRef idx="1">
              <a:schemeClr val="dk1"/>
            </a:effectRef>
            <a:fontRef idx="minor">
              <a:schemeClr val="tx1"/>
            </a:fontRef>
          </p:style>
        </p:cxnSp>
        <p:cxnSp>
          <p:nvCxnSpPr>
            <p:cNvPr id="47" name="Connecteur droit avec flèche 46">
              <a:extLst>
                <a:ext uri="{FF2B5EF4-FFF2-40B4-BE49-F238E27FC236}">
                  <a16:creationId xmlns:a16="http://schemas.microsoft.com/office/drawing/2014/main" id="{E8D1CF9C-2963-02F9-C973-60F26794F8C3}"/>
                </a:ext>
              </a:extLst>
            </p:cNvPr>
            <p:cNvCxnSpPr>
              <a:cxnSpLocks/>
            </p:cNvCxnSpPr>
            <p:nvPr/>
          </p:nvCxnSpPr>
          <p:spPr>
            <a:xfrm>
              <a:off x="10986166" y="1300732"/>
              <a:ext cx="24182" cy="398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2" name="Image 11" descr="Une image contenant oiseau, Emblème, symbole, aigle&#10;&#10;Le contenu généré par l’IA peut être incorrect.">
            <a:extLst>
              <a:ext uri="{FF2B5EF4-FFF2-40B4-BE49-F238E27FC236}">
                <a16:creationId xmlns:a16="http://schemas.microsoft.com/office/drawing/2014/main" id="{5093A876-1949-304A-4B86-0532E5E0D0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2287" y="2638169"/>
            <a:ext cx="404424" cy="391378"/>
          </a:xfrm>
          <a:prstGeom prst="rect">
            <a:avLst/>
          </a:prstGeom>
        </p:spPr>
      </p:pic>
      <p:pic>
        <p:nvPicPr>
          <p:cNvPr id="14" name="Image 13" descr="Une image contenant pièce, bronze, métal, jaune&#10;&#10;Le contenu généré par l’IA peut être incorrect.">
            <a:extLst>
              <a:ext uri="{FF2B5EF4-FFF2-40B4-BE49-F238E27FC236}">
                <a16:creationId xmlns:a16="http://schemas.microsoft.com/office/drawing/2014/main" id="{226CFF4E-797E-0F99-C10A-BAB4F1F686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9339" y="910891"/>
            <a:ext cx="776225" cy="776225"/>
          </a:xfrm>
          <a:prstGeom prst="rect">
            <a:avLst/>
          </a:prstGeom>
        </p:spPr>
      </p:pic>
      <p:pic>
        <p:nvPicPr>
          <p:cNvPr id="16" name="Image 15" descr="Une image contenant verres, dessin, clipart, illustration&#10;&#10;Le contenu généré par l’IA peut être incorrect.">
            <a:extLst>
              <a:ext uri="{FF2B5EF4-FFF2-40B4-BE49-F238E27FC236}">
                <a16:creationId xmlns:a16="http://schemas.microsoft.com/office/drawing/2014/main" id="{3AAB7520-04E7-83E2-A76A-D441768703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94306" y="1876729"/>
            <a:ext cx="747730" cy="961710"/>
          </a:xfrm>
          <a:prstGeom prst="rect">
            <a:avLst/>
          </a:prstGeom>
        </p:spPr>
      </p:pic>
      <p:pic>
        <p:nvPicPr>
          <p:cNvPr id="19" name="Image 18" descr="Une image contenant dessin, Visage humain, clipart, dessin humoristique&#10;&#10;Le contenu généré par l’IA peut être incorrect.">
            <a:extLst>
              <a:ext uri="{FF2B5EF4-FFF2-40B4-BE49-F238E27FC236}">
                <a16:creationId xmlns:a16="http://schemas.microsoft.com/office/drawing/2014/main" id="{315CCF00-9501-5F2D-DD5A-06FA75C9CC9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7811" y="1872802"/>
            <a:ext cx="698603" cy="776225"/>
          </a:xfrm>
          <a:prstGeom prst="rect">
            <a:avLst/>
          </a:prstGeom>
        </p:spPr>
      </p:pic>
      <p:pic>
        <p:nvPicPr>
          <p:cNvPr id="21" name="Image 20" descr="Une image contenant Visage humain, clipart, illustration&#10;&#10;Description générée automatiquement">
            <a:extLst>
              <a:ext uri="{FF2B5EF4-FFF2-40B4-BE49-F238E27FC236}">
                <a16:creationId xmlns:a16="http://schemas.microsoft.com/office/drawing/2014/main" id="{79D301C5-F94B-F132-62AE-AAECC32328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6632" y="3543185"/>
            <a:ext cx="1018757" cy="1113396"/>
          </a:xfrm>
          <a:prstGeom prst="rect">
            <a:avLst/>
          </a:prstGeom>
        </p:spPr>
      </p:pic>
      <p:sp>
        <p:nvSpPr>
          <p:cNvPr id="22" name="ZoneTexte 21">
            <a:extLst>
              <a:ext uri="{FF2B5EF4-FFF2-40B4-BE49-F238E27FC236}">
                <a16:creationId xmlns:a16="http://schemas.microsoft.com/office/drawing/2014/main" id="{26106ECB-46FD-B01B-7099-A32010EE5B6B}"/>
              </a:ext>
            </a:extLst>
          </p:cNvPr>
          <p:cNvSpPr txBox="1"/>
          <p:nvPr/>
        </p:nvSpPr>
        <p:spPr>
          <a:xfrm>
            <a:off x="6339339" y="4592137"/>
            <a:ext cx="759338" cy="523220"/>
          </a:xfrm>
          <a:prstGeom prst="rect">
            <a:avLst/>
          </a:prstGeom>
          <a:noFill/>
        </p:spPr>
        <p:txBody>
          <a:bodyPr wrap="square">
            <a:spAutoFit/>
          </a:bodyPr>
          <a:lstStyle/>
          <a:p>
            <a:pPr algn="ctr"/>
            <a:r>
              <a:rPr lang="en-US" sz="1400" dirty="0"/>
              <a:t>Aya</a:t>
            </a:r>
          </a:p>
          <a:p>
            <a:pPr algn="ctr"/>
            <a:r>
              <a:rPr lang="en-US" sz="1400" b="1" dirty="0">
                <a:solidFill>
                  <a:schemeClr val="bg2">
                    <a:lumMod val="75000"/>
                  </a:schemeClr>
                </a:solidFill>
              </a:rPr>
              <a:t>14 CC</a:t>
            </a:r>
            <a:endParaRPr lang="fr-FR" sz="1400" b="1" dirty="0">
              <a:solidFill>
                <a:schemeClr val="bg2">
                  <a:lumMod val="75000"/>
                </a:schemeClr>
              </a:solidFill>
            </a:endParaRPr>
          </a:p>
        </p:txBody>
      </p:sp>
      <p:pic>
        <p:nvPicPr>
          <p:cNvPr id="23" name="Image 22" descr="Une image contenant oiseau, Emblème, symbole, aigle&#10;&#10;Le contenu généré par l’IA peut être incorrect.">
            <a:extLst>
              <a:ext uri="{FF2B5EF4-FFF2-40B4-BE49-F238E27FC236}">
                <a16:creationId xmlns:a16="http://schemas.microsoft.com/office/drawing/2014/main" id="{810538B2-FB74-3048-F112-FFC51D6317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6465" y="4558091"/>
            <a:ext cx="404424" cy="391378"/>
          </a:xfrm>
          <a:prstGeom prst="rect">
            <a:avLst/>
          </a:prstGeom>
        </p:spPr>
      </p:pic>
      <p:pic>
        <p:nvPicPr>
          <p:cNvPr id="24" name="Image 23" descr="Une image contenant clipart, illustration, dessin, dessin humoristique&#10;&#10;Description générée automatiquement">
            <a:extLst>
              <a:ext uri="{FF2B5EF4-FFF2-40B4-BE49-F238E27FC236}">
                <a16:creationId xmlns:a16="http://schemas.microsoft.com/office/drawing/2014/main" id="{76FDB7DE-3E3F-0E7E-F083-50F5F9D1B5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0470" y="5162286"/>
            <a:ext cx="837044" cy="753340"/>
          </a:xfrm>
          <a:prstGeom prst="rect">
            <a:avLst/>
          </a:prstGeom>
        </p:spPr>
      </p:pic>
      <p:sp>
        <p:nvSpPr>
          <p:cNvPr id="25" name="ZoneTexte 24">
            <a:extLst>
              <a:ext uri="{FF2B5EF4-FFF2-40B4-BE49-F238E27FC236}">
                <a16:creationId xmlns:a16="http://schemas.microsoft.com/office/drawing/2014/main" id="{F0F6C1DD-DDCB-40EA-F0C6-232DA0791ECA}"/>
              </a:ext>
            </a:extLst>
          </p:cNvPr>
          <p:cNvSpPr txBox="1"/>
          <p:nvPr/>
        </p:nvSpPr>
        <p:spPr>
          <a:xfrm>
            <a:off x="4377496" y="5825965"/>
            <a:ext cx="938117" cy="523220"/>
          </a:xfrm>
          <a:prstGeom prst="rect">
            <a:avLst/>
          </a:prstGeom>
          <a:noFill/>
        </p:spPr>
        <p:txBody>
          <a:bodyPr wrap="square">
            <a:spAutoFit/>
          </a:bodyPr>
          <a:lstStyle/>
          <a:p>
            <a:pPr algn="ctr"/>
            <a:r>
              <a:rPr lang="en-US" sz="1400" dirty="0"/>
              <a:t>Alina</a:t>
            </a:r>
          </a:p>
          <a:p>
            <a:pPr algn="ctr"/>
            <a:r>
              <a:rPr lang="en-US" sz="1400" b="1" dirty="0">
                <a:solidFill>
                  <a:schemeClr val="bg2">
                    <a:lumMod val="75000"/>
                  </a:schemeClr>
                </a:solidFill>
              </a:rPr>
              <a:t>14 CC</a:t>
            </a:r>
            <a:endParaRPr lang="fr-FR" sz="1400" b="1" dirty="0">
              <a:solidFill>
                <a:schemeClr val="bg2">
                  <a:lumMod val="75000"/>
                </a:schemeClr>
              </a:solidFill>
            </a:endParaRPr>
          </a:p>
        </p:txBody>
      </p:sp>
      <p:cxnSp>
        <p:nvCxnSpPr>
          <p:cNvPr id="26" name="Connecteur droit avec flèche 25">
            <a:extLst>
              <a:ext uri="{FF2B5EF4-FFF2-40B4-BE49-F238E27FC236}">
                <a16:creationId xmlns:a16="http://schemas.microsoft.com/office/drawing/2014/main" id="{EF79DF5C-C34E-D553-7156-CDA4D0385143}"/>
              </a:ext>
            </a:extLst>
          </p:cNvPr>
          <p:cNvCxnSpPr>
            <a:cxnSpLocks/>
          </p:cNvCxnSpPr>
          <p:nvPr/>
        </p:nvCxnSpPr>
        <p:spPr>
          <a:xfrm>
            <a:off x="4817090" y="4822186"/>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7" name="Image 26" descr="Une image contenant sourire, dessin humoristique, clipart, illustration&#10;&#10;Description générée automatiquement">
            <a:extLst>
              <a:ext uri="{FF2B5EF4-FFF2-40B4-BE49-F238E27FC236}">
                <a16:creationId xmlns:a16="http://schemas.microsoft.com/office/drawing/2014/main" id="{2CCA77DD-4FDC-B8EA-4B8B-6A925DD466B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77497" y="3807707"/>
            <a:ext cx="961036" cy="1070792"/>
          </a:xfrm>
          <a:prstGeom prst="rect">
            <a:avLst/>
          </a:prstGeom>
        </p:spPr>
      </p:pic>
      <p:sp>
        <p:nvSpPr>
          <p:cNvPr id="28" name="ZoneTexte 27">
            <a:extLst>
              <a:ext uri="{FF2B5EF4-FFF2-40B4-BE49-F238E27FC236}">
                <a16:creationId xmlns:a16="http://schemas.microsoft.com/office/drawing/2014/main" id="{F9DD21D2-C0B8-26F6-03EB-1AD1DD91AD04}"/>
              </a:ext>
            </a:extLst>
          </p:cNvPr>
          <p:cNvSpPr txBox="1"/>
          <p:nvPr/>
        </p:nvSpPr>
        <p:spPr>
          <a:xfrm>
            <a:off x="7601755" y="4900812"/>
            <a:ext cx="938117" cy="523220"/>
          </a:xfrm>
          <a:prstGeom prst="rect">
            <a:avLst/>
          </a:prstGeom>
          <a:noFill/>
        </p:spPr>
        <p:txBody>
          <a:bodyPr wrap="square">
            <a:spAutoFit/>
          </a:bodyPr>
          <a:lstStyle/>
          <a:p>
            <a:pPr algn="ctr"/>
            <a:r>
              <a:rPr lang="en-US" sz="1400" dirty="0"/>
              <a:t>Maria</a:t>
            </a:r>
          </a:p>
          <a:p>
            <a:pPr algn="ctr"/>
            <a:r>
              <a:rPr lang="en-US" sz="1400" b="1" dirty="0">
                <a:solidFill>
                  <a:schemeClr val="bg2">
                    <a:lumMod val="75000"/>
                  </a:schemeClr>
                </a:solidFill>
              </a:rPr>
              <a:t>14 CC</a:t>
            </a:r>
            <a:endParaRPr lang="fr-FR" sz="1400" b="1" dirty="0">
              <a:solidFill>
                <a:schemeClr val="bg2">
                  <a:lumMod val="75000"/>
                </a:schemeClr>
              </a:solidFill>
            </a:endParaRPr>
          </a:p>
        </p:txBody>
      </p:sp>
      <p:pic>
        <p:nvPicPr>
          <p:cNvPr id="30" name="Image 29" descr="Une image contenant oiseau, Emblème, symbole, aigle&#10;&#10;Le contenu généré par l’IA peut être incorrect.">
            <a:extLst>
              <a:ext uri="{FF2B5EF4-FFF2-40B4-BE49-F238E27FC236}">
                <a16:creationId xmlns:a16="http://schemas.microsoft.com/office/drawing/2014/main" id="{4A80255D-0A2B-D192-B08A-306329A98E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798" y="5825965"/>
            <a:ext cx="404424" cy="391378"/>
          </a:xfrm>
          <a:prstGeom prst="rect">
            <a:avLst/>
          </a:prstGeom>
        </p:spPr>
      </p:pic>
      <p:pic>
        <p:nvPicPr>
          <p:cNvPr id="31" name="Image 30" descr="Une image contenant oiseau, Emblème, symbole, aigle&#10;&#10;Le contenu généré par l’IA peut être incorrect.">
            <a:extLst>
              <a:ext uri="{FF2B5EF4-FFF2-40B4-BE49-F238E27FC236}">
                <a16:creationId xmlns:a16="http://schemas.microsoft.com/office/drawing/2014/main" id="{E36EF085-E5E3-B088-32D1-4EA8AE90FE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7037" y="4969295"/>
            <a:ext cx="404424" cy="391378"/>
          </a:xfrm>
          <a:prstGeom prst="rect">
            <a:avLst/>
          </a:prstGeom>
        </p:spPr>
      </p:pic>
      <p:cxnSp>
        <p:nvCxnSpPr>
          <p:cNvPr id="34" name="Connecteur droit avec flèche 33">
            <a:extLst>
              <a:ext uri="{FF2B5EF4-FFF2-40B4-BE49-F238E27FC236}">
                <a16:creationId xmlns:a16="http://schemas.microsoft.com/office/drawing/2014/main" id="{58232E06-2B69-7C79-F5AB-42A939624397}"/>
              </a:ext>
            </a:extLst>
          </p:cNvPr>
          <p:cNvCxnSpPr>
            <a:cxnSpLocks/>
          </p:cNvCxnSpPr>
          <p:nvPr/>
        </p:nvCxnSpPr>
        <p:spPr>
          <a:xfrm>
            <a:off x="8007523" y="3615214"/>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Connecteur droit avec flèche 35">
            <a:extLst>
              <a:ext uri="{FF2B5EF4-FFF2-40B4-BE49-F238E27FC236}">
                <a16:creationId xmlns:a16="http://schemas.microsoft.com/office/drawing/2014/main" id="{ECA57D4D-F400-3B66-4475-EE3F25C38C97}"/>
              </a:ext>
            </a:extLst>
          </p:cNvPr>
          <p:cNvCxnSpPr>
            <a:cxnSpLocks/>
          </p:cNvCxnSpPr>
          <p:nvPr/>
        </p:nvCxnSpPr>
        <p:spPr>
          <a:xfrm>
            <a:off x="5989712" y="3430373"/>
            <a:ext cx="201293" cy="1662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76" name="Groupe 75">
            <a:extLst>
              <a:ext uri="{FF2B5EF4-FFF2-40B4-BE49-F238E27FC236}">
                <a16:creationId xmlns:a16="http://schemas.microsoft.com/office/drawing/2014/main" id="{492B3A9A-FBF8-3C12-D001-95D08296F213}"/>
              </a:ext>
            </a:extLst>
          </p:cNvPr>
          <p:cNvGrpSpPr/>
          <p:nvPr/>
        </p:nvGrpSpPr>
        <p:grpSpPr>
          <a:xfrm>
            <a:off x="122066" y="3917409"/>
            <a:ext cx="8956124" cy="2589827"/>
            <a:chOff x="122066" y="3917409"/>
            <a:chExt cx="8956124" cy="2589827"/>
          </a:xfrm>
        </p:grpSpPr>
        <p:grpSp>
          <p:nvGrpSpPr>
            <p:cNvPr id="66" name="Groupe 65">
              <a:extLst>
                <a:ext uri="{FF2B5EF4-FFF2-40B4-BE49-F238E27FC236}">
                  <a16:creationId xmlns:a16="http://schemas.microsoft.com/office/drawing/2014/main" id="{0352C5A1-57E0-DCA2-6E28-D1FE4CA5045E}"/>
                </a:ext>
              </a:extLst>
            </p:cNvPr>
            <p:cNvGrpSpPr/>
            <p:nvPr/>
          </p:nvGrpSpPr>
          <p:grpSpPr>
            <a:xfrm>
              <a:off x="122066" y="3917409"/>
              <a:ext cx="8956124" cy="2209989"/>
              <a:chOff x="4125956" y="5018988"/>
              <a:chExt cx="4533862" cy="1701321"/>
            </a:xfrm>
          </p:grpSpPr>
          <p:sp>
            <p:nvSpPr>
              <p:cNvPr id="60" name="ZoneTexte 59">
                <a:extLst>
                  <a:ext uri="{FF2B5EF4-FFF2-40B4-BE49-F238E27FC236}">
                    <a16:creationId xmlns:a16="http://schemas.microsoft.com/office/drawing/2014/main" id="{6CD7ED10-4B07-43D5-352E-F3BA88F85088}"/>
                  </a:ext>
                </a:extLst>
              </p:cNvPr>
              <p:cNvSpPr txBox="1"/>
              <p:nvPr/>
            </p:nvSpPr>
            <p:spPr>
              <a:xfrm>
                <a:off x="4125956" y="5018988"/>
                <a:ext cx="4533862" cy="308018"/>
              </a:xfrm>
              <a:prstGeom prst="rect">
                <a:avLst/>
              </a:prstGeom>
              <a:noFill/>
            </p:spPr>
            <p:txBody>
              <a:bodyPr wrap="square">
                <a:spAutoFit/>
              </a:bodyPr>
              <a:lstStyle/>
              <a:p>
                <a:r>
                  <a:rPr lang="en-US" sz="2000" b="1" dirty="0">
                    <a:latin typeface="Salina"/>
                  </a:rPr>
                  <a:t>Total </a:t>
                </a:r>
                <a:r>
                  <a:rPr lang="en-US" sz="2000" b="1" dirty="0" err="1">
                    <a:latin typeface="Salina"/>
                  </a:rPr>
                  <a:t>Mois</a:t>
                </a:r>
                <a:r>
                  <a:rPr lang="en-US" sz="2000" b="1" dirty="0">
                    <a:latin typeface="Salina"/>
                  </a:rPr>
                  <a:t> 5: </a:t>
                </a:r>
                <a:r>
                  <a:rPr lang="en-US" sz="2000" b="1" dirty="0">
                    <a:solidFill>
                      <a:srgbClr val="FFC600"/>
                    </a:solidFill>
                    <a:latin typeface="Salina"/>
                  </a:rPr>
                  <a:t>89 CC </a:t>
                </a:r>
              </a:p>
            </p:txBody>
          </p:sp>
          <p:sp>
            <p:nvSpPr>
              <p:cNvPr id="63" name="ZoneTexte 62">
                <a:extLst>
                  <a:ext uri="{FF2B5EF4-FFF2-40B4-BE49-F238E27FC236}">
                    <a16:creationId xmlns:a16="http://schemas.microsoft.com/office/drawing/2014/main" id="{C56F0C07-3DB9-9FE2-0E74-DDFD0B42B8A6}"/>
                  </a:ext>
                </a:extLst>
              </p:cNvPr>
              <p:cNvSpPr txBox="1"/>
              <p:nvPr/>
            </p:nvSpPr>
            <p:spPr>
              <a:xfrm>
                <a:off x="4125956" y="5331956"/>
                <a:ext cx="2073320" cy="450179"/>
              </a:xfrm>
              <a:prstGeom prst="rect">
                <a:avLst/>
              </a:prstGeom>
              <a:noFill/>
            </p:spPr>
            <p:txBody>
              <a:bodyPr wrap="square">
                <a:spAutoFit/>
              </a:bodyPr>
              <a:lstStyle/>
              <a:p>
                <a:r>
                  <a:rPr lang="en-US" sz="1600" b="1" dirty="0">
                    <a:latin typeface="Salina"/>
                  </a:rPr>
                  <a:t>✅ Tu </a:t>
                </a:r>
                <a:r>
                  <a:rPr lang="en-US" sz="1600" b="1" dirty="0" err="1">
                    <a:latin typeface="Salina"/>
                  </a:rPr>
                  <a:t>deviens</a:t>
                </a:r>
                <a:r>
                  <a:rPr lang="en-US" sz="1600" b="1" dirty="0">
                    <a:latin typeface="Salina"/>
                  </a:rPr>
                  <a:t> Manager</a:t>
                </a:r>
              </a:p>
              <a:p>
                <a:r>
                  <a:rPr lang="en-US" sz="1600" b="1" dirty="0">
                    <a:latin typeface="Salina"/>
                  </a:rPr>
                  <a:t> (</a:t>
                </a:r>
                <a:r>
                  <a:rPr lang="en-US" sz="1600" b="1" dirty="0" err="1">
                    <a:latin typeface="Salina"/>
                  </a:rPr>
                  <a:t>Mois</a:t>
                </a:r>
                <a:r>
                  <a:rPr lang="en-US" sz="1600" b="1" dirty="0">
                    <a:latin typeface="Salina"/>
                  </a:rPr>
                  <a:t> 4: 62 CC + </a:t>
                </a:r>
                <a:r>
                  <a:rPr lang="en-US" sz="1600" b="1" dirty="0" err="1">
                    <a:latin typeface="Salina"/>
                  </a:rPr>
                  <a:t>Mois</a:t>
                </a:r>
                <a:r>
                  <a:rPr lang="en-US" sz="1600" b="1" dirty="0">
                    <a:latin typeface="Salina"/>
                  </a:rPr>
                  <a:t> 5: 89 CC) </a:t>
                </a:r>
                <a:endParaRPr lang="fr-FR" sz="1600" b="1" dirty="0">
                  <a:latin typeface="Salina"/>
                </a:endParaRPr>
              </a:p>
            </p:txBody>
          </p:sp>
          <p:sp>
            <p:nvSpPr>
              <p:cNvPr id="64" name="ZoneTexte 63">
                <a:extLst>
                  <a:ext uri="{FF2B5EF4-FFF2-40B4-BE49-F238E27FC236}">
                    <a16:creationId xmlns:a16="http://schemas.microsoft.com/office/drawing/2014/main" id="{2E1AA8E1-1625-C998-D71D-BB900D5A475B}"/>
                  </a:ext>
                </a:extLst>
              </p:cNvPr>
              <p:cNvSpPr txBox="1"/>
              <p:nvPr/>
            </p:nvSpPr>
            <p:spPr>
              <a:xfrm>
                <a:off x="4129013" y="5774556"/>
                <a:ext cx="2278148" cy="450179"/>
              </a:xfrm>
              <a:prstGeom prst="rect">
                <a:avLst/>
              </a:prstGeom>
              <a:noFill/>
            </p:spPr>
            <p:txBody>
              <a:bodyPr wrap="square">
                <a:spAutoFit/>
              </a:bodyPr>
              <a:lstStyle/>
              <a:p>
                <a:r>
                  <a:rPr lang="en-US" sz="1600" b="1" dirty="0">
                    <a:latin typeface="Salina"/>
                  </a:rPr>
                  <a:t>✅ Yahel </a:t>
                </a:r>
                <a:r>
                  <a:rPr lang="en-US" sz="1600" b="1" dirty="0" err="1">
                    <a:latin typeface="Salina"/>
                  </a:rPr>
                  <a:t>devient</a:t>
                </a:r>
                <a:r>
                  <a:rPr lang="en-US" sz="1600" b="1" dirty="0">
                    <a:latin typeface="Salina"/>
                  </a:rPr>
                  <a:t> Manager Adjoint</a:t>
                </a:r>
              </a:p>
              <a:p>
                <a:r>
                  <a:rPr lang="en-US" sz="1600" b="1" dirty="0">
                    <a:latin typeface="Salina"/>
                  </a:rPr>
                  <a:t>(</a:t>
                </a:r>
                <a:r>
                  <a:rPr lang="en-US" sz="1600" b="1" dirty="0" err="1">
                    <a:latin typeface="Salina"/>
                  </a:rPr>
                  <a:t>Mois</a:t>
                </a:r>
                <a:r>
                  <a:rPr lang="en-US" sz="1600" b="1" dirty="0">
                    <a:latin typeface="Salina"/>
                  </a:rPr>
                  <a:t> 4: 29 CC + </a:t>
                </a:r>
                <a:r>
                  <a:rPr lang="en-US" sz="1600" b="1" dirty="0" err="1">
                    <a:latin typeface="Salina"/>
                  </a:rPr>
                  <a:t>Mois</a:t>
                </a:r>
                <a:r>
                  <a:rPr lang="en-US" sz="1600" b="1" dirty="0">
                    <a:latin typeface="Salina"/>
                  </a:rPr>
                  <a:t> 5: 46 CC)</a:t>
                </a:r>
              </a:p>
            </p:txBody>
          </p:sp>
          <p:sp>
            <p:nvSpPr>
              <p:cNvPr id="65" name="ZoneTexte 64">
                <a:extLst>
                  <a:ext uri="{FF2B5EF4-FFF2-40B4-BE49-F238E27FC236}">
                    <a16:creationId xmlns:a16="http://schemas.microsoft.com/office/drawing/2014/main" id="{47CF542D-C6DB-7ED7-B3FD-EA7D669CB9F6}"/>
                  </a:ext>
                </a:extLst>
              </p:cNvPr>
              <p:cNvSpPr txBox="1"/>
              <p:nvPr/>
            </p:nvSpPr>
            <p:spPr>
              <a:xfrm>
                <a:off x="4125957" y="6270130"/>
                <a:ext cx="4290028" cy="450179"/>
              </a:xfrm>
              <a:prstGeom prst="rect">
                <a:avLst/>
              </a:prstGeom>
              <a:noFill/>
            </p:spPr>
            <p:txBody>
              <a:bodyPr wrap="square">
                <a:spAutoFit/>
              </a:bodyPr>
              <a:lstStyle/>
              <a:p>
                <a:r>
                  <a:rPr lang="en-US" sz="1600" b="1" dirty="0">
                    <a:latin typeface="Salina"/>
                  </a:rPr>
                  <a:t>✅ Pierre </a:t>
                </a:r>
                <a:r>
                  <a:rPr lang="en-US" sz="1600" b="1" dirty="0" err="1">
                    <a:latin typeface="Salina"/>
                  </a:rPr>
                  <a:t>est</a:t>
                </a:r>
                <a:r>
                  <a:rPr lang="en-US" sz="1600" b="1" dirty="0">
                    <a:latin typeface="Salina"/>
                  </a:rPr>
                  <a:t> </a:t>
                </a:r>
                <a:r>
                  <a:rPr lang="en-US" sz="1600" b="1" dirty="0" err="1">
                    <a:latin typeface="Salina"/>
                  </a:rPr>
                  <a:t>toujours</a:t>
                </a:r>
                <a:r>
                  <a:rPr lang="en-US" sz="1600" b="1" dirty="0">
                    <a:latin typeface="Salina"/>
                  </a:rPr>
                  <a:t> Animateur</a:t>
                </a:r>
                <a:br>
                  <a:rPr lang="en-US" sz="1600" b="1" dirty="0">
                    <a:latin typeface="Salina"/>
                  </a:rPr>
                </a:br>
                <a:endParaRPr lang="en-US" sz="1600" b="1" dirty="0">
                  <a:latin typeface="Salina"/>
                </a:endParaRPr>
              </a:p>
            </p:txBody>
          </p:sp>
        </p:grpSp>
        <p:sp>
          <p:nvSpPr>
            <p:cNvPr id="13" name="ZoneTexte 12">
              <a:extLst>
                <a:ext uri="{FF2B5EF4-FFF2-40B4-BE49-F238E27FC236}">
                  <a16:creationId xmlns:a16="http://schemas.microsoft.com/office/drawing/2014/main" id="{684FFCF4-3510-12BD-0402-D825F715F6A8}"/>
                </a:ext>
              </a:extLst>
            </p:cNvPr>
            <p:cNvSpPr txBox="1"/>
            <p:nvPr/>
          </p:nvSpPr>
          <p:spPr>
            <a:xfrm>
              <a:off x="122066" y="5922461"/>
              <a:ext cx="8181647" cy="584775"/>
            </a:xfrm>
            <a:prstGeom prst="rect">
              <a:avLst/>
            </a:prstGeom>
            <a:noFill/>
          </p:spPr>
          <p:txBody>
            <a:bodyPr wrap="square">
              <a:spAutoFit/>
            </a:bodyPr>
            <a:lstStyle/>
            <a:p>
              <a:r>
                <a:rPr lang="en-US" sz="1600" b="1" dirty="0">
                  <a:latin typeface="Salina"/>
                </a:rPr>
                <a:t>✅ Jérémy </a:t>
              </a:r>
              <a:r>
                <a:rPr lang="en-US" sz="1600" b="1" dirty="0" err="1">
                  <a:latin typeface="Salina"/>
                </a:rPr>
                <a:t>devient</a:t>
              </a:r>
              <a:r>
                <a:rPr lang="en-US" sz="1600" b="1" dirty="0">
                  <a:latin typeface="Salina"/>
                </a:rPr>
                <a:t> Animateur 10CC</a:t>
              </a:r>
              <a:br>
                <a:rPr lang="en-US" sz="1600" b="1" dirty="0">
                  <a:latin typeface="Salina"/>
                </a:rPr>
              </a:br>
              <a:endParaRPr lang="en-US" sz="1600" b="1" dirty="0">
                <a:latin typeface="Salina"/>
              </a:endParaRPr>
            </a:p>
          </p:txBody>
        </p:sp>
      </p:grpSp>
      <p:pic>
        <p:nvPicPr>
          <p:cNvPr id="18" name="Image 17" descr="Une image contenant clipart, sourire, illustration, dessin&#10;&#10;Le contenu généré par l’IA peut être incorrect.">
            <a:extLst>
              <a:ext uri="{FF2B5EF4-FFF2-40B4-BE49-F238E27FC236}">
                <a16:creationId xmlns:a16="http://schemas.microsoft.com/office/drawing/2014/main" id="{B8BA3A69-64C5-3377-05A2-1BCD8BD8CB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0270" y="2210673"/>
            <a:ext cx="632730" cy="671569"/>
          </a:xfrm>
          <a:prstGeom prst="rect">
            <a:avLst/>
          </a:prstGeom>
        </p:spPr>
      </p:pic>
      <p:sp>
        <p:nvSpPr>
          <p:cNvPr id="35" name="ZoneTexte 34">
            <a:extLst>
              <a:ext uri="{FF2B5EF4-FFF2-40B4-BE49-F238E27FC236}">
                <a16:creationId xmlns:a16="http://schemas.microsoft.com/office/drawing/2014/main" id="{97975660-C836-E259-599E-9983B7971193}"/>
              </a:ext>
            </a:extLst>
          </p:cNvPr>
          <p:cNvSpPr txBox="1"/>
          <p:nvPr/>
        </p:nvSpPr>
        <p:spPr>
          <a:xfrm>
            <a:off x="-2048844" y="2412147"/>
            <a:ext cx="884685" cy="489666"/>
          </a:xfrm>
          <a:prstGeom prst="rect">
            <a:avLst/>
          </a:prstGeom>
          <a:noFill/>
        </p:spPr>
        <p:txBody>
          <a:bodyPr wrap="square">
            <a:spAutoFit/>
          </a:bodyPr>
          <a:lstStyle/>
          <a:p>
            <a:r>
              <a:rPr lang="en-US" sz="1400" dirty="0"/>
              <a:t>Adam</a:t>
            </a:r>
          </a:p>
          <a:p>
            <a:r>
              <a:rPr lang="en-US" sz="1400" b="1" dirty="0">
                <a:solidFill>
                  <a:srgbClr val="FFC600"/>
                </a:solidFill>
              </a:rPr>
              <a:t>2 CC</a:t>
            </a:r>
            <a:endParaRPr lang="fr-FR" sz="1400" b="1" dirty="0">
              <a:solidFill>
                <a:srgbClr val="FFC600"/>
              </a:solidFill>
            </a:endParaRPr>
          </a:p>
        </p:txBody>
      </p:sp>
      <p:cxnSp>
        <p:nvCxnSpPr>
          <p:cNvPr id="40" name="Connecteur droit avec flèche 39">
            <a:extLst>
              <a:ext uri="{FF2B5EF4-FFF2-40B4-BE49-F238E27FC236}">
                <a16:creationId xmlns:a16="http://schemas.microsoft.com/office/drawing/2014/main" id="{F809B48F-D7ED-372C-159F-2BB6940A823B}"/>
              </a:ext>
            </a:extLst>
          </p:cNvPr>
          <p:cNvCxnSpPr>
            <a:cxnSpLocks/>
          </p:cNvCxnSpPr>
          <p:nvPr/>
        </p:nvCxnSpPr>
        <p:spPr>
          <a:xfrm flipH="1">
            <a:off x="-1791455" y="2841728"/>
            <a:ext cx="450786" cy="3255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Connecteur droit avec flèche 50">
            <a:extLst>
              <a:ext uri="{FF2B5EF4-FFF2-40B4-BE49-F238E27FC236}">
                <a16:creationId xmlns:a16="http://schemas.microsoft.com/office/drawing/2014/main" id="{0E02B1F1-9D27-15A9-DF1A-552BFCE25C1F}"/>
              </a:ext>
            </a:extLst>
          </p:cNvPr>
          <p:cNvCxnSpPr>
            <a:cxnSpLocks/>
          </p:cNvCxnSpPr>
          <p:nvPr/>
        </p:nvCxnSpPr>
        <p:spPr>
          <a:xfrm flipH="1">
            <a:off x="-1337445" y="2834248"/>
            <a:ext cx="33105" cy="377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7" name="Image 56" descr="Une image contenant clipart, sourire, dessin humoristique, Pochoir&#10;&#10;Le contenu généré par l’IA peut être incorrect.">
            <a:extLst>
              <a:ext uri="{FF2B5EF4-FFF2-40B4-BE49-F238E27FC236}">
                <a16:creationId xmlns:a16="http://schemas.microsoft.com/office/drawing/2014/main" id="{E27454A8-3E7D-9971-9EFE-804CFA72BC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88665" y="3041124"/>
            <a:ext cx="566813" cy="685979"/>
          </a:xfrm>
          <a:prstGeom prst="rect">
            <a:avLst/>
          </a:prstGeom>
        </p:spPr>
      </p:pic>
      <p:pic>
        <p:nvPicPr>
          <p:cNvPr id="68" name="Image 67" descr="Une image contenant sourire, clipart, illustration, dessin humoristique&#10;&#10;Le contenu généré par l’IA peut être incorrect.">
            <a:extLst>
              <a:ext uri="{FF2B5EF4-FFF2-40B4-BE49-F238E27FC236}">
                <a16:creationId xmlns:a16="http://schemas.microsoft.com/office/drawing/2014/main" id="{6808D221-6FB7-FE0F-EB0F-F48106F75DC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75640" y="3199419"/>
            <a:ext cx="745157" cy="823943"/>
          </a:xfrm>
          <a:prstGeom prst="rect">
            <a:avLst/>
          </a:prstGeom>
        </p:spPr>
      </p:pic>
      <p:sp>
        <p:nvSpPr>
          <p:cNvPr id="69" name="ZoneTexte 68">
            <a:extLst>
              <a:ext uri="{FF2B5EF4-FFF2-40B4-BE49-F238E27FC236}">
                <a16:creationId xmlns:a16="http://schemas.microsoft.com/office/drawing/2014/main" id="{4AC0AC2D-80B2-CA03-DD90-0E042E68B15F}"/>
              </a:ext>
            </a:extLst>
          </p:cNvPr>
          <p:cNvSpPr txBox="1"/>
          <p:nvPr/>
        </p:nvSpPr>
        <p:spPr>
          <a:xfrm>
            <a:off x="-2446529" y="3621752"/>
            <a:ext cx="884685" cy="489666"/>
          </a:xfrm>
          <a:prstGeom prst="rect">
            <a:avLst/>
          </a:prstGeom>
          <a:noFill/>
        </p:spPr>
        <p:txBody>
          <a:bodyPr wrap="square">
            <a:spAutoFit/>
          </a:bodyPr>
          <a:lstStyle/>
          <a:p>
            <a:r>
              <a:rPr lang="en-US" sz="1400" dirty="0"/>
              <a:t>Ethan</a:t>
            </a:r>
          </a:p>
          <a:p>
            <a:r>
              <a:rPr lang="en-US" sz="1400" b="1" dirty="0">
                <a:solidFill>
                  <a:srgbClr val="FFC600"/>
                </a:solidFill>
              </a:rPr>
              <a:t>2 CC</a:t>
            </a:r>
            <a:endParaRPr lang="fr-FR" sz="1400" b="1" dirty="0">
              <a:solidFill>
                <a:srgbClr val="FFC600"/>
              </a:solidFill>
            </a:endParaRPr>
          </a:p>
        </p:txBody>
      </p:sp>
      <p:sp>
        <p:nvSpPr>
          <p:cNvPr id="70" name="ZoneTexte 69">
            <a:extLst>
              <a:ext uri="{FF2B5EF4-FFF2-40B4-BE49-F238E27FC236}">
                <a16:creationId xmlns:a16="http://schemas.microsoft.com/office/drawing/2014/main" id="{3F6FDD79-5FB2-8F9E-A76D-72DDCD959721}"/>
              </a:ext>
            </a:extLst>
          </p:cNvPr>
          <p:cNvSpPr txBox="1"/>
          <p:nvPr/>
        </p:nvSpPr>
        <p:spPr>
          <a:xfrm>
            <a:off x="-1874327" y="3917841"/>
            <a:ext cx="884685" cy="489666"/>
          </a:xfrm>
          <a:prstGeom prst="rect">
            <a:avLst/>
          </a:prstGeom>
          <a:noFill/>
        </p:spPr>
        <p:txBody>
          <a:bodyPr wrap="square">
            <a:spAutoFit/>
          </a:bodyPr>
          <a:lstStyle/>
          <a:p>
            <a:r>
              <a:rPr lang="en-US" sz="1400" dirty="0"/>
              <a:t>Talia</a:t>
            </a:r>
          </a:p>
          <a:p>
            <a:r>
              <a:rPr lang="en-US" sz="1400" b="1" dirty="0">
                <a:solidFill>
                  <a:srgbClr val="FFC600"/>
                </a:solidFill>
              </a:rPr>
              <a:t>2 CC</a:t>
            </a:r>
            <a:endParaRPr lang="fr-FR" sz="1400" b="1" dirty="0">
              <a:solidFill>
                <a:srgbClr val="FFC600"/>
              </a:solidFill>
            </a:endParaRPr>
          </a:p>
        </p:txBody>
      </p:sp>
      <p:cxnSp>
        <p:nvCxnSpPr>
          <p:cNvPr id="53" name="Connecteur droit avec flèche 52">
            <a:extLst>
              <a:ext uri="{FF2B5EF4-FFF2-40B4-BE49-F238E27FC236}">
                <a16:creationId xmlns:a16="http://schemas.microsoft.com/office/drawing/2014/main" id="{A05FD262-96A3-EE3E-3086-31EC20026F20}"/>
              </a:ext>
            </a:extLst>
          </p:cNvPr>
          <p:cNvCxnSpPr>
            <a:cxnSpLocks/>
          </p:cNvCxnSpPr>
          <p:nvPr/>
        </p:nvCxnSpPr>
        <p:spPr>
          <a:xfrm>
            <a:off x="4919682" y="1620439"/>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5" name="Image 54" descr="Une image contenant clipart, dessin humoristique, dessin, sourire&#10;&#10;Le contenu généré par l’IA peut être incorrect.">
            <a:extLst>
              <a:ext uri="{FF2B5EF4-FFF2-40B4-BE49-F238E27FC236}">
                <a16:creationId xmlns:a16="http://schemas.microsoft.com/office/drawing/2014/main" id="{03D00531-D308-8D81-D20B-F2BB5349B7E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62503" y="1876729"/>
            <a:ext cx="622881" cy="734963"/>
          </a:xfrm>
          <a:prstGeom prst="rect">
            <a:avLst/>
          </a:prstGeom>
        </p:spPr>
      </p:pic>
      <p:sp>
        <p:nvSpPr>
          <p:cNvPr id="58" name="ZoneTexte 57">
            <a:extLst>
              <a:ext uri="{FF2B5EF4-FFF2-40B4-BE49-F238E27FC236}">
                <a16:creationId xmlns:a16="http://schemas.microsoft.com/office/drawing/2014/main" id="{4BEF5E2A-9CB7-CAF4-D651-BFF358FEC9DC}"/>
              </a:ext>
            </a:extLst>
          </p:cNvPr>
          <p:cNvSpPr txBox="1"/>
          <p:nvPr/>
        </p:nvSpPr>
        <p:spPr>
          <a:xfrm>
            <a:off x="5141654" y="2067559"/>
            <a:ext cx="938117" cy="523220"/>
          </a:xfrm>
          <a:prstGeom prst="rect">
            <a:avLst/>
          </a:prstGeom>
          <a:noFill/>
        </p:spPr>
        <p:txBody>
          <a:bodyPr wrap="square">
            <a:spAutoFit/>
          </a:bodyPr>
          <a:lstStyle/>
          <a:p>
            <a:r>
              <a:rPr lang="en-US" sz="1400" dirty="0"/>
              <a:t>Paul</a:t>
            </a:r>
          </a:p>
          <a:p>
            <a:r>
              <a:rPr lang="en-US" sz="1400" b="1" dirty="0">
                <a:highlight>
                  <a:srgbClr val="FFC600"/>
                </a:highlight>
              </a:rPr>
              <a:t>2CC</a:t>
            </a:r>
            <a:endParaRPr lang="fr-FR" sz="1400" b="1" dirty="0">
              <a:highlight>
                <a:srgbClr val="FFC600"/>
              </a:highlight>
            </a:endParaRPr>
          </a:p>
        </p:txBody>
      </p:sp>
      <p:cxnSp>
        <p:nvCxnSpPr>
          <p:cNvPr id="74" name="Connecteur droit 73">
            <a:extLst>
              <a:ext uri="{FF2B5EF4-FFF2-40B4-BE49-F238E27FC236}">
                <a16:creationId xmlns:a16="http://schemas.microsoft.com/office/drawing/2014/main" id="{05E8073D-30F5-514F-B10F-3A90B72248F3}"/>
              </a:ext>
            </a:extLst>
          </p:cNvPr>
          <p:cNvCxnSpPr>
            <a:cxnSpLocks/>
          </p:cNvCxnSpPr>
          <p:nvPr/>
        </p:nvCxnSpPr>
        <p:spPr>
          <a:xfrm>
            <a:off x="2540085" y="2886255"/>
            <a:ext cx="2632269" cy="10819"/>
          </a:xfrm>
          <a:prstGeom prst="line">
            <a:avLst/>
          </a:prstGeom>
        </p:spPr>
        <p:style>
          <a:lnRef idx="2">
            <a:schemeClr val="dk1"/>
          </a:lnRef>
          <a:fillRef idx="0">
            <a:schemeClr val="dk1"/>
          </a:fillRef>
          <a:effectRef idx="1">
            <a:schemeClr val="dk1"/>
          </a:effectRef>
          <a:fontRef idx="minor">
            <a:schemeClr val="tx1"/>
          </a:fontRef>
        </p:style>
      </p:cxnSp>
      <p:cxnSp>
        <p:nvCxnSpPr>
          <p:cNvPr id="75" name="Connecteur droit avec flèche 74">
            <a:extLst>
              <a:ext uri="{FF2B5EF4-FFF2-40B4-BE49-F238E27FC236}">
                <a16:creationId xmlns:a16="http://schemas.microsoft.com/office/drawing/2014/main" id="{6544741A-15BD-B615-2337-4AFCA9FFFBE5}"/>
              </a:ext>
            </a:extLst>
          </p:cNvPr>
          <p:cNvCxnSpPr>
            <a:cxnSpLocks/>
          </p:cNvCxnSpPr>
          <p:nvPr/>
        </p:nvCxnSpPr>
        <p:spPr>
          <a:xfrm>
            <a:off x="2540085" y="2884759"/>
            <a:ext cx="0" cy="207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3" name="Connecteur droit avec flèche 82">
            <a:extLst>
              <a:ext uri="{FF2B5EF4-FFF2-40B4-BE49-F238E27FC236}">
                <a16:creationId xmlns:a16="http://schemas.microsoft.com/office/drawing/2014/main" id="{FF0406FD-7E79-68B5-EBA2-64131C39C9F5}"/>
              </a:ext>
            </a:extLst>
          </p:cNvPr>
          <p:cNvCxnSpPr>
            <a:cxnSpLocks/>
          </p:cNvCxnSpPr>
          <p:nvPr/>
        </p:nvCxnSpPr>
        <p:spPr>
          <a:xfrm>
            <a:off x="4262451" y="2891664"/>
            <a:ext cx="0" cy="176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6" name="Image 85" descr="Une image contenant sourire, dessin humoristique, clipart, halloween&#10;&#10;Le contenu généré par l’IA peut être incorrect.">
            <a:extLst>
              <a:ext uri="{FF2B5EF4-FFF2-40B4-BE49-F238E27FC236}">
                <a16:creationId xmlns:a16="http://schemas.microsoft.com/office/drawing/2014/main" id="{84EA435A-533E-41A8-21B2-84DD485B849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60288" y="3083130"/>
            <a:ext cx="706864" cy="636178"/>
          </a:xfrm>
          <a:prstGeom prst="rect">
            <a:avLst/>
          </a:prstGeom>
        </p:spPr>
      </p:pic>
      <p:sp>
        <p:nvSpPr>
          <p:cNvPr id="87" name="ZoneTexte 86">
            <a:extLst>
              <a:ext uri="{FF2B5EF4-FFF2-40B4-BE49-F238E27FC236}">
                <a16:creationId xmlns:a16="http://schemas.microsoft.com/office/drawing/2014/main" id="{ECDC0344-143E-0D03-472E-28EA0514CA12}"/>
              </a:ext>
            </a:extLst>
          </p:cNvPr>
          <p:cNvSpPr txBox="1"/>
          <p:nvPr/>
        </p:nvSpPr>
        <p:spPr>
          <a:xfrm>
            <a:off x="1577764" y="3169587"/>
            <a:ext cx="884685" cy="523220"/>
          </a:xfrm>
          <a:prstGeom prst="rect">
            <a:avLst/>
          </a:prstGeom>
          <a:noFill/>
        </p:spPr>
        <p:txBody>
          <a:bodyPr wrap="square">
            <a:spAutoFit/>
          </a:bodyPr>
          <a:lstStyle/>
          <a:p>
            <a:r>
              <a:rPr lang="en-US" sz="1400" dirty="0"/>
              <a:t>Marina</a:t>
            </a:r>
          </a:p>
          <a:p>
            <a:r>
              <a:rPr lang="en-US" sz="1400" b="1" dirty="0">
                <a:highlight>
                  <a:srgbClr val="FFC600"/>
                </a:highlight>
              </a:rPr>
              <a:t>2 CC</a:t>
            </a:r>
            <a:endParaRPr lang="fr-FR" sz="1400" b="1" dirty="0">
              <a:highlight>
                <a:srgbClr val="FFC600"/>
              </a:highlight>
            </a:endParaRPr>
          </a:p>
        </p:txBody>
      </p:sp>
      <p:cxnSp>
        <p:nvCxnSpPr>
          <p:cNvPr id="15" name="Connecteur droit avec flèche 14">
            <a:extLst>
              <a:ext uri="{FF2B5EF4-FFF2-40B4-BE49-F238E27FC236}">
                <a16:creationId xmlns:a16="http://schemas.microsoft.com/office/drawing/2014/main" id="{213D7FDB-93F3-00AC-7754-4778FDAB801B}"/>
              </a:ext>
            </a:extLst>
          </p:cNvPr>
          <p:cNvCxnSpPr>
            <a:cxnSpLocks/>
          </p:cNvCxnSpPr>
          <p:nvPr/>
        </p:nvCxnSpPr>
        <p:spPr>
          <a:xfrm>
            <a:off x="9458564" y="1651141"/>
            <a:ext cx="0" cy="261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9" name="Image 48" descr="Une image contenant clipart, illustration, dessin, sourire&#10;&#10;Le contenu généré par l’IA peut être incorrect.">
            <a:extLst>
              <a:ext uri="{FF2B5EF4-FFF2-40B4-BE49-F238E27FC236}">
                <a16:creationId xmlns:a16="http://schemas.microsoft.com/office/drawing/2014/main" id="{1E0636B1-EA3B-E692-8A8A-80A588D4AE9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23940" y="1842949"/>
            <a:ext cx="860694" cy="980848"/>
          </a:xfrm>
          <a:prstGeom prst="rect">
            <a:avLst/>
          </a:prstGeom>
        </p:spPr>
      </p:pic>
      <p:sp>
        <p:nvSpPr>
          <p:cNvPr id="54" name="ZoneTexte 53">
            <a:extLst>
              <a:ext uri="{FF2B5EF4-FFF2-40B4-BE49-F238E27FC236}">
                <a16:creationId xmlns:a16="http://schemas.microsoft.com/office/drawing/2014/main" id="{72DBB552-8083-D896-8147-6FE3942C6E1A}"/>
              </a:ext>
            </a:extLst>
          </p:cNvPr>
          <p:cNvSpPr txBox="1"/>
          <p:nvPr/>
        </p:nvSpPr>
        <p:spPr>
          <a:xfrm>
            <a:off x="9351155" y="2676199"/>
            <a:ext cx="938117" cy="523220"/>
          </a:xfrm>
          <a:prstGeom prst="rect">
            <a:avLst/>
          </a:prstGeom>
          <a:noFill/>
        </p:spPr>
        <p:txBody>
          <a:bodyPr wrap="square">
            <a:spAutoFit/>
          </a:bodyPr>
          <a:lstStyle/>
          <a:p>
            <a:r>
              <a:rPr lang="en-US" sz="1400" dirty="0"/>
              <a:t>Zoé</a:t>
            </a:r>
          </a:p>
          <a:p>
            <a:r>
              <a:rPr lang="en-US" sz="1400" b="1" dirty="0">
                <a:highlight>
                  <a:srgbClr val="FFC600"/>
                </a:highlight>
              </a:rPr>
              <a:t>2CC</a:t>
            </a:r>
            <a:endParaRPr lang="fr-FR" sz="1400" b="1" dirty="0">
              <a:highlight>
                <a:srgbClr val="FFC600"/>
              </a:highlight>
            </a:endParaRPr>
          </a:p>
        </p:txBody>
      </p:sp>
      <p:pic>
        <p:nvPicPr>
          <p:cNvPr id="59" name="Image 58" descr="Une image contenant clipart, dessin humoristique, sourire, illustration&#10;&#10;Le contenu généré par l’IA peut être incorrect.">
            <a:extLst>
              <a:ext uri="{FF2B5EF4-FFF2-40B4-BE49-F238E27FC236}">
                <a16:creationId xmlns:a16="http://schemas.microsoft.com/office/drawing/2014/main" id="{2A65C7C0-F0A6-A321-6200-7A53C563191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19806" y="3064326"/>
            <a:ext cx="644460" cy="760425"/>
          </a:xfrm>
          <a:prstGeom prst="rect">
            <a:avLst/>
          </a:prstGeom>
        </p:spPr>
      </p:pic>
      <p:pic>
        <p:nvPicPr>
          <p:cNvPr id="67" name="Image 66" descr="Une image contenant clipart, sourire, dessin humoristique, illustration&#10;&#10;Le contenu généré par l’IA peut être incorrect.">
            <a:extLst>
              <a:ext uri="{FF2B5EF4-FFF2-40B4-BE49-F238E27FC236}">
                <a16:creationId xmlns:a16="http://schemas.microsoft.com/office/drawing/2014/main" id="{44AACAC7-D81F-A835-641D-2DD85C74541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07050" y="3105185"/>
            <a:ext cx="561404" cy="684640"/>
          </a:xfrm>
          <a:prstGeom prst="rect">
            <a:avLst/>
          </a:prstGeom>
        </p:spPr>
      </p:pic>
      <p:cxnSp>
        <p:nvCxnSpPr>
          <p:cNvPr id="71" name="Connecteur droit avec flèche 70">
            <a:extLst>
              <a:ext uri="{FF2B5EF4-FFF2-40B4-BE49-F238E27FC236}">
                <a16:creationId xmlns:a16="http://schemas.microsoft.com/office/drawing/2014/main" id="{444F2806-501A-4FE8-EEA0-FE778CCA238A}"/>
              </a:ext>
            </a:extLst>
          </p:cNvPr>
          <p:cNvCxnSpPr>
            <a:cxnSpLocks/>
          </p:cNvCxnSpPr>
          <p:nvPr/>
        </p:nvCxnSpPr>
        <p:spPr>
          <a:xfrm>
            <a:off x="3342036" y="2885572"/>
            <a:ext cx="0" cy="207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2" name="ZoneTexte 71">
            <a:extLst>
              <a:ext uri="{FF2B5EF4-FFF2-40B4-BE49-F238E27FC236}">
                <a16:creationId xmlns:a16="http://schemas.microsoft.com/office/drawing/2014/main" id="{E2444B1E-C233-A0EB-C4FE-3195FCE13649}"/>
              </a:ext>
            </a:extLst>
          </p:cNvPr>
          <p:cNvSpPr txBox="1"/>
          <p:nvPr/>
        </p:nvSpPr>
        <p:spPr>
          <a:xfrm>
            <a:off x="2985700" y="3709755"/>
            <a:ext cx="884685" cy="523220"/>
          </a:xfrm>
          <a:prstGeom prst="rect">
            <a:avLst/>
          </a:prstGeom>
          <a:noFill/>
        </p:spPr>
        <p:txBody>
          <a:bodyPr wrap="square">
            <a:spAutoFit/>
          </a:bodyPr>
          <a:lstStyle/>
          <a:p>
            <a:r>
              <a:rPr lang="en-US" sz="1400" dirty="0"/>
              <a:t>Naomi</a:t>
            </a:r>
          </a:p>
          <a:p>
            <a:r>
              <a:rPr lang="en-US" sz="1400" b="1" dirty="0">
                <a:highlight>
                  <a:srgbClr val="FFC600"/>
                </a:highlight>
              </a:rPr>
              <a:t>2 CC</a:t>
            </a:r>
            <a:endParaRPr lang="fr-FR" sz="1400" b="1" dirty="0">
              <a:highlight>
                <a:srgbClr val="FFC600"/>
              </a:highlight>
            </a:endParaRPr>
          </a:p>
        </p:txBody>
      </p:sp>
      <p:sp>
        <p:nvSpPr>
          <p:cNvPr id="73" name="ZoneTexte 72">
            <a:extLst>
              <a:ext uri="{FF2B5EF4-FFF2-40B4-BE49-F238E27FC236}">
                <a16:creationId xmlns:a16="http://schemas.microsoft.com/office/drawing/2014/main" id="{E42D2BE6-BDC1-5EB3-A90B-1D20980592E2}"/>
              </a:ext>
            </a:extLst>
          </p:cNvPr>
          <p:cNvSpPr txBox="1"/>
          <p:nvPr/>
        </p:nvSpPr>
        <p:spPr>
          <a:xfrm>
            <a:off x="3677778" y="3709755"/>
            <a:ext cx="884685" cy="523220"/>
          </a:xfrm>
          <a:prstGeom prst="rect">
            <a:avLst/>
          </a:prstGeom>
          <a:noFill/>
        </p:spPr>
        <p:txBody>
          <a:bodyPr wrap="square">
            <a:spAutoFit/>
          </a:bodyPr>
          <a:lstStyle/>
          <a:p>
            <a:r>
              <a:rPr lang="en-US" sz="1400" dirty="0"/>
              <a:t>Jacob</a:t>
            </a:r>
          </a:p>
          <a:p>
            <a:r>
              <a:rPr lang="en-US" sz="1400" b="1" dirty="0">
                <a:highlight>
                  <a:srgbClr val="FFC600"/>
                </a:highlight>
              </a:rPr>
              <a:t>2 CC</a:t>
            </a:r>
            <a:endParaRPr lang="fr-FR" sz="1400" b="1" dirty="0">
              <a:highlight>
                <a:srgbClr val="FFC600"/>
              </a:highlight>
            </a:endParaRPr>
          </a:p>
        </p:txBody>
      </p:sp>
      <p:pic>
        <p:nvPicPr>
          <p:cNvPr id="78" name="s22">
            <a:hlinkClick r:id="" action="ppaction://media"/>
            <a:extLst>
              <a:ext uri="{FF2B5EF4-FFF2-40B4-BE49-F238E27FC236}">
                <a16:creationId xmlns:a16="http://schemas.microsoft.com/office/drawing/2014/main" id="{09C16BC3-93F4-CFD1-9172-6F6436CFB6FF}"/>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6945861" y="6096779"/>
            <a:ext cx="487363" cy="487363"/>
          </a:xfrm>
          <a:prstGeom prst="rect">
            <a:avLst/>
          </a:prstGeom>
        </p:spPr>
      </p:pic>
    </p:spTree>
    <p:extLst>
      <p:ext uri="{BB962C8B-B14F-4D97-AF65-F5344CB8AC3E}">
        <p14:creationId xmlns:p14="http://schemas.microsoft.com/office/powerpoint/2010/main" val="21555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7"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p:cNvSpPr/>
          <p:nvPr/>
        </p:nvSpPr>
        <p:spPr>
          <a:xfrm>
            <a:off x="818707" y="1073888"/>
            <a:ext cx="10536866" cy="4710224"/>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1012446" y="1576794"/>
            <a:ext cx="8007168" cy="523220"/>
          </a:xfrm>
          <a:prstGeom prst="rect">
            <a:avLst/>
          </a:prstGeom>
          <a:noFill/>
        </p:spPr>
        <p:txBody>
          <a:bodyPr wrap="square" rtlCol="0">
            <a:spAutoFit/>
          </a:bodyPr>
          <a:lstStyle/>
          <a:p>
            <a:r>
              <a:rPr lang="fr-FR" sz="2800" b="1" dirty="0">
                <a:latin typeface="Helvetica Neue World" panose="020B0504020202020204" pitchFamily="34" charset="0"/>
                <a:cs typeface="Helvetica Neue World" panose="020B0504020202020204" pitchFamily="34" charset="0"/>
              </a:rPr>
              <a:t>ANCRER SON BUSINESS</a:t>
            </a:r>
            <a:endParaRPr lang="fr-FR" sz="2800" b="1" dirty="0">
              <a:solidFill>
                <a:schemeClr val="bg1"/>
              </a:solidFill>
              <a:latin typeface="Helvetica Neue World" panose="020B0504020202020204" pitchFamily="34" charset="0"/>
              <a:cs typeface="Helvetica Neue World" panose="020B0504020202020204" pitchFamily="34" charset="0"/>
            </a:endParaRPr>
          </a:p>
        </p:txBody>
      </p:sp>
      <p:sp>
        <p:nvSpPr>
          <p:cNvPr id="7" name="Rectangle 6"/>
          <p:cNvSpPr/>
          <p:nvPr/>
        </p:nvSpPr>
        <p:spPr>
          <a:xfrm>
            <a:off x="818707" y="2253342"/>
            <a:ext cx="6067871" cy="5642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1129587" y="2366208"/>
            <a:ext cx="6067871" cy="338554"/>
          </a:xfrm>
          <a:prstGeom prst="rect">
            <a:avLst/>
          </a:prstGeom>
          <a:noFill/>
        </p:spPr>
        <p:txBody>
          <a:bodyPr wrap="square" rtlCol="0">
            <a:spAutoFit/>
          </a:bodyPr>
          <a:lstStyle/>
          <a:p>
            <a:r>
              <a:rPr lang="en-US" sz="1600" b="1" dirty="0">
                <a:solidFill>
                  <a:srgbClr val="FFC600"/>
                </a:solidFill>
                <a:latin typeface="Helvetica Neue World" panose="020B0504020202020204" pitchFamily="34" charset="0"/>
                <a:cs typeface="Helvetica Neue World" panose="020B0504020202020204" pitchFamily="34" charset="0"/>
              </a:rPr>
              <a:t>3 </a:t>
            </a:r>
            <a:r>
              <a:rPr lang="en-US" sz="1600" b="1" dirty="0" err="1">
                <a:solidFill>
                  <a:srgbClr val="FFC600"/>
                </a:solidFill>
                <a:latin typeface="Helvetica Neue World" panose="020B0504020202020204" pitchFamily="34" charset="0"/>
                <a:cs typeface="Helvetica Neue World" panose="020B0504020202020204" pitchFamily="34" charset="0"/>
              </a:rPr>
              <a:t>Personnes</a:t>
            </a:r>
            <a:r>
              <a:rPr lang="en-US" sz="1600" b="1" dirty="0">
                <a:solidFill>
                  <a:srgbClr val="FFC600"/>
                </a:solidFill>
                <a:latin typeface="Helvetica Neue World" panose="020B0504020202020204" pitchFamily="34" charset="0"/>
                <a:cs typeface="Helvetica Neue World" panose="020B0504020202020204" pitchFamily="34" charset="0"/>
              </a:rPr>
              <a:t> </a:t>
            </a:r>
            <a:r>
              <a:rPr lang="en-US" sz="1600" b="1" dirty="0" err="1">
                <a:solidFill>
                  <a:srgbClr val="FFC600"/>
                </a:solidFill>
                <a:latin typeface="Helvetica Neue World" panose="020B0504020202020204" pitchFamily="34" charset="0"/>
                <a:cs typeface="Helvetica Neue World" panose="020B0504020202020204" pitchFamily="34" charset="0"/>
              </a:rPr>
              <a:t>Clés</a:t>
            </a:r>
            <a:r>
              <a:rPr lang="en-US" sz="1600" b="1" dirty="0">
                <a:solidFill>
                  <a:srgbClr val="FFC600"/>
                </a:solidFill>
                <a:latin typeface="Helvetica Neue World" panose="020B0504020202020204" pitchFamily="34" charset="0"/>
                <a:cs typeface="Helvetica Neue World" panose="020B0504020202020204" pitchFamily="34" charset="0"/>
              </a:rPr>
              <a:t> </a:t>
            </a:r>
            <a:r>
              <a:rPr lang="en-US" sz="1600" b="1" dirty="0" err="1">
                <a:solidFill>
                  <a:srgbClr val="FFC600"/>
                </a:solidFill>
                <a:latin typeface="Helvetica Neue World" panose="020B0504020202020204" pitchFamily="34" charset="0"/>
                <a:cs typeface="Helvetica Neue World" panose="020B0504020202020204" pitchFamily="34" charset="0"/>
              </a:rPr>
              <a:t>en</a:t>
            </a:r>
            <a:r>
              <a:rPr lang="en-US" sz="1600" b="1" dirty="0">
                <a:solidFill>
                  <a:srgbClr val="FFC600"/>
                </a:solidFill>
                <a:latin typeface="Helvetica Neue World" panose="020B0504020202020204" pitchFamily="34" charset="0"/>
                <a:cs typeface="Helvetica Neue World" panose="020B0504020202020204" pitchFamily="34" charset="0"/>
              </a:rPr>
              <a:t> 1ère Gen + 3ème Gen </a:t>
            </a:r>
            <a:r>
              <a:rPr lang="en-US" sz="1600" b="1" dirty="0" err="1">
                <a:solidFill>
                  <a:srgbClr val="FFC600"/>
                </a:solidFill>
                <a:latin typeface="Helvetica Neue World" panose="020B0504020202020204" pitchFamily="34" charset="0"/>
                <a:cs typeface="Helvetica Neue World" panose="020B0504020202020204" pitchFamily="34" charset="0"/>
              </a:rPr>
              <a:t>en</a:t>
            </a:r>
            <a:r>
              <a:rPr lang="en-US" sz="1600" b="1" dirty="0">
                <a:solidFill>
                  <a:srgbClr val="FFC600"/>
                </a:solidFill>
                <a:latin typeface="Helvetica Neue World" panose="020B0504020202020204" pitchFamily="34" charset="0"/>
                <a:cs typeface="Helvetica Neue World" panose="020B0504020202020204" pitchFamily="34" charset="0"/>
              </a:rPr>
              <a:t> </a:t>
            </a:r>
            <a:r>
              <a:rPr lang="en-US" sz="1600" b="1" dirty="0" err="1">
                <a:solidFill>
                  <a:srgbClr val="FFC600"/>
                </a:solidFill>
                <a:latin typeface="Helvetica Neue World" panose="020B0504020202020204" pitchFamily="34" charset="0"/>
                <a:cs typeface="Helvetica Neue World" panose="020B0504020202020204" pitchFamily="34" charset="0"/>
              </a:rPr>
              <a:t>Profondeur</a:t>
            </a:r>
            <a:endParaRPr lang="fr-FR" sz="1600" b="1" i="1" dirty="0">
              <a:solidFill>
                <a:srgbClr val="FFC600"/>
              </a:solidFill>
              <a:latin typeface="Helvetica Neue World" panose="020B0504020202020204" pitchFamily="34" charset="0"/>
              <a:cs typeface="Helvetica Neue World" panose="020B0504020202020204" pitchFamily="34" charset="0"/>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9463" y="3440475"/>
            <a:ext cx="509017" cy="749810"/>
          </a:xfrm>
          <a:prstGeom prst="rect">
            <a:avLst/>
          </a:prstGeom>
        </p:spPr>
      </p:pic>
      <p:sp>
        <p:nvSpPr>
          <p:cNvPr id="10" name="ZoneTexte 9"/>
          <p:cNvSpPr txBox="1"/>
          <p:nvPr/>
        </p:nvSpPr>
        <p:spPr>
          <a:xfrm>
            <a:off x="1586789" y="4277280"/>
            <a:ext cx="3429241" cy="523220"/>
          </a:xfrm>
          <a:prstGeom prst="rect">
            <a:avLst/>
          </a:prstGeom>
          <a:noFill/>
        </p:spPr>
        <p:txBody>
          <a:bodyPr wrap="square" rtlCol="0">
            <a:spAutoFit/>
          </a:bodyPr>
          <a:lstStyle/>
          <a:p>
            <a:r>
              <a:rPr lang="en-US" sz="1400" b="1" dirty="0">
                <a:solidFill>
                  <a:schemeClr val="bg1"/>
                </a:solidFill>
                <a:latin typeface="Helvetica Neue World" panose="020B0504020202020204" pitchFamily="34" charset="0"/>
                <a:cs typeface="Helvetica Neue World" panose="020B0504020202020204" pitchFamily="34" charset="0"/>
              </a:rPr>
              <a:t>1ère Generation :</a:t>
            </a:r>
          </a:p>
          <a:p>
            <a:r>
              <a:rPr lang="en-US" sz="1400" b="1" dirty="0">
                <a:solidFill>
                  <a:schemeClr val="bg1"/>
                </a:solidFill>
                <a:latin typeface="Helvetica Neue World" panose="020B0504020202020204" pitchFamily="34" charset="0"/>
                <a:cs typeface="Helvetica Neue World" panose="020B0504020202020204" pitchFamily="34" charset="0"/>
              </a:rPr>
              <a:t>1 Manager Adjoint + 2 Animateurs</a:t>
            </a:r>
            <a:endParaRPr lang="fr-FR" sz="1400" b="1" i="1" dirty="0">
              <a:solidFill>
                <a:schemeClr val="bg1"/>
              </a:solidFill>
              <a:latin typeface="Helvetica Neue World" panose="020B0504020202020204" pitchFamily="34" charset="0"/>
              <a:cs typeface="Helvetica Neue World" panose="020B0504020202020204" pitchFamily="34" charset="0"/>
            </a:endParaRPr>
          </a:p>
        </p:txBody>
      </p:sp>
      <p:sp>
        <p:nvSpPr>
          <p:cNvPr id="11" name="ZoneTexte 10"/>
          <p:cNvSpPr txBox="1"/>
          <p:nvPr/>
        </p:nvSpPr>
        <p:spPr>
          <a:xfrm>
            <a:off x="1586789" y="4764384"/>
            <a:ext cx="2198401" cy="246221"/>
          </a:xfrm>
          <a:prstGeom prst="rect">
            <a:avLst/>
          </a:prstGeom>
          <a:noFill/>
        </p:spPr>
        <p:txBody>
          <a:bodyPr wrap="square" rtlCol="0">
            <a:spAutoFit/>
          </a:bodyPr>
          <a:lstStyle/>
          <a:p>
            <a:r>
              <a:rPr lang="en-US" sz="1000" dirty="0">
                <a:latin typeface="Helvetica Neue World" panose="020B0504020202020204" pitchFamily="34" charset="0"/>
                <a:cs typeface="Helvetica Neue World" panose="020B0504020202020204" pitchFamily="34" charset="0"/>
              </a:rPr>
              <a:t>Yahel, Pierre, Jérémy.</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1683" y="3500038"/>
            <a:ext cx="829058" cy="777242"/>
          </a:xfrm>
          <a:prstGeom prst="rect">
            <a:avLst/>
          </a:prstGeom>
        </p:spPr>
      </p:pic>
      <p:sp>
        <p:nvSpPr>
          <p:cNvPr id="13" name="ZoneTexte 12"/>
          <p:cNvSpPr txBox="1"/>
          <p:nvPr/>
        </p:nvSpPr>
        <p:spPr>
          <a:xfrm>
            <a:off x="5839799" y="4277280"/>
            <a:ext cx="3429241" cy="523220"/>
          </a:xfrm>
          <a:prstGeom prst="rect">
            <a:avLst/>
          </a:prstGeom>
          <a:noFill/>
        </p:spPr>
        <p:txBody>
          <a:bodyPr wrap="square" rtlCol="0">
            <a:spAutoFit/>
          </a:bodyPr>
          <a:lstStyle/>
          <a:p>
            <a:r>
              <a:rPr lang="en-US" sz="1400" b="1" dirty="0">
                <a:solidFill>
                  <a:schemeClr val="bg1"/>
                </a:solidFill>
                <a:latin typeface="Helvetica Neue World" panose="020B0504020202020204" pitchFamily="34" charset="0"/>
                <a:cs typeface="Helvetica Neue World" panose="020B0504020202020204" pitchFamily="34" charset="0"/>
              </a:rPr>
              <a:t>2ème Generation :</a:t>
            </a:r>
          </a:p>
          <a:p>
            <a:r>
              <a:rPr lang="en-US" sz="1400" b="1" dirty="0">
                <a:solidFill>
                  <a:schemeClr val="bg1"/>
                </a:solidFill>
                <a:latin typeface="Helvetica Neue World" panose="020B0504020202020204" pitchFamily="34" charset="0"/>
                <a:cs typeface="Helvetica Neue World" panose="020B0504020202020204" pitchFamily="34" charset="0"/>
              </a:rPr>
              <a:t>3 Animateurs</a:t>
            </a:r>
            <a:endParaRPr lang="fr-FR" sz="1400" b="1" i="1" dirty="0">
              <a:solidFill>
                <a:schemeClr val="bg1"/>
              </a:solidFill>
              <a:latin typeface="Helvetica Neue World" panose="020B0504020202020204" pitchFamily="34" charset="0"/>
              <a:cs typeface="Helvetica Neue World" panose="020B0504020202020204" pitchFamily="34" charset="0"/>
            </a:endParaRPr>
          </a:p>
        </p:txBody>
      </p:sp>
      <p:sp>
        <p:nvSpPr>
          <p:cNvPr id="14" name="ZoneTexte 13"/>
          <p:cNvSpPr txBox="1"/>
          <p:nvPr/>
        </p:nvSpPr>
        <p:spPr>
          <a:xfrm>
            <a:off x="5839799" y="4764384"/>
            <a:ext cx="2198401" cy="246221"/>
          </a:xfrm>
          <a:prstGeom prst="rect">
            <a:avLst/>
          </a:prstGeom>
          <a:noFill/>
        </p:spPr>
        <p:txBody>
          <a:bodyPr wrap="square" rtlCol="0">
            <a:spAutoFit/>
          </a:bodyPr>
          <a:lstStyle/>
          <a:p>
            <a:r>
              <a:rPr lang="en-US" sz="1000" dirty="0">
                <a:latin typeface="Helvetica Neue World" panose="020B0504020202020204" pitchFamily="34" charset="0"/>
                <a:cs typeface="Helvetica Neue World" panose="020B0504020202020204" pitchFamily="34" charset="0"/>
              </a:rPr>
              <a:t>Ly, Aya, Maria</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6783" y="3293916"/>
            <a:ext cx="829058" cy="978410"/>
          </a:xfrm>
          <a:prstGeom prst="rect">
            <a:avLst/>
          </a:prstGeom>
        </p:spPr>
      </p:pic>
      <p:sp>
        <p:nvSpPr>
          <p:cNvPr id="16" name="ZoneTexte 15"/>
          <p:cNvSpPr txBox="1"/>
          <p:nvPr/>
        </p:nvSpPr>
        <p:spPr>
          <a:xfrm>
            <a:off x="8762759" y="4281380"/>
            <a:ext cx="3429241" cy="523220"/>
          </a:xfrm>
          <a:prstGeom prst="rect">
            <a:avLst/>
          </a:prstGeom>
          <a:noFill/>
        </p:spPr>
        <p:txBody>
          <a:bodyPr wrap="square" rtlCol="0">
            <a:spAutoFit/>
          </a:bodyPr>
          <a:lstStyle/>
          <a:p>
            <a:r>
              <a:rPr lang="en-US" sz="1400" b="1" dirty="0">
                <a:solidFill>
                  <a:schemeClr val="bg1"/>
                </a:solidFill>
                <a:latin typeface="Helvetica Neue World" panose="020B0504020202020204" pitchFamily="34" charset="0"/>
                <a:cs typeface="Helvetica Neue World" panose="020B0504020202020204" pitchFamily="34" charset="0"/>
              </a:rPr>
              <a:t>3ème Generation :</a:t>
            </a:r>
          </a:p>
          <a:p>
            <a:r>
              <a:rPr lang="en-US" sz="1400" b="1" dirty="0">
                <a:solidFill>
                  <a:schemeClr val="bg1"/>
                </a:solidFill>
                <a:latin typeface="Helvetica Neue World" panose="020B0504020202020204" pitchFamily="34" charset="0"/>
                <a:cs typeface="Helvetica Neue World" panose="020B0504020202020204" pitchFamily="34" charset="0"/>
              </a:rPr>
              <a:t>1 Animateur</a:t>
            </a:r>
            <a:endParaRPr lang="fr-FR" sz="1400" b="1" i="1" dirty="0">
              <a:solidFill>
                <a:schemeClr val="bg1"/>
              </a:solidFill>
              <a:latin typeface="Helvetica Neue World" panose="020B0504020202020204" pitchFamily="34" charset="0"/>
              <a:cs typeface="Helvetica Neue World" panose="020B0504020202020204" pitchFamily="34" charset="0"/>
            </a:endParaRPr>
          </a:p>
        </p:txBody>
      </p:sp>
      <p:sp>
        <p:nvSpPr>
          <p:cNvPr id="17" name="ZoneTexte 16"/>
          <p:cNvSpPr txBox="1"/>
          <p:nvPr/>
        </p:nvSpPr>
        <p:spPr>
          <a:xfrm>
            <a:off x="8762759" y="4768484"/>
            <a:ext cx="2198401" cy="246221"/>
          </a:xfrm>
          <a:prstGeom prst="rect">
            <a:avLst/>
          </a:prstGeom>
          <a:noFill/>
        </p:spPr>
        <p:txBody>
          <a:bodyPr wrap="square" rtlCol="0">
            <a:spAutoFit/>
          </a:bodyPr>
          <a:lstStyle/>
          <a:p>
            <a:r>
              <a:rPr lang="en-US" sz="1000" dirty="0">
                <a:latin typeface="Helvetica Neue World" panose="020B0504020202020204" pitchFamily="34" charset="0"/>
                <a:cs typeface="Helvetica Neue World" panose="020B0504020202020204" pitchFamily="34" charset="0"/>
              </a:rPr>
              <a:t>Alina</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 name="23.1">
            <a:hlinkClick r:id="" action="ppaction://media"/>
            <a:extLst>
              <a:ext uri="{FF2B5EF4-FFF2-40B4-BE49-F238E27FC236}">
                <a16:creationId xmlns:a16="http://schemas.microsoft.com/office/drawing/2014/main" id="{8DA5A2C2-AABB-ADC4-9634-856EDEA5F6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6163" y="5745506"/>
            <a:ext cx="609600" cy="609600"/>
          </a:xfrm>
          <a:prstGeom prst="rect">
            <a:avLst/>
          </a:prstGeom>
        </p:spPr>
      </p:pic>
    </p:spTree>
    <p:extLst>
      <p:ext uri="{BB962C8B-B14F-4D97-AF65-F5344CB8AC3E}">
        <p14:creationId xmlns:p14="http://schemas.microsoft.com/office/powerpoint/2010/main" val="702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p:cNvSpPr/>
          <p:nvPr/>
        </p:nvSpPr>
        <p:spPr>
          <a:xfrm>
            <a:off x="0" y="0"/>
            <a:ext cx="12190476" cy="6858000"/>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142" y="828663"/>
            <a:ext cx="5251715" cy="2691389"/>
          </a:xfrm>
          <a:prstGeom prst="rect">
            <a:avLst/>
          </a:prstGeom>
        </p:spPr>
      </p:pic>
      <p:sp>
        <p:nvSpPr>
          <p:cNvPr id="6" name="ZoneTexte 5"/>
          <p:cNvSpPr txBox="1"/>
          <p:nvPr/>
        </p:nvSpPr>
        <p:spPr>
          <a:xfrm>
            <a:off x="998258" y="3644910"/>
            <a:ext cx="10756595" cy="523220"/>
          </a:xfrm>
          <a:prstGeom prst="rect">
            <a:avLst/>
          </a:prstGeom>
          <a:noFill/>
        </p:spPr>
        <p:txBody>
          <a:bodyPr wrap="square" rtlCol="0">
            <a:spAutoFit/>
          </a:bodyPr>
          <a:lstStyle/>
          <a:p>
            <a:r>
              <a:rPr lang="en-US" sz="2800" b="1" dirty="0">
                <a:latin typeface="Helvetica Neue World" panose="020B0504020202020204" pitchFamily="34" charset="0"/>
                <a:cs typeface="Helvetica Neue World" panose="020B0504020202020204" pitchFamily="34" charset="0"/>
              </a:rPr>
              <a:t>ENVOLES TOI D</a:t>
            </a:r>
            <a:r>
              <a:rPr lang="fr-FR" sz="2800" b="1" dirty="0">
                <a:latin typeface="Helvetica Neue World" panose="020B0504020202020204" pitchFamily="34" charset="0"/>
                <a:cs typeface="Helvetica Neue World" panose="020B0504020202020204" pitchFamily="34" charset="0"/>
              </a:rPr>
              <a:t>È</a:t>
            </a:r>
            <a:r>
              <a:rPr lang="en-US" sz="2800" b="1" dirty="0">
                <a:latin typeface="Helvetica Neue World" panose="020B0504020202020204" pitchFamily="34" charset="0"/>
                <a:cs typeface="Helvetica Neue World" panose="020B0504020202020204" pitchFamily="34" charset="0"/>
              </a:rPr>
              <a:t>S MAINTENENT VERS L’EAGLE MANAGER !</a:t>
            </a:r>
            <a:endParaRPr lang="fr-FR" sz="2800" b="1" dirty="0">
              <a:solidFill>
                <a:schemeClr val="bg1"/>
              </a:solidFill>
              <a:latin typeface="Helvetica Neue World" panose="020B0504020202020204" pitchFamily="34" charset="0"/>
              <a:cs typeface="Helvetica Neue World" panose="020B0504020202020204" pitchFamily="34" charset="0"/>
            </a:endParaRPr>
          </a:p>
        </p:txBody>
      </p:sp>
      <p:sp>
        <p:nvSpPr>
          <p:cNvPr id="7" name="ZoneTexte 6"/>
          <p:cNvSpPr txBox="1"/>
          <p:nvPr/>
        </p:nvSpPr>
        <p:spPr>
          <a:xfrm>
            <a:off x="1497046" y="4168130"/>
            <a:ext cx="9196383" cy="584775"/>
          </a:xfrm>
          <a:prstGeom prst="rect">
            <a:avLst/>
          </a:prstGeom>
          <a:noFill/>
        </p:spPr>
        <p:txBody>
          <a:bodyPr wrap="square" rtlCol="0">
            <a:spAutoFit/>
          </a:bodyPr>
          <a:lstStyle/>
          <a:p>
            <a:pPr algn="ctr"/>
            <a:r>
              <a:rPr lang="fr-FR" sz="1600" dirty="0">
                <a:latin typeface="Helvetica Neue World" panose="020B0504020202020204" pitchFamily="34" charset="0"/>
                <a:cs typeface="Helvetica Neue World" panose="020B0504020202020204" pitchFamily="34" charset="0"/>
              </a:rPr>
              <a:t>« Être Manager Eagle signifie que tu aides davantage de personnes, et tu gagneras plus d'argent. Fais de devenir Manager Eagle ton grand rêve. »</a:t>
            </a:r>
            <a:endParaRPr lang="fr-FR" sz="1600" i="1" dirty="0">
              <a:solidFill>
                <a:schemeClr val="bg1"/>
              </a:solidFill>
              <a:latin typeface="Helvetica Neue World" panose="020B0504020202020204" pitchFamily="34" charset="0"/>
              <a:cs typeface="Helvetica Neue World" panose="020B0504020202020204" pitchFamily="34" charset="0"/>
            </a:endParaRPr>
          </a:p>
        </p:txBody>
      </p:sp>
      <p:sp>
        <p:nvSpPr>
          <p:cNvPr id="8" name="ZoneTexte 7"/>
          <p:cNvSpPr txBox="1"/>
          <p:nvPr/>
        </p:nvSpPr>
        <p:spPr>
          <a:xfrm>
            <a:off x="8580875" y="4921706"/>
            <a:ext cx="2477650" cy="338554"/>
          </a:xfrm>
          <a:prstGeom prst="rect">
            <a:avLst/>
          </a:prstGeom>
          <a:noFill/>
        </p:spPr>
        <p:txBody>
          <a:bodyPr wrap="square" rtlCol="0">
            <a:spAutoFit/>
          </a:bodyPr>
          <a:lstStyle/>
          <a:p>
            <a:r>
              <a:rPr lang="en-US" sz="1600" b="1" dirty="0">
                <a:latin typeface="Helvetica Neue World" panose="020B0504020202020204" pitchFamily="34" charset="0"/>
                <a:cs typeface="Helvetica Neue World" panose="020B0504020202020204" pitchFamily="34" charset="0"/>
              </a:rPr>
              <a:t>Gregg Maughan, CEO</a:t>
            </a:r>
            <a:endParaRPr lang="fr-FR" sz="1600" b="1" i="1" dirty="0">
              <a:solidFill>
                <a:schemeClr val="bg1"/>
              </a:solidFill>
              <a:latin typeface="Helvetica Neue World" panose="020B0504020202020204" pitchFamily="34" charset="0"/>
              <a:cs typeface="Helvetica Neue World" panose="020B0504020202020204" pitchFamily="34" charset="0"/>
            </a:endParaRPr>
          </a:p>
        </p:txBody>
      </p:sp>
      <p:pic>
        <p:nvPicPr>
          <p:cNvPr id="2" name="24.1">
            <a:hlinkClick r:id="" action="ppaction://media"/>
            <a:extLst>
              <a:ext uri="{FF2B5EF4-FFF2-40B4-BE49-F238E27FC236}">
                <a16:creationId xmlns:a16="http://schemas.microsoft.com/office/drawing/2014/main" id="{87FE47D9-F40C-351D-E955-93699091A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58" y="5964382"/>
            <a:ext cx="609600" cy="609600"/>
          </a:xfrm>
          <a:prstGeom prst="rect">
            <a:avLst/>
          </a:prstGeom>
        </p:spPr>
      </p:pic>
    </p:spTree>
    <p:extLst>
      <p:ext uri="{BB962C8B-B14F-4D97-AF65-F5344CB8AC3E}">
        <p14:creationId xmlns:p14="http://schemas.microsoft.com/office/powerpoint/2010/main" val="136822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775" y="-168645"/>
            <a:ext cx="12520247" cy="7199142"/>
          </a:xfrm>
          <a:prstGeom prst="rect">
            <a:avLst/>
          </a:prstGeom>
        </p:spPr>
      </p:pic>
      <p:sp>
        <p:nvSpPr>
          <p:cNvPr id="5" name="ZoneTexte 4"/>
          <p:cNvSpPr txBox="1"/>
          <p:nvPr/>
        </p:nvSpPr>
        <p:spPr>
          <a:xfrm>
            <a:off x="2738031" y="3005930"/>
            <a:ext cx="6715938" cy="1015663"/>
          </a:xfrm>
          <a:prstGeom prst="rect">
            <a:avLst/>
          </a:prstGeom>
          <a:noFill/>
        </p:spPr>
        <p:txBody>
          <a:bodyPr wrap="square" rtlCol="0">
            <a:spAutoFit/>
          </a:bodyPr>
          <a:lstStyle/>
          <a:p>
            <a:r>
              <a:rPr lang="fr-FR" sz="6000" b="1" dirty="0">
                <a:solidFill>
                  <a:schemeClr val="bg1"/>
                </a:solidFill>
                <a:latin typeface="Helvetica Neue World" panose="020B0504020202020204" pitchFamily="34" charset="0"/>
                <a:cs typeface="Helvetica Neue World" panose="020B0504020202020204" pitchFamily="34" charset="0"/>
              </a:rPr>
              <a:t>TALK TO PEOPLE</a:t>
            </a:r>
          </a:p>
        </p:txBody>
      </p:sp>
      <p:sp>
        <p:nvSpPr>
          <p:cNvPr id="6" name="ZoneTexte 5"/>
          <p:cNvSpPr txBox="1"/>
          <p:nvPr/>
        </p:nvSpPr>
        <p:spPr>
          <a:xfrm>
            <a:off x="2738031" y="2479490"/>
            <a:ext cx="1532518" cy="707886"/>
          </a:xfrm>
          <a:prstGeom prst="rect">
            <a:avLst/>
          </a:prstGeom>
          <a:noFill/>
        </p:spPr>
        <p:txBody>
          <a:bodyPr wrap="square" rtlCol="0">
            <a:spAutoFit/>
          </a:bodyPr>
          <a:lstStyle/>
          <a:p>
            <a:r>
              <a:rPr lang="fr-FR" sz="4000" b="1" dirty="0">
                <a:solidFill>
                  <a:schemeClr val="bg1"/>
                </a:solidFill>
                <a:latin typeface="Helvetica Neue World" panose="020B0504020202020204" pitchFamily="34" charset="0"/>
                <a:cs typeface="Helvetica Neue World" panose="020B0504020202020204" pitchFamily="34" charset="0"/>
              </a:rPr>
              <a:t>THE</a:t>
            </a:r>
          </a:p>
        </p:txBody>
      </p:sp>
      <p:sp>
        <p:nvSpPr>
          <p:cNvPr id="7" name="ZoneTexte 6"/>
          <p:cNvSpPr txBox="1"/>
          <p:nvPr/>
        </p:nvSpPr>
        <p:spPr>
          <a:xfrm>
            <a:off x="6714795" y="3836295"/>
            <a:ext cx="3127625" cy="707886"/>
          </a:xfrm>
          <a:prstGeom prst="rect">
            <a:avLst/>
          </a:prstGeom>
          <a:noFill/>
        </p:spPr>
        <p:txBody>
          <a:bodyPr wrap="square" rtlCol="0">
            <a:spAutoFit/>
          </a:bodyPr>
          <a:lstStyle/>
          <a:p>
            <a:r>
              <a:rPr lang="fr-FR" sz="4000" b="1" dirty="0">
                <a:solidFill>
                  <a:schemeClr val="bg1"/>
                </a:solidFill>
                <a:latin typeface="Helvetica Neue World" panose="020B0504020202020204" pitchFamily="34" charset="0"/>
                <a:cs typeface="Helvetica Neue World" panose="020B0504020202020204" pitchFamily="34" charset="0"/>
              </a:rPr>
              <a:t>MINDSET</a:t>
            </a:r>
          </a:p>
        </p:txBody>
      </p:sp>
      <p:sp>
        <p:nvSpPr>
          <p:cNvPr id="8" name="ZoneTexte 7"/>
          <p:cNvSpPr txBox="1"/>
          <p:nvPr/>
        </p:nvSpPr>
        <p:spPr>
          <a:xfrm>
            <a:off x="1777694" y="2313432"/>
            <a:ext cx="1920674" cy="2400657"/>
          </a:xfrm>
          <a:prstGeom prst="rect">
            <a:avLst/>
          </a:prstGeom>
          <a:noFill/>
        </p:spPr>
        <p:txBody>
          <a:bodyPr wrap="square" rtlCol="0">
            <a:spAutoFit/>
          </a:bodyPr>
          <a:lstStyle/>
          <a:p>
            <a:r>
              <a:rPr lang="fr-FR" sz="15000" b="1" dirty="0">
                <a:solidFill>
                  <a:srgbClr val="FFC600"/>
                </a:solidFill>
                <a:latin typeface="Helvetica Neue World" panose="020B0504020202020204" pitchFamily="34" charset="0"/>
                <a:cs typeface="Helvetica Neue World" panose="020B0504020202020204" pitchFamily="34" charset="0"/>
              </a:rPr>
              <a:t>“</a:t>
            </a:r>
          </a:p>
        </p:txBody>
      </p:sp>
      <p:sp>
        <p:nvSpPr>
          <p:cNvPr id="10" name="ZoneTexte 9"/>
          <p:cNvSpPr txBox="1"/>
          <p:nvPr/>
        </p:nvSpPr>
        <p:spPr>
          <a:xfrm rot="10800000">
            <a:off x="8293020" y="2340864"/>
            <a:ext cx="1920674" cy="2400657"/>
          </a:xfrm>
          <a:prstGeom prst="rect">
            <a:avLst/>
          </a:prstGeom>
          <a:noFill/>
        </p:spPr>
        <p:txBody>
          <a:bodyPr wrap="square" rtlCol="0">
            <a:spAutoFit/>
          </a:bodyPr>
          <a:lstStyle/>
          <a:p>
            <a:r>
              <a:rPr lang="fr-FR" sz="15000" b="1" dirty="0">
                <a:solidFill>
                  <a:srgbClr val="FFC600"/>
                </a:solidFill>
                <a:latin typeface="Helvetica Neue World" panose="020B0504020202020204" pitchFamily="34" charset="0"/>
                <a:cs typeface="Helvetica Neue World" panose="020B0504020202020204" pitchFamily="34" charset="0"/>
              </a:rPr>
              <a:t>“</a:t>
            </a:r>
          </a:p>
        </p:txBody>
      </p:sp>
      <p:pic>
        <p:nvPicPr>
          <p:cNvPr id="2" name="3.1">
            <a:hlinkClick r:id="" action="ppaction://media"/>
            <a:extLst>
              <a:ext uri="{FF2B5EF4-FFF2-40B4-BE49-F238E27FC236}">
                <a16:creationId xmlns:a16="http://schemas.microsoft.com/office/drawing/2014/main" id="{669FA400-9036-7807-4B68-492BA80E63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237" y="6147758"/>
            <a:ext cx="609600" cy="609600"/>
          </a:xfrm>
          <a:prstGeom prst="rect">
            <a:avLst/>
          </a:prstGeom>
        </p:spPr>
      </p:pic>
    </p:spTree>
    <p:extLst>
      <p:ext uri="{BB962C8B-B14F-4D97-AF65-F5344CB8AC3E}">
        <p14:creationId xmlns:p14="http://schemas.microsoft.com/office/powerpoint/2010/main" val="32585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156" y="382772"/>
            <a:ext cx="3667456" cy="6124354"/>
          </a:xfrm>
          <a:prstGeom prst="rect">
            <a:avLst/>
          </a:prstGeom>
        </p:spPr>
      </p:pic>
      <p:sp>
        <p:nvSpPr>
          <p:cNvPr id="6" name="Rectangle 5"/>
          <p:cNvSpPr/>
          <p:nvPr/>
        </p:nvSpPr>
        <p:spPr>
          <a:xfrm>
            <a:off x="553651" y="571120"/>
            <a:ext cx="7798596" cy="5747658"/>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939911" y="560560"/>
            <a:ext cx="8007168" cy="584775"/>
          </a:xfrm>
          <a:prstGeom prst="rect">
            <a:avLst/>
          </a:prstGeom>
          <a:noFill/>
        </p:spPr>
        <p:txBody>
          <a:bodyPr wrap="square" rtlCol="0">
            <a:spAutoFit/>
          </a:bodyPr>
          <a:lstStyle/>
          <a:p>
            <a:r>
              <a:rPr lang="fr-FR" sz="3200" b="1" spc="-150" dirty="0">
                <a:latin typeface="Salina"/>
                <a:cs typeface="Helvetica Neue World" panose="020B0504020202020204" pitchFamily="34" charset="0"/>
              </a:rPr>
              <a:t>L’ART DE POSER LES BONNES QUESTIONS</a:t>
            </a:r>
            <a:endParaRPr lang="fr-FR" sz="3200" b="1" spc="-150" dirty="0">
              <a:solidFill>
                <a:schemeClr val="bg1"/>
              </a:solidFill>
              <a:latin typeface="Salina"/>
              <a:cs typeface="Helvetica Neue World" panose="020B0504020202020204" pitchFamily="34" charset="0"/>
            </a:endParaRPr>
          </a:p>
        </p:txBody>
      </p:sp>
      <p:sp>
        <p:nvSpPr>
          <p:cNvPr id="8" name="ZoneTexte 7"/>
          <p:cNvSpPr txBox="1"/>
          <p:nvPr/>
        </p:nvSpPr>
        <p:spPr>
          <a:xfrm>
            <a:off x="939911" y="1638424"/>
            <a:ext cx="6568383" cy="276999"/>
          </a:xfrm>
          <a:prstGeom prst="rect">
            <a:avLst/>
          </a:prstGeom>
          <a:noFill/>
        </p:spPr>
        <p:txBody>
          <a:bodyPr wrap="square" rtlCol="0">
            <a:spAutoFit/>
          </a:bodyPr>
          <a:lstStyle/>
          <a:p>
            <a:r>
              <a:rPr lang="fr-FR" sz="1200" dirty="0">
                <a:latin typeface="Helvetica Neue World" panose="020B0504020202020204" pitchFamily="34" charset="0"/>
                <a:cs typeface="Helvetica Neue World" panose="020B0504020202020204" pitchFamily="34" charset="0"/>
              </a:rPr>
              <a:t>Utiliser le pouvoir des questions pour créer de meilleures connexions</a:t>
            </a:r>
            <a:endParaRPr lang="fr-FR" sz="1200" i="1" dirty="0">
              <a:solidFill>
                <a:schemeClr val="bg1"/>
              </a:solidFill>
              <a:latin typeface="Helvetica Neue World" panose="020B0504020202020204" pitchFamily="34" charset="0"/>
              <a:cs typeface="Helvetica Neue World" panose="020B0504020202020204" pitchFamily="34" charset="0"/>
            </a:endParaRPr>
          </a:p>
        </p:txBody>
      </p:sp>
      <p:sp>
        <p:nvSpPr>
          <p:cNvPr id="10" name="ZoneTexte 9"/>
          <p:cNvSpPr txBox="1"/>
          <p:nvPr/>
        </p:nvSpPr>
        <p:spPr>
          <a:xfrm>
            <a:off x="1180246" y="2037589"/>
            <a:ext cx="3318502" cy="523220"/>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POSER DES QUESTIONS EFFICACEMENT</a:t>
            </a:r>
            <a:endParaRPr lang="fr-FR" sz="1400" b="1" i="1" dirty="0">
              <a:solidFill>
                <a:schemeClr val="bg1"/>
              </a:solidFill>
              <a:latin typeface="Salina"/>
              <a:cs typeface="Helvetica Neue World" panose="020B0504020202020204" pitchFamily="34" charset="0"/>
            </a:endParaRPr>
          </a:p>
        </p:txBody>
      </p:sp>
      <p:sp>
        <p:nvSpPr>
          <p:cNvPr id="11" name="ZoneTexte 10"/>
          <p:cNvSpPr txBox="1"/>
          <p:nvPr/>
        </p:nvSpPr>
        <p:spPr>
          <a:xfrm>
            <a:off x="1180246" y="2477739"/>
            <a:ext cx="3158318" cy="923330"/>
          </a:xfrm>
          <a:prstGeom prst="rect">
            <a:avLst/>
          </a:prstGeom>
          <a:noFill/>
        </p:spPr>
        <p:txBody>
          <a:bodyPr wrap="square" rtlCol="0">
            <a:spAutoFit/>
          </a:bodyPr>
          <a:lstStyle/>
          <a:p>
            <a:r>
              <a:rPr lang="fr-FR" sz="900" dirty="0">
                <a:latin typeface="Helvetica Neue World" panose="020B0504020202020204" pitchFamily="34" charset="0"/>
                <a:cs typeface="Helvetica Neue World" panose="020B0504020202020204" pitchFamily="34" charset="0"/>
              </a:rPr>
              <a:t>Poser les bonnes questions peut mener à des discussions enrichissantes. Par exemple, demander « </a:t>
            </a:r>
            <a:r>
              <a:rPr lang="fr-FR" sz="900" b="1" dirty="0">
                <a:latin typeface="Helvetica Neue World" panose="020B0504020202020204" pitchFamily="34" charset="0"/>
                <a:cs typeface="Helvetica Neue World" panose="020B0504020202020204" pitchFamily="34" charset="0"/>
              </a:rPr>
              <a:t>Qui connaissez-vous qui aimerait travailler de n'importe où et organiser son emploi du temps librement ? </a:t>
            </a:r>
            <a:r>
              <a:rPr lang="fr-FR" sz="900" dirty="0">
                <a:latin typeface="Helvetica Neue World" panose="020B0504020202020204" pitchFamily="34" charset="0"/>
                <a:cs typeface="Helvetica Neue World" panose="020B0504020202020204" pitchFamily="34" charset="0"/>
              </a:rPr>
              <a:t>» incite votre interlocuteur à penser à des personnes qui valorisent l'autonomie."</a:t>
            </a:r>
            <a:endParaRPr lang="fr-FR" sz="900" i="1" dirty="0">
              <a:solidFill>
                <a:schemeClr val="bg1"/>
              </a:solidFill>
              <a:latin typeface="Helvetica Neue World" panose="020B0504020202020204" pitchFamily="34" charset="0"/>
              <a:cs typeface="Helvetica Neue World" panose="020B0504020202020204" pitchFamily="34" charset="0"/>
            </a:endParaRPr>
          </a:p>
        </p:txBody>
      </p:sp>
      <p:sp>
        <p:nvSpPr>
          <p:cNvPr id="12" name="ZoneTexte 11"/>
          <p:cNvSpPr txBox="1"/>
          <p:nvPr/>
        </p:nvSpPr>
        <p:spPr>
          <a:xfrm>
            <a:off x="1119009" y="3598603"/>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FAVORISE LA VISUALISATION</a:t>
            </a:r>
            <a:endParaRPr lang="fr-FR" sz="1400" b="1" i="1" dirty="0">
              <a:solidFill>
                <a:schemeClr val="bg1"/>
              </a:solidFill>
              <a:latin typeface="Salina"/>
              <a:cs typeface="Helvetica Neue World" panose="020B0504020202020204" pitchFamily="34" charset="0"/>
            </a:endParaRPr>
          </a:p>
        </p:txBody>
      </p:sp>
      <p:sp>
        <p:nvSpPr>
          <p:cNvPr id="13" name="ZoneTexte 12"/>
          <p:cNvSpPr txBox="1"/>
          <p:nvPr/>
        </p:nvSpPr>
        <p:spPr>
          <a:xfrm>
            <a:off x="1129590" y="3857267"/>
            <a:ext cx="3158318" cy="646331"/>
          </a:xfrm>
          <a:prstGeom prst="rect">
            <a:avLst/>
          </a:prstGeom>
          <a:noFill/>
        </p:spPr>
        <p:txBody>
          <a:bodyPr wrap="square" rtlCol="0">
            <a:spAutoFit/>
          </a:bodyPr>
          <a:lstStyle/>
          <a:p>
            <a:r>
              <a:rPr lang="fr-FR" sz="900" dirty="0">
                <a:latin typeface="Helvetica Neue World" panose="020B0504020202020204" pitchFamily="34" charset="0"/>
                <a:cs typeface="Helvetica Neue World" panose="020B0504020202020204" pitchFamily="34" charset="0"/>
              </a:rPr>
              <a:t>En imaginant un meilleur équilibre entre vie professionnelle et personnelle, ton contact est encouragé à visualiser son mode de vie idéal. Cela l’incite à rechercher des situations offrant davantage de flexibilité.</a:t>
            </a:r>
            <a:endParaRPr lang="fr-FR" sz="900" i="1" dirty="0">
              <a:solidFill>
                <a:schemeClr val="bg1"/>
              </a:solidFill>
              <a:latin typeface="Helvetica Neue World" panose="020B0504020202020204" pitchFamily="34" charset="0"/>
              <a:cs typeface="Helvetica Neue World" panose="020B0504020202020204" pitchFamily="34" charset="0"/>
            </a:endParaRPr>
          </a:p>
        </p:txBody>
      </p:sp>
      <p:sp>
        <p:nvSpPr>
          <p:cNvPr id="14" name="ZoneTexte 13"/>
          <p:cNvSpPr txBox="1"/>
          <p:nvPr/>
        </p:nvSpPr>
        <p:spPr>
          <a:xfrm>
            <a:off x="1129590" y="5065221"/>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RENFORCER L'ENGAGEMENT</a:t>
            </a:r>
            <a:endParaRPr lang="fr-FR" sz="1400" b="1" i="1" dirty="0">
              <a:solidFill>
                <a:schemeClr val="bg1"/>
              </a:solidFill>
              <a:latin typeface="Salina"/>
              <a:cs typeface="Helvetica Neue World" panose="020B0504020202020204" pitchFamily="34" charset="0"/>
            </a:endParaRPr>
          </a:p>
        </p:txBody>
      </p:sp>
      <p:sp>
        <p:nvSpPr>
          <p:cNvPr id="15" name="ZoneTexte 14"/>
          <p:cNvSpPr txBox="1"/>
          <p:nvPr/>
        </p:nvSpPr>
        <p:spPr>
          <a:xfrm>
            <a:off x="1129590" y="5310536"/>
            <a:ext cx="3158318" cy="646331"/>
          </a:xfrm>
          <a:prstGeom prst="rect">
            <a:avLst/>
          </a:prstGeom>
          <a:noFill/>
        </p:spPr>
        <p:txBody>
          <a:bodyPr wrap="square" rtlCol="0">
            <a:spAutoFit/>
          </a:bodyPr>
          <a:lstStyle/>
          <a:p>
            <a:r>
              <a:rPr lang="fr-FR" sz="900" dirty="0">
                <a:latin typeface="Helvetica Neue World" panose="020B0504020202020204" pitchFamily="34" charset="0"/>
                <a:cs typeface="Helvetica Neue World" panose="020B0504020202020204" pitchFamily="34" charset="0"/>
              </a:rPr>
              <a:t>L'utilisation de telles questions conduit à des conversations plus engageantes. Elles déplacent l'attention de ton interlocuteur seul vers une communauté plus large, rendant l'échange plus stimulant.</a:t>
            </a:r>
            <a:endParaRPr lang="fr-FR" sz="900" i="1" dirty="0">
              <a:solidFill>
                <a:schemeClr val="bg1"/>
              </a:solidFill>
              <a:latin typeface="Helvetica Neue World" panose="020B0504020202020204" pitchFamily="34" charset="0"/>
              <a:cs typeface="Helvetica Neue World" panose="020B0504020202020204" pitchFamily="34" charset="0"/>
            </a:endParaRPr>
          </a:p>
        </p:txBody>
      </p:sp>
      <p:sp>
        <p:nvSpPr>
          <p:cNvPr id="16" name="ZoneTexte 15"/>
          <p:cNvSpPr txBox="1"/>
          <p:nvPr/>
        </p:nvSpPr>
        <p:spPr>
          <a:xfrm>
            <a:off x="4855030" y="2088545"/>
            <a:ext cx="2935231" cy="307777"/>
          </a:xfrm>
          <a:prstGeom prst="rect">
            <a:avLst/>
          </a:prstGeom>
          <a:noFill/>
        </p:spPr>
        <p:txBody>
          <a:bodyPr wrap="square" rtlCol="0">
            <a:spAutoFit/>
          </a:bodyPr>
          <a:lstStyle/>
          <a:p>
            <a:r>
              <a:rPr lang="fr-FR" sz="1400" b="1" dirty="0">
                <a:solidFill>
                  <a:schemeClr val="bg1"/>
                </a:solidFill>
                <a:latin typeface="Salina"/>
                <a:cs typeface="Helvetica Neue World" panose="020B0504020202020204" pitchFamily="34" charset="0"/>
              </a:rPr>
              <a:t>RÉPOND AU DÉSIR DE LIBERTÉ</a:t>
            </a:r>
            <a:endParaRPr lang="fr-FR" sz="1400" b="1" i="1" dirty="0">
              <a:solidFill>
                <a:schemeClr val="bg1"/>
              </a:solidFill>
              <a:latin typeface="Salina"/>
              <a:cs typeface="Helvetica Neue World" panose="020B0504020202020204" pitchFamily="34" charset="0"/>
            </a:endParaRPr>
          </a:p>
        </p:txBody>
      </p:sp>
      <p:sp>
        <p:nvSpPr>
          <p:cNvPr id="17" name="ZoneTexte 16"/>
          <p:cNvSpPr txBox="1"/>
          <p:nvPr/>
        </p:nvSpPr>
        <p:spPr>
          <a:xfrm>
            <a:off x="4848011" y="2566868"/>
            <a:ext cx="3158318" cy="646331"/>
          </a:xfrm>
          <a:prstGeom prst="rect">
            <a:avLst/>
          </a:prstGeom>
          <a:noFill/>
        </p:spPr>
        <p:txBody>
          <a:bodyPr wrap="square" rtlCol="0">
            <a:spAutoFit/>
          </a:bodyPr>
          <a:lstStyle/>
          <a:p>
            <a:r>
              <a:rPr lang="fr-FR" sz="900" dirty="0">
                <a:latin typeface="Helvetica Neue World" panose="020B0504020202020204" pitchFamily="34" charset="0"/>
                <a:cs typeface="Helvetica Neue World" panose="020B0504020202020204" pitchFamily="34" charset="0"/>
              </a:rPr>
              <a:t>Ce type de questions suscite au désir de liberté et de flexibilité. Elle amène ton interlocuteur à réfléchir aux aspects attrayants d’un mode de vie où l’on peut travailler de n’importe où, améliorant ainsi la qualité de vie globale.</a:t>
            </a:r>
            <a:endParaRPr lang="fr-FR" sz="800" i="1" dirty="0">
              <a:solidFill>
                <a:schemeClr val="bg1"/>
              </a:solidFill>
              <a:latin typeface="Helvetica Neue World" panose="020B0504020202020204" pitchFamily="34" charset="0"/>
              <a:cs typeface="Helvetica Neue World" panose="020B0504020202020204" pitchFamily="34" charset="0"/>
            </a:endParaRPr>
          </a:p>
        </p:txBody>
      </p:sp>
      <p:sp>
        <p:nvSpPr>
          <p:cNvPr id="18" name="ZoneTexte 17"/>
          <p:cNvSpPr txBox="1"/>
          <p:nvPr/>
        </p:nvSpPr>
        <p:spPr>
          <a:xfrm>
            <a:off x="4876826" y="3598602"/>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CRÉER DES LIENS</a:t>
            </a:r>
            <a:endParaRPr lang="fr-FR" sz="1400" b="1" i="1" dirty="0">
              <a:solidFill>
                <a:schemeClr val="bg1"/>
              </a:solidFill>
              <a:latin typeface="Salina"/>
              <a:cs typeface="Helvetica Neue World" panose="020B0504020202020204" pitchFamily="34" charset="0"/>
            </a:endParaRPr>
          </a:p>
        </p:txBody>
      </p:sp>
      <p:sp>
        <p:nvSpPr>
          <p:cNvPr id="19" name="ZoneTexte 18"/>
          <p:cNvSpPr txBox="1"/>
          <p:nvPr/>
        </p:nvSpPr>
        <p:spPr>
          <a:xfrm>
            <a:off x="4876826" y="3848381"/>
            <a:ext cx="3158318" cy="646331"/>
          </a:xfrm>
          <a:prstGeom prst="rect">
            <a:avLst/>
          </a:prstGeom>
          <a:noFill/>
        </p:spPr>
        <p:txBody>
          <a:bodyPr wrap="square" rtlCol="0">
            <a:spAutoFit/>
          </a:bodyPr>
          <a:lstStyle/>
          <a:p>
            <a:r>
              <a:rPr lang="fr-FR" sz="900" dirty="0">
                <a:latin typeface="Helvetica Neue World" panose="020B0504020202020204" pitchFamily="34" charset="0"/>
                <a:cs typeface="Helvetica Neue World" panose="020B0504020202020204" pitchFamily="34" charset="0"/>
              </a:rPr>
              <a:t>Demande qui pourrait être intéressé engage ton interlocuteur et l’incite à réfléchir à son réseau, Cela créer des connexions pouvant déboucher sur de nouvelles opportunités</a:t>
            </a:r>
            <a:endParaRPr lang="fr-FR" sz="900" i="1" dirty="0">
              <a:solidFill>
                <a:schemeClr val="bg1"/>
              </a:solidFill>
              <a:latin typeface="Helvetica Neue World" panose="020B0504020202020204" pitchFamily="34" charset="0"/>
              <a:cs typeface="Helvetica Neue World" panose="020B0504020202020204" pitchFamily="34" charset="0"/>
            </a:endParaRPr>
          </a:p>
        </p:txBody>
      </p:sp>
      <p:sp>
        <p:nvSpPr>
          <p:cNvPr id="5" name="Rectangle 4"/>
          <p:cNvSpPr/>
          <p:nvPr/>
        </p:nvSpPr>
        <p:spPr>
          <a:xfrm>
            <a:off x="1041991" y="2021892"/>
            <a:ext cx="3410958" cy="132218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1041991" y="3553135"/>
            <a:ext cx="3410958" cy="120795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p:cNvSpPr/>
          <p:nvPr/>
        </p:nvSpPr>
        <p:spPr>
          <a:xfrm>
            <a:off x="1041991" y="4967898"/>
            <a:ext cx="3410958" cy="1168095"/>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4770982" y="2004524"/>
            <a:ext cx="3264162" cy="135512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4770982" y="3571382"/>
            <a:ext cx="3274743" cy="118970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4.1">
            <a:hlinkClick r:id="" action="ppaction://media"/>
            <a:extLst>
              <a:ext uri="{FF2B5EF4-FFF2-40B4-BE49-F238E27FC236}">
                <a16:creationId xmlns:a16="http://schemas.microsoft.com/office/drawing/2014/main" id="{9CB2F48D-CAA6-3ACC-4E70-04C5E8521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685" y="6100252"/>
            <a:ext cx="609600" cy="609600"/>
          </a:xfrm>
          <a:prstGeom prst="rect">
            <a:avLst/>
          </a:prstGeom>
        </p:spPr>
      </p:pic>
    </p:spTree>
    <p:extLst>
      <p:ext uri="{BB962C8B-B14F-4D97-AF65-F5344CB8AC3E}">
        <p14:creationId xmlns:p14="http://schemas.microsoft.com/office/powerpoint/2010/main" val="270247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576695" y="562707"/>
            <a:ext cx="6217509" cy="5747658"/>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0709" y="382772"/>
            <a:ext cx="5324425" cy="6124354"/>
          </a:xfrm>
          <a:prstGeom prst="rect">
            <a:avLst/>
          </a:prstGeom>
        </p:spPr>
      </p:pic>
      <p:sp>
        <p:nvSpPr>
          <p:cNvPr id="8" name="ZoneTexte 7"/>
          <p:cNvSpPr txBox="1"/>
          <p:nvPr/>
        </p:nvSpPr>
        <p:spPr>
          <a:xfrm>
            <a:off x="977861" y="828418"/>
            <a:ext cx="5974014" cy="584775"/>
          </a:xfrm>
          <a:prstGeom prst="rect">
            <a:avLst/>
          </a:prstGeom>
          <a:noFill/>
        </p:spPr>
        <p:txBody>
          <a:bodyPr wrap="square" rtlCol="0">
            <a:spAutoFit/>
          </a:bodyPr>
          <a:lstStyle/>
          <a:p>
            <a:r>
              <a:rPr lang="en-US" sz="3200" b="1" dirty="0">
                <a:latin typeface="Salina"/>
                <a:cs typeface="Helvetica Neue World" panose="020B0504020202020204" pitchFamily="34" charset="0"/>
              </a:rPr>
              <a:t>ENGAGEMENT EMOTIONNEL</a:t>
            </a:r>
            <a:endParaRPr lang="fr-FR" sz="3200" b="1" dirty="0">
              <a:solidFill>
                <a:schemeClr val="bg1"/>
              </a:solidFill>
              <a:latin typeface="Salina"/>
              <a:cs typeface="Helvetica Neue World" panose="020B0504020202020204" pitchFamily="34" charset="0"/>
            </a:endParaRPr>
          </a:p>
        </p:txBody>
      </p:sp>
      <p:sp>
        <p:nvSpPr>
          <p:cNvPr id="10" name="ZoneTexte 9"/>
          <p:cNvSpPr txBox="1"/>
          <p:nvPr/>
        </p:nvSpPr>
        <p:spPr>
          <a:xfrm>
            <a:off x="1010832" y="1867955"/>
            <a:ext cx="5898532" cy="276999"/>
          </a:xfrm>
          <a:prstGeom prst="rect">
            <a:avLst/>
          </a:prstGeom>
          <a:noFill/>
        </p:spPr>
        <p:txBody>
          <a:bodyPr wrap="square" rtlCol="0">
            <a:spAutoFit/>
          </a:bodyPr>
          <a:lstStyle/>
          <a:p>
            <a:r>
              <a:rPr lang="fr-FR" sz="1200" dirty="0">
                <a:latin typeface="Helvetica Neue World" panose="020B0504020202020204" pitchFamily="34" charset="0"/>
                <a:cs typeface="Helvetica Neue World" panose="020B0504020202020204" pitchFamily="34" charset="0"/>
              </a:rPr>
              <a:t>Allier le sens de votre activité et gains financiers</a:t>
            </a:r>
            <a:endParaRPr lang="fr-FR" sz="1200" i="1" dirty="0">
              <a:solidFill>
                <a:schemeClr val="bg1"/>
              </a:solidFill>
              <a:latin typeface="Helvetica Neue World" panose="020B0504020202020204" pitchFamily="34" charset="0"/>
              <a:cs typeface="Helvetica Neue World" panose="020B0504020202020204" pitchFamily="34" charset="0"/>
            </a:endParaRPr>
          </a:p>
        </p:txBody>
      </p:sp>
      <p:sp>
        <p:nvSpPr>
          <p:cNvPr id="11" name="Rectangle 10"/>
          <p:cNvSpPr/>
          <p:nvPr/>
        </p:nvSpPr>
        <p:spPr>
          <a:xfrm>
            <a:off x="436429" y="2334857"/>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p:cNvSpPr txBox="1"/>
          <p:nvPr/>
        </p:nvSpPr>
        <p:spPr>
          <a:xfrm>
            <a:off x="436429" y="2365354"/>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01</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13" name="ZoneTexte 12"/>
          <p:cNvSpPr txBox="1"/>
          <p:nvPr/>
        </p:nvSpPr>
        <p:spPr>
          <a:xfrm>
            <a:off x="1029637" y="2192980"/>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LA FORCE DU SENS</a:t>
            </a:r>
            <a:endParaRPr lang="fr-FR" sz="1400" b="1" i="1" dirty="0">
              <a:solidFill>
                <a:schemeClr val="bg1"/>
              </a:solidFill>
              <a:latin typeface="Salina"/>
              <a:cs typeface="Helvetica Neue World" panose="020B0504020202020204" pitchFamily="34" charset="0"/>
            </a:endParaRPr>
          </a:p>
        </p:txBody>
      </p:sp>
      <p:sp>
        <p:nvSpPr>
          <p:cNvPr id="14" name="ZoneTexte 13"/>
          <p:cNvSpPr txBox="1"/>
          <p:nvPr/>
        </p:nvSpPr>
        <p:spPr>
          <a:xfrm>
            <a:off x="1010832" y="2452955"/>
            <a:ext cx="5502936" cy="553998"/>
          </a:xfrm>
          <a:prstGeom prst="rect">
            <a:avLst/>
          </a:prstGeom>
          <a:noFill/>
        </p:spPr>
        <p:txBody>
          <a:bodyPr wrap="square" rtlCol="0">
            <a:spAutoFit/>
          </a:bodyPr>
          <a:lstStyle/>
          <a:p>
            <a:r>
              <a:rPr lang="fr-FR" sz="1000" dirty="0">
                <a:latin typeface="Helvetica Neue World" panose="020B0504020202020204" pitchFamily="34" charset="0"/>
                <a:cs typeface="Helvetica Neue World" panose="020B0504020202020204" pitchFamily="34" charset="0"/>
              </a:rPr>
              <a:t>Une activité porteuse de sens est de plus en plus recherchée par ceux qui aspirent à l'épanouissement professionnel. Elle répond au besoin de contribuer de manière significative tout en assurant une stabilité financière.</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sp>
        <p:nvSpPr>
          <p:cNvPr id="15" name="Rectangle 14"/>
          <p:cNvSpPr/>
          <p:nvPr/>
        </p:nvSpPr>
        <p:spPr>
          <a:xfrm>
            <a:off x="436429" y="3200484"/>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436429" y="3230981"/>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02</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17" name="ZoneTexte 16"/>
          <p:cNvSpPr txBox="1"/>
          <p:nvPr/>
        </p:nvSpPr>
        <p:spPr>
          <a:xfrm>
            <a:off x="996094" y="3083355"/>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GAIN FINANCIER</a:t>
            </a:r>
            <a:endParaRPr lang="fr-FR" sz="1400" b="1" i="1" dirty="0">
              <a:solidFill>
                <a:schemeClr val="bg1"/>
              </a:solidFill>
              <a:latin typeface="Salina"/>
              <a:cs typeface="Helvetica Neue World" panose="020B0504020202020204" pitchFamily="34" charset="0"/>
            </a:endParaRPr>
          </a:p>
        </p:txBody>
      </p:sp>
      <p:sp>
        <p:nvSpPr>
          <p:cNvPr id="18" name="ZoneTexte 17"/>
          <p:cNvSpPr txBox="1"/>
          <p:nvPr/>
        </p:nvSpPr>
        <p:spPr>
          <a:xfrm>
            <a:off x="1010832" y="3318582"/>
            <a:ext cx="5502936" cy="707886"/>
          </a:xfrm>
          <a:prstGeom prst="rect">
            <a:avLst/>
          </a:prstGeom>
          <a:noFill/>
        </p:spPr>
        <p:txBody>
          <a:bodyPr wrap="square" rtlCol="0">
            <a:spAutoFit/>
          </a:bodyPr>
          <a:lstStyle/>
          <a:p>
            <a:r>
              <a:rPr lang="fr-FR" sz="1000" dirty="0">
                <a:latin typeface="Helvetica Neue World" panose="020B0504020202020204" pitchFamily="34" charset="0"/>
                <a:cs typeface="Helvetica Neue World" panose="020B0504020202020204" pitchFamily="34" charset="0"/>
              </a:rPr>
              <a:t>Engage tes contacts dans une discussion sur les personnes de leur entourage qui aimeraient gagner de l'argent grâce à une opportunité qui allie complément de revenu et quête de sens, ce qui peut ouvrir des perspectives de motivation et d'inspiration. Cela les incite à envisager des alternatives au salariat traditionnel.</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sp>
        <p:nvSpPr>
          <p:cNvPr id="19" name="Rectangle 18"/>
          <p:cNvSpPr/>
          <p:nvPr/>
        </p:nvSpPr>
        <p:spPr>
          <a:xfrm>
            <a:off x="421691" y="4108636"/>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421691" y="4139133"/>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03</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21" name="ZoneTexte 20"/>
          <p:cNvSpPr txBox="1"/>
          <p:nvPr/>
        </p:nvSpPr>
        <p:spPr>
          <a:xfrm>
            <a:off x="991896" y="3982878"/>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CREER DES CONNECTIONS</a:t>
            </a:r>
            <a:endParaRPr lang="fr-FR" sz="1400" b="1" i="1" dirty="0">
              <a:solidFill>
                <a:schemeClr val="bg1"/>
              </a:solidFill>
              <a:latin typeface="Salina"/>
              <a:cs typeface="Helvetica Neue World" panose="020B0504020202020204" pitchFamily="34" charset="0"/>
            </a:endParaRPr>
          </a:p>
        </p:txBody>
      </p:sp>
      <p:sp>
        <p:nvSpPr>
          <p:cNvPr id="22" name="ZoneTexte 21"/>
          <p:cNvSpPr txBox="1"/>
          <p:nvPr/>
        </p:nvSpPr>
        <p:spPr>
          <a:xfrm>
            <a:off x="996094" y="4226734"/>
            <a:ext cx="5502936" cy="861774"/>
          </a:xfrm>
          <a:prstGeom prst="rect">
            <a:avLst/>
          </a:prstGeom>
          <a:noFill/>
        </p:spPr>
        <p:txBody>
          <a:bodyPr wrap="square" rtlCol="0">
            <a:spAutoFit/>
          </a:bodyPr>
          <a:lstStyle/>
          <a:p>
            <a:r>
              <a:rPr lang="fr-FR" sz="1000" dirty="0">
                <a:latin typeface="Helvetica Neue World" panose="020B0504020202020204" pitchFamily="34" charset="0"/>
              </a:rPr>
              <a:t>Demander qui pourrait être intéressé engage non seulement ton interlocuteur, mais l'incite également à réfléchir à son réseau. </a:t>
            </a:r>
            <a:r>
              <a:rPr lang="fr-FR" sz="1000" dirty="0">
                <a:latin typeface="Helvetica Neue World" panose="020B0504020202020204" pitchFamily="34" charset="0"/>
                <a:cs typeface="Helvetica Neue World" panose="020B0504020202020204" pitchFamily="34" charset="0"/>
              </a:rPr>
              <a:t>Cela crée des connexions pouvant déboucher sur de nouvelles opportunités. Dans le MLM, l'opportunité commence souvent par la relation de confiance avec la personne qui nous la présente, car on "achète" la personne avant d'acheter le produit ou l'idée.</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sp>
        <p:nvSpPr>
          <p:cNvPr id="23" name="Rectangle 22"/>
          <p:cNvSpPr/>
          <p:nvPr/>
        </p:nvSpPr>
        <p:spPr>
          <a:xfrm>
            <a:off x="436429" y="5234200"/>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436429" y="5264699"/>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04</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25" name="ZoneTexte 24"/>
          <p:cNvSpPr txBox="1"/>
          <p:nvPr/>
        </p:nvSpPr>
        <p:spPr>
          <a:xfrm>
            <a:off x="991896" y="5116921"/>
            <a:ext cx="3804506" cy="307777"/>
          </a:xfrm>
          <a:prstGeom prst="rect">
            <a:avLst/>
          </a:prstGeom>
          <a:noFill/>
        </p:spPr>
        <p:txBody>
          <a:bodyPr wrap="square" rtlCol="0">
            <a:spAutoFit/>
          </a:bodyPr>
          <a:lstStyle/>
          <a:p>
            <a:r>
              <a:rPr lang="fr-FR" sz="1400" b="1" dirty="0">
                <a:solidFill>
                  <a:schemeClr val="bg1"/>
                </a:solidFill>
                <a:latin typeface="Salina"/>
                <a:cs typeface="Helvetica Neue World" panose="020B0504020202020204" pitchFamily="34" charset="0"/>
              </a:rPr>
              <a:t>EN RÉSONANCE AVEC LES ASPIRATIONS</a:t>
            </a:r>
            <a:endParaRPr lang="fr-FR" sz="1400" b="1" i="1" dirty="0">
              <a:solidFill>
                <a:schemeClr val="bg1"/>
              </a:solidFill>
              <a:latin typeface="Salina"/>
              <a:cs typeface="Helvetica Neue World" panose="020B0504020202020204" pitchFamily="34" charset="0"/>
            </a:endParaRPr>
          </a:p>
        </p:txBody>
      </p:sp>
      <p:sp>
        <p:nvSpPr>
          <p:cNvPr id="26" name="ZoneTexte 25"/>
          <p:cNvSpPr txBox="1"/>
          <p:nvPr/>
        </p:nvSpPr>
        <p:spPr>
          <a:xfrm>
            <a:off x="977861" y="5590532"/>
            <a:ext cx="5502936" cy="553998"/>
          </a:xfrm>
          <a:prstGeom prst="rect">
            <a:avLst/>
          </a:prstGeom>
          <a:noFill/>
        </p:spPr>
        <p:txBody>
          <a:bodyPr wrap="square" rtlCol="0">
            <a:spAutoFit/>
          </a:bodyPr>
          <a:lstStyle/>
          <a:p>
            <a:r>
              <a:rPr lang="fr-FR" sz="1000" dirty="0">
                <a:latin typeface="Helvetica Neue World" panose="020B0504020202020204" pitchFamily="34" charset="0"/>
                <a:cs typeface="Helvetica Neue World" panose="020B0504020202020204" pitchFamily="34" charset="0"/>
              </a:rPr>
              <a:t>En associant gain financier et épanouissement personnel, ce type de questions touche ceux qui ne se sentent pas pleinement satisfaits dans leur rôle actuel. Elle met en lumière la nécessité de repenser la relation entre travail et revenu.</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 name="5.1">
            <a:hlinkClick r:id="" action="ppaction://media"/>
            <a:extLst>
              <a:ext uri="{FF2B5EF4-FFF2-40B4-BE49-F238E27FC236}">
                <a16:creationId xmlns:a16="http://schemas.microsoft.com/office/drawing/2014/main" id="{DDC8FE75-E69C-F147-F135-D64D6D23F9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9221" y="6049490"/>
            <a:ext cx="609600" cy="609600"/>
          </a:xfrm>
          <a:prstGeom prst="rect">
            <a:avLst/>
          </a:prstGeom>
        </p:spPr>
      </p:pic>
    </p:spTree>
    <p:extLst>
      <p:ext uri="{BB962C8B-B14F-4D97-AF65-F5344CB8AC3E}">
        <p14:creationId xmlns:p14="http://schemas.microsoft.com/office/powerpoint/2010/main" val="24567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p:cNvSpPr/>
          <p:nvPr/>
        </p:nvSpPr>
        <p:spPr>
          <a:xfrm>
            <a:off x="552275" y="555171"/>
            <a:ext cx="11117589" cy="5747658"/>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980733" y="841181"/>
            <a:ext cx="8007168" cy="584775"/>
          </a:xfrm>
          <a:prstGeom prst="rect">
            <a:avLst/>
          </a:prstGeom>
          <a:noFill/>
        </p:spPr>
        <p:txBody>
          <a:bodyPr wrap="square" rtlCol="0">
            <a:spAutoFit/>
          </a:bodyPr>
          <a:lstStyle/>
          <a:p>
            <a:r>
              <a:rPr lang="en-US" sz="3200" b="1" dirty="0">
                <a:latin typeface="Salina"/>
                <a:cs typeface="Helvetica Neue World" panose="020B0504020202020204" pitchFamily="34" charset="0"/>
              </a:rPr>
              <a:t>SIMPLIFIER L’OPPORTUNIT</a:t>
            </a:r>
            <a:r>
              <a:rPr lang="fr-FR" sz="3200" b="1" dirty="0">
                <a:latin typeface="Salina"/>
                <a:cs typeface="Helvetica Neue World" panose="020B0504020202020204" pitchFamily="34" charset="0"/>
              </a:rPr>
              <a:t>É</a:t>
            </a:r>
            <a:endParaRPr lang="fr-FR" sz="3200" b="1" dirty="0">
              <a:solidFill>
                <a:schemeClr val="bg1"/>
              </a:solidFill>
              <a:latin typeface="Salina"/>
              <a:cs typeface="Helvetica Neue World" panose="020B0504020202020204" pitchFamily="34" charset="0"/>
            </a:endParaRPr>
          </a:p>
        </p:txBody>
      </p:sp>
      <p:sp>
        <p:nvSpPr>
          <p:cNvPr id="6" name="ZoneTexte 5"/>
          <p:cNvSpPr txBox="1"/>
          <p:nvPr/>
        </p:nvSpPr>
        <p:spPr>
          <a:xfrm>
            <a:off x="980733" y="1315278"/>
            <a:ext cx="8318666" cy="276999"/>
          </a:xfrm>
          <a:prstGeom prst="rect">
            <a:avLst/>
          </a:prstGeom>
          <a:noFill/>
        </p:spPr>
        <p:txBody>
          <a:bodyPr wrap="square" rtlCol="0">
            <a:spAutoFit/>
          </a:bodyPr>
          <a:lstStyle/>
          <a:p>
            <a:r>
              <a:rPr lang="fr-FR" sz="1200" dirty="0">
                <a:latin typeface="Helvetica Neue World" panose="020B0504020202020204" pitchFamily="34" charset="0"/>
                <a:cs typeface="Helvetica Neue World" panose="020B0504020202020204" pitchFamily="34" charset="0"/>
              </a:rPr>
              <a:t>Explorer des moyens simples et flexibles de gagner un revenu supplémentaire.</a:t>
            </a:r>
            <a:endParaRPr lang="fr-FR" sz="1200" i="1" dirty="0">
              <a:solidFill>
                <a:schemeClr val="bg1"/>
              </a:solidFill>
              <a:latin typeface="Helvetica Neue World" panose="020B0504020202020204" pitchFamily="34" charset="0"/>
              <a:cs typeface="Helvetica Neue World" panose="020B0504020202020204" pitchFamily="34" charset="0"/>
            </a:endParaRPr>
          </a:p>
        </p:txBody>
      </p:sp>
      <p:sp>
        <p:nvSpPr>
          <p:cNvPr id="7" name="ZoneTexte 6"/>
          <p:cNvSpPr txBox="1"/>
          <p:nvPr/>
        </p:nvSpPr>
        <p:spPr>
          <a:xfrm>
            <a:off x="1830662" y="2536299"/>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IDENTIFIER UN BESOIN</a:t>
            </a:r>
            <a:endParaRPr lang="fr-FR" sz="1400" b="1" i="1" dirty="0">
              <a:solidFill>
                <a:schemeClr val="bg1"/>
              </a:solidFill>
              <a:latin typeface="Salina"/>
              <a:cs typeface="Helvetica Neue World" panose="020B0504020202020204" pitchFamily="34" charset="0"/>
            </a:endParaRPr>
          </a:p>
        </p:txBody>
      </p:sp>
      <p:sp>
        <p:nvSpPr>
          <p:cNvPr id="8" name="ZoneTexte 7"/>
          <p:cNvSpPr txBox="1"/>
          <p:nvPr/>
        </p:nvSpPr>
        <p:spPr>
          <a:xfrm>
            <a:off x="1830662" y="2880032"/>
            <a:ext cx="2643957" cy="861774"/>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De nombreuses personnes recherchent activement des moyens de compléter leurs revenus. Cela représente une opportunité unique pour entrer en contact avec celles qui cherchent des options de gain flexibles.</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730" y="1647809"/>
            <a:ext cx="831358" cy="831358"/>
          </a:xfrm>
          <a:prstGeom prst="rect">
            <a:avLst/>
          </a:prstGeom>
        </p:spPr>
      </p:pic>
      <p:sp>
        <p:nvSpPr>
          <p:cNvPr id="11" name="ZoneTexte 10"/>
          <p:cNvSpPr txBox="1"/>
          <p:nvPr/>
        </p:nvSpPr>
        <p:spPr>
          <a:xfrm>
            <a:off x="4782811" y="2530371"/>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SIMPLIFIER AU MAXIMUM</a:t>
            </a:r>
            <a:endParaRPr lang="fr-FR" sz="1400" b="1" i="1" dirty="0">
              <a:solidFill>
                <a:schemeClr val="bg1"/>
              </a:solidFill>
              <a:latin typeface="Salina"/>
              <a:cs typeface="Helvetica Neue World" panose="020B0504020202020204" pitchFamily="34" charset="0"/>
            </a:endParaRPr>
          </a:p>
        </p:txBody>
      </p:sp>
      <p:sp>
        <p:nvSpPr>
          <p:cNvPr id="12" name="ZoneTexte 11"/>
          <p:cNvSpPr txBox="1"/>
          <p:nvPr/>
        </p:nvSpPr>
        <p:spPr>
          <a:xfrm>
            <a:off x="4795918" y="2866672"/>
            <a:ext cx="2484083" cy="861774"/>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L'opportunité proposée est conçue pour être simple et accessible. En éliminant les complications inutiles, il devient plus facile pour les individus de s'engager et de participer.</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474" y="1727676"/>
            <a:ext cx="748572" cy="748572"/>
          </a:xfrm>
          <a:prstGeom prst="rect">
            <a:avLst/>
          </a:prstGeom>
        </p:spPr>
      </p:pic>
      <p:sp>
        <p:nvSpPr>
          <p:cNvPr id="17" name="ZoneTexte 16"/>
          <p:cNvSpPr txBox="1"/>
          <p:nvPr/>
        </p:nvSpPr>
        <p:spPr>
          <a:xfrm>
            <a:off x="7549696" y="2543381"/>
            <a:ext cx="3393108"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UNE OPPORTUNITÉ SANS RISQUE</a:t>
            </a:r>
            <a:endParaRPr lang="fr-FR" sz="1400" b="1" i="1" dirty="0">
              <a:solidFill>
                <a:schemeClr val="bg1"/>
              </a:solidFill>
              <a:latin typeface="Salina"/>
              <a:cs typeface="Helvetica Neue World" panose="020B0504020202020204" pitchFamily="34" charset="0"/>
            </a:endParaRPr>
          </a:p>
        </p:txBody>
      </p:sp>
      <p:sp>
        <p:nvSpPr>
          <p:cNvPr id="18" name="ZoneTexte 17"/>
          <p:cNvSpPr txBox="1"/>
          <p:nvPr/>
        </p:nvSpPr>
        <p:spPr>
          <a:xfrm>
            <a:off x="7566253" y="2899203"/>
            <a:ext cx="2795085" cy="707886"/>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En réduisant les risques de l’entrepreneuriat classique, cette opportunité apporte une vraie tranquillité d'esprit, ce qui la rend plus attractive pour ceux qui souhaitent se lancer.</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3956" y="1592277"/>
            <a:ext cx="848045" cy="848045"/>
          </a:xfrm>
          <a:prstGeom prst="rect">
            <a:avLst/>
          </a:prstGeom>
        </p:spPr>
      </p:pic>
      <p:sp>
        <p:nvSpPr>
          <p:cNvPr id="20" name="ZoneTexte 19"/>
          <p:cNvSpPr txBox="1"/>
          <p:nvPr/>
        </p:nvSpPr>
        <p:spPr>
          <a:xfrm>
            <a:off x="1888802" y="4637608"/>
            <a:ext cx="2236073" cy="523220"/>
          </a:xfrm>
          <a:prstGeom prst="rect">
            <a:avLst/>
          </a:prstGeom>
          <a:noFill/>
        </p:spPr>
        <p:txBody>
          <a:bodyPr wrap="square" rtlCol="0">
            <a:spAutoFit/>
          </a:bodyPr>
          <a:lstStyle/>
          <a:p>
            <a:r>
              <a:rPr lang="en-US" sz="1400" b="1" dirty="0">
                <a:solidFill>
                  <a:schemeClr val="bg1"/>
                </a:solidFill>
                <a:latin typeface="Salina"/>
              </a:rPr>
              <a:t>LE POUVOIR DU BOUCHE-À-OREILLE</a:t>
            </a:r>
            <a:endParaRPr lang="fr-FR" sz="1400" b="1" dirty="0">
              <a:solidFill>
                <a:schemeClr val="bg1"/>
              </a:solidFill>
              <a:latin typeface="Salina"/>
            </a:endParaRPr>
          </a:p>
        </p:txBody>
      </p:sp>
      <p:sp>
        <p:nvSpPr>
          <p:cNvPr id="21" name="ZoneTexte 20"/>
          <p:cNvSpPr txBox="1"/>
          <p:nvPr/>
        </p:nvSpPr>
        <p:spPr>
          <a:xfrm>
            <a:off x="1888802" y="5093568"/>
            <a:ext cx="2577515" cy="861774"/>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Les gens recommandent plus volontiers une opportunité qu'ils perçoivent comme simple et avantageuse. Cela permet de créer une communauté solidaire autour de cette opportunité.</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2" name="Imag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4876" y="3946985"/>
            <a:ext cx="724952" cy="689684"/>
          </a:xfrm>
          <a:prstGeom prst="rect">
            <a:avLst/>
          </a:prstGeom>
        </p:spPr>
      </p:pic>
      <p:sp>
        <p:nvSpPr>
          <p:cNvPr id="23" name="ZoneTexte 22"/>
          <p:cNvSpPr txBox="1"/>
          <p:nvPr/>
        </p:nvSpPr>
        <p:spPr>
          <a:xfrm>
            <a:off x="4827293" y="4693906"/>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FACILE ET ACCESSIBLE </a:t>
            </a:r>
            <a:endParaRPr lang="fr-FR" sz="1400" b="1" i="1" dirty="0">
              <a:solidFill>
                <a:schemeClr val="bg1"/>
              </a:solidFill>
              <a:latin typeface="Salina"/>
              <a:cs typeface="Helvetica Neue World" panose="020B0504020202020204" pitchFamily="34" charset="0"/>
            </a:endParaRPr>
          </a:p>
        </p:txBody>
      </p:sp>
      <p:sp>
        <p:nvSpPr>
          <p:cNvPr id="24" name="ZoneTexte 23"/>
          <p:cNvSpPr txBox="1"/>
          <p:nvPr/>
        </p:nvSpPr>
        <p:spPr>
          <a:xfrm>
            <a:off x="4813936" y="4969132"/>
            <a:ext cx="2422990" cy="1015663"/>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La simplicité du processus encourage davantage de personnes à rejoindre l'opportunité. Lorsqu'une opportunité est perçue comme facile et accessible, les individus sont plus enclins à passer à l'action.</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5" name="Imag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7447" y="3958322"/>
            <a:ext cx="710362" cy="710362"/>
          </a:xfrm>
          <a:prstGeom prst="rect">
            <a:avLst/>
          </a:prstGeom>
        </p:spPr>
      </p:pic>
      <p:pic>
        <p:nvPicPr>
          <p:cNvPr id="3" name="Image 2" descr="Une image contenant noir, obscurité&#10;&#10;Le contenu généré par l’IA peut être incorrect.">
            <a:extLst>
              <a:ext uri="{FF2B5EF4-FFF2-40B4-BE49-F238E27FC236}">
                <a16:creationId xmlns:a16="http://schemas.microsoft.com/office/drawing/2014/main" id="{D84EE421-5DC6-0A5F-27AA-29250312E2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5781" y="3900053"/>
            <a:ext cx="710362" cy="710362"/>
          </a:xfrm>
          <a:prstGeom prst="rect">
            <a:avLst/>
          </a:prstGeom>
        </p:spPr>
      </p:pic>
      <p:sp>
        <p:nvSpPr>
          <p:cNvPr id="14" name="ZoneTexte 13">
            <a:extLst>
              <a:ext uri="{FF2B5EF4-FFF2-40B4-BE49-F238E27FC236}">
                <a16:creationId xmlns:a16="http://schemas.microsoft.com/office/drawing/2014/main" id="{5C45D0F4-B7A9-9191-1D29-0EC1F151B79B}"/>
              </a:ext>
            </a:extLst>
          </p:cNvPr>
          <p:cNvSpPr txBox="1"/>
          <p:nvPr/>
        </p:nvSpPr>
        <p:spPr>
          <a:xfrm>
            <a:off x="7591398" y="4665196"/>
            <a:ext cx="2935231" cy="307777"/>
          </a:xfrm>
          <a:prstGeom prst="rect">
            <a:avLst/>
          </a:prstGeom>
          <a:noFill/>
        </p:spPr>
        <p:txBody>
          <a:bodyPr wrap="square" rtlCol="0">
            <a:spAutoFit/>
          </a:bodyPr>
          <a:lstStyle/>
          <a:p>
            <a:r>
              <a:rPr lang="en-US" sz="1400" b="1" dirty="0">
                <a:solidFill>
                  <a:schemeClr val="bg1"/>
                </a:solidFill>
                <a:latin typeface="Salina"/>
                <a:cs typeface="Helvetica Neue World" panose="020B0504020202020204" pitchFamily="34" charset="0"/>
              </a:rPr>
              <a:t>FORME-TOI FACILEMENT</a:t>
            </a:r>
            <a:endParaRPr lang="fr-FR" sz="1400" b="1" i="1" dirty="0">
              <a:solidFill>
                <a:schemeClr val="bg1"/>
              </a:solidFill>
              <a:latin typeface="Salina"/>
              <a:cs typeface="Helvetica Neue World" panose="020B0504020202020204" pitchFamily="34" charset="0"/>
            </a:endParaRPr>
          </a:p>
        </p:txBody>
      </p:sp>
      <p:sp>
        <p:nvSpPr>
          <p:cNvPr id="15" name="ZoneTexte 14">
            <a:extLst>
              <a:ext uri="{FF2B5EF4-FFF2-40B4-BE49-F238E27FC236}">
                <a16:creationId xmlns:a16="http://schemas.microsoft.com/office/drawing/2014/main" id="{C1C97911-B6C7-80FD-46A4-C8BE503CB4CA}"/>
              </a:ext>
            </a:extLst>
          </p:cNvPr>
          <p:cNvSpPr txBox="1"/>
          <p:nvPr/>
        </p:nvSpPr>
        <p:spPr>
          <a:xfrm>
            <a:off x="7591398" y="4955696"/>
            <a:ext cx="2658368" cy="707886"/>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La formation est la clé pour développer les compétences nécessaires à la réussite et à l'autonomie. Utilise les ressources mises à disposition par Forever Living.</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 name="6.1">
            <a:hlinkClick r:id="" action="ppaction://media"/>
            <a:extLst>
              <a:ext uri="{FF2B5EF4-FFF2-40B4-BE49-F238E27FC236}">
                <a16:creationId xmlns:a16="http://schemas.microsoft.com/office/drawing/2014/main" id="{6F2A98E6-CB9C-D43C-D1B8-3B747692DB4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2275" y="6039730"/>
            <a:ext cx="609600" cy="609600"/>
          </a:xfrm>
          <a:prstGeom prst="rect">
            <a:avLst/>
          </a:prstGeom>
        </p:spPr>
      </p:pic>
    </p:spTree>
    <p:extLst>
      <p:ext uri="{BB962C8B-B14F-4D97-AF65-F5344CB8AC3E}">
        <p14:creationId xmlns:p14="http://schemas.microsoft.com/office/powerpoint/2010/main" val="358541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7205" y="555171"/>
            <a:ext cx="11117589" cy="5747658"/>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065792" y="1219798"/>
            <a:ext cx="11168247" cy="584775"/>
          </a:xfrm>
          <a:prstGeom prst="rect">
            <a:avLst/>
          </a:prstGeom>
          <a:noFill/>
        </p:spPr>
        <p:txBody>
          <a:bodyPr wrap="square" rtlCol="0">
            <a:spAutoFit/>
          </a:bodyPr>
          <a:lstStyle/>
          <a:p>
            <a:r>
              <a:rPr lang="en-US" sz="3200" b="1" dirty="0" err="1">
                <a:latin typeface="Salina"/>
                <a:cs typeface="Helvetica Neue World" panose="020B0504020202020204" pitchFamily="34" charset="0"/>
              </a:rPr>
              <a:t>Utilise</a:t>
            </a:r>
            <a:r>
              <a:rPr lang="en-US" sz="3200" b="1" dirty="0">
                <a:latin typeface="Salina"/>
                <a:cs typeface="Helvetica Neue World" panose="020B0504020202020204" pitchFamily="34" charset="0"/>
              </a:rPr>
              <a:t> la Methode A-B-C </a:t>
            </a:r>
            <a:endParaRPr lang="fr-FR" sz="3200" b="1" dirty="0">
              <a:solidFill>
                <a:schemeClr val="bg1"/>
              </a:solidFill>
              <a:latin typeface="Salina"/>
              <a:cs typeface="Helvetica Neue World" panose="020B0504020202020204" pitchFamily="34" charset="0"/>
            </a:endParaRPr>
          </a:p>
        </p:txBody>
      </p:sp>
      <p:sp>
        <p:nvSpPr>
          <p:cNvPr id="5" name="ZoneTexte 4"/>
          <p:cNvSpPr txBox="1"/>
          <p:nvPr/>
        </p:nvSpPr>
        <p:spPr>
          <a:xfrm>
            <a:off x="1065793" y="1693895"/>
            <a:ext cx="8318666" cy="461665"/>
          </a:xfrm>
          <a:prstGeom prst="rect">
            <a:avLst/>
          </a:prstGeom>
          <a:noFill/>
        </p:spPr>
        <p:txBody>
          <a:bodyPr wrap="square" rtlCol="0">
            <a:spAutoFit/>
          </a:bodyPr>
          <a:lstStyle/>
          <a:p>
            <a:r>
              <a:rPr lang="fr-FR" sz="1200" dirty="0">
                <a:latin typeface="Helvetica Neue World" panose="020B0504020202020204" pitchFamily="34" charset="0"/>
                <a:cs typeface="Helvetica Neue World" panose="020B0504020202020204" pitchFamily="34" charset="0"/>
              </a:rPr>
              <a:t>Tout d'abord, parlez de l'opportunité d'affaire avec ton entourage. Utilise la méthode ABC : A (vous) parraine B et lui demande de te présenter à C. C'est parti, </a:t>
            </a:r>
            <a:r>
              <a:rPr lang="fr-FR" sz="1200" i="1" dirty="0">
                <a:latin typeface="Helvetica Neue World" panose="020B0504020202020204" pitchFamily="34" charset="0"/>
                <a:cs typeface="Helvetica Neue World" panose="020B0504020202020204" pitchFamily="34" charset="0"/>
              </a:rPr>
              <a:t>pose des questions </a:t>
            </a:r>
            <a:r>
              <a:rPr lang="fr-FR" sz="1200" dirty="0">
                <a:latin typeface="Helvetica Neue World" panose="020B0504020202020204" pitchFamily="34" charset="0"/>
                <a:cs typeface="Helvetica Neue World" panose="020B0504020202020204" pitchFamily="34" charset="0"/>
              </a:rPr>
              <a:t>à B :</a:t>
            </a:r>
            <a:endParaRPr lang="fr-FR" sz="1200" i="1" dirty="0">
              <a:solidFill>
                <a:schemeClr val="bg1"/>
              </a:solidFill>
              <a:latin typeface="Helvetica Neue World" panose="020B0504020202020204" pitchFamily="34" charset="0"/>
              <a:cs typeface="Helvetica Neue World" panose="020B0504020202020204" pitchFamily="34" charset="0"/>
            </a:endParaRPr>
          </a:p>
        </p:txBody>
      </p:sp>
      <p:sp>
        <p:nvSpPr>
          <p:cNvPr id="6" name="Rectangle 5"/>
          <p:cNvSpPr/>
          <p:nvPr/>
        </p:nvSpPr>
        <p:spPr>
          <a:xfrm>
            <a:off x="1152422" y="2887750"/>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1152422" y="2918247"/>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01</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8" name="ZoneTexte 7"/>
          <p:cNvSpPr txBox="1"/>
          <p:nvPr/>
        </p:nvSpPr>
        <p:spPr>
          <a:xfrm>
            <a:off x="1515028" y="2742523"/>
            <a:ext cx="4773832" cy="646331"/>
          </a:xfrm>
          <a:prstGeom prst="rect">
            <a:avLst/>
          </a:prstGeom>
          <a:noFill/>
        </p:spPr>
        <p:txBody>
          <a:bodyPr wrap="square" rtlCol="0">
            <a:spAutoFit/>
          </a:bodyPr>
          <a:lstStyle/>
          <a:p>
            <a:r>
              <a:rPr lang="fr-FR" sz="1200" b="1" dirty="0">
                <a:latin typeface="Helvetica Neue World" panose="020B0504020202020204" pitchFamily="34" charset="0"/>
              </a:rPr>
              <a:t>CONNAIS-TU</a:t>
            </a:r>
            <a:r>
              <a:rPr lang="fr-FR" sz="1200" b="1" dirty="0">
                <a:latin typeface="Salina"/>
                <a:cs typeface="Helvetica Neue World" panose="020B0504020202020204" pitchFamily="34" charset="0"/>
              </a:rPr>
              <a:t> </a:t>
            </a:r>
            <a:r>
              <a:rPr lang="fr-FR" sz="1200" b="1" dirty="0">
                <a:latin typeface="Helvetica Neue World" panose="020B0504020202020204" pitchFamily="34" charset="0"/>
              </a:rPr>
              <a:t>QUELQU'UN QUI AIMERAIT TRAVAILLER DE N'IMPORTE OÙ ET ORGANISER SON EMPLOI DU TEMPS LIBREMENT ?</a:t>
            </a:r>
          </a:p>
        </p:txBody>
      </p:sp>
      <p:sp>
        <p:nvSpPr>
          <p:cNvPr id="9" name="ZoneTexte 8"/>
          <p:cNvSpPr txBox="1"/>
          <p:nvPr/>
        </p:nvSpPr>
        <p:spPr>
          <a:xfrm>
            <a:off x="1515028" y="3358059"/>
            <a:ext cx="4203818" cy="430887"/>
          </a:xfrm>
          <a:prstGeom prst="rect">
            <a:avLst/>
          </a:prstGeom>
          <a:noFill/>
        </p:spPr>
        <p:txBody>
          <a:bodyPr wrap="square" rtlCol="0">
            <a:spAutoFit/>
          </a:bodyPr>
          <a:lstStyle/>
          <a:p>
            <a:r>
              <a:rPr lang="fr-FR" sz="1100" dirty="0">
                <a:latin typeface="Helvetica Neue World" panose="020B0504020202020204" pitchFamily="34" charset="0"/>
                <a:cs typeface="Helvetica Neue World" panose="020B0504020202020204" pitchFamily="34" charset="0"/>
              </a:rPr>
              <a:t>Fait appel à la liberté et à l'autonomie, aidant à visualiser un meilleur équilibre entre vie professionnelle et personnelle.</a:t>
            </a:r>
            <a:endParaRPr lang="fr-FR" sz="1100" i="1" dirty="0">
              <a:solidFill>
                <a:schemeClr val="bg1"/>
              </a:solidFill>
              <a:latin typeface="Helvetica Neue World" panose="020B0504020202020204" pitchFamily="34" charset="0"/>
              <a:cs typeface="Helvetica Neue World" panose="020B0504020202020204" pitchFamily="34" charset="0"/>
            </a:endParaRPr>
          </a:p>
        </p:txBody>
      </p:sp>
      <p:sp>
        <p:nvSpPr>
          <p:cNvPr id="10" name="Rectangle 9"/>
          <p:cNvSpPr/>
          <p:nvPr/>
        </p:nvSpPr>
        <p:spPr>
          <a:xfrm>
            <a:off x="1110381" y="3949206"/>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1110381" y="3979703"/>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02</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12" name="ZoneTexte 11"/>
          <p:cNvSpPr txBox="1"/>
          <p:nvPr/>
        </p:nvSpPr>
        <p:spPr>
          <a:xfrm>
            <a:off x="1472986" y="3814703"/>
            <a:ext cx="4644034" cy="461665"/>
          </a:xfrm>
          <a:prstGeom prst="rect">
            <a:avLst/>
          </a:prstGeom>
          <a:noFill/>
        </p:spPr>
        <p:txBody>
          <a:bodyPr wrap="square" rtlCol="0">
            <a:spAutoFit/>
          </a:bodyPr>
          <a:lstStyle/>
          <a:p>
            <a:r>
              <a:rPr lang="fr-FR" sz="1200" b="1" dirty="0">
                <a:latin typeface="Helvetica Neue World" panose="020B0504020202020204" pitchFamily="34" charset="0"/>
              </a:rPr>
              <a:t>AS-TU DES AMIS QUI RECHERCHENT UN MOYEN SIMPLE ET FLEXIBLE DE GAGNER UN REVENU SUPPLÉMENTAIRE ?</a:t>
            </a:r>
          </a:p>
        </p:txBody>
      </p:sp>
      <p:sp>
        <p:nvSpPr>
          <p:cNvPr id="13" name="ZoneTexte 12"/>
          <p:cNvSpPr txBox="1"/>
          <p:nvPr/>
        </p:nvSpPr>
        <p:spPr>
          <a:xfrm>
            <a:off x="1472986" y="4238243"/>
            <a:ext cx="3930685" cy="430887"/>
          </a:xfrm>
          <a:prstGeom prst="rect">
            <a:avLst/>
          </a:prstGeom>
          <a:noFill/>
        </p:spPr>
        <p:txBody>
          <a:bodyPr wrap="square" rtlCol="0">
            <a:spAutoFit/>
          </a:bodyPr>
          <a:lstStyle/>
          <a:p>
            <a:r>
              <a:rPr lang="fr-FR" sz="1100" dirty="0">
                <a:latin typeface="Helvetica Neue World" panose="020B0504020202020204" pitchFamily="34" charset="0"/>
                <a:cs typeface="Helvetica Neue World" panose="020B0504020202020204" pitchFamily="34" charset="0"/>
              </a:rPr>
              <a:t>Élimine la complexité et les risques, rendant l'opportunité facile à adopter</a:t>
            </a:r>
            <a:endParaRPr lang="fr-FR" sz="1100" i="1" dirty="0">
              <a:solidFill>
                <a:schemeClr val="bg1"/>
              </a:solidFill>
              <a:latin typeface="Helvetica Neue World" panose="020B0504020202020204" pitchFamily="34" charset="0"/>
              <a:cs typeface="Helvetica Neue World" panose="020B0504020202020204" pitchFamily="34" charset="0"/>
            </a:endParaRPr>
          </a:p>
        </p:txBody>
      </p:sp>
      <p:sp>
        <p:nvSpPr>
          <p:cNvPr id="14" name="Rectangle 13"/>
          <p:cNvSpPr/>
          <p:nvPr/>
        </p:nvSpPr>
        <p:spPr>
          <a:xfrm>
            <a:off x="1150091" y="5152351"/>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1150091" y="5182848"/>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03</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16" name="ZoneTexte 15"/>
          <p:cNvSpPr txBox="1"/>
          <p:nvPr/>
        </p:nvSpPr>
        <p:spPr>
          <a:xfrm>
            <a:off x="1494007" y="4861360"/>
            <a:ext cx="4871969" cy="646331"/>
          </a:xfrm>
          <a:prstGeom prst="rect">
            <a:avLst/>
          </a:prstGeom>
          <a:noFill/>
        </p:spPr>
        <p:txBody>
          <a:bodyPr wrap="square" rtlCol="0">
            <a:spAutoFit/>
          </a:bodyPr>
          <a:lstStyle/>
          <a:p>
            <a:r>
              <a:rPr lang="fr-FR" sz="1200" b="1" dirty="0">
                <a:latin typeface="Helvetica Neue World" panose="020B0504020202020204" pitchFamily="34" charset="0"/>
              </a:rPr>
              <a:t>QUI, PARMI TES CONTACTS PROCHES, AIMERAIT GAGNER DE L'ARGENT EN EXERÇANT UNE ACTIVITÉ ÉPANOUISSANTE ET MOTIVANTE ?</a:t>
            </a:r>
          </a:p>
        </p:txBody>
      </p:sp>
      <p:sp>
        <p:nvSpPr>
          <p:cNvPr id="17" name="ZoneTexte 16"/>
          <p:cNvSpPr txBox="1"/>
          <p:nvPr/>
        </p:nvSpPr>
        <p:spPr>
          <a:xfrm>
            <a:off x="1494008" y="5466841"/>
            <a:ext cx="4390111" cy="430887"/>
          </a:xfrm>
          <a:prstGeom prst="rect">
            <a:avLst/>
          </a:prstGeom>
          <a:noFill/>
        </p:spPr>
        <p:txBody>
          <a:bodyPr wrap="square" rtlCol="0">
            <a:spAutoFit/>
          </a:bodyPr>
          <a:lstStyle/>
          <a:p>
            <a:r>
              <a:rPr lang="fr-FR" sz="1100" dirty="0">
                <a:latin typeface="Helvetica Neue World" panose="020B0504020202020204" pitchFamily="34" charset="0"/>
                <a:cs typeface="Helvetica Neue World" panose="020B0504020202020204" pitchFamily="34" charset="0"/>
              </a:rPr>
              <a:t>Suscite un engagement émotionnel en associant gain financier et sens donné à l'activité</a:t>
            </a:r>
            <a:endParaRPr lang="fr-FR" sz="1100" i="1" dirty="0">
              <a:solidFill>
                <a:schemeClr val="bg1"/>
              </a:solidFill>
              <a:latin typeface="Helvetica Neue World" panose="020B0504020202020204" pitchFamily="34" charset="0"/>
              <a:cs typeface="Helvetica Neue World" panose="020B0504020202020204" pitchFamily="34" charset="0"/>
            </a:endParaRPr>
          </a:p>
        </p:txBody>
      </p:sp>
      <p:sp>
        <p:nvSpPr>
          <p:cNvPr id="26" name="Rectangle 25"/>
          <p:cNvSpPr/>
          <p:nvPr/>
        </p:nvSpPr>
        <p:spPr>
          <a:xfrm>
            <a:off x="6945222" y="2890456"/>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p:cNvSpPr txBox="1"/>
          <p:nvPr/>
        </p:nvSpPr>
        <p:spPr>
          <a:xfrm>
            <a:off x="6945222" y="2920953"/>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04</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28" name="ZoneTexte 27"/>
          <p:cNvSpPr txBox="1"/>
          <p:nvPr/>
        </p:nvSpPr>
        <p:spPr>
          <a:xfrm>
            <a:off x="7307826" y="2603775"/>
            <a:ext cx="4139973" cy="646331"/>
          </a:xfrm>
          <a:prstGeom prst="rect">
            <a:avLst/>
          </a:prstGeom>
          <a:noFill/>
        </p:spPr>
        <p:txBody>
          <a:bodyPr wrap="square" rtlCol="0">
            <a:spAutoFit/>
          </a:bodyPr>
          <a:lstStyle/>
          <a:p>
            <a:r>
              <a:rPr lang="fr-FR" sz="1200" b="1" dirty="0">
                <a:latin typeface="Helvetica Neue World" panose="020B0504020202020204" pitchFamily="34" charset="0"/>
              </a:rPr>
              <a:t>AS-TU DÉJÀ ENTENDU QUELQU'UN DIRE QU'IL AIMERAIT CHANGER DE VIE OU ÉVOLUER PROFESSIONNELLEMENT ?</a:t>
            </a:r>
          </a:p>
        </p:txBody>
      </p:sp>
      <p:sp>
        <p:nvSpPr>
          <p:cNvPr id="29" name="ZoneTexte 28"/>
          <p:cNvSpPr txBox="1"/>
          <p:nvPr/>
        </p:nvSpPr>
        <p:spPr>
          <a:xfrm>
            <a:off x="7310157" y="3210449"/>
            <a:ext cx="3868552" cy="430887"/>
          </a:xfrm>
          <a:prstGeom prst="rect">
            <a:avLst/>
          </a:prstGeom>
          <a:noFill/>
        </p:spPr>
        <p:txBody>
          <a:bodyPr wrap="square" rtlCol="0">
            <a:spAutoFit/>
          </a:bodyPr>
          <a:lstStyle/>
          <a:p>
            <a:r>
              <a:rPr lang="fr-FR" sz="1100" dirty="0">
                <a:latin typeface="Helvetica Neue World" panose="020B0504020202020204" pitchFamily="34" charset="0"/>
                <a:cs typeface="Helvetica Neue World" panose="020B0504020202020204" pitchFamily="34" charset="0"/>
              </a:rPr>
              <a:t>Évoque immédiatement des conversations passées sur l'insatisfaction ou l'ambition</a:t>
            </a:r>
            <a:endParaRPr lang="fr-FR" sz="1100" i="1" dirty="0">
              <a:solidFill>
                <a:schemeClr val="bg1"/>
              </a:solidFill>
              <a:latin typeface="Helvetica Neue World" panose="020B0504020202020204" pitchFamily="34" charset="0"/>
              <a:cs typeface="Helvetica Neue World" panose="020B0504020202020204" pitchFamily="34" charset="0"/>
            </a:endParaRPr>
          </a:p>
        </p:txBody>
      </p:sp>
      <p:sp>
        <p:nvSpPr>
          <p:cNvPr id="30" name="Rectangle 29"/>
          <p:cNvSpPr/>
          <p:nvPr/>
        </p:nvSpPr>
        <p:spPr>
          <a:xfrm>
            <a:off x="6945222" y="3961908"/>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6945222" y="3992405"/>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05</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32" name="ZoneTexte 31"/>
          <p:cNvSpPr txBox="1"/>
          <p:nvPr/>
        </p:nvSpPr>
        <p:spPr>
          <a:xfrm>
            <a:off x="7268117" y="3847774"/>
            <a:ext cx="4230640" cy="646331"/>
          </a:xfrm>
          <a:prstGeom prst="rect">
            <a:avLst/>
          </a:prstGeom>
          <a:noFill/>
        </p:spPr>
        <p:txBody>
          <a:bodyPr wrap="square" rtlCol="0">
            <a:spAutoFit/>
          </a:bodyPr>
          <a:lstStyle/>
          <a:p>
            <a:r>
              <a:rPr lang="fr-FR" sz="1200" b="1" dirty="0">
                <a:latin typeface="Helvetica Neue World" panose="020B0504020202020204" pitchFamily="34" charset="0"/>
              </a:rPr>
              <a:t>SI TU AVAIS UNE OPPORTUNITÉ PASSIONNANTE À PARTAGER AVEC UN AMI, QUELLE EST LA PREMIÈRE PERSONNE QUI TE VIENDRAIT À L'ESPRIT ?</a:t>
            </a:r>
          </a:p>
        </p:txBody>
      </p:sp>
      <p:sp>
        <p:nvSpPr>
          <p:cNvPr id="33" name="ZoneTexte 32"/>
          <p:cNvSpPr txBox="1"/>
          <p:nvPr/>
        </p:nvSpPr>
        <p:spPr>
          <a:xfrm>
            <a:off x="7289138" y="4440321"/>
            <a:ext cx="3633971" cy="430887"/>
          </a:xfrm>
          <a:prstGeom prst="rect">
            <a:avLst/>
          </a:prstGeom>
          <a:noFill/>
        </p:spPr>
        <p:txBody>
          <a:bodyPr wrap="square" rtlCol="0">
            <a:spAutoFit/>
          </a:bodyPr>
          <a:lstStyle/>
          <a:p>
            <a:r>
              <a:rPr lang="fr-FR" sz="1100" dirty="0">
                <a:latin typeface="Helvetica Neue World" panose="020B0504020202020204" pitchFamily="34" charset="0"/>
                <a:cs typeface="Helvetica Neue World" panose="020B0504020202020204" pitchFamily="34" charset="0"/>
              </a:rPr>
              <a:t>Exploite les instincts sociaux, en encourageant l'apparition immédiate d'un nom en tête.</a:t>
            </a:r>
            <a:endParaRPr lang="fr-FR" sz="1100" i="1" dirty="0">
              <a:solidFill>
                <a:schemeClr val="bg1"/>
              </a:solidFill>
              <a:latin typeface="Helvetica Neue World" panose="020B0504020202020204" pitchFamily="34" charset="0"/>
              <a:cs typeface="Helvetica Neue World" panose="020B0504020202020204" pitchFamily="34" charset="0"/>
            </a:endParaRPr>
          </a:p>
        </p:txBody>
      </p:sp>
      <p:sp>
        <p:nvSpPr>
          <p:cNvPr id="19" name="Rectangle 18">
            <a:extLst>
              <a:ext uri="{FF2B5EF4-FFF2-40B4-BE49-F238E27FC236}">
                <a16:creationId xmlns:a16="http://schemas.microsoft.com/office/drawing/2014/main" id="{D6A66BAA-DFEA-F005-F71B-900F01DA1225}"/>
              </a:ext>
            </a:extLst>
          </p:cNvPr>
          <p:cNvSpPr/>
          <p:nvPr/>
        </p:nvSpPr>
        <p:spPr>
          <a:xfrm>
            <a:off x="6945221" y="5128846"/>
            <a:ext cx="343917" cy="337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8741B5A3-BACC-44A0-F108-604E95C9D898}"/>
              </a:ext>
            </a:extLst>
          </p:cNvPr>
          <p:cNvSpPr txBox="1"/>
          <p:nvPr/>
        </p:nvSpPr>
        <p:spPr>
          <a:xfrm>
            <a:off x="6945222" y="5152351"/>
            <a:ext cx="404661" cy="276999"/>
          </a:xfrm>
          <a:prstGeom prst="rect">
            <a:avLst/>
          </a:prstGeom>
          <a:noFill/>
        </p:spPr>
        <p:txBody>
          <a:bodyPr wrap="square" rtlCol="0">
            <a:spAutoFit/>
          </a:bodyPr>
          <a:lstStyle/>
          <a:p>
            <a:r>
              <a:rPr lang="en-US" sz="1200" dirty="0">
                <a:solidFill>
                  <a:srgbClr val="FFC600"/>
                </a:solidFill>
                <a:latin typeface="Helvetica Neue World" panose="020B0504020202020204" pitchFamily="34" charset="0"/>
                <a:cs typeface="Helvetica Neue World" panose="020B0504020202020204" pitchFamily="34" charset="0"/>
              </a:rPr>
              <a:t>06</a:t>
            </a:r>
            <a:endParaRPr lang="fr-FR" sz="1200" i="1" dirty="0">
              <a:solidFill>
                <a:srgbClr val="FFC600"/>
              </a:solidFill>
              <a:latin typeface="Helvetica Neue World" panose="020B0504020202020204" pitchFamily="34" charset="0"/>
              <a:cs typeface="Helvetica Neue World" panose="020B0504020202020204" pitchFamily="34" charset="0"/>
            </a:endParaRPr>
          </a:p>
        </p:txBody>
      </p:sp>
      <p:sp>
        <p:nvSpPr>
          <p:cNvPr id="21" name="ZoneTexte 20">
            <a:extLst>
              <a:ext uri="{FF2B5EF4-FFF2-40B4-BE49-F238E27FC236}">
                <a16:creationId xmlns:a16="http://schemas.microsoft.com/office/drawing/2014/main" id="{3743660F-3960-835A-0FE6-9EE533F34F85}"/>
              </a:ext>
            </a:extLst>
          </p:cNvPr>
          <p:cNvSpPr txBox="1"/>
          <p:nvPr/>
        </p:nvSpPr>
        <p:spPr>
          <a:xfrm>
            <a:off x="7307827" y="4997969"/>
            <a:ext cx="4139972" cy="461665"/>
          </a:xfrm>
          <a:prstGeom prst="rect">
            <a:avLst/>
          </a:prstGeom>
          <a:noFill/>
        </p:spPr>
        <p:txBody>
          <a:bodyPr wrap="square" rtlCol="0">
            <a:spAutoFit/>
          </a:bodyPr>
          <a:lstStyle/>
          <a:p>
            <a:r>
              <a:rPr lang="fr-FR" sz="1200" b="1" dirty="0">
                <a:latin typeface="Helvetica Neue World" panose="020B0504020202020204" pitchFamily="34" charset="0"/>
              </a:rPr>
              <a:t>TU TE SENS ISOLÉ ET TU VEUX FAIRE PARTIE D’UNE COMMUNAUTÉ BIENVEILLANTE ET ACTIVE ?  </a:t>
            </a:r>
          </a:p>
        </p:txBody>
      </p:sp>
      <p:sp>
        <p:nvSpPr>
          <p:cNvPr id="22" name="ZoneTexte 21">
            <a:extLst>
              <a:ext uri="{FF2B5EF4-FFF2-40B4-BE49-F238E27FC236}">
                <a16:creationId xmlns:a16="http://schemas.microsoft.com/office/drawing/2014/main" id="{05ED5807-6C9A-9F66-88BB-6E20D98FB053}"/>
              </a:ext>
            </a:extLst>
          </p:cNvPr>
          <p:cNvSpPr txBox="1"/>
          <p:nvPr/>
        </p:nvSpPr>
        <p:spPr>
          <a:xfrm>
            <a:off x="7322776" y="5406899"/>
            <a:ext cx="3633971" cy="430887"/>
          </a:xfrm>
          <a:prstGeom prst="rect">
            <a:avLst/>
          </a:prstGeom>
          <a:noFill/>
        </p:spPr>
        <p:txBody>
          <a:bodyPr wrap="square" rtlCol="0">
            <a:spAutoFit/>
          </a:bodyPr>
          <a:lstStyle/>
          <a:p>
            <a:r>
              <a:rPr lang="fr-FR" sz="1100" dirty="0">
                <a:latin typeface="Helvetica Neue World" panose="020B0504020202020204" pitchFamily="34" charset="0"/>
                <a:cs typeface="Helvetica Neue World" panose="020B0504020202020204" pitchFamily="34" charset="0"/>
              </a:rPr>
              <a:t>Suscite le sentiment d’appartenance, de communauté et les valeurs de solidarité</a:t>
            </a:r>
            <a:r>
              <a:rPr lang="en-US" sz="1100" dirty="0">
                <a:latin typeface="Helvetica Neue World" panose="020B0504020202020204" pitchFamily="34" charset="0"/>
                <a:cs typeface="Helvetica Neue World" panose="020B0504020202020204" pitchFamily="34" charset="0"/>
              </a:rPr>
              <a:t>.</a:t>
            </a:r>
            <a:endParaRPr lang="fr-FR" sz="1100" i="1" dirty="0">
              <a:solidFill>
                <a:schemeClr val="bg1"/>
              </a:solidFill>
              <a:latin typeface="Helvetica Neue World" panose="020B0504020202020204" pitchFamily="34" charset="0"/>
              <a:cs typeface="Helvetica Neue World" panose="020B0504020202020204" pitchFamily="34" charset="0"/>
            </a:endParaRPr>
          </a:p>
        </p:txBody>
      </p:sp>
      <p:pic>
        <p:nvPicPr>
          <p:cNvPr id="2" name="7.1">
            <a:hlinkClick r:id="" action="ppaction://media"/>
            <a:extLst>
              <a:ext uri="{FF2B5EF4-FFF2-40B4-BE49-F238E27FC236}">
                <a16:creationId xmlns:a16="http://schemas.microsoft.com/office/drawing/2014/main" id="{185D122A-19E8-A6F6-F0F9-376EF43C3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199" y="6028526"/>
            <a:ext cx="609600" cy="609600"/>
          </a:xfrm>
          <a:prstGeom prst="rect">
            <a:avLst/>
          </a:prstGeom>
        </p:spPr>
      </p:pic>
    </p:spTree>
    <p:extLst>
      <p:ext uri="{BB962C8B-B14F-4D97-AF65-F5344CB8AC3E}">
        <p14:creationId xmlns:p14="http://schemas.microsoft.com/office/powerpoint/2010/main" val="331034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6" name="ZoneTexte 5"/>
          <p:cNvSpPr txBox="1"/>
          <p:nvPr/>
        </p:nvSpPr>
        <p:spPr>
          <a:xfrm>
            <a:off x="1365471" y="1536196"/>
            <a:ext cx="9461058" cy="1969770"/>
          </a:xfrm>
          <a:prstGeom prst="rect">
            <a:avLst/>
          </a:prstGeom>
          <a:noFill/>
        </p:spPr>
        <p:txBody>
          <a:bodyPr wrap="square" rtlCol="0">
            <a:spAutoFit/>
          </a:bodyPr>
          <a:lstStyle/>
          <a:p>
            <a:pPr algn="ctr"/>
            <a:r>
              <a:rPr lang="fr-FR" sz="5400" b="1" spc="-150" dirty="0">
                <a:solidFill>
                  <a:srgbClr val="FFC000"/>
                </a:solidFill>
                <a:latin typeface="Salina"/>
                <a:cs typeface="Helvetica Neue World" panose="020B0504020202020204" pitchFamily="34" charset="0"/>
              </a:rPr>
              <a:t>ENVIE DE CHANGEMENT : </a:t>
            </a:r>
            <a:br>
              <a:rPr lang="fr-FR" sz="4400" b="1" spc="-150" dirty="0">
                <a:solidFill>
                  <a:srgbClr val="FFC000"/>
                </a:solidFill>
                <a:latin typeface="Salina"/>
                <a:cs typeface="Helvetica Neue World" panose="020B0504020202020204" pitchFamily="34" charset="0"/>
              </a:rPr>
            </a:br>
            <a:r>
              <a:rPr lang="fr-FR" sz="3200" dirty="0">
                <a:solidFill>
                  <a:srgbClr val="FFC000"/>
                </a:solidFill>
                <a:latin typeface="Helvetica Neue World" panose="020B0504020202020204" pitchFamily="34" charset="0"/>
                <a:cs typeface="Helvetica Neue World" panose="020B0504020202020204" pitchFamily="34" charset="0"/>
              </a:rPr>
              <a:t>REFLECHIR</a:t>
            </a:r>
            <a:r>
              <a:rPr lang="fr-FR" sz="3600" spc="-150" dirty="0">
                <a:solidFill>
                  <a:srgbClr val="FFC000"/>
                </a:solidFill>
                <a:latin typeface="Helvetica Condensed" panose="020B0806000000000000" pitchFamily="34" charset="0"/>
                <a:cs typeface="Helvetica Neue World" panose="020B0504020202020204" pitchFamily="34" charset="0"/>
              </a:rPr>
              <a:t> </a:t>
            </a:r>
            <a:r>
              <a:rPr lang="fr-FR" sz="3200" dirty="0">
                <a:solidFill>
                  <a:srgbClr val="FFC000"/>
                </a:solidFill>
                <a:latin typeface="Helvetica Neue World" panose="020B0504020202020204" pitchFamily="34" charset="0"/>
                <a:cs typeface="Helvetica Neue World" panose="020B0504020202020204" pitchFamily="34" charset="0"/>
              </a:rPr>
              <a:t>SUR L'ÉVOLUTION PERSONNELLE ET PROFESSIONNELLE</a:t>
            </a:r>
          </a:p>
        </p:txBody>
      </p:sp>
      <p:sp>
        <p:nvSpPr>
          <p:cNvPr id="7" name="ZoneTexte 6"/>
          <p:cNvSpPr txBox="1"/>
          <p:nvPr/>
        </p:nvSpPr>
        <p:spPr>
          <a:xfrm>
            <a:off x="998168" y="3598562"/>
            <a:ext cx="10195664" cy="584775"/>
          </a:xfrm>
          <a:prstGeom prst="rect">
            <a:avLst/>
          </a:prstGeom>
          <a:noFill/>
        </p:spPr>
        <p:txBody>
          <a:bodyPr wrap="square" rtlCol="0">
            <a:spAutoFit/>
          </a:bodyPr>
          <a:lstStyle/>
          <a:p>
            <a:pPr algn="ctr"/>
            <a:r>
              <a:rPr lang="fr-FR" sz="1600" dirty="0">
                <a:solidFill>
                  <a:schemeClr val="bg1"/>
                </a:solidFill>
                <a:latin typeface="Helvetica Neue World" panose="020B0504020202020204" pitchFamily="34" charset="0"/>
                <a:cs typeface="Helvetica Neue World" panose="020B0504020202020204" pitchFamily="34" charset="0"/>
              </a:rPr>
              <a:t>Avez-vous déjà entendu quelqu'un exprimer le désir de changer de vie ou d'évoluer professionnellement ? </a:t>
            </a:r>
            <a:br>
              <a:rPr lang="fr-FR" sz="1600" dirty="0">
                <a:solidFill>
                  <a:schemeClr val="bg1"/>
                </a:solidFill>
                <a:latin typeface="Helvetica Neue World" panose="020B0504020202020204" pitchFamily="34" charset="0"/>
                <a:cs typeface="Helvetica Neue World" panose="020B0504020202020204" pitchFamily="34" charset="0"/>
              </a:rPr>
            </a:br>
            <a:r>
              <a:rPr lang="fr-FR" sz="1600" dirty="0">
                <a:solidFill>
                  <a:schemeClr val="bg1"/>
                </a:solidFill>
                <a:latin typeface="Helvetica Neue World" panose="020B0504020202020204" pitchFamily="34" charset="0"/>
                <a:cs typeface="Helvetica Neue World" panose="020B0504020202020204" pitchFamily="34" charset="0"/>
              </a:rPr>
              <a:t>Cela reflète un besoin universel de progression, poussant à réfléchir à sa situation actuelle.</a:t>
            </a:r>
          </a:p>
        </p:txBody>
      </p:sp>
      <p:pic>
        <p:nvPicPr>
          <p:cNvPr id="2" name="8.1">
            <a:hlinkClick r:id="" action="ppaction://media"/>
            <a:extLst>
              <a:ext uri="{FF2B5EF4-FFF2-40B4-BE49-F238E27FC236}">
                <a16:creationId xmlns:a16="http://schemas.microsoft.com/office/drawing/2014/main" id="{B29C2CFC-3D88-E4EF-9DD3-21383B1CB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986" y="6102927"/>
            <a:ext cx="609600" cy="609600"/>
          </a:xfrm>
          <a:prstGeom prst="rect">
            <a:avLst/>
          </a:prstGeom>
        </p:spPr>
      </p:pic>
    </p:spTree>
    <p:extLst>
      <p:ext uri="{BB962C8B-B14F-4D97-AF65-F5344CB8AC3E}">
        <p14:creationId xmlns:p14="http://schemas.microsoft.com/office/powerpoint/2010/main" val="297582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p:cNvSpPr/>
          <p:nvPr/>
        </p:nvSpPr>
        <p:spPr>
          <a:xfrm>
            <a:off x="566344" y="414670"/>
            <a:ext cx="11164186" cy="6028660"/>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p:cNvSpPr txBox="1"/>
          <p:nvPr/>
        </p:nvSpPr>
        <p:spPr>
          <a:xfrm>
            <a:off x="810613" y="708303"/>
            <a:ext cx="8007168" cy="584775"/>
          </a:xfrm>
          <a:prstGeom prst="rect">
            <a:avLst/>
          </a:prstGeom>
          <a:noFill/>
        </p:spPr>
        <p:txBody>
          <a:bodyPr wrap="square" rtlCol="0">
            <a:spAutoFit/>
          </a:bodyPr>
          <a:lstStyle/>
          <a:p>
            <a:r>
              <a:rPr lang="en-US" sz="3200" b="1" spc="-150" dirty="0">
                <a:latin typeface="Salina"/>
                <a:cs typeface="Helvetica Neue World" panose="020B0504020202020204" pitchFamily="34" charset="0"/>
              </a:rPr>
              <a:t>EXPLOITER LES INSTINCTS SOCIAUX</a:t>
            </a:r>
            <a:endParaRPr lang="fr-FR" sz="3200" b="1" spc="-150" dirty="0">
              <a:solidFill>
                <a:schemeClr val="bg1"/>
              </a:solidFill>
              <a:latin typeface="Salina"/>
              <a:cs typeface="Helvetica Neue World" panose="020B0504020202020204" pitchFamily="34" charset="0"/>
            </a:endParaRPr>
          </a:p>
        </p:txBody>
      </p:sp>
      <p:sp>
        <p:nvSpPr>
          <p:cNvPr id="7" name="ZoneTexte 6"/>
          <p:cNvSpPr txBox="1"/>
          <p:nvPr/>
        </p:nvSpPr>
        <p:spPr>
          <a:xfrm>
            <a:off x="810613" y="1182400"/>
            <a:ext cx="8318666" cy="276999"/>
          </a:xfrm>
          <a:prstGeom prst="rect">
            <a:avLst/>
          </a:prstGeom>
          <a:noFill/>
        </p:spPr>
        <p:txBody>
          <a:bodyPr wrap="square" rtlCol="0">
            <a:spAutoFit/>
          </a:bodyPr>
          <a:lstStyle/>
          <a:p>
            <a:r>
              <a:rPr lang="fr-FR" sz="1200" dirty="0">
                <a:latin typeface="Helvetica Neue World" panose="020B0504020202020204" pitchFamily="34" charset="0"/>
                <a:cs typeface="Helvetica Neue World" panose="020B0504020202020204" pitchFamily="34" charset="0"/>
              </a:rPr>
              <a:t>Exploiter la puissance des relations personnelles</a:t>
            </a:r>
            <a:endParaRPr lang="fr-FR" sz="1200" i="1" dirty="0">
              <a:solidFill>
                <a:schemeClr val="bg1"/>
              </a:solidFill>
              <a:latin typeface="Helvetica Neue World" panose="020B0504020202020204" pitchFamily="34" charset="0"/>
              <a:cs typeface="Helvetica Neue World" panose="020B0504020202020204" pitchFamily="34" charset="0"/>
            </a:endParaRPr>
          </a:p>
        </p:txBody>
      </p:sp>
      <p:sp>
        <p:nvSpPr>
          <p:cNvPr id="8" name="ZoneTexte 7"/>
          <p:cNvSpPr txBox="1"/>
          <p:nvPr/>
        </p:nvSpPr>
        <p:spPr>
          <a:xfrm>
            <a:off x="887430" y="2481816"/>
            <a:ext cx="2935231" cy="461665"/>
          </a:xfrm>
          <a:prstGeom prst="rect">
            <a:avLst/>
          </a:prstGeom>
          <a:noFill/>
        </p:spPr>
        <p:txBody>
          <a:bodyPr wrap="square" rtlCol="0">
            <a:spAutoFit/>
          </a:bodyPr>
          <a:lstStyle/>
          <a:p>
            <a:r>
              <a:rPr lang="fr-FR" sz="1200" b="1" dirty="0">
                <a:solidFill>
                  <a:schemeClr val="bg1"/>
                </a:solidFill>
                <a:latin typeface="Salina"/>
                <a:cs typeface="Helvetica Neue World" panose="020B0504020202020204" pitchFamily="34" charset="0"/>
              </a:rPr>
              <a:t>UNE OPPORTUNITÉ PASSIONNANTE À PARTAGER AVEC UN AMI</a:t>
            </a:r>
            <a:endParaRPr lang="fr-FR" sz="1200" b="1" i="1" dirty="0">
              <a:solidFill>
                <a:schemeClr val="bg1"/>
              </a:solidFill>
              <a:latin typeface="Salina"/>
              <a:cs typeface="Helvetica Neue World" panose="020B0504020202020204" pitchFamily="34" charset="0"/>
            </a:endParaRPr>
          </a:p>
        </p:txBody>
      </p:sp>
      <p:sp>
        <p:nvSpPr>
          <p:cNvPr id="10" name="ZoneTexte 9"/>
          <p:cNvSpPr txBox="1"/>
          <p:nvPr/>
        </p:nvSpPr>
        <p:spPr>
          <a:xfrm>
            <a:off x="910612" y="3085048"/>
            <a:ext cx="2935231" cy="1015663"/>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Pose une question qui pousse la personne à penser à quelqu'un en qui elle a confiance et avec qui elle se sent à l'aise de partager. Cela crée un lien naturel et encourage une réflexion sur ses relations sociales, rendant l’échange plus authentique.</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50337" y="1795964"/>
            <a:ext cx="615256" cy="615256"/>
          </a:xfrm>
          <a:prstGeom prst="rect">
            <a:avLst/>
          </a:prstGeom>
        </p:spPr>
      </p:pic>
      <p:sp>
        <p:nvSpPr>
          <p:cNvPr id="11" name="ZoneTexte 10"/>
          <p:cNvSpPr txBox="1"/>
          <p:nvPr/>
        </p:nvSpPr>
        <p:spPr>
          <a:xfrm>
            <a:off x="4128774" y="2622903"/>
            <a:ext cx="2935231" cy="276999"/>
          </a:xfrm>
          <a:prstGeom prst="rect">
            <a:avLst/>
          </a:prstGeom>
          <a:noFill/>
        </p:spPr>
        <p:txBody>
          <a:bodyPr wrap="square" rtlCol="0">
            <a:spAutoFit/>
          </a:bodyPr>
          <a:lstStyle/>
          <a:p>
            <a:r>
              <a:rPr lang="en-US" sz="1200" b="1" dirty="0">
                <a:solidFill>
                  <a:schemeClr val="bg1"/>
                </a:solidFill>
                <a:latin typeface="Salina"/>
                <a:cs typeface="Helvetica Neue World" panose="020B0504020202020204" pitchFamily="34" charset="0"/>
              </a:rPr>
              <a:t>RECONNAISSANCE IMMÉDIATE D’UN NOM</a:t>
            </a:r>
            <a:endParaRPr lang="fr-FR" sz="1200" b="1" i="1" dirty="0">
              <a:solidFill>
                <a:schemeClr val="bg1"/>
              </a:solidFill>
              <a:latin typeface="Salina"/>
              <a:cs typeface="Helvetica Neue World" panose="020B0504020202020204" pitchFamily="34" charset="0"/>
            </a:endParaRPr>
          </a:p>
        </p:txBody>
      </p:sp>
      <p:sp>
        <p:nvSpPr>
          <p:cNvPr id="12" name="ZoneTexte 11"/>
          <p:cNvSpPr txBox="1"/>
          <p:nvPr/>
        </p:nvSpPr>
        <p:spPr>
          <a:xfrm>
            <a:off x="4152870" y="3058001"/>
            <a:ext cx="3179525" cy="861774"/>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En demandant à qui la personne pense en premier, tu facilites la recommandation en t'appuyant sur la tendance naturelle à penser d'abord aux gens qu'on connaît bien. Cela rend le processus de partage plus simple et spontané.</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1445" y="1821267"/>
            <a:ext cx="720745" cy="720745"/>
          </a:xfrm>
          <a:prstGeom prst="rect">
            <a:avLst/>
          </a:prstGeom>
        </p:spPr>
      </p:pic>
      <p:sp>
        <p:nvSpPr>
          <p:cNvPr id="14" name="ZoneTexte 13"/>
          <p:cNvSpPr txBox="1"/>
          <p:nvPr/>
        </p:nvSpPr>
        <p:spPr>
          <a:xfrm>
            <a:off x="7678974" y="2579738"/>
            <a:ext cx="3457044" cy="276999"/>
          </a:xfrm>
          <a:prstGeom prst="rect">
            <a:avLst/>
          </a:prstGeom>
          <a:noFill/>
        </p:spPr>
        <p:txBody>
          <a:bodyPr wrap="square" rtlCol="0">
            <a:spAutoFit/>
          </a:bodyPr>
          <a:lstStyle/>
          <a:p>
            <a:r>
              <a:rPr lang="fr-FR" sz="1200" b="1" dirty="0">
                <a:solidFill>
                  <a:schemeClr val="bg1"/>
                </a:solidFill>
                <a:latin typeface="Salina"/>
                <a:cs typeface="Helvetica Neue World" panose="020B0504020202020204" pitchFamily="34" charset="0"/>
              </a:rPr>
              <a:t>LIBERTÉ DANS LE CHOIX DES RECOMMANDATIONS</a:t>
            </a:r>
            <a:endParaRPr lang="fr-FR" sz="1200" b="1" i="1" dirty="0">
              <a:solidFill>
                <a:schemeClr val="bg1"/>
              </a:solidFill>
              <a:latin typeface="Salina"/>
              <a:cs typeface="Helvetica Neue World" panose="020B0504020202020204" pitchFamily="34" charset="0"/>
            </a:endParaRPr>
          </a:p>
        </p:txBody>
      </p:sp>
      <p:sp>
        <p:nvSpPr>
          <p:cNvPr id="15" name="ZoneTexte 14"/>
          <p:cNvSpPr txBox="1"/>
          <p:nvPr/>
        </p:nvSpPr>
        <p:spPr>
          <a:xfrm>
            <a:off x="7702155" y="2991670"/>
            <a:ext cx="3179525" cy="707886"/>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Ton interlocuteur peut choisir son contact le plus pertinent selon ses propres critères, ce qui renforce l’authenticité de la recommandation et favorise une réponse plus sincère.</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8042" y="1694360"/>
            <a:ext cx="710695" cy="710695"/>
          </a:xfrm>
          <a:prstGeom prst="rect">
            <a:avLst/>
          </a:prstGeom>
        </p:spPr>
      </p:pic>
      <p:sp>
        <p:nvSpPr>
          <p:cNvPr id="17" name="ZoneTexte 16"/>
          <p:cNvSpPr txBox="1"/>
          <p:nvPr/>
        </p:nvSpPr>
        <p:spPr>
          <a:xfrm>
            <a:off x="916938" y="5028546"/>
            <a:ext cx="2935231" cy="276999"/>
          </a:xfrm>
          <a:prstGeom prst="rect">
            <a:avLst/>
          </a:prstGeom>
          <a:noFill/>
        </p:spPr>
        <p:txBody>
          <a:bodyPr wrap="square" rtlCol="0">
            <a:spAutoFit/>
          </a:bodyPr>
          <a:lstStyle/>
          <a:p>
            <a:r>
              <a:rPr lang="en-US" sz="1200" b="1" dirty="0">
                <a:solidFill>
                  <a:schemeClr val="bg1"/>
                </a:solidFill>
                <a:latin typeface="Salina"/>
                <a:cs typeface="Helvetica Neue World" panose="020B0504020202020204" pitchFamily="34" charset="0"/>
              </a:rPr>
              <a:t>ENGAGEMENT ACCRU</a:t>
            </a:r>
            <a:endParaRPr lang="fr-FR" sz="1200" b="1" i="1" dirty="0">
              <a:solidFill>
                <a:schemeClr val="bg1"/>
              </a:solidFill>
              <a:latin typeface="Salina"/>
              <a:cs typeface="Helvetica Neue World" panose="020B0504020202020204" pitchFamily="34" charset="0"/>
            </a:endParaRPr>
          </a:p>
        </p:txBody>
      </p:sp>
      <p:sp>
        <p:nvSpPr>
          <p:cNvPr id="18" name="ZoneTexte 17"/>
          <p:cNvSpPr txBox="1"/>
          <p:nvPr/>
        </p:nvSpPr>
        <p:spPr>
          <a:xfrm>
            <a:off x="910612" y="5284102"/>
            <a:ext cx="2733530" cy="707886"/>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La méthode ABC implique directement l'interlocuteur, le rendant plus motivé à participer et à partager, ce qui rend l'échange plus vivant et dynamique.</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19" name="Imag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6934" y="4132343"/>
            <a:ext cx="885067" cy="885067"/>
          </a:xfrm>
          <a:prstGeom prst="rect">
            <a:avLst/>
          </a:prstGeom>
        </p:spPr>
      </p:pic>
      <p:sp>
        <p:nvSpPr>
          <p:cNvPr id="20" name="ZoneTexte 19"/>
          <p:cNvSpPr txBox="1"/>
          <p:nvPr/>
        </p:nvSpPr>
        <p:spPr>
          <a:xfrm>
            <a:off x="4128774" y="5028128"/>
            <a:ext cx="3065569" cy="276999"/>
          </a:xfrm>
          <a:prstGeom prst="rect">
            <a:avLst/>
          </a:prstGeom>
          <a:noFill/>
        </p:spPr>
        <p:txBody>
          <a:bodyPr wrap="square" rtlCol="0">
            <a:spAutoFit/>
          </a:bodyPr>
          <a:lstStyle/>
          <a:p>
            <a:r>
              <a:rPr lang="fr-FR" sz="1200" b="1" dirty="0">
                <a:solidFill>
                  <a:schemeClr val="bg1"/>
                </a:solidFill>
                <a:latin typeface="Salina"/>
                <a:cs typeface="Helvetica Neue World" panose="020B0504020202020204" pitchFamily="34" charset="0"/>
              </a:rPr>
              <a:t>LES INSTINCTS SOCIAUX EN ACTION</a:t>
            </a:r>
            <a:endParaRPr lang="fr-FR" sz="1200" b="1" i="1" dirty="0">
              <a:solidFill>
                <a:schemeClr val="bg1"/>
              </a:solidFill>
              <a:latin typeface="Salina"/>
              <a:cs typeface="Helvetica Neue World" panose="020B0504020202020204" pitchFamily="34" charset="0"/>
            </a:endParaRPr>
          </a:p>
        </p:txBody>
      </p:sp>
      <p:sp>
        <p:nvSpPr>
          <p:cNvPr id="21" name="ZoneTexte 20"/>
          <p:cNvSpPr txBox="1"/>
          <p:nvPr/>
        </p:nvSpPr>
        <p:spPr>
          <a:xfrm>
            <a:off x="4128773" y="5284102"/>
            <a:ext cx="3065569" cy="707886"/>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Les gens ont naturellement tendance à penser aux autres, à leur entourage. Ce type de questions exploite cet instinct, en facilitant le réseautage et la création de liens.</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3787" y="4184893"/>
            <a:ext cx="720745" cy="720745"/>
          </a:xfrm>
          <a:prstGeom prst="rect">
            <a:avLst/>
          </a:prstGeom>
        </p:spPr>
      </p:pic>
      <p:sp>
        <p:nvSpPr>
          <p:cNvPr id="23" name="ZoneTexte 22"/>
          <p:cNvSpPr txBox="1"/>
          <p:nvPr/>
        </p:nvSpPr>
        <p:spPr>
          <a:xfrm>
            <a:off x="7678975" y="5011195"/>
            <a:ext cx="2935231" cy="276999"/>
          </a:xfrm>
          <a:prstGeom prst="rect">
            <a:avLst/>
          </a:prstGeom>
          <a:noFill/>
        </p:spPr>
        <p:txBody>
          <a:bodyPr wrap="square" rtlCol="0">
            <a:spAutoFit/>
          </a:bodyPr>
          <a:lstStyle/>
          <a:p>
            <a:r>
              <a:rPr lang="en-US" sz="1200" b="1" dirty="0">
                <a:solidFill>
                  <a:schemeClr val="bg1"/>
                </a:solidFill>
                <a:latin typeface="Salina"/>
                <a:cs typeface="Helvetica Neue World" panose="020B0504020202020204" pitchFamily="34" charset="0"/>
              </a:rPr>
              <a:t>CONNEXION DIGITALE FLUIDE</a:t>
            </a:r>
            <a:endParaRPr lang="fr-FR" sz="1200" b="1" i="1" dirty="0">
              <a:solidFill>
                <a:schemeClr val="bg1"/>
              </a:solidFill>
              <a:latin typeface="Salina"/>
              <a:cs typeface="Helvetica Neue World" panose="020B0504020202020204" pitchFamily="34" charset="0"/>
            </a:endParaRPr>
          </a:p>
        </p:txBody>
      </p:sp>
      <p:sp>
        <p:nvSpPr>
          <p:cNvPr id="24" name="ZoneTexte 23"/>
          <p:cNvSpPr txBox="1"/>
          <p:nvPr/>
        </p:nvSpPr>
        <p:spPr>
          <a:xfrm>
            <a:off x="7678975" y="5274349"/>
            <a:ext cx="3202706" cy="1015663"/>
          </a:xfrm>
          <a:prstGeom prst="rect">
            <a:avLst/>
          </a:prstGeom>
          <a:noFill/>
        </p:spPr>
        <p:txBody>
          <a:bodyPr wrap="square" rtlCol="0">
            <a:spAutoFit/>
          </a:bodyPr>
          <a:lstStyle/>
          <a:p>
            <a:pPr algn="just"/>
            <a:r>
              <a:rPr lang="fr-FR" sz="1000" dirty="0">
                <a:latin typeface="Helvetica Neue World" panose="020B0504020202020204" pitchFamily="34" charset="0"/>
                <a:cs typeface="Helvetica Neue World" panose="020B0504020202020204" pitchFamily="34" charset="0"/>
              </a:rPr>
              <a:t>Les réseaux sociaux rendent le partage instantané et permettent de toucher facilement son réseau. En encourageant à taguer ou à envoyer un message à quelqu'un, cette approche utilise naturellement les instincts sociaux, rendant les recommandations simples et efficaces.</a:t>
            </a:r>
            <a:endParaRPr lang="fr-FR" sz="1000" i="1" dirty="0">
              <a:solidFill>
                <a:schemeClr val="bg1"/>
              </a:solidFill>
              <a:latin typeface="Helvetica Neue World" panose="020B0504020202020204" pitchFamily="34" charset="0"/>
              <a:cs typeface="Helvetica Neue World" panose="020B0504020202020204" pitchFamily="34" charset="0"/>
            </a:endParaRPr>
          </a:p>
        </p:txBody>
      </p:sp>
      <p:pic>
        <p:nvPicPr>
          <p:cNvPr id="2" name="Image 1" descr="Une image contenant noir, obscurité&#10;&#10;Le contenu généré par l’IA peut être incorrect.">
            <a:extLst>
              <a:ext uri="{FF2B5EF4-FFF2-40B4-BE49-F238E27FC236}">
                <a16:creationId xmlns:a16="http://schemas.microsoft.com/office/drawing/2014/main" id="{66758617-6B93-0AEB-3096-4001050E07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1021" y="4114722"/>
            <a:ext cx="790916" cy="790916"/>
          </a:xfrm>
          <a:prstGeom prst="rect">
            <a:avLst/>
          </a:prstGeom>
        </p:spPr>
      </p:pic>
      <p:pic>
        <p:nvPicPr>
          <p:cNvPr id="4" name="9.1">
            <a:hlinkClick r:id="" action="ppaction://media"/>
            <a:extLst>
              <a:ext uri="{FF2B5EF4-FFF2-40B4-BE49-F238E27FC236}">
                <a16:creationId xmlns:a16="http://schemas.microsoft.com/office/drawing/2014/main" id="{11F5ADA9-9488-0DCE-915A-BFBCEED607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5813" y="6117264"/>
            <a:ext cx="609600" cy="609600"/>
          </a:xfrm>
          <a:prstGeom prst="rect">
            <a:avLst/>
          </a:prstGeom>
        </p:spPr>
      </p:pic>
    </p:spTree>
    <p:extLst>
      <p:ext uri="{BB962C8B-B14F-4D97-AF65-F5344CB8AC3E}">
        <p14:creationId xmlns:p14="http://schemas.microsoft.com/office/powerpoint/2010/main" val="157335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5242</Words>
  <Application>Microsoft Office PowerPoint</Application>
  <PresentationFormat>Grand écran</PresentationFormat>
  <Paragraphs>647</Paragraphs>
  <Slides>24</Slides>
  <Notes>23</Notes>
  <HiddenSlides>1</HiddenSlides>
  <MMClips>23</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24</vt:i4>
      </vt:variant>
    </vt:vector>
  </HeadingPairs>
  <TitlesOfParts>
    <vt:vector size="35" baseType="lpstr">
      <vt:lpstr>Aptos</vt:lpstr>
      <vt:lpstr>Aptos Display</vt:lpstr>
      <vt:lpstr>Arial</vt:lpstr>
      <vt:lpstr>Calibri</vt:lpstr>
      <vt:lpstr>Display fair</vt:lpstr>
      <vt:lpstr>Helvetica Condensed</vt:lpstr>
      <vt:lpstr>Helvetica Neue World</vt:lpstr>
      <vt:lpstr>Salina</vt:lpstr>
      <vt:lpstr>Segoe UI Emoji</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Mois 1 – Bien démarrer</vt:lpstr>
      <vt:lpstr>Mois 2 - Duplication</vt:lpstr>
      <vt:lpstr>Présentation PowerPoint</vt:lpstr>
      <vt:lpstr>Mois 3 - Passer à l'échelle supérieure</vt:lpstr>
      <vt:lpstr>Mois 4 - Expansion</vt:lpstr>
      <vt:lpstr>Mois 4 - Expansion</vt:lpstr>
      <vt:lpstr>Mois 5 - Fly to Eagle</vt:lpstr>
      <vt:lpstr>Mois 5 - Fly to Eagle (Zoom sur TOI)</vt:lpstr>
      <vt:lpstr>Mois 5 - Fly to Eagle (Zoom sur Yahel)</vt:lpstr>
      <vt:lpstr>Mois 5 - Fly to Eagle (Zoom sur Pierre)</vt:lpstr>
      <vt:lpstr>Mois 5 - Fly to Eagle (Zoom sur Jérémy)</vt:lpstr>
      <vt:lpstr>Mois 5 - Fly to Eagle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Victoire DECOTTIGNIES</dc:creator>
  <cp:lastModifiedBy>Victoire DECOTTIGNIES</cp:lastModifiedBy>
  <cp:revision>185</cp:revision>
  <dcterms:created xsi:type="dcterms:W3CDTF">2025-02-07T08:32:41Z</dcterms:created>
  <dcterms:modified xsi:type="dcterms:W3CDTF">2025-05-22T14:39:52Z</dcterms:modified>
</cp:coreProperties>
</file>