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9" r:id="rId2"/>
    <p:sldId id="270" r:id="rId3"/>
    <p:sldId id="266" r:id="rId4"/>
    <p:sldId id="267" r:id="rId5"/>
    <p:sldId id="277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F11424-6345-B553-2002-C2C4AD6734EA}" name="Holly Stout" initials="HS" userId="9NBOiObGFlchZ9ejt56eTlUgjPVAEZzCiFvLoiZK9CY=" providerId="None"/>
  <p188:author id="{8D9CF245-0989-3497-EB42-0D5F05B7765C}" name="Pam Swartzentruber" initials="" userId="S::pswartzentruber@foreverliving.com::c5776108-a6d5-4c8d-9055-991536033f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228099-4FA8-4726-9C0A-96382ED4294D}" v="604" dt="2024-04-25T15:26:45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0"/>
    <p:restoredTop sz="96327"/>
  </p:normalViewPr>
  <p:slideViewPr>
    <p:cSldViewPr snapToGrid="0">
      <p:cViewPr varScale="1">
        <p:scale>
          <a:sx n="111" d="100"/>
          <a:sy n="111" d="100"/>
        </p:scale>
        <p:origin x="8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lia ZAIMEDDINE" userId="9f96c457-8956-48f1-b1c6-9c5aa1bd3bc6" providerId="ADAL" clId="{76228099-4FA8-4726-9C0A-96382ED4294D}"/>
    <pc:docChg chg="undo redo custSel modSld">
      <pc:chgData name="Lylia ZAIMEDDINE" userId="9f96c457-8956-48f1-b1c6-9c5aa1bd3bc6" providerId="ADAL" clId="{76228099-4FA8-4726-9C0A-96382ED4294D}" dt="2024-04-25T15:27:50.074" v="2813" actId="1036"/>
      <pc:docMkLst>
        <pc:docMk/>
      </pc:docMkLst>
      <pc:sldChg chg="addSp delSp modSp mod">
        <pc:chgData name="Lylia ZAIMEDDINE" userId="9f96c457-8956-48f1-b1c6-9c5aa1bd3bc6" providerId="ADAL" clId="{76228099-4FA8-4726-9C0A-96382ED4294D}" dt="2024-04-25T15:27:50.074" v="2813" actId="1036"/>
        <pc:sldMkLst>
          <pc:docMk/>
          <pc:sldMk cId="1743152271" sldId="266"/>
        </pc:sldMkLst>
        <pc:spChg chg="mod">
          <ac:chgData name="Lylia ZAIMEDDINE" userId="9f96c457-8956-48f1-b1c6-9c5aa1bd3bc6" providerId="ADAL" clId="{76228099-4FA8-4726-9C0A-96382ED4294D}" dt="2024-04-19T12:35:38.563" v="345" actId="790"/>
          <ac:spMkLst>
            <pc:docMk/>
            <pc:sldMk cId="1743152271" sldId="266"/>
            <ac:spMk id="2" creationId="{D1114F84-84EB-5270-884E-AB6C54941AE9}"/>
          </ac:spMkLst>
        </pc:spChg>
        <pc:spChg chg="mod">
          <ac:chgData name="Lylia ZAIMEDDINE" userId="9f96c457-8956-48f1-b1c6-9c5aa1bd3bc6" providerId="ADAL" clId="{76228099-4FA8-4726-9C0A-96382ED4294D}" dt="2024-04-19T12:54:32.951" v="2060" actId="20577"/>
          <ac:spMkLst>
            <pc:docMk/>
            <pc:sldMk cId="1743152271" sldId="266"/>
            <ac:spMk id="3" creationId="{3988BF96-FCB9-66EC-A827-6CB4855921D2}"/>
          </ac:spMkLst>
        </pc:spChg>
        <pc:spChg chg="mod">
          <ac:chgData name="Lylia ZAIMEDDINE" userId="9f96c457-8956-48f1-b1c6-9c5aa1bd3bc6" providerId="ADAL" clId="{76228099-4FA8-4726-9C0A-96382ED4294D}" dt="2024-04-19T12:36:28.072" v="422" actId="1036"/>
          <ac:spMkLst>
            <pc:docMk/>
            <pc:sldMk cId="1743152271" sldId="266"/>
            <ac:spMk id="5" creationId="{09377B44-F61B-9EE9-4770-DFB05B57B1F8}"/>
          </ac:spMkLst>
        </pc:spChg>
        <pc:picChg chg="add del mod">
          <ac:chgData name="Lylia ZAIMEDDINE" userId="9f96c457-8956-48f1-b1c6-9c5aa1bd3bc6" providerId="ADAL" clId="{76228099-4FA8-4726-9C0A-96382ED4294D}" dt="2024-04-23T12:12:17.546" v="2501" actId="21"/>
          <ac:picMkLst>
            <pc:docMk/>
            <pc:sldMk cId="1743152271" sldId="266"/>
            <ac:picMk id="7" creationId="{9929CC98-6BD1-C5F0-4946-317B16F4C211}"/>
          </ac:picMkLst>
        </pc:picChg>
        <pc:picChg chg="add mod">
          <ac:chgData name="Lylia ZAIMEDDINE" userId="9f96c457-8956-48f1-b1c6-9c5aa1bd3bc6" providerId="ADAL" clId="{76228099-4FA8-4726-9C0A-96382ED4294D}" dt="2024-04-25T15:27:47.572" v="2810" actId="1038"/>
          <ac:picMkLst>
            <pc:docMk/>
            <pc:sldMk cId="1743152271" sldId="266"/>
            <ac:picMk id="7" creationId="{CBEFE6AB-CDB1-F1A7-1529-B01A5ABDE929}"/>
          </ac:picMkLst>
        </pc:picChg>
        <pc:picChg chg="add mod">
          <ac:chgData name="Lylia ZAIMEDDINE" userId="9f96c457-8956-48f1-b1c6-9c5aa1bd3bc6" providerId="ADAL" clId="{76228099-4FA8-4726-9C0A-96382ED4294D}" dt="2024-04-25T15:27:50.074" v="2813" actId="1036"/>
          <ac:picMkLst>
            <pc:docMk/>
            <pc:sldMk cId="1743152271" sldId="266"/>
            <ac:picMk id="9" creationId="{52859E07-480B-E599-C3AB-0BFC1D54D3A5}"/>
          </ac:picMkLst>
        </pc:picChg>
        <pc:picChg chg="add del mod">
          <ac:chgData name="Lylia ZAIMEDDINE" userId="9f96c457-8956-48f1-b1c6-9c5aa1bd3bc6" providerId="ADAL" clId="{76228099-4FA8-4726-9C0A-96382ED4294D}" dt="2024-04-23T12:12:17.546" v="2501" actId="21"/>
          <ac:picMkLst>
            <pc:docMk/>
            <pc:sldMk cId="1743152271" sldId="266"/>
            <ac:picMk id="9" creationId="{8FB3EC2E-D88E-2FD1-1870-BAD963C865D3}"/>
          </ac:picMkLst>
        </pc:picChg>
        <pc:picChg chg="add mod">
          <ac:chgData name="Lylia ZAIMEDDINE" userId="9f96c457-8956-48f1-b1c6-9c5aa1bd3bc6" providerId="ADAL" clId="{76228099-4FA8-4726-9C0A-96382ED4294D}" dt="2024-04-25T15:26:30.446" v="2756" actId="1076"/>
          <ac:picMkLst>
            <pc:docMk/>
            <pc:sldMk cId="1743152271" sldId="266"/>
            <ac:picMk id="11" creationId="{98E1FC8E-A80D-D498-0D36-EA7D4643897B}"/>
          </ac:picMkLst>
        </pc:picChg>
        <pc:picChg chg="add del mod">
          <ac:chgData name="Lylia ZAIMEDDINE" userId="9f96c457-8956-48f1-b1c6-9c5aa1bd3bc6" providerId="ADAL" clId="{76228099-4FA8-4726-9C0A-96382ED4294D}" dt="2024-04-23T12:12:17.546" v="2501" actId="21"/>
          <ac:picMkLst>
            <pc:docMk/>
            <pc:sldMk cId="1743152271" sldId="266"/>
            <ac:picMk id="11" creationId="{A9F30830-CE2D-B68C-5EA4-7E9A8E9E3C28}"/>
          </ac:picMkLst>
        </pc:picChg>
        <pc:picChg chg="add mod">
          <ac:chgData name="Lylia ZAIMEDDINE" userId="9f96c457-8956-48f1-b1c6-9c5aa1bd3bc6" providerId="ADAL" clId="{76228099-4FA8-4726-9C0A-96382ED4294D}" dt="2024-04-25T15:26:39.693" v="2767" actId="1035"/>
          <ac:picMkLst>
            <pc:docMk/>
            <pc:sldMk cId="1743152271" sldId="266"/>
            <ac:picMk id="13" creationId="{BB4C4892-E67B-E717-FB69-657D4AE87E09}"/>
          </ac:picMkLst>
        </pc:picChg>
        <pc:picChg chg="add mod">
          <ac:chgData name="Lylia ZAIMEDDINE" userId="9f96c457-8956-48f1-b1c6-9c5aa1bd3bc6" providerId="ADAL" clId="{76228099-4FA8-4726-9C0A-96382ED4294D}" dt="2024-04-25T15:26:56.051" v="2781" actId="1076"/>
          <ac:picMkLst>
            <pc:docMk/>
            <pc:sldMk cId="1743152271" sldId="266"/>
            <ac:picMk id="16" creationId="{F6BE3631-22E8-D2C2-6ACF-038B6ADFF9F6}"/>
          </ac:picMkLst>
        </pc:picChg>
        <pc:picChg chg="del mod">
          <ac:chgData name="Lylia ZAIMEDDINE" userId="9f96c457-8956-48f1-b1c6-9c5aa1bd3bc6" providerId="ADAL" clId="{76228099-4FA8-4726-9C0A-96382ED4294D}" dt="2024-04-23T12:09:01.010" v="2356" actId="478"/>
          <ac:picMkLst>
            <pc:docMk/>
            <pc:sldMk cId="1743152271" sldId="266"/>
            <ac:picMk id="17" creationId="{2ECCEFB6-EE02-2FFA-0636-7444783BE61D}"/>
          </ac:picMkLst>
        </pc:picChg>
        <pc:picChg chg="add del mod">
          <ac:chgData name="Lylia ZAIMEDDINE" userId="9f96c457-8956-48f1-b1c6-9c5aa1bd3bc6" providerId="ADAL" clId="{76228099-4FA8-4726-9C0A-96382ED4294D}" dt="2024-04-23T12:09:54.437" v="2472" actId="478"/>
          <ac:picMkLst>
            <pc:docMk/>
            <pc:sldMk cId="1743152271" sldId="266"/>
            <ac:picMk id="18" creationId="{8B9C1423-2A94-8E01-7C22-1C96EAB6C252}"/>
          </ac:picMkLst>
        </pc:picChg>
        <pc:picChg chg="del mod">
          <ac:chgData name="Lylia ZAIMEDDINE" userId="9f96c457-8956-48f1-b1c6-9c5aa1bd3bc6" providerId="ADAL" clId="{76228099-4FA8-4726-9C0A-96382ED4294D}" dt="2024-04-23T10:40:35.230" v="2247" actId="478"/>
          <ac:picMkLst>
            <pc:docMk/>
            <pc:sldMk cId="1743152271" sldId="266"/>
            <ac:picMk id="19" creationId="{FB1FC389-725B-B8C4-16F3-8BB6A7955BEA}"/>
          </ac:picMkLst>
        </pc:picChg>
        <pc:picChg chg="del mod">
          <ac:chgData name="Lylia ZAIMEDDINE" userId="9f96c457-8956-48f1-b1c6-9c5aa1bd3bc6" providerId="ADAL" clId="{76228099-4FA8-4726-9C0A-96382ED4294D}" dt="2024-04-25T15:25:00.718" v="2592" actId="478"/>
          <ac:picMkLst>
            <pc:docMk/>
            <pc:sldMk cId="1743152271" sldId="266"/>
            <ac:picMk id="20" creationId="{A73A952D-439F-5D69-04F3-EEC7CD6CE6D2}"/>
          </ac:picMkLst>
        </pc:picChg>
        <pc:picChg chg="add del mod">
          <ac:chgData name="Lylia ZAIMEDDINE" userId="9f96c457-8956-48f1-b1c6-9c5aa1bd3bc6" providerId="ADAL" clId="{76228099-4FA8-4726-9C0A-96382ED4294D}" dt="2024-04-25T15:24:18.743" v="2506" actId="478"/>
          <ac:picMkLst>
            <pc:docMk/>
            <pc:sldMk cId="1743152271" sldId="266"/>
            <ac:picMk id="21" creationId="{584597EB-B113-0CC0-9B42-D0A9A62A855C}"/>
          </ac:picMkLst>
        </pc:picChg>
        <pc:picChg chg="add del mod">
          <ac:chgData name="Lylia ZAIMEDDINE" userId="9f96c457-8956-48f1-b1c6-9c5aa1bd3bc6" providerId="ADAL" clId="{76228099-4FA8-4726-9C0A-96382ED4294D}" dt="2024-04-25T15:24:15.469" v="2505" actId="478"/>
          <ac:picMkLst>
            <pc:docMk/>
            <pc:sldMk cId="1743152271" sldId="266"/>
            <ac:picMk id="24" creationId="{DC525C13-6121-70A2-F9D6-654E40F69D5B}"/>
          </ac:picMkLst>
        </pc:picChg>
      </pc:sldChg>
      <pc:sldChg chg="modSp mod">
        <pc:chgData name="Lylia ZAIMEDDINE" userId="9f96c457-8956-48f1-b1c6-9c5aa1bd3bc6" providerId="ADAL" clId="{76228099-4FA8-4726-9C0A-96382ED4294D}" dt="2024-04-24T10:39:52.498" v="2503"/>
        <pc:sldMkLst>
          <pc:docMk/>
          <pc:sldMk cId="1117759363" sldId="267"/>
        </pc:sldMkLst>
        <pc:spChg chg="mod">
          <ac:chgData name="Lylia ZAIMEDDINE" userId="9f96c457-8956-48f1-b1c6-9c5aa1bd3bc6" providerId="ADAL" clId="{76228099-4FA8-4726-9C0A-96382ED4294D}" dt="2024-04-24T10:39:52.498" v="2503"/>
          <ac:spMkLst>
            <pc:docMk/>
            <pc:sldMk cId="1117759363" sldId="267"/>
            <ac:spMk id="2" creationId="{22FB7865-4B8B-780B-5E6F-F2ECDDF9BA26}"/>
          </ac:spMkLst>
        </pc:spChg>
        <pc:spChg chg="mod">
          <ac:chgData name="Lylia ZAIMEDDINE" userId="9f96c457-8956-48f1-b1c6-9c5aa1bd3bc6" providerId="ADAL" clId="{76228099-4FA8-4726-9C0A-96382ED4294D}" dt="2024-04-19T13:15:00.591" v="2071" actId="113"/>
          <ac:spMkLst>
            <pc:docMk/>
            <pc:sldMk cId="1117759363" sldId="267"/>
            <ac:spMk id="5" creationId="{B6D966ED-B15F-ABFB-CDB0-9A174C758FCD}"/>
          </ac:spMkLst>
        </pc:spChg>
      </pc:sldChg>
      <pc:sldChg chg="modSp mod">
        <pc:chgData name="Lylia ZAIMEDDINE" userId="9f96c457-8956-48f1-b1c6-9c5aa1bd3bc6" providerId="ADAL" clId="{76228099-4FA8-4726-9C0A-96382ED4294D}" dt="2024-04-19T13:14:32.335" v="2069" actId="113"/>
        <pc:sldMkLst>
          <pc:docMk/>
          <pc:sldMk cId="2389951033" sldId="269"/>
        </pc:sldMkLst>
        <pc:spChg chg="mod">
          <ac:chgData name="Lylia ZAIMEDDINE" userId="9f96c457-8956-48f1-b1c6-9c5aa1bd3bc6" providerId="ADAL" clId="{76228099-4FA8-4726-9C0A-96382ED4294D}" dt="2024-04-19T13:14:32.335" v="2069" actId="113"/>
          <ac:spMkLst>
            <pc:docMk/>
            <pc:sldMk cId="2389951033" sldId="269"/>
            <ac:spMk id="3" creationId="{11C23816-07B1-993F-164B-59EF53F6B8BF}"/>
          </ac:spMkLst>
        </pc:spChg>
        <pc:picChg chg="mod">
          <ac:chgData name="Lylia ZAIMEDDINE" userId="9f96c457-8956-48f1-b1c6-9c5aa1bd3bc6" providerId="ADAL" clId="{76228099-4FA8-4726-9C0A-96382ED4294D}" dt="2024-04-19T10:19:22.300" v="3" actId="1076"/>
          <ac:picMkLst>
            <pc:docMk/>
            <pc:sldMk cId="2389951033" sldId="269"/>
            <ac:picMk id="4" creationId="{062E1AAE-99B8-D401-4CC7-4D22C0DB5385}"/>
          </ac:picMkLst>
        </pc:picChg>
      </pc:sldChg>
      <pc:sldChg chg="modSp mod">
        <pc:chgData name="Lylia ZAIMEDDINE" userId="9f96c457-8956-48f1-b1c6-9c5aa1bd3bc6" providerId="ADAL" clId="{76228099-4FA8-4726-9C0A-96382ED4294D}" dt="2024-04-19T13:14:43.699" v="2070" actId="113"/>
        <pc:sldMkLst>
          <pc:docMk/>
          <pc:sldMk cId="476411815" sldId="270"/>
        </pc:sldMkLst>
        <pc:spChg chg="mod">
          <ac:chgData name="Lylia ZAIMEDDINE" userId="9f96c457-8956-48f1-b1c6-9c5aa1bd3bc6" providerId="ADAL" clId="{76228099-4FA8-4726-9C0A-96382ED4294D}" dt="2024-04-19T10:23:55.866" v="90" actId="790"/>
          <ac:spMkLst>
            <pc:docMk/>
            <pc:sldMk cId="476411815" sldId="270"/>
            <ac:spMk id="2" creationId="{300125C8-2B8A-F70B-EF69-091F91AD3295}"/>
          </ac:spMkLst>
        </pc:spChg>
        <pc:spChg chg="mod">
          <ac:chgData name="Lylia ZAIMEDDINE" userId="9f96c457-8956-48f1-b1c6-9c5aa1bd3bc6" providerId="ADAL" clId="{76228099-4FA8-4726-9C0A-96382ED4294D}" dt="2024-04-19T13:14:43.699" v="2070" actId="113"/>
          <ac:spMkLst>
            <pc:docMk/>
            <pc:sldMk cId="476411815" sldId="270"/>
            <ac:spMk id="3" creationId="{11C23816-07B1-993F-164B-59EF53F6B8BF}"/>
          </ac:spMkLst>
        </pc:spChg>
        <pc:spChg chg="mod">
          <ac:chgData name="Lylia ZAIMEDDINE" userId="9f96c457-8956-48f1-b1c6-9c5aa1bd3bc6" providerId="ADAL" clId="{76228099-4FA8-4726-9C0A-96382ED4294D}" dt="2024-04-19T12:21:46.742" v="155" actId="1038"/>
          <ac:spMkLst>
            <pc:docMk/>
            <pc:sldMk cId="476411815" sldId="270"/>
            <ac:spMk id="5" creationId="{6E764FB2-3D94-F58D-8D51-FE53CF16B64A}"/>
          </ac:spMkLst>
        </pc:spChg>
        <pc:spChg chg="mod">
          <ac:chgData name="Lylia ZAIMEDDINE" userId="9f96c457-8956-48f1-b1c6-9c5aa1bd3bc6" providerId="ADAL" clId="{76228099-4FA8-4726-9C0A-96382ED4294D}" dt="2024-04-19T10:23:55.866" v="90" actId="790"/>
          <ac:spMkLst>
            <pc:docMk/>
            <pc:sldMk cId="476411815" sldId="270"/>
            <ac:spMk id="7" creationId="{4895553C-3181-1702-119E-0F230182A022}"/>
          </ac:spMkLst>
        </pc:spChg>
        <pc:spChg chg="mod">
          <ac:chgData name="Lylia ZAIMEDDINE" userId="9f96c457-8956-48f1-b1c6-9c5aa1bd3bc6" providerId="ADAL" clId="{76228099-4FA8-4726-9C0A-96382ED4294D}" dt="2024-04-19T12:20:55.339" v="121" actId="20577"/>
          <ac:spMkLst>
            <pc:docMk/>
            <pc:sldMk cId="476411815" sldId="270"/>
            <ac:spMk id="10" creationId="{6023CD08-443E-D103-D986-00EA253B3458}"/>
          </ac:spMkLst>
        </pc:spChg>
      </pc:sldChg>
      <pc:sldChg chg="modSp mod">
        <pc:chgData name="Lylia ZAIMEDDINE" userId="9f96c457-8956-48f1-b1c6-9c5aa1bd3bc6" providerId="ADAL" clId="{76228099-4FA8-4726-9C0A-96382ED4294D}" dt="2024-04-19T13:15:29.178" v="2083" actId="20577"/>
        <pc:sldMkLst>
          <pc:docMk/>
          <pc:sldMk cId="1265801824" sldId="277"/>
        </pc:sldMkLst>
        <pc:spChg chg="mod">
          <ac:chgData name="Lylia ZAIMEDDINE" userId="9f96c457-8956-48f1-b1c6-9c5aa1bd3bc6" providerId="ADAL" clId="{76228099-4FA8-4726-9C0A-96382ED4294D}" dt="2024-04-19T12:43:15.340" v="1341" actId="1076"/>
          <ac:spMkLst>
            <pc:docMk/>
            <pc:sldMk cId="1265801824" sldId="277"/>
            <ac:spMk id="2" creationId="{22FB7865-4B8B-780B-5E6F-F2ECDDF9BA26}"/>
          </ac:spMkLst>
        </pc:spChg>
        <pc:spChg chg="mod">
          <ac:chgData name="Lylia ZAIMEDDINE" userId="9f96c457-8956-48f1-b1c6-9c5aa1bd3bc6" providerId="ADAL" clId="{76228099-4FA8-4726-9C0A-96382ED4294D}" dt="2024-04-19T13:15:29.178" v="2083" actId="20577"/>
          <ac:spMkLst>
            <pc:docMk/>
            <pc:sldMk cId="1265801824" sldId="277"/>
            <ac:spMk id="3" creationId="{75523042-36D0-A0F5-DC0A-709A4E2326A0}"/>
          </ac:spMkLst>
        </pc:spChg>
        <pc:spChg chg="mod">
          <ac:chgData name="Lylia ZAIMEDDINE" userId="9f96c457-8956-48f1-b1c6-9c5aa1bd3bc6" providerId="ADAL" clId="{76228099-4FA8-4726-9C0A-96382ED4294D}" dt="2024-04-19T12:55:06.497" v="2068" actId="20577"/>
          <ac:spMkLst>
            <pc:docMk/>
            <pc:sldMk cId="1265801824" sldId="277"/>
            <ac:spMk id="6" creationId="{953D0AB6-1CA8-4895-2FBB-0DB919D39D9C}"/>
          </ac:spMkLst>
        </pc:spChg>
      </pc:sldChg>
      <pc:sldChg chg="modSp mod">
        <pc:chgData name="Lylia ZAIMEDDINE" userId="9f96c457-8956-48f1-b1c6-9c5aa1bd3bc6" providerId="ADAL" clId="{76228099-4FA8-4726-9C0A-96382ED4294D}" dt="2024-04-19T13:15:44.015" v="2084" actId="113"/>
        <pc:sldMkLst>
          <pc:docMk/>
          <pc:sldMk cId="4179012748" sldId="285"/>
        </pc:sldMkLst>
        <pc:spChg chg="mod">
          <ac:chgData name="Lylia ZAIMEDDINE" userId="9f96c457-8956-48f1-b1c6-9c5aa1bd3bc6" providerId="ADAL" clId="{76228099-4FA8-4726-9C0A-96382ED4294D}" dt="2024-04-19T12:45:18.858" v="1439" actId="790"/>
          <ac:spMkLst>
            <pc:docMk/>
            <pc:sldMk cId="4179012748" sldId="285"/>
            <ac:spMk id="2" creationId="{22FB7865-4B8B-780B-5E6F-F2ECDDF9BA26}"/>
          </ac:spMkLst>
        </pc:spChg>
        <pc:spChg chg="mod">
          <ac:chgData name="Lylia ZAIMEDDINE" userId="9f96c457-8956-48f1-b1c6-9c5aa1bd3bc6" providerId="ADAL" clId="{76228099-4FA8-4726-9C0A-96382ED4294D}" dt="2024-04-19T13:15:44.015" v="2084" actId="113"/>
          <ac:spMkLst>
            <pc:docMk/>
            <pc:sldMk cId="4179012748" sldId="285"/>
            <ac:spMk id="3" creationId="{75523042-36D0-A0F5-DC0A-709A4E2326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7D478-87F3-2F48-960E-C60A2671C6B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218DD-698D-1A47-98C6-3ACD8DE4046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7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Natural (only in US copy)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D3643-1C50-1749-980C-A446C10F0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29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want to say this is an LTO?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D3643-1C50-1749-980C-A446C10F0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3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D3643-1C50-1749-980C-A446C10F0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6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3883-952A-9641-947B-DAA7D1033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6C45D-5E0F-5017-71D0-DA71DFFC7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E5016-96F4-F377-06C6-3E8E801C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B3EF-0190-DFAE-DF38-034E814A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EED5C-969F-9F10-DA39-E4E2B591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0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E96F-D5BA-784B-16A9-BA69FC6F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B212B-5023-9368-2187-AD7076C34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CC5C-1251-88A0-9BAC-3AF4EE10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8E03-FE97-15FD-86EA-48E5CF3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EE9B5-BD72-C743-42DA-709ECE93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0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93E99F-CAFA-E3D0-E949-B9DB72AE9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F1670-0867-56A8-3EF3-A6E2D7CE0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5D646-37D9-66F2-422D-5F12655E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8570-525D-2628-B032-76A184C9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619C3-78CD-92FD-8860-3E72DC0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0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11B1-C98C-160F-F661-FD28066E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6D833-9650-3B9D-79EC-E5D2F9D74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93E8-4234-E0A3-4850-D915CFEE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8A61A-4584-2508-A392-919CD776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CEA84-5C07-23C6-5BB6-DC6AC7B9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2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0C77-33CD-AA01-942A-FC449DA2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B71D1-EB15-A25D-2686-6EB0F28EF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8530-5259-C802-BAAA-F113411A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BB96E-E917-135F-30E1-20A884C6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2F80B-7B70-04CE-8633-60DA00EA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4D23-1E65-99E2-F8FD-5F672BA3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51532-8D1B-43A8-3950-BD8C6BBD3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5E617-F474-36F0-393F-BBCAD4F41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82631-5B7F-F981-3D59-42898E17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785F0-E44B-C752-5541-26477556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0807F-7916-63AD-CAA2-D0888FDC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FDDC-418D-09B0-F912-A314199E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AC44F-2E2A-C04A-288E-3DE294924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A39B6-E684-0DDB-0B6D-97DEF015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50553-6B94-3F8B-33B6-2AE262806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CE1EB-D217-BC76-9158-18F8EFBE9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43390-BB63-BC44-F13A-810A55B3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A3F06-AAA2-D876-D9A8-D61D98B7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A0968-36ED-0C6D-4B94-35C23BB6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8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896D-6921-A799-3181-6D7A2B1A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93EE5-3F9B-EB1A-6C55-1E9047F1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3383F-AD57-0494-AC07-1659D9F3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35F5F-92E0-4CFB-F832-84B44589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1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0C8B7-8BB5-2EEB-8915-314BD167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104BB-6173-2A22-0C56-022C0BB8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ACA38-E085-05D0-F2ED-58405501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41CB4-9389-E617-6BC1-EAFE26C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0277A-03B1-732E-429F-107051BF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CDAA1-EA2C-B656-ECBC-00F32A43E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547B1-6F0C-68E1-574D-79AE7242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EFD91-47D7-7CB6-C495-E106F1B8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E8D99-592D-8F2A-CC00-19057F5D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E4A0-C856-94BC-502F-495010D6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ABE32-9A7D-F8B1-499E-C6BABA10F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32F86-A5BE-DF42-4483-35E5FE0E4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3B086-35C8-4E93-EC54-2DEC7EB8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8BCF5-312D-F5AF-460F-6280C1B4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D954-3D73-5B52-F7F9-B5CB4EE6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7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2D462-FDA2-9FF9-982F-97663D52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12967-888F-A597-AD89-BD2540D6F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BE12F-1286-33BD-712E-D426A4343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F9CCC0-D0F8-3C4C-93B3-C8871BA4BA0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D2AB6-7864-3A41-E480-BFEC4FFBD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AA07C-64B5-6D80-9AC4-0E83A343D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6506C4-DF1A-C341-B3DF-372E39FF72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1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2.emf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5.emf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ox&#10;&#10;Description automatically generated">
            <a:extLst>
              <a:ext uri="{FF2B5EF4-FFF2-40B4-BE49-F238E27FC236}">
                <a16:creationId xmlns:a16="http://schemas.microsoft.com/office/drawing/2014/main" id="{062E1AAE-99B8-D401-4CC7-4D22C0DB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23816-07B1-993F-164B-59EF53F6B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70" y="1954659"/>
            <a:ext cx="6996022" cy="2569121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4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Le café est bien placé pour mettre l’accent sur « </a:t>
            </a:r>
            <a:r>
              <a:rPr lang="fr-FR" sz="34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l'énergie</a:t>
            </a:r>
            <a:r>
              <a:rPr lang="fr-FR" sz="34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 </a:t>
            </a:r>
            <a:r>
              <a:rPr lang="fr-FR" sz="34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naturelle</a:t>
            </a:r>
            <a:r>
              <a:rPr lang="fr-FR" sz="34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 », que ce soit pour se </a:t>
            </a:r>
            <a:r>
              <a:rPr lang="fr-FR" sz="34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concentrer</a:t>
            </a:r>
            <a:r>
              <a:rPr lang="fr-FR" sz="34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 au travail ou pour se </a:t>
            </a:r>
            <a:r>
              <a:rPr lang="fr-FR" sz="34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stimuler</a:t>
            </a:r>
            <a:r>
              <a:rPr lang="fr-FR" sz="34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 avant un entraînement.</a:t>
            </a:r>
            <a:endParaRPr lang="en-US" sz="3400" dirty="0">
              <a:solidFill>
                <a:schemeClr val="bg1"/>
              </a:solidFill>
              <a:effectLst/>
              <a:latin typeface="HelveticaNeueLT Pro 45 Lt" panose="020B0403020202020204" pitchFamily="34" charset="77"/>
              <a:ea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0ACCA-0CDD-EEB0-1B9C-B73DF826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776" y="5710334"/>
            <a:ext cx="1194494" cy="7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x of coffee capsules&#10;&#10;Description automatically generated">
            <a:extLst>
              <a:ext uri="{FF2B5EF4-FFF2-40B4-BE49-F238E27FC236}">
                <a16:creationId xmlns:a16="http://schemas.microsoft.com/office/drawing/2014/main" id="{9CB1DBD2-8D7B-7D23-C34D-50041149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125C8-2B8A-F70B-EF69-091F91AD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237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Voici le </a:t>
            </a:r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Forever MÓR</a:t>
            </a:r>
            <a:r>
              <a:rPr lang="fr-FR" b="1" baseline="30000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TM</a:t>
            </a:r>
            <a:endParaRPr lang="fr-FR" b="1" dirty="0">
              <a:solidFill>
                <a:schemeClr val="bg1"/>
              </a:solidFill>
              <a:latin typeface="HelveticaNeueLT Pro 55 Roman" panose="020B06040202020202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23816-07B1-993F-164B-59EF53F6B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233" y="5541925"/>
            <a:ext cx="7829062" cy="19265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Le parfait stimulant contenant de la taurine et enrichi en vitamines </a:t>
            </a:r>
            <a:r>
              <a:rPr lang="fr-FR" sz="18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B3</a:t>
            </a: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, B5</a:t>
            </a:r>
            <a:r>
              <a:rPr lang="fr-FR" sz="18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,</a:t>
            </a: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 </a:t>
            </a:r>
            <a:r>
              <a:rPr lang="fr-FR" sz="18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B6</a:t>
            </a: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 et </a:t>
            </a:r>
            <a:r>
              <a:rPr lang="fr-FR" sz="18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B12</a:t>
            </a: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. Combinant des grains de café </a:t>
            </a:r>
            <a:r>
              <a:rPr lang="fr-FR" sz="18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arabica</a:t>
            </a: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 et </a:t>
            </a:r>
            <a:r>
              <a:rPr lang="fr-FR" sz="18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robusta</a:t>
            </a:r>
            <a:r>
              <a:rPr lang="fr-FR" sz="18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, ce mélange audacieux offre de riches notes de chocolat avec un côté acidulé.</a:t>
            </a:r>
            <a:endParaRPr lang="fr-FR" dirty="0">
              <a:solidFill>
                <a:schemeClr val="bg1"/>
              </a:solidFill>
              <a:latin typeface="HelveticaNeueLT Pro 45 Lt" panose="020B0403020202020204" pitchFamily="34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95553C-3181-1702-119E-0F230182A022}"/>
              </a:ext>
            </a:extLst>
          </p:cNvPr>
          <p:cNvSpPr/>
          <p:nvPr/>
        </p:nvSpPr>
        <p:spPr>
          <a:xfrm>
            <a:off x="9711920" y="785172"/>
            <a:ext cx="1783829" cy="1783829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64FB2-3D94-F58D-8D51-FE53CF16B64A}"/>
              </a:ext>
            </a:extLst>
          </p:cNvPr>
          <p:cNvSpPr txBox="1"/>
          <p:nvPr/>
        </p:nvSpPr>
        <p:spPr>
          <a:xfrm>
            <a:off x="9485352" y="1190930"/>
            <a:ext cx="225421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1600" b="1" i="1" dirty="0">
                <a:latin typeface="HelveticaNeueLT Pro 55 Roman" panose="020B0604020202020204" pitchFamily="34" charset="77"/>
                <a:ea typeface="+mn-lt"/>
                <a:cs typeface="+mn-lt"/>
              </a:rPr>
              <a:t>OFFRE LIMITÉE DANS LE TEMPS</a:t>
            </a:r>
            <a:endParaRPr lang="fr-FR" sz="1600" b="1" i="1" dirty="0">
              <a:effectLst/>
              <a:latin typeface="HelveticaNeueLT Pro 55 Roman" panose="020B0604020202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3CD08-443E-D103-D986-00EA253B3458}"/>
              </a:ext>
            </a:extLst>
          </p:cNvPr>
          <p:cNvSpPr txBox="1"/>
          <p:nvPr/>
        </p:nvSpPr>
        <p:spPr>
          <a:xfrm>
            <a:off x="9711920" y="1758453"/>
            <a:ext cx="178382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1200" i="1" dirty="0">
                <a:latin typeface="HelveticaNeueLT Pro 45 Lt" panose="020B0403020202020204" pitchFamily="34" charset="77"/>
                <a:ea typeface="+mn-lt"/>
                <a:cs typeface="+mn-lt"/>
              </a:rPr>
              <a:t>Disponible uniquement en Europe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7BB07-985E-B644-2605-4252F4B2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776" y="5710334"/>
            <a:ext cx="1194494" cy="7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1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old coffee capsule in a hole&#10;&#10;Description automatically generated">
            <a:extLst>
              <a:ext uri="{FF2B5EF4-FFF2-40B4-BE49-F238E27FC236}">
                <a16:creationId xmlns:a16="http://schemas.microsoft.com/office/drawing/2014/main" id="{12687ECB-2969-8BA2-F058-BC70497B65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4359" t="4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14F84-84EB-5270-884E-AB6C54941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949" y="203309"/>
            <a:ext cx="5922764" cy="1083234"/>
          </a:xfrm>
        </p:spPr>
        <p:txBody>
          <a:bodyPr>
            <a:normAutofit fontScale="90000"/>
          </a:bodyPr>
          <a:lstStyle/>
          <a:p>
            <a:r>
              <a:rPr lang="fr-FR" sz="4900" b="1">
                <a:solidFill>
                  <a:schemeClr val="bg1"/>
                </a:solidFill>
                <a:latin typeface="HelveticaNeueLT Pro 55 Roman" panose="020B0604020202020204" pitchFamily="34" charset="77"/>
                <a:ea typeface="+mj-lt"/>
                <a:cs typeface="+mj-lt"/>
              </a:rPr>
              <a:t>Principaux bénéfices</a:t>
            </a:r>
            <a:endParaRPr lang="fr-FR" sz="4900" b="1" dirty="0">
              <a:solidFill>
                <a:schemeClr val="bg1"/>
              </a:solidFill>
              <a:latin typeface="HelveticaNeueLT Pro 55 Roman" panose="020B0604020202020204" pitchFamily="34" charset="77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8BF96-FCB9-66EC-A827-6CB48559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32" y="1195215"/>
            <a:ext cx="647021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Un mélange de vitamines, de taurine et de caféine pour une énergie saine et naturelle</a:t>
            </a:r>
          </a:p>
          <a:p>
            <a:pPr>
              <a:lnSpc>
                <a:spcPct val="114999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Caféine d'origine naturelle avec 16 mg de caféine ajoutée</a:t>
            </a:r>
            <a:endParaRPr lang="fr-FR" sz="2000" dirty="0">
              <a:solidFill>
                <a:schemeClr val="bg1"/>
              </a:solidFill>
              <a:latin typeface="HelveticaNeueLT Pro 45 Lt" panose="020B0403020202020204" pitchFamily="34" charset="77"/>
            </a:endParaRPr>
          </a:p>
          <a:p>
            <a:pPr>
              <a:lnSpc>
                <a:spcPct val="114999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Calibri"/>
                <a:cs typeface="Times New Roman"/>
              </a:rPr>
              <a:t>Soutient les performances mentales et physiques*</a:t>
            </a:r>
          </a:p>
          <a:p>
            <a:pPr>
              <a:lnSpc>
                <a:spcPct val="114999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Les grains de café proviennent d'Amérique du Sud, d'Amérique centrale et d'Asie</a:t>
            </a:r>
            <a:endParaRPr lang="fr-FR" sz="2000" dirty="0">
              <a:solidFill>
                <a:schemeClr val="bg1"/>
              </a:solidFill>
              <a:latin typeface="HelveticaNeueLT Pro 45 Lt" panose="020B0403020202020204" pitchFamily="34" charset="77"/>
            </a:endParaRPr>
          </a:p>
          <a:p>
            <a:pPr>
              <a:lnSpc>
                <a:spcPct val="114999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Permet de préparer une tasse de café expresso de 40 ml</a:t>
            </a: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endParaRPr lang="fr-FR" sz="500" dirty="0">
              <a:solidFill>
                <a:schemeClr val="bg1"/>
              </a:solidFill>
              <a:latin typeface="HelveticaNeueLT Pro 45 Lt" panose="020B0403020202020204" pitchFamily="34" charset="77"/>
              <a:ea typeface="Calibri"/>
              <a:cs typeface="Times New Roman"/>
            </a:endParaRP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  <a:ea typeface="Calibri"/>
                <a:cs typeface="Arial"/>
              </a:rPr>
              <a:t>*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/>
              </a:rPr>
              <a:t>L'acide pantothénique (vitamine B5) contribue à des performances mentales normales. La niacine (vitamine B3), l'acide 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/>
                <a:ea typeface="Calibri"/>
                <a:cs typeface="Arial"/>
              </a:rPr>
              <a:t>pantothénique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/>
              </a:rPr>
              <a:t> (vitamine B5), la vitamine B6 et la vitamine B12 contribuent à un métabolisme énergétique normal.</a:t>
            </a:r>
          </a:p>
          <a:p>
            <a:pPr marL="0" indent="0">
              <a:lnSpc>
                <a:spcPct val="114999"/>
              </a:lnSpc>
              <a:spcBef>
                <a:spcPts val="0"/>
              </a:spcBef>
              <a:buNone/>
            </a:pPr>
            <a:r>
              <a:rPr lang="fr-FR" sz="1200" i="1" dirty="0">
                <a:solidFill>
                  <a:schemeClr val="bg1"/>
                </a:solidFill>
                <a:latin typeface="HelveticaNeueLT Pro 45 Lt" panose="020B0403020202020204"/>
                <a:ea typeface="Calibri"/>
                <a:cs typeface="Arial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525C13-6121-70A2-F9D6-654E40F69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884" y="5320645"/>
            <a:ext cx="848622" cy="848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EA37FE-EC10-C62B-104E-0B6D2F564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776" y="5710334"/>
            <a:ext cx="1194494" cy="780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77B44-F61B-9EE9-4770-DFB05B57B1F8}"/>
              </a:ext>
            </a:extLst>
          </p:cNvPr>
          <p:cNvSpPr txBox="1"/>
          <p:nvPr/>
        </p:nvSpPr>
        <p:spPr>
          <a:xfrm>
            <a:off x="5452884" y="6117027"/>
            <a:ext cx="84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ra.org</a:t>
            </a:r>
          </a:p>
        </p:txBody>
      </p:sp>
      <p:pic>
        <p:nvPicPr>
          <p:cNvPr id="7" name="Image 6" descr="Une image contenant noir, obscurité, cercle&#10;&#10;Description générée automatiquement">
            <a:extLst>
              <a:ext uri="{FF2B5EF4-FFF2-40B4-BE49-F238E27FC236}">
                <a16:creationId xmlns:a16="http://schemas.microsoft.com/office/drawing/2014/main" id="{CBEFE6AB-CDB1-F1A7-1529-B01A5ABD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6184" y="5171998"/>
            <a:ext cx="1455938" cy="802102"/>
          </a:xfrm>
          <a:prstGeom prst="rect">
            <a:avLst/>
          </a:prstGeom>
        </p:spPr>
      </p:pic>
      <p:pic>
        <p:nvPicPr>
          <p:cNvPr id="9" name="Image 8" descr="Une image contenant noir, obscurité, cercle">
            <a:extLst>
              <a:ext uri="{FF2B5EF4-FFF2-40B4-BE49-F238E27FC236}">
                <a16:creationId xmlns:a16="http://schemas.microsoft.com/office/drawing/2014/main" id="{52859E07-480B-E599-C3AB-0BFC1D54D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281" y="5171998"/>
            <a:ext cx="1491367" cy="821621"/>
          </a:xfrm>
          <a:prstGeom prst="rect">
            <a:avLst/>
          </a:prstGeom>
        </p:spPr>
      </p:pic>
      <p:pic>
        <p:nvPicPr>
          <p:cNvPr id="11" name="Image 10" descr="Une image contenant noir, conception&#10;&#10;Description générée automatiquement">
            <a:extLst>
              <a:ext uri="{FF2B5EF4-FFF2-40B4-BE49-F238E27FC236}">
                <a16:creationId xmlns:a16="http://schemas.microsoft.com/office/drawing/2014/main" id="{98E1FC8E-A80D-D498-0D36-EA7D464389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470" y="5991101"/>
            <a:ext cx="642295" cy="605793"/>
          </a:xfrm>
          <a:prstGeom prst="rect">
            <a:avLst/>
          </a:prstGeom>
        </p:spPr>
      </p:pic>
      <p:pic>
        <p:nvPicPr>
          <p:cNvPr id="13" name="Image 12" descr="Une image contenant noir, cercle, Graphique, croquis&#10;&#10;Description générée automatiquement">
            <a:extLst>
              <a:ext uri="{FF2B5EF4-FFF2-40B4-BE49-F238E27FC236}">
                <a16:creationId xmlns:a16="http://schemas.microsoft.com/office/drawing/2014/main" id="{BB4C4892-E67B-E717-FB69-657D4AE87E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598" y="5991419"/>
            <a:ext cx="640771" cy="605718"/>
          </a:xfrm>
          <a:prstGeom prst="rect">
            <a:avLst/>
          </a:prstGeom>
        </p:spPr>
      </p:pic>
      <p:pic>
        <p:nvPicPr>
          <p:cNvPr id="16" name="Image 15" descr="Une image contenant noir, noir et blanc, cercle, conception&#10;&#10;Description générée automatiquement">
            <a:extLst>
              <a:ext uri="{FF2B5EF4-FFF2-40B4-BE49-F238E27FC236}">
                <a16:creationId xmlns:a16="http://schemas.microsoft.com/office/drawing/2014/main" id="{F6BE3631-22E8-D2C2-6ACF-038B6ADFF9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759" y="5991101"/>
            <a:ext cx="666991" cy="6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5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own surface with a black stripe&#10;&#10;Description automatically generated with medium confidence">
            <a:extLst>
              <a:ext uri="{FF2B5EF4-FFF2-40B4-BE49-F238E27FC236}">
                <a16:creationId xmlns:a16="http://schemas.microsoft.com/office/drawing/2014/main" id="{651493B1-478A-9BF2-026A-4B201D76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23042-36D0-A0F5-DC0A-709A4E232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966ED-B15F-ABFB-CDB0-9A174C758FCD}"/>
              </a:ext>
            </a:extLst>
          </p:cNvPr>
          <p:cNvSpPr txBox="1"/>
          <p:nvPr/>
        </p:nvSpPr>
        <p:spPr>
          <a:xfrm>
            <a:off x="549470" y="1720090"/>
            <a:ext cx="9098280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Taurine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Un acide aminé essentiel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Vitamine B3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Contribue à la réduction de la fatigue et de l'épuisement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Contribue à un métabolisme énergétique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HelveticaNeueLT Pro 45 Lt" panose="020B0403020202020204" pitchFamily="34" charset="77"/>
                <a:cs typeface="Arial"/>
              </a:rPr>
              <a:t>Vitamine B5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cs typeface="Arial"/>
              </a:rPr>
              <a:t>Contribue à un métabolisme énergétique normal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cs typeface="Arial"/>
              </a:rPr>
              <a:t>Contribue à des performances mentales normales</a:t>
            </a:r>
            <a:endParaRPr lang="fr-FR" sz="2000" dirty="0">
              <a:solidFill>
                <a:schemeClr val="bg1"/>
              </a:solidFill>
              <a:latin typeface="HelveticaNeueLT Pro 45 Lt" panose="020B0403020202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Vitamine B6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Contribue au fonctionnement normal du système immunitaire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Contribue à la réduction de la fatigue et de l'épuisement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Vitamine B12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Contribue au fonctionnement normal du système nerveux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Contribue à la réduction de la fatigue et de l'épuisement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B7865-4B8B-780B-5E6F-F2ECDDF9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70" y="587642"/>
            <a:ext cx="10515600" cy="870591"/>
          </a:xfrm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Forever MÓR</a:t>
            </a:r>
            <a:r>
              <a:rPr lang="fr-FR" b="1" baseline="3000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™ </a:t>
            </a:r>
            <a:b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fr-FR" b="1" dirty="0">
                <a:solidFill>
                  <a:schemeClr val="bg1"/>
                </a:solidFill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Ingrédients clés</a:t>
            </a:r>
            <a:endParaRPr lang="fr-FR" b="1" dirty="0">
              <a:solidFill>
                <a:schemeClr val="bg1"/>
              </a:solidFill>
              <a:latin typeface="HelveticaNeueLT Pro 55 Roman" panose="020B060402020202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26432-3580-7D45-53AF-5FB0E894D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776" y="5710334"/>
            <a:ext cx="1194494" cy="7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5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x of coffee beans and a group of small round objects&#10;&#10;Description automatically generated with medium confidence">
            <a:extLst>
              <a:ext uri="{FF2B5EF4-FFF2-40B4-BE49-F238E27FC236}">
                <a16:creationId xmlns:a16="http://schemas.microsoft.com/office/drawing/2014/main" id="{D175A119-536C-DBE0-AB5D-91AF5247E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B7865-4B8B-780B-5E6F-F2ECDDF9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0586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Forever MÓR</a:t>
            </a:r>
            <a:r>
              <a:rPr lang="fr-FR" b="1" baseline="30000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TM </a:t>
            </a:r>
            <a:br>
              <a:rPr lang="fr-FR" b="1" baseline="30000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</a:rPr>
              <a:t>Utilisation</a:t>
            </a:r>
            <a:endParaRPr lang="fr-FR" b="1" dirty="0">
              <a:solidFill>
                <a:schemeClr val="bg1"/>
              </a:solidFill>
              <a:latin typeface="HelveticaNeueLT Pro 55 Roman" panose="020B06040202020202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23042-36D0-A0F5-DC0A-709A4E23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8962"/>
            <a:ext cx="4173071" cy="3111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fr-FR" sz="2400" b="1" u="none" strike="noStrike" dirty="0">
                <a:solidFill>
                  <a:schemeClr val="bg1"/>
                </a:solidFill>
                <a:effectLst/>
                <a:latin typeface="HelveticaNeueLT Pro 45 Lt"/>
                <a:ea typeface="Arial" panose="020B0604020202020204" pitchFamily="34" charset="0"/>
              </a:rPr>
              <a:t>Compatible</a:t>
            </a:r>
            <a:r>
              <a:rPr lang="fr-FR" sz="2400" u="none" strike="noStrike" dirty="0">
                <a:solidFill>
                  <a:schemeClr val="bg1"/>
                </a:solidFill>
                <a:effectLst/>
                <a:latin typeface="HelveticaNeueLT Pro 45 Lt"/>
                <a:ea typeface="Arial" panose="020B0604020202020204" pitchFamily="34" charset="0"/>
              </a:rPr>
              <a:t> avec les machines </a:t>
            </a:r>
            <a:r>
              <a:rPr lang="fr-FR" sz="2400" dirty="0">
                <a:solidFill>
                  <a:schemeClr val="bg1"/>
                </a:solidFill>
                <a:latin typeface="HelveticaNeueLT Pro 45 Lt"/>
                <a:ea typeface="Arial" panose="020B0604020202020204" pitchFamily="34" charset="0"/>
              </a:rPr>
              <a:t>Nespresso</a:t>
            </a:r>
            <a:r>
              <a:rPr lang="fr-FR" sz="2400" u="none" strike="noStrike" baseline="30000" dirty="0">
                <a:solidFill>
                  <a:schemeClr val="bg1"/>
                </a:solidFill>
                <a:effectLst/>
                <a:latin typeface="HelveticaNeueLT Pro 45 Lt"/>
                <a:ea typeface="Arial" panose="020B0604020202020204" pitchFamily="34" charset="0"/>
              </a:rPr>
              <a:t>®</a:t>
            </a:r>
            <a:r>
              <a:rPr lang="fr-FR" sz="2400" u="none" strike="noStrike" dirty="0">
                <a:solidFill>
                  <a:schemeClr val="bg1"/>
                </a:solidFill>
                <a:effectLst/>
                <a:latin typeface="HelveticaNeueLT Pro 45 Lt"/>
                <a:ea typeface="Arial" panose="020B0604020202020204" pitchFamily="34" charset="0"/>
              </a:rPr>
              <a:t> d’origine</a:t>
            </a:r>
            <a:r>
              <a:rPr lang="fr-FR" sz="2400" dirty="0">
                <a:solidFill>
                  <a:schemeClr val="bg1"/>
                </a:solidFill>
                <a:latin typeface="HelveticaNeueLT Pro 45 Lt"/>
                <a:ea typeface="Arial" panose="020B0604020202020204" pitchFamily="34" charset="0"/>
              </a:rPr>
              <a:t>**</a:t>
            </a:r>
            <a:endParaRPr lang="fr-FR" sz="2400" u="none" strike="noStrike" dirty="0">
              <a:solidFill>
                <a:schemeClr val="bg1"/>
              </a:solidFill>
              <a:effectLst/>
              <a:latin typeface="HelveticaNeueLT Pro 45 Lt" panose="020B0403020202020204" pitchFamily="34" charset="77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fr-FR" sz="24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Permet de préparer une tasse de café de 40 ml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endParaRPr lang="fr-FR" sz="2400" dirty="0">
              <a:solidFill>
                <a:schemeClr val="bg1"/>
              </a:solidFill>
              <a:latin typeface="HelveticaNeueLT Pro 45 Lt" panose="020B0403020202020204" pitchFamily="34" charset="77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fr-FR" sz="2400" dirty="0">
              <a:solidFill>
                <a:schemeClr val="bg1"/>
              </a:solidFill>
              <a:latin typeface="HelveticaNeueLT Pro 45 Lt" panose="020B0403020202020204" pitchFamily="34" charset="77"/>
              <a:ea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BFA22-AEC8-1FA5-7199-AFE61B12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776" y="5710334"/>
            <a:ext cx="1194494" cy="780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D0AB6-1CA8-4895-2FBB-0DB919D39D9C}"/>
              </a:ext>
            </a:extLst>
          </p:cNvPr>
          <p:cNvSpPr txBox="1"/>
          <p:nvPr/>
        </p:nvSpPr>
        <p:spPr>
          <a:xfrm>
            <a:off x="838200" y="5923359"/>
            <a:ext cx="6342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**Forever MÓR™ n’est pas affilié à Nespresso</a:t>
            </a:r>
            <a:r>
              <a:rPr lang="fr-FR" sz="1200" i="1" baseline="30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®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. Nespresso</a:t>
            </a:r>
            <a:r>
              <a:rPr lang="fr-FR" sz="1200" i="1" baseline="30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®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 est une marque </a:t>
            </a:r>
            <a:r>
              <a:rPr lang="fr-FR" sz="1200" i="1">
                <a:solidFill>
                  <a:schemeClr val="bg1"/>
                </a:solidFill>
                <a:latin typeface="HelveticaNeueLT Pro 45 Lt" panose="020B0403020202020204" pitchFamily="34" charset="77"/>
              </a:rPr>
              <a:t>déposée de 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la Société des Produits Nestlé S</a:t>
            </a:r>
            <a:r>
              <a:rPr lang="fr-FR" sz="1200" i="1" dirty="0">
                <a:solidFill>
                  <a:schemeClr val="bg1"/>
                </a:solidFill>
                <a:effectLst/>
                <a:latin typeface="HelveticaNeueLT Pro 45 Lt" panose="020B0403020202020204" pitchFamily="34" charset="77"/>
              </a:rPr>
              <a:t>.A. Forever Living </a:t>
            </a:r>
            <a:r>
              <a:rPr lang="fr-FR" sz="1200" i="1" dirty="0" err="1">
                <a:solidFill>
                  <a:schemeClr val="bg1"/>
                </a:solidFill>
                <a:effectLst/>
                <a:latin typeface="HelveticaNeueLT Pro 45 Lt" panose="020B0403020202020204" pitchFamily="34" charset="77"/>
              </a:rPr>
              <a:t>Products</a:t>
            </a:r>
            <a:r>
              <a:rPr lang="fr-FR" sz="1200" i="1" dirty="0">
                <a:solidFill>
                  <a:schemeClr val="bg1"/>
                </a:solidFill>
                <a:effectLst/>
                <a:latin typeface="HelveticaNeueLT Pro 45 Lt" panose="020B0403020202020204" pitchFamily="34" charset="77"/>
              </a:rPr>
              <a:t> n’est pas affilié, approuvé ou sponsorisé par N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espresso</a:t>
            </a:r>
            <a:r>
              <a:rPr lang="fr-FR" sz="1200" i="1" baseline="30000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®</a:t>
            </a:r>
            <a:r>
              <a:rPr lang="fr-FR" sz="1200" i="1" dirty="0">
                <a:solidFill>
                  <a:schemeClr val="bg1"/>
                </a:solidFill>
                <a:latin typeface="HelveticaNeueLT Pro 45 Lt" panose="020B0403020202020204" pitchFamily="34" charset="77"/>
              </a:rPr>
              <a:t> ou </a:t>
            </a:r>
            <a:r>
              <a:rPr lang="fr-FR" sz="1200" i="1" dirty="0">
                <a:solidFill>
                  <a:schemeClr val="bg1"/>
                </a:solidFill>
                <a:effectLst/>
                <a:latin typeface="HelveticaNeueLT Pro 45 Lt" panose="020B0403020202020204" pitchFamily="34" charset="77"/>
              </a:rPr>
              <a:t>Nestlé.</a:t>
            </a:r>
            <a:endParaRPr lang="fr-FR" sz="1200" i="1" baseline="30000" dirty="0">
              <a:solidFill>
                <a:schemeClr val="bg1"/>
              </a:solidFill>
              <a:latin typeface="HelveticaNeueLT Pro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580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56817A-8DF2-6F38-485C-D3D1BDFE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B7865-4B8B-780B-5E6F-F2ECDDF9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836" y="553384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</a:rPr>
              <a:t>Comment vendre le</a:t>
            </a:r>
            <a:b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</a:rPr>
            </a:br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</a:rPr>
              <a:t>Forever M</a:t>
            </a:r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  <a:cs typeface="Times New Roman" panose="02020603050405020304" pitchFamily="18" charset="0"/>
              </a:rPr>
              <a:t>Ó</a:t>
            </a:r>
            <a:r>
              <a:rPr lang="fr-FR" b="1" dirty="0">
                <a:solidFill>
                  <a:schemeClr val="bg1"/>
                </a:solidFill>
                <a:effectLst/>
                <a:latin typeface="HelveticaNeueLT Pro 55 Roman" panose="020B0604020202020204" pitchFamily="34" charset="77"/>
                <a:ea typeface="Arial" panose="020B0604020202020204" pitchFamily="34" charset="0"/>
              </a:rPr>
              <a:t>R™?</a:t>
            </a:r>
            <a:endParaRPr lang="fr-FR" b="1" dirty="0">
              <a:solidFill>
                <a:schemeClr val="bg1"/>
              </a:solidFill>
              <a:latin typeface="HelveticaNeueLT Pro 55 Roman" panose="020B06040202020202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23042-36D0-A0F5-DC0A-709A4E23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62162"/>
            <a:ext cx="5531224" cy="38204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fr-FR" sz="2000" b="1" dirty="0">
                <a:solidFill>
                  <a:schemeClr val="bg1"/>
                </a:solidFill>
                <a:latin typeface="HelveticaNeueLT Pro 45 Lt"/>
                <a:ea typeface="Arial" panose="020B0604020202020204" pitchFamily="34" charset="0"/>
              </a:rPr>
              <a:t>Concentrez-vous sur les spécificités du </a:t>
            </a:r>
            <a:r>
              <a:rPr lang="fr-FR" sz="2000" b="1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Forever MOR</a:t>
            </a: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: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Café fonctionnel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/>
                <a:ea typeface="Arial" panose="020B0604020202020204" pitchFamily="34" charset="0"/>
              </a:rPr>
              <a:t>Vitamines B et taurine</a:t>
            </a:r>
          </a:p>
          <a:p>
            <a:pPr lvl="1">
              <a:lnSpc>
                <a:spcPct val="114999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Saveur prononcée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endParaRPr lang="fr-FR" sz="2000" dirty="0">
              <a:solidFill>
                <a:schemeClr val="bg1"/>
              </a:solidFill>
              <a:latin typeface="HelveticaNeueLT Pro 45 Lt" panose="020B0403020202020204" pitchFamily="34" charset="77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fr-FR" sz="2000" b="1" dirty="0">
                <a:solidFill>
                  <a:schemeClr val="bg1"/>
                </a:solidFill>
                <a:latin typeface="HelveticaNeueLT Pro 45 Lt"/>
                <a:ea typeface="Arial" panose="020B0604020202020204" pitchFamily="34" charset="0"/>
              </a:rPr>
              <a:t>Les clients potentiels pourraient être</a:t>
            </a:r>
            <a:r>
              <a:rPr lang="fr-FR" sz="2000" dirty="0">
                <a:solidFill>
                  <a:schemeClr val="bg1"/>
                </a:solidFill>
                <a:latin typeface="HelveticaNeueLT Pro 45 Lt"/>
                <a:ea typeface="Arial" panose="020B0604020202020204" pitchFamily="34" charset="0"/>
              </a:rPr>
              <a:t>:</a:t>
            </a:r>
            <a:endParaRPr lang="fr-FR" sz="2000" dirty="0">
              <a:solidFill>
                <a:schemeClr val="bg1"/>
              </a:solidFill>
              <a:latin typeface="HelveticaNeueLT Pro 45 Lt" panose="020B0403020202020204" pitchFamily="34" charset="77"/>
              <a:ea typeface="Arial" panose="020B0604020202020204" pitchFamily="34" charset="0"/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Un parent occupé qui a besoin d'un regain d'énergie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latin typeface="HelveticaNeueLT Pro 45 Lt" panose="020B0403020202020204" pitchFamily="34" charset="77"/>
                <a:ea typeface="Arial" panose="020B0604020202020204" pitchFamily="34" charset="0"/>
              </a:rPr>
              <a:t>Une personne qui cherche à remplacer les boissons énergisantes par une alternative plus saine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fr-FR" sz="2000" dirty="0">
                <a:solidFill>
                  <a:schemeClr val="bg1"/>
                </a:solidFill>
                <a:effectLst/>
                <a:latin typeface="HelveticaNeueLT Pro 45 Lt" panose="020B0403020202020204" pitchFamily="34" charset="77"/>
                <a:ea typeface="Arial" panose="020B0604020202020204" pitchFamily="34" charset="0"/>
              </a:rPr>
              <a:t>Une personne qui boit déjà du café tous les jours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BD06F-3715-B651-4014-37CE10C3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776" y="5710334"/>
            <a:ext cx="1194494" cy="7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12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414</Words>
  <Application>Microsoft Office PowerPoint</Application>
  <PresentationFormat>Grand écran</PresentationFormat>
  <Paragraphs>49</Paragraphs>
  <Slides>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HelveticaNeueLT Pro 45 Lt</vt:lpstr>
      <vt:lpstr>HelveticaNeueLT Pro 55 Roman</vt:lpstr>
      <vt:lpstr>Office Theme</vt:lpstr>
      <vt:lpstr>Présentation PowerPoint</vt:lpstr>
      <vt:lpstr>Voici le Forever MÓRTM</vt:lpstr>
      <vt:lpstr>Principaux bénéfices</vt:lpstr>
      <vt:lpstr>Forever MÓR™  Ingrédients clés</vt:lpstr>
      <vt:lpstr>Forever MÓRTM  Utilisation</vt:lpstr>
      <vt:lpstr>Comment vendre le Forever MÓR™?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Stat</dc:title>
  <dc:creator>Pam Swartzentruber</dc:creator>
  <cp:lastModifiedBy>Lylia ZAIMEDDINE</cp:lastModifiedBy>
  <cp:revision>36</cp:revision>
  <dcterms:created xsi:type="dcterms:W3CDTF">2024-03-21T22:44:32Z</dcterms:created>
  <dcterms:modified xsi:type="dcterms:W3CDTF">2024-04-25T15:27:50Z</dcterms:modified>
</cp:coreProperties>
</file>