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4"/>
    <p:sldMasterId id="2147483737" r:id="rId5"/>
    <p:sldMasterId id="2147483748" r:id="rId6"/>
    <p:sldMasterId id="2147483762" r:id="rId7"/>
  </p:sldMasterIdLst>
  <p:notesMasterIdLst>
    <p:notesMasterId r:id="rId14"/>
  </p:notesMasterIdLst>
  <p:handoutMasterIdLst>
    <p:handoutMasterId r:id="rId15"/>
  </p:handoutMasterIdLst>
  <p:sldIdLst>
    <p:sldId id="489" r:id="rId8"/>
    <p:sldId id="525" r:id="rId9"/>
    <p:sldId id="526" r:id="rId10"/>
    <p:sldId id="527" r:id="rId11"/>
    <p:sldId id="528" r:id="rId12"/>
    <p:sldId id="11631" r:id="rId13"/>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D62"/>
    <a:srgbClr val="008ED7"/>
    <a:srgbClr val="C9D3DE"/>
    <a:srgbClr val="000000"/>
    <a:srgbClr val="FFD930"/>
    <a:srgbClr val="FFF500"/>
    <a:srgbClr val="F08934"/>
    <a:srgbClr val="F2F1F0"/>
    <a:srgbClr val="FFD1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8"/>
    <p:restoredTop sz="92670"/>
  </p:normalViewPr>
  <p:slideViewPr>
    <p:cSldViewPr snapToGrid="0">
      <p:cViewPr varScale="1">
        <p:scale>
          <a:sx n="102" d="100"/>
          <a:sy n="102" d="100"/>
        </p:scale>
        <p:origin x="800"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3DB85A-7DA3-6244-A0E1-D5FD9B1FC8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45761F32-5D3B-4945-A29C-6468DDF9A1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C72FF-6494-4449-B191-FB7F21CAE870}" type="datetimeFigureOut">
              <a:rPr lang="en-NL" smtClean="0"/>
              <a:t>7/18/22</a:t>
            </a:fld>
            <a:endParaRPr lang="en-NL"/>
          </a:p>
        </p:txBody>
      </p:sp>
      <p:sp>
        <p:nvSpPr>
          <p:cNvPr id="4" name="Footer Placeholder 3">
            <a:extLst>
              <a:ext uri="{FF2B5EF4-FFF2-40B4-BE49-F238E27FC236}">
                <a16:creationId xmlns:a16="http://schemas.microsoft.com/office/drawing/2014/main" id="{616AB336-9888-0143-99A8-80335631CE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C2434D61-B6D3-9145-89FA-F60EA5180F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C0BB9A-47FC-AD43-BC53-BF2AB57B7E07}" type="slidenum">
              <a:rPr lang="en-NL" smtClean="0"/>
              <a:t>‹#›</a:t>
            </a:fld>
            <a:endParaRPr lang="en-NL"/>
          </a:p>
        </p:txBody>
      </p:sp>
    </p:spTree>
    <p:extLst>
      <p:ext uri="{BB962C8B-B14F-4D97-AF65-F5344CB8AC3E}">
        <p14:creationId xmlns:p14="http://schemas.microsoft.com/office/powerpoint/2010/main" val="1656393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F5217-9854-644F-99C8-2C5B7155282B}" type="datetimeFigureOut">
              <a:rPr lang="en-NL" smtClean="0"/>
              <a:t>7/18/22</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0AA5E5-BFB6-F345-A775-35A76767FB20}" type="slidenum">
              <a:rPr lang="en-NL" smtClean="0"/>
              <a:t>‹#›</a:t>
            </a:fld>
            <a:endParaRPr lang="en-NL"/>
          </a:p>
        </p:txBody>
      </p:sp>
    </p:spTree>
    <p:extLst>
      <p:ext uri="{BB962C8B-B14F-4D97-AF65-F5344CB8AC3E}">
        <p14:creationId xmlns:p14="http://schemas.microsoft.com/office/powerpoint/2010/main" val="7121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0AA5E5-BFB6-F345-A775-35A76767FB20}"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8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Cover Slide">
    <p:spTree>
      <p:nvGrpSpPr>
        <p:cNvPr id="1" name=""/>
        <p:cNvGrpSpPr/>
        <p:nvPr/>
      </p:nvGrpSpPr>
      <p:grpSpPr>
        <a:xfrm>
          <a:off x="0" y="0"/>
          <a:ext cx="0" cy="0"/>
          <a:chOff x="0" y="0"/>
          <a:chExt cx="0" cy="0"/>
        </a:xfrm>
      </p:grpSpPr>
      <p:sp>
        <p:nvSpPr>
          <p:cNvPr id="26" name="Presentation Title Placeholder - Dark Cover">
            <a:extLst>
              <a:ext uri="{FF2B5EF4-FFF2-40B4-BE49-F238E27FC236}">
                <a16:creationId xmlns:a16="http://schemas.microsoft.com/office/drawing/2014/main" id="{0E0C4AE8-0ADF-344C-A602-06A158D8DDE7}"/>
              </a:ext>
            </a:extLst>
          </p:cNvPr>
          <p:cNvSpPr>
            <a:spLocks noGrp="1"/>
          </p:cNvSpPr>
          <p:nvPr>
            <p:ph type="ctrTitle" hasCustomPrompt="1"/>
          </p:nvPr>
        </p:nvSpPr>
        <p:spPr>
          <a:xfrm>
            <a:off x="1756065" y="2978388"/>
            <a:ext cx="7375146" cy="1874823"/>
          </a:xfrm>
          <a:prstGeom prst="rect">
            <a:avLst/>
          </a:prstGeom>
        </p:spPr>
        <p:txBody>
          <a:bodyPr lIns="90000" bIns="46800" anchor="b" anchorCtr="0">
            <a:noAutofit/>
          </a:bodyPr>
          <a:lstStyle>
            <a:lvl1pPr algn="l">
              <a:lnSpc>
                <a:spcPct val="85000"/>
              </a:lnSpc>
              <a:defRPr sz="6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Presentation Title Goes Here</a:t>
            </a:r>
            <a:endParaRPr lang="en-NL"/>
          </a:p>
        </p:txBody>
      </p:sp>
      <p:sp>
        <p:nvSpPr>
          <p:cNvPr id="27" name="Presenter Name Placeholder - Dark Cover">
            <a:extLst>
              <a:ext uri="{FF2B5EF4-FFF2-40B4-BE49-F238E27FC236}">
                <a16:creationId xmlns:a16="http://schemas.microsoft.com/office/drawing/2014/main" id="{84E09D75-C73B-2F40-B25E-B2EF61921AE6}"/>
              </a:ext>
            </a:extLst>
          </p:cNvPr>
          <p:cNvSpPr>
            <a:spLocks noGrp="1"/>
          </p:cNvSpPr>
          <p:nvPr>
            <p:ph type="subTitle" idx="1" hasCustomPrompt="1"/>
          </p:nvPr>
        </p:nvSpPr>
        <p:spPr>
          <a:xfrm>
            <a:off x="1857661" y="5200772"/>
            <a:ext cx="7362086" cy="331233"/>
          </a:xfrm>
          <a:prstGeom prst="rect">
            <a:avLst/>
          </a:prstGeom>
        </p:spPr>
        <p:txBody>
          <a:bodyPr lIns="0" anchor="t" anchorCtr="0">
            <a:noAutofit/>
          </a:bodyPr>
          <a:lstStyle>
            <a:lvl1pPr marL="0" indent="0" algn="l">
              <a:lnSpc>
                <a:spcPct val="100000"/>
              </a:lnSpc>
              <a:buNone/>
              <a:defRPr sz="18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NL"/>
          </a:p>
        </p:txBody>
      </p:sp>
      <p:pic>
        <p:nvPicPr>
          <p:cNvPr id="28" name="Valtech Logo - Dark Cover">
            <a:extLst>
              <a:ext uri="{FF2B5EF4-FFF2-40B4-BE49-F238E27FC236}">
                <a16:creationId xmlns:a16="http://schemas.microsoft.com/office/drawing/2014/main" id="{B115E4A7-7E38-9A48-A490-D7570115F3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45838" y="1363924"/>
            <a:ext cx="1178927" cy="240021"/>
          </a:xfrm>
          <a:prstGeom prst="rect">
            <a:avLst/>
          </a:prstGeom>
        </p:spPr>
      </p:pic>
      <p:sp>
        <p:nvSpPr>
          <p:cNvPr id="29" name="Presenter Title Placeholder - Dark Cover">
            <a:extLst>
              <a:ext uri="{FF2B5EF4-FFF2-40B4-BE49-F238E27FC236}">
                <a16:creationId xmlns:a16="http://schemas.microsoft.com/office/drawing/2014/main" id="{9C749DB5-E69B-FE42-8618-FEAF5E3A26C9}"/>
              </a:ext>
            </a:extLst>
          </p:cNvPr>
          <p:cNvSpPr>
            <a:spLocks noGrp="1"/>
          </p:cNvSpPr>
          <p:nvPr>
            <p:ph type="body" sz="quarter" idx="10" hasCustomPrompt="1"/>
          </p:nvPr>
        </p:nvSpPr>
        <p:spPr>
          <a:xfrm>
            <a:off x="1857371" y="5496381"/>
            <a:ext cx="7375525" cy="360363"/>
          </a:xfrm>
          <a:prstGeom prst="rect">
            <a:avLst/>
          </a:prstGeom>
        </p:spPr>
        <p:txBody>
          <a:bodyPr>
            <a:noAutofit/>
          </a:bodyPr>
          <a:lstStyle>
            <a:lvl1pPr marL="0" indent="0">
              <a:buFontTx/>
              <a:buNone/>
              <a:defRPr sz="1800" b="0" i="0">
                <a:latin typeface="Helvetica Neue Light" panose="02000403000000020004" pitchFamily="2" charset="0"/>
                <a:ea typeface="Helvetica Neue Light" panose="02000403000000020004" pitchFamily="2" charset="0"/>
              </a:defRPr>
            </a:lvl1pPr>
          </a:lstStyle>
          <a:p>
            <a:pPr lvl="0"/>
            <a:r>
              <a:rPr lang="en-US"/>
              <a:t>Presenter Title</a:t>
            </a:r>
          </a:p>
        </p:txBody>
      </p:sp>
      <p:sp>
        <p:nvSpPr>
          <p:cNvPr id="30" name="Slide Number Placeholder - Dark Cover">
            <a:extLst>
              <a:ext uri="{FF2B5EF4-FFF2-40B4-BE49-F238E27FC236}">
                <a16:creationId xmlns:a16="http://schemas.microsoft.com/office/drawing/2014/main" id="{1BE55F08-0878-9F46-9FC2-36AF443720E2}"/>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32" name="Rectangle 31">
            <a:extLst>
              <a:ext uri="{FF2B5EF4-FFF2-40B4-BE49-F238E27FC236}">
                <a16:creationId xmlns:a16="http://schemas.microsoft.com/office/drawing/2014/main" id="{4551F392-0E0E-D345-8D4B-CF447BB7690E}"/>
              </a:ext>
            </a:extLst>
          </p:cNvPr>
          <p:cNvSpPr/>
          <p:nvPr userDrawn="1"/>
        </p:nvSpPr>
        <p:spPr>
          <a:xfrm>
            <a:off x="1524000" y="1935163"/>
            <a:ext cx="9144000" cy="2990088"/>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 Dark Master">
            <a:extLst>
              <a:ext uri="{FF2B5EF4-FFF2-40B4-BE49-F238E27FC236}">
                <a16:creationId xmlns:a16="http://schemas.microsoft.com/office/drawing/2014/main" id="{57F921A7-4316-754A-9778-0A38BB28614A}"/>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 Neue LT Std 75"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111489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ark: Cover Slide">
    <p:spTree>
      <p:nvGrpSpPr>
        <p:cNvPr id="1" name=""/>
        <p:cNvGrpSpPr/>
        <p:nvPr/>
      </p:nvGrpSpPr>
      <p:grpSpPr>
        <a:xfrm>
          <a:off x="0" y="0"/>
          <a:ext cx="0" cy="0"/>
          <a:chOff x="0" y="0"/>
          <a:chExt cx="0" cy="0"/>
        </a:xfrm>
      </p:grpSpPr>
      <p:sp>
        <p:nvSpPr>
          <p:cNvPr id="26" name="Presentation Title Placeholder - Dark Cover">
            <a:extLst>
              <a:ext uri="{FF2B5EF4-FFF2-40B4-BE49-F238E27FC236}">
                <a16:creationId xmlns:a16="http://schemas.microsoft.com/office/drawing/2014/main" id="{0E0C4AE8-0ADF-344C-A602-06A158D8DDE7}"/>
              </a:ext>
            </a:extLst>
          </p:cNvPr>
          <p:cNvSpPr>
            <a:spLocks noGrp="1"/>
          </p:cNvSpPr>
          <p:nvPr>
            <p:ph type="ctrTitle" hasCustomPrompt="1"/>
          </p:nvPr>
        </p:nvSpPr>
        <p:spPr>
          <a:xfrm>
            <a:off x="1756065" y="2978388"/>
            <a:ext cx="7375146" cy="1874823"/>
          </a:xfrm>
          <a:prstGeom prst="rect">
            <a:avLst/>
          </a:prstGeom>
        </p:spPr>
        <p:txBody>
          <a:bodyPr lIns="90000" bIns="46800" anchor="b" anchorCtr="0">
            <a:noAutofit/>
          </a:bodyPr>
          <a:lstStyle>
            <a:lvl1pPr algn="l">
              <a:lnSpc>
                <a:spcPct val="85000"/>
              </a:lnSpc>
              <a:defRPr sz="6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Presentation Title Goes Here</a:t>
            </a:r>
            <a:endParaRPr lang="en-NL"/>
          </a:p>
        </p:txBody>
      </p:sp>
      <p:sp>
        <p:nvSpPr>
          <p:cNvPr id="27" name="Presenter Name Placeholder - Dark Cover">
            <a:extLst>
              <a:ext uri="{FF2B5EF4-FFF2-40B4-BE49-F238E27FC236}">
                <a16:creationId xmlns:a16="http://schemas.microsoft.com/office/drawing/2014/main" id="{84E09D75-C73B-2F40-B25E-B2EF61921AE6}"/>
              </a:ext>
            </a:extLst>
          </p:cNvPr>
          <p:cNvSpPr>
            <a:spLocks noGrp="1"/>
          </p:cNvSpPr>
          <p:nvPr>
            <p:ph type="subTitle" idx="1" hasCustomPrompt="1"/>
          </p:nvPr>
        </p:nvSpPr>
        <p:spPr>
          <a:xfrm>
            <a:off x="1857661" y="5200772"/>
            <a:ext cx="7362086" cy="331233"/>
          </a:xfrm>
          <a:prstGeom prst="rect">
            <a:avLst/>
          </a:prstGeom>
        </p:spPr>
        <p:txBody>
          <a:bodyPr lIns="0" anchor="t" anchorCtr="0">
            <a:noAutofit/>
          </a:bodyPr>
          <a:lstStyle>
            <a:lvl1pPr marL="0" indent="0" algn="l">
              <a:lnSpc>
                <a:spcPct val="100000"/>
              </a:lnSpc>
              <a:buNone/>
              <a:defRPr sz="18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NL"/>
          </a:p>
        </p:txBody>
      </p:sp>
      <p:pic>
        <p:nvPicPr>
          <p:cNvPr id="28" name="Valtech Logo - Dark Cover">
            <a:extLst>
              <a:ext uri="{FF2B5EF4-FFF2-40B4-BE49-F238E27FC236}">
                <a16:creationId xmlns:a16="http://schemas.microsoft.com/office/drawing/2014/main" id="{B115E4A7-7E38-9A48-A490-D7570115F3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45838" y="1363924"/>
            <a:ext cx="1178927" cy="240021"/>
          </a:xfrm>
          <a:prstGeom prst="rect">
            <a:avLst/>
          </a:prstGeom>
        </p:spPr>
      </p:pic>
      <p:sp>
        <p:nvSpPr>
          <p:cNvPr id="29" name="Presenter Title Placeholder - Dark Cover">
            <a:extLst>
              <a:ext uri="{FF2B5EF4-FFF2-40B4-BE49-F238E27FC236}">
                <a16:creationId xmlns:a16="http://schemas.microsoft.com/office/drawing/2014/main" id="{9C749DB5-E69B-FE42-8618-FEAF5E3A26C9}"/>
              </a:ext>
            </a:extLst>
          </p:cNvPr>
          <p:cNvSpPr>
            <a:spLocks noGrp="1"/>
          </p:cNvSpPr>
          <p:nvPr>
            <p:ph type="body" sz="quarter" idx="10" hasCustomPrompt="1"/>
          </p:nvPr>
        </p:nvSpPr>
        <p:spPr>
          <a:xfrm>
            <a:off x="1857371" y="5496381"/>
            <a:ext cx="7375525" cy="360363"/>
          </a:xfrm>
          <a:prstGeom prst="rect">
            <a:avLst/>
          </a:prstGeom>
        </p:spPr>
        <p:txBody>
          <a:bodyPr>
            <a:noAutofit/>
          </a:bodyPr>
          <a:lstStyle>
            <a:lvl1pPr marL="0" indent="0">
              <a:buFontTx/>
              <a:buNone/>
              <a:defRPr sz="1800" b="0" i="0">
                <a:latin typeface="Helvetica Neue Light" panose="02000403000000020004" pitchFamily="2" charset="0"/>
                <a:ea typeface="Helvetica Neue Light" panose="02000403000000020004" pitchFamily="2" charset="0"/>
              </a:defRPr>
            </a:lvl1pPr>
          </a:lstStyle>
          <a:p>
            <a:pPr lvl="0"/>
            <a:r>
              <a:rPr lang="en-US"/>
              <a:t>Presenter Title</a:t>
            </a:r>
          </a:p>
        </p:txBody>
      </p:sp>
      <p:sp>
        <p:nvSpPr>
          <p:cNvPr id="30" name="Slide Number Placeholder - Dark Cover">
            <a:extLst>
              <a:ext uri="{FF2B5EF4-FFF2-40B4-BE49-F238E27FC236}">
                <a16:creationId xmlns:a16="http://schemas.microsoft.com/office/drawing/2014/main" id="{1BE55F08-0878-9F46-9FC2-36AF443720E2}"/>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32" name="Rectangle 31">
            <a:extLst>
              <a:ext uri="{FF2B5EF4-FFF2-40B4-BE49-F238E27FC236}">
                <a16:creationId xmlns:a16="http://schemas.microsoft.com/office/drawing/2014/main" id="{4551F392-0E0E-D345-8D4B-CF447BB7690E}"/>
              </a:ext>
            </a:extLst>
          </p:cNvPr>
          <p:cNvSpPr/>
          <p:nvPr userDrawn="1"/>
        </p:nvSpPr>
        <p:spPr>
          <a:xfrm>
            <a:off x="1524000" y="1935163"/>
            <a:ext cx="9144000" cy="2990088"/>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 Dark Master">
            <a:extLst>
              <a:ext uri="{FF2B5EF4-FFF2-40B4-BE49-F238E27FC236}">
                <a16:creationId xmlns:a16="http://schemas.microsoft.com/office/drawing/2014/main" id="{57F921A7-4316-754A-9778-0A38BB28614A}"/>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5457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Agenda ">
    <p:spTree>
      <p:nvGrpSpPr>
        <p:cNvPr id="1" name=""/>
        <p:cNvGrpSpPr/>
        <p:nvPr/>
      </p:nvGrpSpPr>
      <p:grpSpPr>
        <a:xfrm>
          <a:off x="0" y="0"/>
          <a:ext cx="0" cy="0"/>
          <a:chOff x="0" y="0"/>
          <a:chExt cx="0" cy="0"/>
        </a:xfrm>
      </p:grpSpPr>
      <p:sp>
        <p:nvSpPr>
          <p:cNvPr id="11" name="Dash Graphic - Dark Agenda">
            <a:extLst>
              <a:ext uri="{FF2B5EF4-FFF2-40B4-BE49-F238E27FC236}">
                <a16:creationId xmlns:a16="http://schemas.microsoft.com/office/drawing/2014/main" id="{CB156D84-CF7A-5C46-9EAF-0F50E10260A9}"/>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icture Placeholder - Dark Agenda">
            <a:extLst>
              <a:ext uri="{FF2B5EF4-FFF2-40B4-BE49-F238E27FC236}">
                <a16:creationId xmlns:a16="http://schemas.microsoft.com/office/drawing/2014/main" id="{228CABEA-94FE-AB4B-BC10-E8E9DEC1B092}"/>
              </a:ext>
            </a:extLst>
          </p:cNvPr>
          <p:cNvSpPr>
            <a:spLocks noGrp="1" noChangeAspect="1"/>
          </p:cNvSpPr>
          <p:nvPr>
            <p:ph type="pic" sz="quarter" idx="14" hasCustomPrompt="1"/>
          </p:nvPr>
        </p:nvSpPr>
        <p:spPr>
          <a:xfrm>
            <a:off x="7924798" y="0"/>
            <a:ext cx="4267202" cy="6858000"/>
          </a:xfrm>
          <a:prstGeom prst="rect">
            <a:avLst/>
          </a:prstGeom>
          <a:solidFill>
            <a:schemeClr val="tx1">
              <a:lumMod val="50000"/>
              <a:lumOff val="50000"/>
            </a:schemeClr>
          </a:solidFill>
        </p:spPr>
        <p:txBody>
          <a:bodyPr anchor="ctr" anchorCtr="1">
            <a:noAutofit/>
          </a:bodyPr>
          <a:lstStyle>
            <a:lvl1pPr marL="0" indent="0" algn="ctr">
              <a:buNone/>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Image</a:t>
            </a:r>
            <a:endParaRPr lang="en-NL"/>
          </a:p>
        </p:txBody>
      </p:sp>
      <p:sp>
        <p:nvSpPr>
          <p:cNvPr id="28" name="Heading Placeholder - Dark Agenda">
            <a:extLst>
              <a:ext uri="{FF2B5EF4-FFF2-40B4-BE49-F238E27FC236}">
                <a16:creationId xmlns:a16="http://schemas.microsoft.com/office/drawing/2014/main" id="{01422AD2-E019-4740-83A2-060DAA6637A1}"/>
              </a:ext>
            </a:extLst>
          </p:cNvPr>
          <p:cNvSpPr>
            <a:spLocks noGrp="1"/>
          </p:cNvSpPr>
          <p:nvPr>
            <p:ph type="title" hasCustomPrompt="1"/>
          </p:nvPr>
        </p:nvSpPr>
        <p:spPr>
          <a:xfrm>
            <a:off x="609599" y="1073049"/>
            <a:ext cx="6400801" cy="604682"/>
          </a:xfrm>
          <a:prstGeom prst="rect">
            <a:avLst/>
          </a:prstGeom>
        </p:spPr>
        <p:txBody>
          <a:bodyPr anchor="t" anchorCtr="0">
            <a:noAutofit/>
          </a:bodyPr>
          <a:lstStyle>
            <a:lvl1pPr>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Agenda</a:t>
            </a:r>
            <a:endParaRPr lang="en-NL"/>
          </a:p>
        </p:txBody>
      </p:sp>
      <p:sp>
        <p:nvSpPr>
          <p:cNvPr id="10" name="Body Copy Placeholder - Dark Agenda">
            <a:extLst>
              <a:ext uri="{FF2B5EF4-FFF2-40B4-BE49-F238E27FC236}">
                <a16:creationId xmlns:a16="http://schemas.microsoft.com/office/drawing/2014/main" id="{94F0D8C3-A09D-7C44-9452-0F36C9864905}"/>
              </a:ext>
            </a:extLst>
          </p:cNvPr>
          <p:cNvSpPr>
            <a:spLocks noGrp="1"/>
          </p:cNvSpPr>
          <p:nvPr>
            <p:ph type="body" sz="quarter" idx="15" hasCustomPrompt="1"/>
          </p:nvPr>
        </p:nvSpPr>
        <p:spPr>
          <a:xfrm>
            <a:off x="612820" y="2059615"/>
            <a:ext cx="6397580" cy="3645725"/>
          </a:xfrm>
          <a:prstGeom prst="rect">
            <a:avLst/>
          </a:prstGeom>
        </p:spPr>
        <p:txBody>
          <a:bodyPr/>
          <a:lstStyle>
            <a:lvl1pPr marL="0" indent="0">
              <a:spcBef>
                <a:spcPts val="0"/>
              </a:spcBef>
              <a:spcAft>
                <a:spcPts val="0"/>
              </a:spcAft>
              <a:buFontTx/>
              <a:buNone/>
              <a:tabLst>
                <a:tab pos="627063" algn="l"/>
              </a:tabLst>
              <a:defRPr sz="1800"/>
            </a:lvl1pPr>
          </a:lstStyle>
          <a:p>
            <a:pPr lvl="0"/>
            <a:r>
              <a:rPr lang="en-US"/>
              <a:t>##  	Section Title or Item Name</a:t>
            </a:r>
            <a:br>
              <a:rPr lang="en-US"/>
            </a:br>
            <a:br>
              <a:rPr lang="en-US"/>
            </a:br>
            <a:r>
              <a:rPr lang="en-US"/>
              <a:t>##  	Section Title or Item Name</a:t>
            </a:r>
            <a:br>
              <a:rPr lang="en-US"/>
            </a:br>
            <a:br>
              <a:rPr lang="en-US"/>
            </a:br>
            <a:r>
              <a:rPr lang="en-US"/>
              <a:t>##  	Section Title or Item Name</a:t>
            </a:r>
            <a:br>
              <a:rPr lang="en-US"/>
            </a:br>
            <a:br>
              <a:rPr lang="en-US"/>
            </a:br>
            <a:r>
              <a:rPr lang="en-US"/>
              <a:t>##  	Section Title or Item Name</a:t>
            </a:r>
            <a:br>
              <a:rPr lang="en-US"/>
            </a:br>
            <a:br>
              <a:rPr lang="en-US"/>
            </a:br>
            <a:r>
              <a:rPr lang="en-US"/>
              <a:t>##  	Section Title or Item Name</a:t>
            </a:r>
          </a:p>
        </p:txBody>
      </p:sp>
      <p:sp>
        <p:nvSpPr>
          <p:cNvPr id="8" name="Slide Number Placeholder - Dark Agenda">
            <a:extLst>
              <a:ext uri="{FF2B5EF4-FFF2-40B4-BE49-F238E27FC236}">
                <a16:creationId xmlns:a16="http://schemas.microsoft.com/office/drawing/2014/main" id="{55DAA81A-0A55-C74D-901B-A9CFED9B4C14}"/>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3" name="Footer Placeholder - Dark Master">
            <a:extLst>
              <a:ext uri="{FF2B5EF4-FFF2-40B4-BE49-F238E27FC236}">
                <a16:creationId xmlns:a16="http://schemas.microsoft.com/office/drawing/2014/main" id="{6404CF1D-0F96-EB4A-8795-08418F916DEA}"/>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198223900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 Section Divider ">
    <p:bg>
      <p:bgPr>
        <a:gradFill>
          <a:gsLst>
            <a:gs pos="14000">
              <a:schemeClr val="bg1"/>
            </a:gs>
            <a:gs pos="70000">
              <a:schemeClr val="bg1">
                <a:alpha val="0"/>
              </a:schemeClr>
            </a:gs>
          </a:gsLst>
          <a:lin ang="1200000" scaled="0"/>
        </a:gradFill>
        <a:effectLst/>
      </p:bgPr>
    </p:bg>
    <p:spTree>
      <p:nvGrpSpPr>
        <p:cNvPr id="1" name=""/>
        <p:cNvGrpSpPr/>
        <p:nvPr/>
      </p:nvGrpSpPr>
      <p:grpSpPr>
        <a:xfrm>
          <a:off x="0" y="0"/>
          <a:ext cx="0" cy="0"/>
          <a:chOff x="0" y="0"/>
          <a:chExt cx="0" cy="0"/>
        </a:xfrm>
      </p:grpSpPr>
      <p:sp>
        <p:nvSpPr>
          <p:cNvPr id="4" name="Picture Placeholder - Dark Section Divider">
            <a:extLst>
              <a:ext uri="{FF2B5EF4-FFF2-40B4-BE49-F238E27FC236}">
                <a16:creationId xmlns:a16="http://schemas.microsoft.com/office/drawing/2014/main" id="{4417B31C-4F2B-1241-AD56-8278C1133ABA}"/>
              </a:ext>
            </a:extLst>
          </p:cNvPr>
          <p:cNvSpPr>
            <a:spLocks noGrp="1"/>
          </p:cNvSpPr>
          <p:nvPr>
            <p:ph type="pic" sz="quarter" idx="11" hasCustomPrompt="1"/>
          </p:nvPr>
        </p:nvSpPr>
        <p:spPr>
          <a:xfrm>
            <a:off x="1524000" y="0"/>
            <a:ext cx="10668000" cy="6858000"/>
          </a:xfrm>
          <a:prstGeom prst="rect">
            <a:avLst/>
          </a:prstGeom>
          <a:solidFill>
            <a:schemeClr val="tx1">
              <a:lumMod val="50000"/>
              <a:lumOff val="50000"/>
            </a:schemeClr>
          </a:solidFill>
        </p:spPr>
        <p:txBody>
          <a:bodyPr anchor="ctr"/>
          <a:lstStyle>
            <a:lvl1pPr marL="7937" indent="0" algn="ctr">
              <a:buFontTx/>
              <a:buNone/>
              <a:defRPr>
                <a:solidFill>
                  <a:schemeClr val="tx1"/>
                </a:solidFill>
              </a:defRPr>
            </a:lvl1pPr>
          </a:lstStyle>
          <a:p>
            <a:r>
              <a:rPr lang="en-US"/>
              <a:t>Image</a:t>
            </a:r>
          </a:p>
        </p:txBody>
      </p:sp>
      <p:sp>
        <p:nvSpPr>
          <p:cNvPr id="16" name="Gradient - Dark Section Divider">
            <a:extLst>
              <a:ext uri="{FF2B5EF4-FFF2-40B4-BE49-F238E27FC236}">
                <a16:creationId xmlns:a16="http://schemas.microsoft.com/office/drawing/2014/main" id="{9644E215-2ACC-154F-BF36-C9AB648EA19C}"/>
              </a:ext>
            </a:extLst>
          </p:cNvPr>
          <p:cNvSpPr>
            <a:spLocks noGrp="1"/>
          </p:cNvSpPr>
          <p:nvPr>
            <p:ph sz="quarter" idx="12"/>
          </p:nvPr>
        </p:nvSpPr>
        <p:spPr>
          <a:xfrm>
            <a:off x="-1" y="0"/>
            <a:ext cx="6717323" cy="6858000"/>
          </a:xfrm>
          <a:prstGeom prst="rect">
            <a:avLst/>
          </a:prstGeom>
          <a:gradFill>
            <a:gsLst>
              <a:gs pos="45000">
                <a:schemeClr val="tx1"/>
              </a:gs>
              <a:gs pos="84000">
                <a:schemeClr val="tx1">
                  <a:alpha val="0"/>
                </a:schemeClr>
              </a:gs>
            </a:gsLst>
            <a:lin ang="600000" scaled="0"/>
          </a:gradFill>
        </p:spPr>
        <p:txBody>
          <a:bodyPr/>
          <a:lstStyle>
            <a:lvl1pPr marL="7937" indent="0">
              <a:buNone/>
              <a:defRPr>
                <a:noFill/>
              </a:defRPr>
            </a:lvl1pPr>
          </a:lstStyle>
          <a:p>
            <a:pPr lvl="0"/>
            <a:endParaRPr lang="en-US"/>
          </a:p>
        </p:txBody>
      </p:sp>
      <p:sp>
        <p:nvSpPr>
          <p:cNvPr id="19" name="Dash Graphic - Dark Section Divider">
            <a:extLst>
              <a:ext uri="{FF2B5EF4-FFF2-40B4-BE49-F238E27FC236}">
                <a16:creationId xmlns:a16="http://schemas.microsoft.com/office/drawing/2014/main" id="{D86993A3-A9D2-1848-A78B-99AEFE76276B}"/>
              </a:ext>
            </a:extLst>
          </p:cNvPr>
          <p:cNvSpPr>
            <a:spLocks noGrp="1"/>
          </p:cNvSpPr>
          <p:nvPr>
            <p:ph sz="quarter" idx="13"/>
          </p:nvPr>
        </p:nvSpPr>
        <p:spPr>
          <a:xfrm>
            <a:off x="609600" y="685800"/>
            <a:ext cx="752475" cy="125413"/>
          </a:xfrm>
          <a:prstGeom prst="rect">
            <a:avLst/>
          </a:prstGeom>
          <a:solidFill>
            <a:schemeClr val="bg1"/>
          </a:solidFill>
          <a:ln>
            <a:noFill/>
          </a:ln>
        </p:spPr>
        <p:txBody>
          <a:bodyPr/>
          <a:lstStyle>
            <a:lvl1pPr marL="7937" indent="0">
              <a:buNone/>
              <a:defRPr>
                <a:noFill/>
              </a:defRPr>
            </a:lvl1pPr>
          </a:lstStyle>
          <a:p>
            <a:pPr lvl="0"/>
            <a:endParaRPr lang="en-US"/>
          </a:p>
        </p:txBody>
      </p:sp>
      <p:sp>
        <p:nvSpPr>
          <p:cNvPr id="9" name="Section Title Placeholder - Dark Section Divider">
            <a:extLst>
              <a:ext uri="{FF2B5EF4-FFF2-40B4-BE49-F238E27FC236}">
                <a16:creationId xmlns:a16="http://schemas.microsoft.com/office/drawing/2014/main" id="{5DC0BEC4-F466-6447-BBB5-654BA9F9F797}"/>
              </a:ext>
            </a:extLst>
          </p:cNvPr>
          <p:cNvSpPr>
            <a:spLocks noGrp="1"/>
          </p:cNvSpPr>
          <p:nvPr userDrawn="1">
            <p:ph type="title" hasCustomPrompt="1"/>
          </p:nvPr>
        </p:nvSpPr>
        <p:spPr>
          <a:xfrm>
            <a:off x="596720" y="1789080"/>
            <a:ext cx="4600651" cy="4194240"/>
          </a:xfrm>
          <a:effectLst/>
        </p:spPr>
        <p:txBody>
          <a:bodyPr anchor="t" anchorCtr="0">
            <a:noAutofit/>
          </a:bodyPr>
          <a:lstStyle>
            <a:lvl1pPr>
              <a:lnSpc>
                <a:spcPct val="85000"/>
              </a:lnSpc>
              <a:defRPr sz="6000" b="1" i="0" spc="0">
                <a:solidFill>
                  <a:schemeClr val="bg1"/>
                </a:solidFill>
                <a:effectLst>
                  <a:glow>
                    <a:schemeClr val="accent3">
                      <a:satMod val="175000"/>
                      <a:alpha val="40000"/>
                    </a:schemeClr>
                  </a:glow>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Section Title Goes Here</a:t>
            </a:r>
            <a:endParaRPr lang="en-NL"/>
          </a:p>
        </p:txBody>
      </p:sp>
      <p:sp>
        <p:nvSpPr>
          <p:cNvPr id="12" name="Subheading Placeholder - Dark Section Divider">
            <a:extLst>
              <a:ext uri="{FF2B5EF4-FFF2-40B4-BE49-F238E27FC236}">
                <a16:creationId xmlns:a16="http://schemas.microsoft.com/office/drawing/2014/main" id="{35357847-54BA-4448-B159-7770CAE436E2}"/>
              </a:ext>
            </a:extLst>
          </p:cNvPr>
          <p:cNvSpPr>
            <a:spLocks noGrp="1"/>
          </p:cNvSpPr>
          <p:nvPr userDrawn="1">
            <p:ph type="body" sz="quarter" idx="10" hasCustomPrompt="1"/>
          </p:nvPr>
        </p:nvSpPr>
        <p:spPr>
          <a:xfrm>
            <a:off x="593500" y="1016781"/>
            <a:ext cx="4572000" cy="447564"/>
          </a:xfrm>
          <a:prstGeom prst="rect">
            <a:avLst/>
          </a:prstGeom>
          <a:effectLst/>
        </p:spPr>
        <p:txBody>
          <a:bodyPr>
            <a:noAutofit/>
          </a:bodyPr>
          <a:lstStyle>
            <a:lvl1pPr marL="0" indent="0">
              <a:buFontTx/>
              <a:buNone/>
              <a:defRPr sz="4000" b="0" i="0">
                <a:effectLst/>
                <a:latin typeface="Helvetica Neue Light" panose="02000403000000020004" pitchFamily="2" charset="0"/>
                <a:ea typeface="Helvetica Neue Light" panose="02000403000000020004" pitchFamily="2" charset="0"/>
              </a:defRPr>
            </a:lvl1pPr>
          </a:lstStyle>
          <a:p>
            <a:pPr lvl="0"/>
            <a:r>
              <a:rPr lang="en-US" b="0" i="0">
                <a:latin typeface="Helvetica Neue Light" panose="02000403000000020004" pitchFamily="2" charset="0"/>
                <a:ea typeface="Helvetica Neue Light" panose="02000403000000020004" pitchFamily="2" charset="0"/>
              </a:rPr>
              <a:t>Section ##</a:t>
            </a:r>
            <a:endParaRPr lang="en-US"/>
          </a:p>
        </p:txBody>
      </p:sp>
    </p:spTree>
    <p:extLst>
      <p:ext uri="{BB962C8B-B14F-4D97-AF65-F5344CB8AC3E}">
        <p14:creationId xmlns:p14="http://schemas.microsoft.com/office/powerpoint/2010/main" val="3317772836"/>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Text Only (Impactful)">
    <p:spTree>
      <p:nvGrpSpPr>
        <p:cNvPr id="1" name=""/>
        <p:cNvGrpSpPr/>
        <p:nvPr/>
      </p:nvGrpSpPr>
      <p:grpSpPr>
        <a:xfrm>
          <a:off x="0" y="0"/>
          <a:ext cx="0" cy="0"/>
          <a:chOff x="0" y="0"/>
          <a:chExt cx="0" cy="0"/>
        </a:xfrm>
      </p:grpSpPr>
      <p:sp>
        <p:nvSpPr>
          <p:cNvPr id="2" name="Subheading Placeholder - Dark Impactful">
            <a:extLst>
              <a:ext uri="{FF2B5EF4-FFF2-40B4-BE49-F238E27FC236}">
                <a16:creationId xmlns:a16="http://schemas.microsoft.com/office/drawing/2014/main" id="{9CC6AAC5-D915-E448-AF76-6D1595AE7140}"/>
              </a:ext>
            </a:extLst>
          </p:cNvPr>
          <p:cNvSpPr>
            <a:spLocks noGrp="1"/>
          </p:cNvSpPr>
          <p:nvPr>
            <p:ph type="title" hasCustomPrompt="1"/>
          </p:nvPr>
        </p:nvSpPr>
        <p:spPr>
          <a:xfrm>
            <a:off x="575501" y="1072245"/>
            <a:ext cx="10076399" cy="515075"/>
          </a:xfrm>
          <a:prstGeom prst="rect">
            <a:avLst/>
          </a:prstGeom>
        </p:spPr>
        <p:txBody>
          <a:bodyPr rIns="0" bIns="0" anchor="t" anchorCtr="0">
            <a:noAutofit/>
          </a:bodyPr>
          <a:lstStyle>
            <a:lvl1pPr defTabSz="457200">
              <a:defRPr sz="4000" b="0" i="0" spc="0">
                <a:latin typeface="Helvetica Neue Light" panose="02000403000000020004" pitchFamily="2" charset="0"/>
                <a:ea typeface="Helvetica Neue Light" panose="02000403000000020004" pitchFamily="2" charset="0"/>
                <a:cs typeface="Helvetica Neue" panose="02000503000000020004" pitchFamily="2" charset="0"/>
              </a:defRPr>
            </a:lvl1pPr>
          </a:lstStyle>
          <a:p>
            <a:r>
              <a:rPr lang="en-US"/>
              <a:t>Informative subhead</a:t>
            </a:r>
            <a:endParaRPr lang="en-NL"/>
          </a:p>
        </p:txBody>
      </p:sp>
      <p:sp>
        <p:nvSpPr>
          <p:cNvPr id="3" name="Body Copy Placeholder - Dark Impactful">
            <a:extLst>
              <a:ext uri="{FF2B5EF4-FFF2-40B4-BE49-F238E27FC236}">
                <a16:creationId xmlns:a16="http://schemas.microsoft.com/office/drawing/2014/main" id="{D41D900A-AA64-224E-8746-180898686385}"/>
              </a:ext>
            </a:extLst>
          </p:cNvPr>
          <p:cNvSpPr>
            <a:spLocks noGrp="1"/>
          </p:cNvSpPr>
          <p:nvPr>
            <p:ph idx="1" hasCustomPrompt="1"/>
          </p:nvPr>
        </p:nvSpPr>
        <p:spPr>
          <a:xfrm>
            <a:off x="610445" y="1991728"/>
            <a:ext cx="10051115" cy="4167592"/>
          </a:xfrm>
          <a:prstGeom prst="rect">
            <a:avLst/>
          </a:prstGeom>
        </p:spPr>
        <p:txBody>
          <a:bodyPr lIns="0" rIns="0" bIns="0">
            <a:noAutofit/>
          </a:bodyPr>
          <a:lstStyle>
            <a:lvl1pPr marL="0" indent="0">
              <a:lnSpc>
                <a:spcPct val="85000"/>
              </a:lnSpc>
              <a:spcBef>
                <a:spcPts val="0"/>
              </a:spcBef>
              <a:buNone/>
              <a:defRPr sz="6000" b="1" i="0" spc="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Your impactful message can go here.</a:t>
            </a:r>
            <a:endParaRPr lang="en-NL"/>
          </a:p>
        </p:txBody>
      </p:sp>
      <p:sp>
        <p:nvSpPr>
          <p:cNvPr id="16" name="Dash Graphic - Dark Impactful">
            <a:extLst>
              <a:ext uri="{FF2B5EF4-FFF2-40B4-BE49-F238E27FC236}">
                <a16:creationId xmlns:a16="http://schemas.microsoft.com/office/drawing/2014/main" id="{57269028-9684-A945-AF52-8F26668824FD}"/>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Slide Number Placeholder - Dark Impactful">
            <a:extLst>
              <a:ext uri="{FF2B5EF4-FFF2-40B4-BE49-F238E27FC236}">
                <a16:creationId xmlns:a16="http://schemas.microsoft.com/office/drawing/2014/main" id="{7DDF430D-A664-4E4C-AA86-03DE2F623313}"/>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0" name="Footer Placeholder - Dark Master">
            <a:extLst>
              <a:ext uri="{FF2B5EF4-FFF2-40B4-BE49-F238E27FC236}">
                <a16:creationId xmlns:a16="http://schemas.microsoft.com/office/drawing/2014/main" id="{01CDFEEF-0E4C-A74D-8F07-C05B40349489}"/>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93007361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Text Only - 2 Column">
    <p:spTree>
      <p:nvGrpSpPr>
        <p:cNvPr id="1" name=""/>
        <p:cNvGrpSpPr/>
        <p:nvPr/>
      </p:nvGrpSpPr>
      <p:grpSpPr>
        <a:xfrm>
          <a:off x="0" y="0"/>
          <a:ext cx="0" cy="0"/>
          <a:chOff x="0" y="0"/>
          <a:chExt cx="0" cy="0"/>
        </a:xfrm>
      </p:grpSpPr>
      <p:sp>
        <p:nvSpPr>
          <p:cNvPr id="4" name="Bosy Copy Placeholder - Dark 2 Column">
            <a:extLst>
              <a:ext uri="{FF2B5EF4-FFF2-40B4-BE49-F238E27FC236}">
                <a16:creationId xmlns:a16="http://schemas.microsoft.com/office/drawing/2014/main" id="{6DF061F5-8AA5-214E-BF3D-6FEA9E878102}"/>
              </a:ext>
            </a:extLst>
          </p:cNvPr>
          <p:cNvSpPr>
            <a:spLocks noGrp="1"/>
          </p:cNvSpPr>
          <p:nvPr>
            <p:ph type="body" sz="quarter" idx="10"/>
          </p:nvPr>
        </p:nvSpPr>
        <p:spPr>
          <a:xfrm>
            <a:off x="599940" y="2012775"/>
            <a:ext cx="10982460" cy="3637825"/>
          </a:xfrm>
          <a:prstGeom prst="rect">
            <a:avLst/>
          </a:prstGeom>
        </p:spPr>
        <p:txBody>
          <a:bodyPr numCol="2" spcCol="457200">
            <a:noAutofit/>
          </a:bodyPr>
          <a:lstStyle>
            <a:lvl1pPr marL="228600" indent="-220663">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eading Placeholder - Dark 2 Column">
            <a:extLst>
              <a:ext uri="{FF2B5EF4-FFF2-40B4-BE49-F238E27FC236}">
                <a16:creationId xmlns:a16="http://schemas.microsoft.com/office/drawing/2014/main" id="{6876ABE9-9793-5245-A7F8-3229A048D431}"/>
              </a:ext>
            </a:extLst>
          </p:cNvPr>
          <p:cNvSpPr>
            <a:spLocks noGrp="1"/>
          </p:cNvSpPr>
          <p:nvPr>
            <p:ph type="title" hasCustomPrompt="1"/>
          </p:nvPr>
        </p:nvSpPr>
        <p:spPr>
          <a:xfrm>
            <a:off x="578704" y="1105774"/>
            <a:ext cx="10069975" cy="604682"/>
          </a:xfrm>
          <a:prstGeom prst="rect">
            <a:avLst/>
          </a:prstGeom>
        </p:spPr>
        <p:txBody>
          <a:bodyPr anchor="t" anchorCtr="0">
            <a:noAutofit/>
          </a:bodyPr>
          <a:lstStyle>
            <a:lvl1pPr>
              <a:lnSpc>
                <a:spcPct val="85000"/>
              </a:lnSpc>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Heading goes here</a:t>
            </a:r>
            <a:endParaRPr lang="en-NL"/>
          </a:p>
        </p:txBody>
      </p:sp>
      <p:sp>
        <p:nvSpPr>
          <p:cNvPr id="12" name="Dash Graphic - Dark 2 Column">
            <a:extLst>
              <a:ext uri="{FF2B5EF4-FFF2-40B4-BE49-F238E27FC236}">
                <a16:creationId xmlns:a16="http://schemas.microsoft.com/office/drawing/2014/main" id="{A8B1B47E-47BA-A143-AC42-4114C9BAFAEA}"/>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Slide Number Placeholder - Dark 2 Column">
            <a:extLst>
              <a:ext uri="{FF2B5EF4-FFF2-40B4-BE49-F238E27FC236}">
                <a16:creationId xmlns:a16="http://schemas.microsoft.com/office/drawing/2014/main" id="{604E17A8-F9EC-7746-A80D-757D0928185F}"/>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1" name="Footer Placeholder - Dark Master">
            <a:extLst>
              <a:ext uri="{FF2B5EF4-FFF2-40B4-BE49-F238E27FC236}">
                <a16:creationId xmlns:a16="http://schemas.microsoft.com/office/drawing/2014/main" id="{770619F9-E04B-8044-B545-2B80AAA3D708}"/>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59122808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Text &amp; Small Image">
    <p:spTree>
      <p:nvGrpSpPr>
        <p:cNvPr id="1" name=""/>
        <p:cNvGrpSpPr/>
        <p:nvPr/>
      </p:nvGrpSpPr>
      <p:grpSpPr>
        <a:xfrm>
          <a:off x="0" y="0"/>
          <a:ext cx="0" cy="0"/>
          <a:chOff x="0" y="0"/>
          <a:chExt cx="0" cy="0"/>
        </a:xfrm>
      </p:grpSpPr>
      <p:sp>
        <p:nvSpPr>
          <p:cNvPr id="4" name="Picture Placeholder - Dark Small Image">
            <a:extLst>
              <a:ext uri="{FF2B5EF4-FFF2-40B4-BE49-F238E27FC236}">
                <a16:creationId xmlns:a16="http://schemas.microsoft.com/office/drawing/2014/main" id="{CCE86D56-6C36-0149-8A2A-9D6F62DF78DA}"/>
              </a:ext>
            </a:extLst>
          </p:cNvPr>
          <p:cNvSpPr>
            <a:spLocks noGrp="1"/>
          </p:cNvSpPr>
          <p:nvPr>
            <p:ph type="pic" sz="quarter" idx="13" hasCustomPrompt="1"/>
          </p:nvPr>
        </p:nvSpPr>
        <p:spPr>
          <a:xfrm>
            <a:off x="7010400" y="1143000"/>
            <a:ext cx="4571999" cy="4571999"/>
          </a:xfrm>
          <a:prstGeom prst="rect">
            <a:avLst/>
          </a:prstGeom>
          <a:solidFill>
            <a:schemeClr val="tx1">
              <a:lumMod val="50000"/>
              <a:lumOff val="50000"/>
            </a:schemeClr>
          </a:solidFill>
        </p:spPr>
        <p:txBody>
          <a:bodyPr anchor="ctr">
            <a:noAutofit/>
          </a:bodyPr>
          <a:lstStyle>
            <a:lvl1pPr marL="0" indent="0" algn="ctr">
              <a:buNone/>
              <a:defRPr>
                <a:solidFill>
                  <a:schemeClr val="tx1"/>
                </a:solidFill>
              </a:defRPr>
            </a:lvl1pPr>
          </a:lstStyle>
          <a:p>
            <a:r>
              <a:rPr lang="en-US"/>
              <a:t>Image</a:t>
            </a:r>
          </a:p>
        </p:txBody>
      </p:sp>
      <p:sp>
        <p:nvSpPr>
          <p:cNvPr id="14" name="Heading Placeholder - Dark Small Image">
            <a:extLst>
              <a:ext uri="{FF2B5EF4-FFF2-40B4-BE49-F238E27FC236}">
                <a16:creationId xmlns:a16="http://schemas.microsoft.com/office/drawing/2014/main" id="{760443FB-5A0F-364A-9CD5-CA440577E969}"/>
              </a:ext>
            </a:extLst>
          </p:cNvPr>
          <p:cNvSpPr>
            <a:spLocks noGrp="1"/>
          </p:cNvSpPr>
          <p:nvPr>
            <p:ph type="title" hasCustomPrompt="1"/>
          </p:nvPr>
        </p:nvSpPr>
        <p:spPr>
          <a:xfrm>
            <a:off x="578704" y="1105774"/>
            <a:ext cx="5486399" cy="604682"/>
          </a:xfrm>
          <a:prstGeom prst="rect">
            <a:avLst/>
          </a:prstGeom>
        </p:spPr>
        <p:txBody>
          <a:bodyPr anchor="t" anchorCtr="0">
            <a:noAutofit/>
          </a:bodyPr>
          <a:lstStyle>
            <a:lvl1pPr>
              <a:lnSpc>
                <a:spcPct val="85000"/>
              </a:lnSpc>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Heading goes here</a:t>
            </a:r>
            <a:endParaRPr lang="en-NL"/>
          </a:p>
        </p:txBody>
      </p:sp>
      <p:sp>
        <p:nvSpPr>
          <p:cNvPr id="16" name="Body Copy Placeholder - Dark Small Image">
            <a:extLst>
              <a:ext uri="{FF2B5EF4-FFF2-40B4-BE49-F238E27FC236}">
                <a16:creationId xmlns:a16="http://schemas.microsoft.com/office/drawing/2014/main" id="{76B01FF4-12BA-EB45-9869-252C7258AD6C}"/>
              </a:ext>
            </a:extLst>
          </p:cNvPr>
          <p:cNvSpPr>
            <a:spLocks noGrp="1"/>
          </p:cNvSpPr>
          <p:nvPr>
            <p:ph type="body" sz="quarter" idx="10"/>
          </p:nvPr>
        </p:nvSpPr>
        <p:spPr>
          <a:xfrm>
            <a:off x="599940" y="2012780"/>
            <a:ext cx="5474823" cy="3637825"/>
          </a:xfrm>
          <a:prstGeom prst="rect">
            <a:avLst/>
          </a:prstGeom>
        </p:spPr>
        <p:txBody>
          <a:bodyPr numCol="1">
            <a:noAutofit/>
          </a:bodyPr>
          <a:lstStyle>
            <a:lvl1pPr marL="228600" indent="-220663">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sh Graphic - Dark Small Image">
            <a:extLst>
              <a:ext uri="{FF2B5EF4-FFF2-40B4-BE49-F238E27FC236}">
                <a16:creationId xmlns:a16="http://schemas.microsoft.com/office/drawing/2014/main" id="{35CA5DDB-BAF4-D448-BCE7-231C3DA34AEC}"/>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Slide Number Placeholder - Dark Small Image">
            <a:extLst>
              <a:ext uri="{FF2B5EF4-FFF2-40B4-BE49-F238E27FC236}">
                <a16:creationId xmlns:a16="http://schemas.microsoft.com/office/drawing/2014/main" id="{497A7674-0E7D-D647-A662-6AE4ED2641B8}"/>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1" name="Footer Placeholder - Dark Master">
            <a:extLst>
              <a:ext uri="{FF2B5EF4-FFF2-40B4-BE49-F238E27FC236}">
                <a16:creationId xmlns:a16="http://schemas.microsoft.com/office/drawing/2014/main" id="{9F44E0F0-DB20-0446-A92D-159FC35B2431}"/>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349939973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Text &amp; Large Image">
    <p:spTree>
      <p:nvGrpSpPr>
        <p:cNvPr id="1" name=""/>
        <p:cNvGrpSpPr/>
        <p:nvPr/>
      </p:nvGrpSpPr>
      <p:grpSpPr>
        <a:xfrm>
          <a:off x="0" y="0"/>
          <a:ext cx="0" cy="0"/>
          <a:chOff x="0" y="0"/>
          <a:chExt cx="0" cy="0"/>
        </a:xfrm>
      </p:grpSpPr>
      <p:sp>
        <p:nvSpPr>
          <p:cNvPr id="3" name="Picture Placeholder - Dark Large Image">
            <a:extLst>
              <a:ext uri="{FF2B5EF4-FFF2-40B4-BE49-F238E27FC236}">
                <a16:creationId xmlns:a16="http://schemas.microsoft.com/office/drawing/2014/main" id="{B7114D83-78DD-9D49-BDDD-168044309741}"/>
              </a:ext>
            </a:extLst>
          </p:cNvPr>
          <p:cNvSpPr>
            <a:spLocks noGrp="1"/>
          </p:cNvSpPr>
          <p:nvPr>
            <p:ph type="pic" idx="1" hasCustomPrompt="1"/>
          </p:nvPr>
        </p:nvSpPr>
        <p:spPr>
          <a:xfrm>
            <a:off x="5524500" y="0"/>
            <a:ext cx="6667500" cy="6858000"/>
          </a:xfrm>
          <a:prstGeom prst="rect">
            <a:avLst/>
          </a:prstGeom>
          <a:solidFill>
            <a:schemeClr val="tx1">
              <a:lumMod val="50000"/>
              <a:lumOff val="50000"/>
            </a:schemeClr>
          </a:solidFill>
        </p:spPr>
        <p:txBody>
          <a:bodyPr anchor="ctr">
            <a:noAutofit/>
          </a:bodyPr>
          <a:lstStyle>
            <a:lvl1pPr marL="0" indent="0" algn="ctr">
              <a:buNone/>
              <a:defRPr sz="3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a:t>
            </a:r>
            <a:endParaRPr lang="en-NL"/>
          </a:p>
        </p:txBody>
      </p:sp>
      <p:sp>
        <p:nvSpPr>
          <p:cNvPr id="10" name="Heading Placeholder - Dark Large Image">
            <a:extLst>
              <a:ext uri="{FF2B5EF4-FFF2-40B4-BE49-F238E27FC236}">
                <a16:creationId xmlns:a16="http://schemas.microsoft.com/office/drawing/2014/main" id="{E810D892-5A91-F14D-AED7-80ECA9160448}"/>
              </a:ext>
            </a:extLst>
          </p:cNvPr>
          <p:cNvSpPr>
            <a:spLocks noGrp="1"/>
          </p:cNvSpPr>
          <p:nvPr>
            <p:ph type="title" hasCustomPrompt="1"/>
          </p:nvPr>
        </p:nvSpPr>
        <p:spPr>
          <a:xfrm>
            <a:off x="570721" y="1033798"/>
            <a:ext cx="6400801" cy="1435112"/>
          </a:xfrm>
          <a:prstGeom prst="rect">
            <a:avLst/>
          </a:prstGeom>
        </p:spPr>
        <p:txBody>
          <a:bodyPr anchor="t" anchorCtr="0">
            <a:noAutofit/>
          </a:bodyPr>
          <a:lstStyle>
            <a:lvl1pPr>
              <a:defRPr sz="6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Bold Heading Goes Here</a:t>
            </a:r>
            <a:endParaRPr lang="en-NL"/>
          </a:p>
        </p:txBody>
      </p:sp>
      <p:sp>
        <p:nvSpPr>
          <p:cNvPr id="11" name="Bod Copy Placeholder - Dark Large Image">
            <a:extLst>
              <a:ext uri="{FF2B5EF4-FFF2-40B4-BE49-F238E27FC236}">
                <a16:creationId xmlns:a16="http://schemas.microsoft.com/office/drawing/2014/main" id="{83FD9D0E-4AA3-B847-9AD3-4E9A1CF52120}"/>
              </a:ext>
            </a:extLst>
          </p:cNvPr>
          <p:cNvSpPr>
            <a:spLocks noGrp="1"/>
          </p:cNvSpPr>
          <p:nvPr>
            <p:ph type="body" sz="quarter" idx="10"/>
          </p:nvPr>
        </p:nvSpPr>
        <p:spPr>
          <a:xfrm>
            <a:off x="599941" y="2926947"/>
            <a:ext cx="4089721" cy="3190513"/>
          </a:xfrm>
          <a:prstGeom prst="rect">
            <a:avLst/>
          </a:prstGeom>
        </p:spPr>
        <p:txBody>
          <a:bodyPr numCol="1">
            <a:noAutofit/>
          </a:bodyPr>
          <a:lstStyle>
            <a:lvl1pPr marL="228600" indent="-220663">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sh Graphic - Dark Large Image">
            <a:extLst>
              <a:ext uri="{FF2B5EF4-FFF2-40B4-BE49-F238E27FC236}">
                <a16:creationId xmlns:a16="http://schemas.microsoft.com/office/drawing/2014/main" id="{2D25018D-D8A4-4B40-A941-4B939F2A2CF6}"/>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2215374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ark: Thank You">
    <p:spTree>
      <p:nvGrpSpPr>
        <p:cNvPr id="1" name=""/>
        <p:cNvGrpSpPr/>
        <p:nvPr/>
      </p:nvGrpSpPr>
      <p:grpSpPr>
        <a:xfrm>
          <a:off x="0" y="0"/>
          <a:ext cx="0" cy="0"/>
          <a:chOff x="0" y="0"/>
          <a:chExt cx="0" cy="0"/>
        </a:xfrm>
      </p:grpSpPr>
      <p:sp>
        <p:nvSpPr>
          <p:cNvPr id="18" name="Picture Placeholder - Dark Thank You">
            <a:extLst>
              <a:ext uri="{FF2B5EF4-FFF2-40B4-BE49-F238E27FC236}">
                <a16:creationId xmlns:a16="http://schemas.microsoft.com/office/drawing/2014/main" id="{572CC1CD-A906-EF40-BCB9-DD18F5B4F089}"/>
              </a:ext>
            </a:extLst>
          </p:cNvPr>
          <p:cNvSpPr>
            <a:spLocks noGrp="1"/>
          </p:cNvSpPr>
          <p:nvPr>
            <p:ph type="pic" idx="1" hasCustomPrompt="1"/>
          </p:nvPr>
        </p:nvSpPr>
        <p:spPr>
          <a:xfrm>
            <a:off x="0" y="0"/>
            <a:ext cx="12192000" cy="4343400"/>
          </a:xfrm>
          <a:prstGeom prst="rect">
            <a:avLst/>
          </a:prstGeom>
          <a:solidFill>
            <a:schemeClr val="tx1">
              <a:lumMod val="50000"/>
              <a:lumOff val="50000"/>
            </a:schemeClr>
          </a:solidFill>
        </p:spPr>
        <p:txBody>
          <a:bodyPr anchor="ctr"/>
          <a:lstStyle>
            <a:lvl1pPr marL="0" indent="0" algn="ctr">
              <a:buNone/>
              <a:defRPr sz="3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a:t>
            </a:r>
            <a:endParaRPr lang="en-NL"/>
          </a:p>
        </p:txBody>
      </p:sp>
      <p:sp>
        <p:nvSpPr>
          <p:cNvPr id="9" name="Thank You - Dark Thank You">
            <a:extLst>
              <a:ext uri="{FF2B5EF4-FFF2-40B4-BE49-F238E27FC236}">
                <a16:creationId xmlns:a16="http://schemas.microsoft.com/office/drawing/2014/main" id="{9E1128F5-971A-3042-9A4D-2E3A364E5333}"/>
              </a:ext>
            </a:extLst>
          </p:cNvPr>
          <p:cNvSpPr>
            <a:spLocks noGrp="1"/>
          </p:cNvSpPr>
          <p:nvPr>
            <p:ph type="title" hasCustomPrompt="1"/>
          </p:nvPr>
        </p:nvSpPr>
        <p:spPr>
          <a:xfrm>
            <a:off x="588613" y="3004748"/>
            <a:ext cx="10941752" cy="2424033"/>
          </a:xfrm>
          <a:prstGeom prst="rect">
            <a:avLst/>
          </a:prstGeom>
          <a:effectLst/>
        </p:spPr>
        <p:txBody>
          <a:bodyPr anchor="ctr" anchorCtr="0"/>
          <a:lstStyle>
            <a:lvl1pPr>
              <a:defRPr sz="14400" b="1" i="0" spc="-150">
                <a:solidFill>
                  <a:schemeClr val="bg1"/>
                </a:solidFill>
                <a:effectLst>
                  <a:glow rad="533400">
                    <a:schemeClr val="tx1">
                      <a:alpha val="20000"/>
                    </a:schemeClr>
                  </a:glow>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Thank You</a:t>
            </a:r>
            <a:endParaRPr lang="en-NL"/>
          </a:p>
        </p:txBody>
      </p:sp>
      <p:sp>
        <p:nvSpPr>
          <p:cNvPr id="11" name="Presenter Name/Title Placeholder - Dark Thank You">
            <a:extLst>
              <a:ext uri="{FF2B5EF4-FFF2-40B4-BE49-F238E27FC236}">
                <a16:creationId xmlns:a16="http://schemas.microsoft.com/office/drawing/2014/main" id="{3D7A0202-4B9A-BB44-B726-690D701ED6FE}"/>
              </a:ext>
            </a:extLst>
          </p:cNvPr>
          <p:cNvSpPr>
            <a:spLocks noGrp="1"/>
          </p:cNvSpPr>
          <p:nvPr>
            <p:ph idx="13" hasCustomPrompt="1"/>
          </p:nvPr>
        </p:nvSpPr>
        <p:spPr>
          <a:xfrm>
            <a:off x="969742" y="5032646"/>
            <a:ext cx="5126257" cy="358876"/>
          </a:xfrm>
          <a:prstGeom prst="rect">
            <a:avLst/>
          </a:prstGeom>
        </p:spPr>
        <p:txBody>
          <a:bodyPr bIns="46800" anchor="t" anchorCtr="0"/>
          <a:lstStyle>
            <a:lvl1pPr marL="0" indent="0" algn="l">
              <a:lnSpc>
                <a:spcPct val="100000"/>
              </a:lnSpc>
              <a:buNone/>
              <a:defRPr sz="1800" b="1"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Presenter Name, Presenter Title</a:t>
            </a:r>
          </a:p>
        </p:txBody>
      </p:sp>
      <p:pic>
        <p:nvPicPr>
          <p:cNvPr id="14" name="Valtech Logo - Dark Thank You">
            <a:extLst>
              <a:ext uri="{FF2B5EF4-FFF2-40B4-BE49-F238E27FC236}">
                <a16:creationId xmlns:a16="http://schemas.microsoft.com/office/drawing/2014/main" id="{83FF3268-95D7-7A4B-8284-8F4149E9F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4629" y="6335999"/>
            <a:ext cx="1550750" cy="315721"/>
          </a:xfrm>
          <a:prstGeom prst="rect">
            <a:avLst/>
          </a:prstGeom>
        </p:spPr>
      </p:pic>
      <p:sp>
        <p:nvSpPr>
          <p:cNvPr id="15" name="Slide Number Placeholder - Dark Thank You">
            <a:extLst>
              <a:ext uri="{FF2B5EF4-FFF2-40B4-BE49-F238E27FC236}">
                <a16:creationId xmlns:a16="http://schemas.microsoft.com/office/drawing/2014/main" id="{5272A028-A124-FA4B-87FE-BEA5AF58D3C6}"/>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9" name="Presenter Email/Phone Number Placeholder - Dark Thank You">
            <a:extLst>
              <a:ext uri="{FF2B5EF4-FFF2-40B4-BE49-F238E27FC236}">
                <a16:creationId xmlns:a16="http://schemas.microsoft.com/office/drawing/2014/main" id="{CF4299A5-69ED-9E4B-908C-8F20BD82BF09}"/>
              </a:ext>
            </a:extLst>
          </p:cNvPr>
          <p:cNvSpPr>
            <a:spLocks noGrp="1"/>
          </p:cNvSpPr>
          <p:nvPr>
            <p:ph idx="14" hasCustomPrompt="1"/>
          </p:nvPr>
        </p:nvSpPr>
        <p:spPr>
          <a:xfrm>
            <a:off x="969742" y="5309798"/>
            <a:ext cx="5126257" cy="604113"/>
          </a:xfrm>
          <a:prstGeom prst="rect">
            <a:avLst/>
          </a:prstGeom>
        </p:spPr>
        <p:txBody>
          <a:bodyPr bIns="46800" anchor="t" anchorCtr="0"/>
          <a:lstStyle>
            <a:lvl1pPr marL="0" indent="0" algn="l">
              <a:lnSpc>
                <a:spcPct val="100000"/>
              </a:lnSpc>
              <a:buNone/>
              <a:defRPr sz="1800" b="0"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Email</a:t>
            </a:r>
            <a:br>
              <a:rPr lang="en-US"/>
            </a:br>
            <a:r>
              <a:rPr lang="en-US"/>
              <a:t>Phone Number</a:t>
            </a:r>
          </a:p>
        </p:txBody>
      </p:sp>
      <p:sp>
        <p:nvSpPr>
          <p:cNvPr id="12" name="Footer Placeholder - Dark Master">
            <a:extLst>
              <a:ext uri="{FF2B5EF4-FFF2-40B4-BE49-F238E27FC236}">
                <a16:creationId xmlns:a16="http://schemas.microsoft.com/office/drawing/2014/main" id="{4C392CF6-63B0-454B-BA3A-A29FBDC946A0}"/>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3597911508"/>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Blank">
    <p:spTree>
      <p:nvGrpSpPr>
        <p:cNvPr id="1" name=""/>
        <p:cNvGrpSpPr/>
        <p:nvPr/>
      </p:nvGrpSpPr>
      <p:grpSpPr>
        <a:xfrm>
          <a:off x="0" y="0"/>
          <a:ext cx="0" cy="0"/>
          <a:chOff x="0" y="0"/>
          <a:chExt cx="0" cy="0"/>
        </a:xfrm>
      </p:grpSpPr>
      <p:sp>
        <p:nvSpPr>
          <p:cNvPr id="4" name="Slide Number Placeholder - Dark Blank">
            <a:extLst>
              <a:ext uri="{FF2B5EF4-FFF2-40B4-BE49-F238E27FC236}">
                <a16:creationId xmlns:a16="http://schemas.microsoft.com/office/drawing/2014/main" id="{4A817BFA-F3CD-9042-8299-9C644541166A}"/>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6" name="Footer Placeholder - Dark Master">
            <a:extLst>
              <a:ext uri="{FF2B5EF4-FFF2-40B4-BE49-F238E27FC236}">
                <a16:creationId xmlns:a16="http://schemas.microsoft.com/office/drawing/2014/main" id="{6681375A-DDDA-FB4C-8E50-57C90A005AA2}"/>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364272935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Cover Slid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D649D22-A3A6-3949-8A31-1CD456A40FFC}"/>
              </a:ext>
            </a:extLst>
          </p:cNvPr>
          <p:cNvSpPr/>
          <p:nvPr userDrawn="1"/>
        </p:nvSpPr>
        <p:spPr>
          <a:xfrm>
            <a:off x="1524000" y="1935163"/>
            <a:ext cx="9144000" cy="2990088"/>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esentation Title Placeholder - Light Cover">
            <a:extLst>
              <a:ext uri="{FF2B5EF4-FFF2-40B4-BE49-F238E27FC236}">
                <a16:creationId xmlns:a16="http://schemas.microsoft.com/office/drawing/2014/main" id="{EB6834F8-12D7-0944-8C23-E82BA8155223}"/>
              </a:ext>
            </a:extLst>
          </p:cNvPr>
          <p:cNvSpPr>
            <a:spLocks noGrp="1"/>
          </p:cNvSpPr>
          <p:nvPr>
            <p:ph type="ctrTitle" hasCustomPrompt="1"/>
          </p:nvPr>
        </p:nvSpPr>
        <p:spPr>
          <a:xfrm>
            <a:off x="1756065" y="2978388"/>
            <a:ext cx="7375146" cy="1874823"/>
          </a:xfrm>
          <a:prstGeom prst="rect">
            <a:avLst/>
          </a:prstGeom>
        </p:spPr>
        <p:txBody>
          <a:bodyPr lIns="90000" bIns="46800" anchor="b" anchorCtr="0">
            <a:noAutofit/>
          </a:bodyPr>
          <a:lstStyle>
            <a:lvl1pPr algn="l">
              <a:lnSpc>
                <a:spcPct val="85000"/>
              </a:lnSpc>
              <a:defRPr sz="6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Presentation Title Goes Here</a:t>
            </a:r>
            <a:endParaRPr lang="en-NL"/>
          </a:p>
        </p:txBody>
      </p:sp>
      <p:sp>
        <p:nvSpPr>
          <p:cNvPr id="6" name="Presenter Name Placeholder - Light Cover">
            <a:extLst>
              <a:ext uri="{FF2B5EF4-FFF2-40B4-BE49-F238E27FC236}">
                <a16:creationId xmlns:a16="http://schemas.microsoft.com/office/drawing/2014/main" id="{04B344EB-A86A-0C49-9459-5188542A79E3}"/>
              </a:ext>
            </a:extLst>
          </p:cNvPr>
          <p:cNvSpPr>
            <a:spLocks noGrp="1"/>
          </p:cNvSpPr>
          <p:nvPr>
            <p:ph type="subTitle" idx="1" hasCustomPrompt="1"/>
          </p:nvPr>
        </p:nvSpPr>
        <p:spPr>
          <a:xfrm>
            <a:off x="1857661" y="5200772"/>
            <a:ext cx="7362086" cy="331233"/>
          </a:xfrm>
          <a:prstGeom prst="rect">
            <a:avLst/>
          </a:prstGeom>
        </p:spPr>
        <p:txBody>
          <a:bodyPr lIns="0" anchor="t" anchorCtr="0">
            <a:noAutofit/>
          </a:bodyPr>
          <a:lstStyle>
            <a:lvl1pPr marL="0" indent="0" algn="l">
              <a:lnSpc>
                <a:spcPct val="100000"/>
              </a:lnSpc>
              <a:buNone/>
              <a:defRPr sz="18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NL"/>
          </a:p>
        </p:txBody>
      </p:sp>
      <p:pic>
        <p:nvPicPr>
          <p:cNvPr id="9" name="Valtech Logo - Light Cover">
            <a:extLst>
              <a:ext uri="{FF2B5EF4-FFF2-40B4-BE49-F238E27FC236}">
                <a16:creationId xmlns:a16="http://schemas.microsoft.com/office/drawing/2014/main" id="{DD412C70-F5A6-BA4B-8E61-9A49238D76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45838" y="1363924"/>
            <a:ext cx="1178927" cy="240021"/>
          </a:xfrm>
          <a:prstGeom prst="rect">
            <a:avLst/>
          </a:prstGeom>
        </p:spPr>
      </p:pic>
      <p:sp>
        <p:nvSpPr>
          <p:cNvPr id="8" name="Presenter Title Placeholder - Light Cover">
            <a:extLst>
              <a:ext uri="{FF2B5EF4-FFF2-40B4-BE49-F238E27FC236}">
                <a16:creationId xmlns:a16="http://schemas.microsoft.com/office/drawing/2014/main" id="{C12DD013-588E-FF43-8EEB-84081B9C0A6A}"/>
              </a:ext>
            </a:extLst>
          </p:cNvPr>
          <p:cNvSpPr>
            <a:spLocks noGrp="1"/>
          </p:cNvSpPr>
          <p:nvPr>
            <p:ph type="body" sz="quarter" idx="10" hasCustomPrompt="1"/>
          </p:nvPr>
        </p:nvSpPr>
        <p:spPr>
          <a:xfrm>
            <a:off x="1857371" y="5496381"/>
            <a:ext cx="7375525" cy="360363"/>
          </a:xfrm>
          <a:prstGeom prst="rect">
            <a:avLst/>
          </a:prstGeom>
        </p:spPr>
        <p:txBody>
          <a:bodyPr>
            <a:noAutofit/>
          </a:bodyPr>
          <a:lstStyle>
            <a:lvl1pPr marL="0" indent="0">
              <a:buFontTx/>
              <a:buNone/>
              <a:defRPr sz="1800" b="0" i="0">
                <a:latin typeface="Helvetica Neue Light" panose="02000403000000020004" pitchFamily="2" charset="0"/>
                <a:ea typeface="Helvetica Neue Light" panose="02000403000000020004" pitchFamily="2" charset="0"/>
              </a:defRPr>
            </a:lvl1pPr>
          </a:lstStyle>
          <a:p>
            <a:pPr lvl="0"/>
            <a:r>
              <a:rPr lang="en-US"/>
              <a:t>Presenter Title</a:t>
            </a:r>
          </a:p>
        </p:txBody>
      </p:sp>
      <p:sp>
        <p:nvSpPr>
          <p:cNvPr id="10" name="Slide Number Placeholder - Dark Master">
            <a:extLst>
              <a:ext uri="{FF2B5EF4-FFF2-40B4-BE49-F238E27FC236}">
                <a16:creationId xmlns:a16="http://schemas.microsoft.com/office/drawing/2014/main" id="{7082E058-0EC4-B847-BBFF-4CF7CB53463C}"/>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1" name="Footer Placeholder - Dark Master">
            <a:extLst>
              <a:ext uri="{FF2B5EF4-FFF2-40B4-BE49-F238E27FC236}">
                <a16:creationId xmlns:a16="http://schemas.microsoft.com/office/drawing/2014/main" id="{5DFB3F41-D019-DE47-9CD5-432CBBA58B33}"/>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104608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Agenda ">
    <p:spTree>
      <p:nvGrpSpPr>
        <p:cNvPr id="1" name=""/>
        <p:cNvGrpSpPr/>
        <p:nvPr/>
      </p:nvGrpSpPr>
      <p:grpSpPr>
        <a:xfrm>
          <a:off x="0" y="0"/>
          <a:ext cx="0" cy="0"/>
          <a:chOff x="0" y="0"/>
          <a:chExt cx="0" cy="0"/>
        </a:xfrm>
      </p:grpSpPr>
      <p:sp>
        <p:nvSpPr>
          <p:cNvPr id="11" name="Dash Graphic - Dark Agenda">
            <a:extLst>
              <a:ext uri="{FF2B5EF4-FFF2-40B4-BE49-F238E27FC236}">
                <a16:creationId xmlns:a16="http://schemas.microsoft.com/office/drawing/2014/main" id="{CB156D84-CF7A-5C46-9EAF-0F50E10260A9}"/>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icture Placeholder - Dark Agenda">
            <a:extLst>
              <a:ext uri="{FF2B5EF4-FFF2-40B4-BE49-F238E27FC236}">
                <a16:creationId xmlns:a16="http://schemas.microsoft.com/office/drawing/2014/main" id="{228CABEA-94FE-AB4B-BC10-E8E9DEC1B092}"/>
              </a:ext>
            </a:extLst>
          </p:cNvPr>
          <p:cNvSpPr>
            <a:spLocks noGrp="1" noChangeAspect="1"/>
          </p:cNvSpPr>
          <p:nvPr>
            <p:ph type="pic" sz="quarter" idx="14" hasCustomPrompt="1"/>
          </p:nvPr>
        </p:nvSpPr>
        <p:spPr>
          <a:xfrm>
            <a:off x="7924798" y="0"/>
            <a:ext cx="4267202" cy="6858000"/>
          </a:xfrm>
          <a:prstGeom prst="rect">
            <a:avLst/>
          </a:prstGeom>
          <a:solidFill>
            <a:schemeClr val="tx1">
              <a:lumMod val="50000"/>
              <a:lumOff val="50000"/>
            </a:schemeClr>
          </a:solidFill>
        </p:spPr>
        <p:txBody>
          <a:bodyPr anchor="ctr" anchorCtr="1">
            <a:noAutofit/>
          </a:bodyPr>
          <a:lstStyle>
            <a:lvl1pPr marL="0" indent="0" algn="ctr">
              <a:buNone/>
              <a:defRPr sz="16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Image</a:t>
            </a:r>
            <a:endParaRPr lang="en-NL"/>
          </a:p>
        </p:txBody>
      </p:sp>
      <p:sp>
        <p:nvSpPr>
          <p:cNvPr id="28" name="Heading Placeholder - Dark Agenda">
            <a:extLst>
              <a:ext uri="{FF2B5EF4-FFF2-40B4-BE49-F238E27FC236}">
                <a16:creationId xmlns:a16="http://schemas.microsoft.com/office/drawing/2014/main" id="{01422AD2-E019-4740-83A2-060DAA6637A1}"/>
              </a:ext>
            </a:extLst>
          </p:cNvPr>
          <p:cNvSpPr>
            <a:spLocks noGrp="1"/>
          </p:cNvSpPr>
          <p:nvPr>
            <p:ph type="title" hasCustomPrompt="1"/>
          </p:nvPr>
        </p:nvSpPr>
        <p:spPr>
          <a:xfrm>
            <a:off x="609599" y="1073049"/>
            <a:ext cx="6400801" cy="604682"/>
          </a:xfrm>
          <a:prstGeom prst="rect">
            <a:avLst/>
          </a:prstGeom>
        </p:spPr>
        <p:txBody>
          <a:bodyPr anchor="t" anchorCtr="0">
            <a:noAutofit/>
          </a:bodyPr>
          <a:lstStyle>
            <a:lvl1pPr>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Agenda</a:t>
            </a:r>
            <a:endParaRPr lang="en-NL"/>
          </a:p>
        </p:txBody>
      </p:sp>
      <p:sp>
        <p:nvSpPr>
          <p:cNvPr id="10" name="Body Copy Placeholder - Dark Agenda">
            <a:extLst>
              <a:ext uri="{FF2B5EF4-FFF2-40B4-BE49-F238E27FC236}">
                <a16:creationId xmlns:a16="http://schemas.microsoft.com/office/drawing/2014/main" id="{94F0D8C3-A09D-7C44-9452-0F36C9864905}"/>
              </a:ext>
            </a:extLst>
          </p:cNvPr>
          <p:cNvSpPr>
            <a:spLocks noGrp="1"/>
          </p:cNvSpPr>
          <p:nvPr>
            <p:ph type="body" sz="quarter" idx="15" hasCustomPrompt="1"/>
          </p:nvPr>
        </p:nvSpPr>
        <p:spPr>
          <a:xfrm>
            <a:off x="612820" y="2059615"/>
            <a:ext cx="6397580" cy="3645725"/>
          </a:xfrm>
          <a:prstGeom prst="rect">
            <a:avLst/>
          </a:prstGeom>
        </p:spPr>
        <p:txBody>
          <a:bodyPr/>
          <a:lstStyle>
            <a:lvl1pPr marL="0" indent="0">
              <a:spcBef>
                <a:spcPts val="0"/>
              </a:spcBef>
              <a:spcAft>
                <a:spcPts val="0"/>
              </a:spcAft>
              <a:buFontTx/>
              <a:buNone/>
              <a:tabLst>
                <a:tab pos="627063" algn="l"/>
              </a:tabLst>
              <a:defRPr sz="1800"/>
            </a:lvl1pPr>
          </a:lstStyle>
          <a:p>
            <a:pPr lvl="0"/>
            <a:r>
              <a:rPr lang="en-US"/>
              <a:t>##  	Section Title or Item Name</a:t>
            </a:r>
            <a:br>
              <a:rPr lang="en-US"/>
            </a:br>
            <a:br>
              <a:rPr lang="en-US"/>
            </a:br>
            <a:r>
              <a:rPr lang="en-US"/>
              <a:t>##  	Section Title or Item Name</a:t>
            </a:r>
            <a:br>
              <a:rPr lang="en-US"/>
            </a:br>
            <a:br>
              <a:rPr lang="en-US"/>
            </a:br>
            <a:r>
              <a:rPr lang="en-US"/>
              <a:t>##  	Section Title or Item Name</a:t>
            </a:r>
            <a:br>
              <a:rPr lang="en-US"/>
            </a:br>
            <a:br>
              <a:rPr lang="en-US"/>
            </a:br>
            <a:r>
              <a:rPr lang="en-US"/>
              <a:t>##  	Section Title or Item Name</a:t>
            </a:r>
            <a:br>
              <a:rPr lang="en-US"/>
            </a:br>
            <a:br>
              <a:rPr lang="en-US"/>
            </a:br>
            <a:r>
              <a:rPr lang="en-US"/>
              <a:t>##  	Section Title or Item Name</a:t>
            </a:r>
          </a:p>
        </p:txBody>
      </p:sp>
      <p:sp>
        <p:nvSpPr>
          <p:cNvPr id="8" name="Slide Number Placeholder - Dark Agenda">
            <a:extLst>
              <a:ext uri="{FF2B5EF4-FFF2-40B4-BE49-F238E27FC236}">
                <a16:creationId xmlns:a16="http://schemas.microsoft.com/office/drawing/2014/main" id="{55DAA81A-0A55-C74D-901B-A9CFED9B4C14}"/>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3" name="Footer Placeholder - Dark Master">
            <a:extLst>
              <a:ext uri="{FF2B5EF4-FFF2-40B4-BE49-F238E27FC236}">
                <a16:creationId xmlns:a16="http://schemas.microsoft.com/office/drawing/2014/main" id="{6404CF1D-0F96-EB4A-8795-08418F916DEA}"/>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 Neue LT Std 75"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107304828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Agenda ">
    <p:spTree>
      <p:nvGrpSpPr>
        <p:cNvPr id="1" name=""/>
        <p:cNvGrpSpPr/>
        <p:nvPr/>
      </p:nvGrpSpPr>
      <p:grpSpPr>
        <a:xfrm>
          <a:off x="0" y="0"/>
          <a:ext cx="0" cy="0"/>
          <a:chOff x="0" y="0"/>
          <a:chExt cx="0" cy="0"/>
        </a:xfrm>
      </p:grpSpPr>
      <p:sp>
        <p:nvSpPr>
          <p:cNvPr id="11" name="Dash Graphic - Light Agenda">
            <a:extLst>
              <a:ext uri="{FF2B5EF4-FFF2-40B4-BE49-F238E27FC236}">
                <a16:creationId xmlns:a16="http://schemas.microsoft.com/office/drawing/2014/main" id="{CB156D84-CF7A-5C46-9EAF-0F50E10260A9}"/>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icture Placeholder - Light Agenda">
            <a:extLst>
              <a:ext uri="{FF2B5EF4-FFF2-40B4-BE49-F238E27FC236}">
                <a16:creationId xmlns:a16="http://schemas.microsoft.com/office/drawing/2014/main" id="{228CABEA-94FE-AB4B-BC10-E8E9DEC1B092}"/>
              </a:ext>
            </a:extLst>
          </p:cNvPr>
          <p:cNvSpPr>
            <a:spLocks noGrp="1" noChangeAspect="1"/>
          </p:cNvSpPr>
          <p:nvPr>
            <p:ph type="pic" sz="quarter" idx="14" hasCustomPrompt="1"/>
          </p:nvPr>
        </p:nvSpPr>
        <p:spPr>
          <a:xfrm>
            <a:off x="7924798" y="0"/>
            <a:ext cx="4267202" cy="6858000"/>
          </a:xfrm>
          <a:prstGeom prst="rect">
            <a:avLst/>
          </a:prstGeom>
          <a:solidFill>
            <a:schemeClr val="tx1">
              <a:lumMod val="50000"/>
              <a:lumOff val="50000"/>
            </a:schemeClr>
          </a:solidFill>
        </p:spPr>
        <p:txBody>
          <a:bodyPr anchor="ctr" anchorCtr="1">
            <a:noAutofit/>
          </a:bodyPr>
          <a:lstStyle>
            <a:lvl1pPr marL="0" indent="0" algn="ctr">
              <a:buNone/>
              <a:defRPr sz="160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Image</a:t>
            </a:r>
            <a:endParaRPr lang="en-NL"/>
          </a:p>
        </p:txBody>
      </p:sp>
      <p:sp>
        <p:nvSpPr>
          <p:cNvPr id="28" name="Heading Placeholder - Light Agenda">
            <a:extLst>
              <a:ext uri="{FF2B5EF4-FFF2-40B4-BE49-F238E27FC236}">
                <a16:creationId xmlns:a16="http://schemas.microsoft.com/office/drawing/2014/main" id="{01422AD2-E019-4740-83A2-060DAA6637A1}"/>
              </a:ext>
            </a:extLst>
          </p:cNvPr>
          <p:cNvSpPr>
            <a:spLocks noGrp="1"/>
          </p:cNvSpPr>
          <p:nvPr>
            <p:ph type="title" hasCustomPrompt="1"/>
          </p:nvPr>
        </p:nvSpPr>
        <p:spPr>
          <a:xfrm>
            <a:off x="609599" y="1073049"/>
            <a:ext cx="6400801" cy="604682"/>
          </a:xfrm>
          <a:prstGeom prst="rect">
            <a:avLst/>
          </a:prstGeom>
        </p:spPr>
        <p:txBody>
          <a:bodyPr anchor="t" anchorCtr="0">
            <a:noAutofit/>
          </a:bodyPr>
          <a:lstStyle>
            <a:lvl1pPr>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Agenda</a:t>
            </a:r>
            <a:endParaRPr lang="en-NL"/>
          </a:p>
        </p:txBody>
      </p:sp>
      <p:sp>
        <p:nvSpPr>
          <p:cNvPr id="10" name="Body Copy Placeholder - Light Agenda">
            <a:extLst>
              <a:ext uri="{FF2B5EF4-FFF2-40B4-BE49-F238E27FC236}">
                <a16:creationId xmlns:a16="http://schemas.microsoft.com/office/drawing/2014/main" id="{94F0D8C3-A09D-7C44-9452-0F36C9864905}"/>
              </a:ext>
            </a:extLst>
          </p:cNvPr>
          <p:cNvSpPr>
            <a:spLocks noGrp="1"/>
          </p:cNvSpPr>
          <p:nvPr>
            <p:ph type="body" sz="quarter" idx="15" hasCustomPrompt="1"/>
          </p:nvPr>
        </p:nvSpPr>
        <p:spPr>
          <a:xfrm>
            <a:off x="612820" y="2059615"/>
            <a:ext cx="6397580" cy="3645725"/>
          </a:xfrm>
          <a:prstGeom prst="rect">
            <a:avLst/>
          </a:prstGeom>
        </p:spPr>
        <p:txBody>
          <a:bodyPr/>
          <a:lstStyle>
            <a:lvl1pPr marL="0" indent="0">
              <a:spcBef>
                <a:spcPts val="0"/>
              </a:spcBef>
              <a:spcAft>
                <a:spcPts val="0"/>
              </a:spcAft>
              <a:buFontTx/>
              <a:buNone/>
              <a:tabLst>
                <a:tab pos="627063" algn="l"/>
              </a:tabLst>
              <a:defRPr sz="1800"/>
            </a:lvl1pPr>
          </a:lstStyle>
          <a:p>
            <a:pPr lvl="0"/>
            <a:r>
              <a:rPr lang="en-US"/>
              <a:t>##  	Section Title or Item Name</a:t>
            </a:r>
            <a:br>
              <a:rPr lang="en-US"/>
            </a:br>
            <a:br>
              <a:rPr lang="en-US"/>
            </a:br>
            <a:r>
              <a:rPr lang="en-US"/>
              <a:t>##  	Section Title or Item Name</a:t>
            </a:r>
            <a:br>
              <a:rPr lang="en-US"/>
            </a:br>
            <a:br>
              <a:rPr lang="en-US"/>
            </a:br>
            <a:r>
              <a:rPr lang="en-US"/>
              <a:t>##  	Section Title or Item Name</a:t>
            </a:r>
            <a:br>
              <a:rPr lang="en-US"/>
            </a:br>
            <a:br>
              <a:rPr lang="en-US"/>
            </a:br>
            <a:r>
              <a:rPr lang="en-US"/>
              <a:t>##  	Section Title or Item Name</a:t>
            </a:r>
            <a:br>
              <a:rPr lang="en-US"/>
            </a:br>
            <a:br>
              <a:rPr lang="en-US"/>
            </a:br>
            <a:r>
              <a:rPr lang="en-US"/>
              <a:t>##  	Section Title or Item Name</a:t>
            </a:r>
          </a:p>
        </p:txBody>
      </p:sp>
      <p:sp>
        <p:nvSpPr>
          <p:cNvPr id="9" name="Slide Number Placeholder - Dark Master">
            <a:extLst>
              <a:ext uri="{FF2B5EF4-FFF2-40B4-BE49-F238E27FC236}">
                <a16:creationId xmlns:a16="http://schemas.microsoft.com/office/drawing/2014/main" id="{0E36326B-CC3E-6645-9FC4-247DA2352A9B}"/>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4" name="Footer Placeholder - Dark Master">
            <a:extLst>
              <a:ext uri="{FF2B5EF4-FFF2-40B4-BE49-F238E27FC236}">
                <a16:creationId xmlns:a16="http://schemas.microsoft.com/office/drawing/2014/main" id="{C9840305-17B6-6742-B405-7525AA4EC1A7}"/>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426794268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Section Divider ">
    <p:bg>
      <p:bgPr>
        <a:gradFill>
          <a:gsLst>
            <a:gs pos="14000">
              <a:schemeClr val="bg1"/>
            </a:gs>
            <a:gs pos="70000">
              <a:schemeClr val="bg1">
                <a:alpha val="0"/>
              </a:schemeClr>
            </a:gs>
          </a:gsLst>
          <a:lin ang="1200000" scaled="0"/>
        </a:gradFill>
        <a:effectLst/>
      </p:bgPr>
    </p:bg>
    <p:spTree>
      <p:nvGrpSpPr>
        <p:cNvPr id="1" name=""/>
        <p:cNvGrpSpPr/>
        <p:nvPr/>
      </p:nvGrpSpPr>
      <p:grpSpPr>
        <a:xfrm>
          <a:off x="0" y="0"/>
          <a:ext cx="0" cy="0"/>
          <a:chOff x="0" y="0"/>
          <a:chExt cx="0" cy="0"/>
        </a:xfrm>
      </p:grpSpPr>
      <p:sp>
        <p:nvSpPr>
          <p:cNvPr id="4" name="Picture Placeholder - Light Section Divider">
            <a:extLst>
              <a:ext uri="{FF2B5EF4-FFF2-40B4-BE49-F238E27FC236}">
                <a16:creationId xmlns:a16="http://schemas.microsoft.com/office/drawing/2014/main" id="{4417B31C-4F2B-1241-AD56-8278C1133ABA}"/>
              </a:ext>
            </a:extLst>
          </p:cNvPr>
          <p:cNvSpPr>
            <a:spLocks noGrp="1"/>
          </p:cNvSpPr>
          <p:nvPr>
            <p:ph type="pic" sz="quarter" idx="11" hasCustomPrompt="1"/>
          </p:nvPr>
        </p:nvSpPr>
        <p:spPr>
          <a:xfrm>
            <a:off x="1524000" y="0"/>
            <a:ext cx="10668000" cy="6858000"/>
          </a:xfrm>
          <a:solidFill>
            <a:schemeClr val="tx1">
              <a:lumMod val="50000"/>
              <a:lumOff val="50000"/>
            </a:schemeClr>
          </a:solidFill>
        </p:spPr>
        <p:txBody>
          <a:bodyPr anchor="ctr"/>
          <a:lstStyle>
            <a:lvl1pPr marL="7937" indent="0" algn="ctr">
              <a:buFontTx/>
              <a:buNone/>
              <a:defRPr/>
            </a:lvl1pPr>
          </a:lstStyle>
          <a:p>
            <a:r>
              <a:rPr lang="en-US"/>
              <a:t>Image</a:t>
            </a:r>
          </a:p>
        </p:txBody>
      </p:sp>
      <p:sp>
        <p:nvSpPr>
          <p:cNvPr id="16" name="White Gradient - Light Section Divider">
            <a:extLst>
              <a:ext uri="{FF2B5EF4-FFF2-40B4-BE49-F238E27FC236}">
                <a16:creationId xmlns:a16="http://schemas.microsoft.com/office/drawing/2014/main" id="{9644E215-2ACC-154F-BF36-C9AB648EA19C}"/>
              </a:ext>
            </a:extLst>
          </p:cNvPr>
          <p:cNvSpPr>
            <a:spLocks noGrp="1"/>
          </p:cNvSpPr>
          <p:nvPr>
            <p:ph sz="quarter" idx="12"/>
          </p:nvPr>
        </p:nvSpPr>
        <p:spPr>
          <a:xfrm>
            <a:off x="-1" y="0"/>
            <a:ext cx="6717323" cy="6858000"/>
          </a:xfrm>
          <a:gradFill>
            <a:gsLst>
              <a:gs pos="45000">
                <a:schemeClr val="bg1"/>
              </a:gs>
              <a:gs pos="84000">
                <a:schemeClr val="bg1">
                  <a:alpha val="0"/>
                </a:schemeClr>
              </a:gs>
            </a:gsLst>
            <a:lin ang="600000" scaled="0"/>
          </a:gradFill>
        </p:spPr>
        <p:txBody>
          <a:bodyPr/>
          <a:lstStyle>
            <a:lvl1pPr marL="7937" indent="0">
              <a:buNone/>
              <a:defRPr>
                <a:noFill/>
              </a:defRPr>
            </a:lvl1pPr>
          </a:lstStyle>
          <a:p>
            <a:pPr lvl="0"/>
            <a:r>
              <a:rPr lang="en-US"/>
              <a:t>Click to edit Master text styles</a:t>
            </a:r>
          </a:p>
        </p:txBody>
      </p:sp>
      <p:sp>
        <p:nvSpPr>
          <p:cNvPr id="19" name="Dash Graphic - Light Section Divider">
            <a:extLst>
              <a:ext uri="{FF2B5EF4-FFF2-40B4-BE49-F238E27FC236}">
                <a16:creationId xmlns:a16="http://schemas.microsoft.com/office/drawing/2014/main" id="{D86993A3-A9D2-1848-A78B-99AEFE76276B}"/>
              </a:ext>
            </a:extLst>
          </p:cNvPr>
          <p:cNvSpPr>
            <a:spLocks noGrp="1"/>
          </p:cNvSpPr>
          <p:nvPr>
            <p:ph sz="quarter" idx="13"/>
          </p:nvPr>
        </p:nvSpPr>
        <p:spPr>
          <a:xfrm>
            <a:off x="609600" y="685800"/>
            <a:ext cx="752475" cy="125413"/>
          </a:xfrm>
          <a:solidFill>
            <a:schemeClr val="tx1"/>
          </a:solidFill>
          <a:ln>
            <a:noFill/>
          </a:ln>
        </p:spPr>
        <p:txBody>
          <a:bodyPr/>
          <a:lstStyle>
            <a:lvl1pPr marL="7937" indent="0">
              <a:buNone/>
              <a:defRPr>
                <a:noFill/>
              </a:defRPr>
            </a:lvl1pPr>
          </a:lstStyle>
          <a:p>
            <a:pPr lvl="0"/>
            <a:r>
              <a:rPr lang="en-US"/>
              <a:t>Click to edit Master text styles</a:t>
            </a:r>
          </a:p>
        </p:txBody>
      </p:sp>
      <p:sp>
        <p:nvSpPr>
          <p:cNvPr id="9" name="Section Title Placeholder - Light Section Divider">
            <a:extLst>
              <a:ext uri="{FF2B5EF4-FFF2-40B4-BE49-F238E27FC236}">
                <a16:creationId xmlns:a16="http://schemas.microsoft.com/office/drawing/2014/main" id="{5DC0BEC4-F466-6447-BBB5-654BA9F9F797}"/>
              </a:ext>
            </a:extLst>
          </p:cNvPr>
          <p:cNvSpPr>
            <a:spLocks noGrp="1"/>
          </p:cNvSpPr>
          <p:nvPr userDrawn="1">
            <p:ph type="title" hasCustomPrompt="1"/>
          </p:nvPr>
        </p:nvSpPr>
        <p:spPr>
          <a:xfrm>
            <a:off x="596720" y="1789080"/>
            <a:ext cx="4600651" cy="4194240"/>
          </a:xfrm>
          <a:effectLst/>
        </p:spPr>
        <p:txBody>
          <a:bodyPr anchor="t" anchorCtr="0">
            <a:noAutofit/>
          </a:bodyPr>
          <a:lstStyle>
            <a:lvl1pPr>
              <a:lnSpc>
                <a:spcPct val="85000"/>
              </a:lnSpc>
              <a:defRPr sz="6000" b="1" i="0" spc="0">
                <a:solidFill>
                  <a:schemeClr val="tx1"/>
                </a:solidFill>
                <a:effectLst>
                  <a:glow>
                    <a:schemeClr val="accent3">
                      <a:satMod val="175000"/>
                      <a:alpha val="40000"/>
                    </a:schemeClr>
                  </a:glow>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Section Title Goes Here</a:t>
            </a:r>
            <a:endParaRPr lang="en-NL"/>
          </a:p>
        </p:txBody>
      </p:sp>
      <p:sp>
        <p:nvSpPr>
          <p:cNvPr id="12" name="Subheading Placeholder - Light Section Divider">
            <a:extLst>
              <a:ext uri="{FF2B5EF4-FFF2-40B4-BE49-F238E27FC236}">
                <a16:creationId xmlns:a16="http://schemas.microsoft.com/office/drawing/2014/main" id="{35357847-54BA-4448-B159-7770CAE436E2}"/>
              </a:ext>
            </a:extLst>
          </p:cNvPr>
          <p:cNvSpPr>
            <a:spLocks noGrp="1"/>
          </p:cNvSpPr>
          <p:nvPr userDrawn="1">
            <p:ph type="body" sz="quarter" idx="10" hasCustomPrompt="1"/>
          </p:nvPr>
        </p:nvSpPr>
        <p:spPr>
          <a:xfrm>
            <a:off x="593500" y="1016781"/>
            <a:ext cx="4572000" cy="447564"/>
          </a:xfrm>
          <a:prstGeom prst="rect">
            <a:avLst/>
          </a:prstGeom>
          <a:effectLst/>
        </p:spPr>
        <p:txBody>
          <a:bodyPr>
            <a:noAutofit/>
          </a:bodyPr>
          <a:lstStyle>
            <a:lvl1pPr marL="0" indent="0">
              <a:buFontTx/>
              <a:buNone/>
              <a:defRPr sz="4000" b="0" i="0">
                <a:effectLst/>
                <a:latin typeface="Helvetica Neue Light" panose="02000403000000020004" pitchFamily="2" charset="0"/>
                <a:ea typeface="Helvetica Neue Light" panose="02000403000000020004" pitchFamily="2" charset="0"/>
              </a:defRPr>
            </a:lvl1pPr>
          </a:lstStyle>
          <a:p>
            <a:pPr lvl="0"/>
            <a:r>
              <a:rPr lang="en-US" b="0" i="0">
                <a:latin typeface="Helvetica Neue Light" panose="02000403000000020004" pitchFamily="2" charset="0"/>
                <a:ea typeface="Helvetica Neue Light" panose="02000403000000020004" pitchFamily="2" charset="0"/>
              </a:rPr>
              <a:t>Section ##</a:t>
            </a:r>
            <a:endParaRPr lang="en-US"/>
          </a:p>
        </p:txBody>
      </p:sp>
    </p:spTree>
    <p:extLst>
      <p:ext uri="{BB962C8B-B14F-4D97-AF65-F5344CB8AC3E}">
        <p14:creationId xmlns:p14="http://schemas.microsoft.com/office/powerpoint/2010/main" val="1158254497"/>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Text Only (Impactful)">
    <p:spTree>
      <p:nvGrpSpPr>
        <p:cNvPr id="1" name=""/>
        <p:cNvGrpSpPr/>
        <p:nvPr/>
      </p:nvGrpSpPr>
      <p:grpSpPr>
        <a:xfrm>
          <a:off x="0" y="0"/>
          <a:ext cx="0" cy="0"/>
          <a:chOff x="0" y="0"/>
          <a:chExt cx="0" cy="0"/>
        </a:xfrm>
      </p:grpSpPr>
      <p:sp>
        <p:nvSpPr>
          <p:cNvPr id="2" name="Subheading Placeholder - Light Impactful">
            <a:extLst>
              <a:ext uri="{FF2B5EF4-FFF2-40B4-BE49-F238E27FC236}">
                <a16:creationId xmlns:a16="http://schemas.microsoft.com/office/drawing/2014/main" id="{9CC6AAC5-D915-E448-AF76-6D1595AE7140}"/>
              </a:ext>
            </a:extLst>
          </p:cNvPr>
          <p:cNvSpPr>
            <a:spLocks noGrp="1"/>
          </p:cNvSpPr>
          <p:nvPr>
            <p:ph type="title" hasCustomPrompt="1"/>
          </p:nvPr>
        </p:nvSpPr>
        <p:spPr>
          <a:xfrm>
            <a:off x="575501" y="1072245"/>
            <a:ext cx="10076399" cy="515075"/>
          </a:xfrm>
          <a:prstGeom prst="rect">
            <a:avLst/>
          </a:prstGeom>
        </p:spPr>
        <p:txBody>
          <a:bodyPr rIns="0" bIns="0" anchor="t" anchorCtr="0">
            <a:noAutofit/>
          </a:bodyPr>
          <a:lstStyle>
            <a:lvl1pPr defTabSz="457200">
              <a:defRPr sz="4000" b="0" i="0" spc="0">
                <a:latin typeface="Helvetica Neue Light" panose="02000403000000020004" pitchFamily="2" charset="0"/>
                <a:ea typeface="Helvetica Neue Light" panose="02000403000000020004" pitchFamily="2" charset="0"/>
                <a:cs typeface="Helvetica Neue" panose="02000503000000020004" pitchFamily="2" charset="0"/>
              </a:defRPr>
            </a:lvl1pPr>
          </a:lstStyle>
          <a:p>
            <a:r>
              <a:rPr lang="en-US"/>
              <a:t>Informative subhead</a:t>
            </a:r>
            <a:endParaRPr lang="en-NL"/>
          </a:p>
        </p:txBody>
      </p:sp>
      <p:sp>
        <p:nvSpPr>
          <p:cNvPr id="3" name="Body Copy Placeholder - Light Impactful">
            <a:extLst>
              <a:ext uri="{FF2B5EF4-FFF2-40B4-BE49-F238E27FC236}">
                <a16:creationId xmlns:a16="http://schemas.microsoft.com/office/drawing/2014/main" id="{D41D900A-AA64-224E-8746-180898686385}"/>
              </a:ext>
            </a:extLst>
          </p:cNvPr>
          <p:cNvSpPr>
            <a:spLocks noGrp="1"/>
          </p:cNvSpPr>
          <p:nvPr>
            <p:ph idx="1" hasCustomPrompt="1"/>
          </p:nvPr>
        </p:nvSpPr>
        <p:spPr>
          <a:xfrm>
            <a:off x="610445" y="1991728"/>
            <a:ext cx="10051115" cy="4167592"/>
          </a:xfrm>
          <a:prstGeom prst="rect">
            <a:avLst/>
          </a:prstGeom>
        </p:spPr>
        <p:txBody>
          <a:bodyPr lIns="0" rIns="0" bIns="0">
            <a:noAutofit/>
          </a:bodyPr>
          <a:lstStyle>
            <a:lvl1pPr marL="0" indent="0">
              <a:lnSpc>
                <a:spcPct val="85000"/>
              </a:lnSpc>
              <a:spcBef>
                <a:spcPts val="0"/>
              </a:spcBef>
              <a:buNone/>
              <a:defRPr sz="6000" b="1" i="0" spc="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Your impactful message can go here.</a:t>
            </a:r>
            <a:endParaRPr lang="en-NL"/>
          </a:p>
        </p:txBody>
      </p:sp>
      <p:sp>
        <p:nvSpPr>
          <p:cNvPr id="16" name="Dash Graphic - Light Impactful">
            <a:extLst>
              <a:ext uri="{FF2B5EF4-FFF2-40B4-BE49-F238E27FC236}">
                <a16:creationId xmlns:a16="http://schemas.microsoft.com/office/drawing/2014/main" id="{57269028-9684-A945-AF52-8F26668824FD}"/>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7" name="V Logo - Light Impactful">
            <a:extLst>
              <a:ext uri="{FF2B5EF4-FFF2-40B4-BE49-F238E27FC236}">
                <a16:creationId xmlns:a16="http://schemas.microsoft.com/office/drawing/2014/main" id="{2310191F-153A-804F-82FC-B984C24897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5059" y="6254719"/>
            <a:ext cx="542925" cy="542925"/>
          </a:xfrm>
          <a:prstGeom prst="rect">
            <a:avLst/>
          </a:prstGeom>
        </p:spPr>
      </p:pic>
      <p:sp>
        <p:nvSpPr>
          <p:cNvPr id="9" name="Slide Number Placeholder - Dark Master">
            <a:extLst>
              <a:ext uri="{FF2B5EF4-FFF2-40B4-BE49-F238E27FC236}">
                <a16:creationId xmlns:a16="http://schemas.microsoft.com/office/drawing/2014/main" id="{A8827900-3918-394C-B946-E51320190332}"/>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0" name="Footer Placeholder - Dark Master">
            <a:extLst>
              <a:ext uri="{FF2B5EF4-FFF2-40B4-BE49-F238E27FC236}">
                <a16:creationId xmlns:a16="http://schemas.microsoft.com/office/drawing/2014/main" id="{95C60D32-3AC3-4342-A9F6-00147627EE2B}"/>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312641304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Text Only - 2 Column">
    <p:spTree>
      <p:nvGrpSpPr>
        <p:cNvPr id="1" name=""/>
        <p:cNvGrpSpPr/>
        <p:nvPr/>
      </p:nvGrpSpPr>
      <p:grpSpPr>
        <a:xfrm>
          <a:off x="0" y="0"/>
          <a:ext cx="0" cy="0"/>
          <a:chOff x="0" y="0"/>
          <a:chExt cx="0" cy="0"/>
        </a:xfrm>
      </p:grpSpPr>
      <p:sp>
        <p:nvSpPr>
          <p:cNvPr id="4" name="Body Copy Placeholder - Light 2 Columns">
            <a:extLst>
              <a:ext uri="{FF2B5EF4-FFF2-40B4-BE49-F238E27FC236}">
                <a16:creationId xmlns:a16="http://schemas.microsoft.com/office/drawing/2014/main" id="{6DF061F5-8AA5-214E-BF3D-6FEA9E878102}"/>
              </a:ext>
            </a:extLst>
          </p:cNvPr>
          <p:cNvSpPr>
            <a:spLocks noGrp="1"/>
          </p:cNvSpPr>
          <p:nvPr>
            <p:ph type="body" sz="quarter" idx="10"/>
          </p:nvPr>
        </p:nvSpPr>
        <p:spPr>
          <a:xfrm>
            <a:off x="599940" y="2012775"/>
            <a:ext cx="10982460" cy="3637825"/>
          </a:xfrm>
          <a:prstGeom prst="rect">
            <a:avLst/>
          </a:prstGeom>
        </p:spPr>
        <p:txBody>
          <a:bodyPr numCol="2" spcCol="457200">
            <a:noAutofit/>
          </a:bodyPr>
          <a:lstStyle>
            <a:lvl1pPr marL="228600" indent="-220663">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eading Placeholder - Light 2 Columns">
            <a:extLst>
              <a:ext uri="{FF2B5EF4-FFF2-40B4-BE49-F238E27FC236}">
                <a16:creationId xmlns:a16="http://schemas.microsoft.com/office/drawing/2014/main" id="{6876ABE9-9793-5245-A7F8-3229A048D431}"/>
              </a:ext>
            </a:extLst>
          </p:cNvPr>
          <p:cNvSpPr>
            <a:spLocks noGrp="1"/>
          </p:cNvSpPr>
          <p:nvPr>
            <p:ph type="title" hasCustomPrompt="1"/>
          </p:nvPr>
        </p:nvSpPr>
        <p:spPr>
          <a:xfrm>
            <a:off x="578704" y="1105774"/>
            <a:ext cx="10069975" cy="604682"/>
          </a:xfrm>
          <a:prstGeom prst="rect">
            <a:avLst/>
          </a:prstGeom>
        </p:spPr>
        <p:txBody>
          <a:bodyPr anchor="t" anchorCtr="0">
            <a:noAutofit/>
          </a:bodyPr>
          <a:lstStyle>
            <a:lvl1pPr>
              <a:lnSpc>
                <a:spcPct val="85000"/>
              </a:lnSpc>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Heading goes here</a:t>
            </a:r>
            <a:endParaRPr lang="en-NL"/>
          </a:p>
        </p:txBody>
      </p:sp>
      <p:sp>
        <p:nvSpPr>
          <p:cNvPr id="12" name="Dash Graphic - Light 2 Columns">
            <a:extLst>
              <a:ext uri="{FF2B5EF4-FFF2-40B4-BE49-F238E27FC236}">
                <a16:creationId xmlns:a16="http://schemas.microsoft.com/office/drawing/2014/main" id="{A8B1B47E-47BA-A143-AC42-4114C9BAFAEA}"/>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V Logo - Light 2 Columns">
            <a:extLst>
              <a:ext uri="{FF2B5EF4-FFF2-40B4-BE49-F238E27FC236}">
                <a16:creationId xmlns:a16="http://schemas.microsoft.com/office/drawing/2014/main" id="{E3C85E50-7514-F540-BCBF-6264C7278A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5059" y="6254719"/>
            <a:ext cx="542925" cy="542925"/>
          </a:xfrm>
          <a:prstGeom prst="rect">
            <a:avLst/>
          </a:prstGeom>
        </p:spPr>
      </p:pic>
      <p:sp>
        <p:nvSpPr>
          <p:cNvPr id="10" name="Slide Number Placeholder - Dark Master">
            <a:extLst>
              <a:ext uri="{FF2B5EF4-FFF2-40B4-BE49-F238E27FC236}">
                <a16:creationId xmlns:a16="http://schemas.microsoft.com/office/drawing/2014/main" id="{B4A27667-C514-7D45-8AF3-FEA00C58A6E1}"/>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1" name="Footer Placeholder - Dark Master">
            <a:extLst>
              <a:ext uri="{FF2B5EF4-FFF2-40B4-BE49-F238E27FC236}">
                <a16:creationId xmlns:a16="http://schemas.microsoft.com/office/drawing/2014/main" id="{4637DFA9-8013-374B-804B-218D2CC78104}"/>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348282556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Text &amp; Small Image">
    <p:spTree>
      <p:nvGrpSpPr>
        <p:cNvPr id="1" name=""/>
        <p:cNvGrpSpPr/>
        <p:nvPr/>
      </p:nvGrpSpPr>
      <p:grpSpPr>
        <a:xfrm>
          <a:off x="0" y="0"/>
          <a:ext cx="0" cy="0"/>
          <a:chOff x="0" y="0"/>
          <a:chExt cx="0" cy="0"/>
        </a:xfrm>
      </p:grpSpPr>
      <p:sp>
        <p:nvSpPr>
          <p:cNvPr id="4" name="Picture Placeholder - Light Small Image">
            <a:extLst>
              <a:ext uri="{FF2B5EF4-FFF2-40B4-BE49-F238E27FC236}">
                <a16:creationId xmlns:a16="http://schemas.microsoft.com/office/drawing/2014/main" id="{CCE86D56-6C36-0149-8A2A-9D6F62DF78DA}"/>
              </a:ext>
            </a:extLst>
          </p:cNvPr>
          <p:cNvSpPr>
            <a:spLocks noGrp="1"/>
          </p:cNvSpPr>
          <p:nvPr>
            <p:ph type="pic" sz="quarter" idx="13" hasCustomPrompt="1"/>
          </p:nvPr>
        </p:nvSpPr>
        <p:spPr>
          <a:xfrm>
            <a:off x="7010400" y="1143000"/>
            <a:ext cx="4571999" cy="4571999"/>
          </a:xfrm>
          <a:prstGeom prst="rect">
            <a:avLst/>
          </a:prstGeom>
          <a:solidFill>
            <a:schemeClr val="tx1">
              <a:lumMod val="50000"/>
              <a:lumOff val="50000"/>
            </a:schemeClr>
          </a:solidFill>
        </p:spPr>
        <p:txBody>
          <a:bodyPr anchor="ctr">
            <a:noAutofit/>
          </a:bodyPr>
          <a:lstStyle>
            <a:lvl1pPr marL="0" indent="0" algn="ctr">
              <a:buNone/>
              <a:defRPr/>
            </a:lvl1pPr>
          </a:lstStyle>
          <a:p>
            <a:r>
              <a:rPr lang="en-US"/>
              <a:t>Image</a:t>
            </a:r>
          </a:p>
        </p:txBody>
      </p:sp>
      <p:sp>
        <p:nvSpPr>
          <p:cNvPr id="14" name="Heading Placeholder - Light Small Image">
            <a:extLst>
              <a:ext uri="{FF2B5EF4-FFF2-40B4-BE49-F238E27FC236}">
                <a16:creationId xmlns:a16="http://schemas.microsoft.com/office/drawing/2014/main" id="{760443FB-5A0F-364A-9CD5-CA440577E969}"/>
              </a:ext>
            </a:extLst>
          </p:cNvPr>
          <p:cNvSpPr>
            <a:spLocks noGrp="1"/>
          </p:cNvSpPr>
          <p:nvPr>
            <p:ph type="title" hasCustomPrompt="1"/>
          </p:nvPr>
        </p:nvSpPr>
        <p:spPr>
          <a:xfrm>
            <a:off x="578704" y="1105774"/>
            <a:ext cx="5486399" cy="604682"/>
          </a:xfrm>
          <a:prstGeom prst="rect">
            <a:avLst/>
          </a:prstGeom>
        </p:spPr>
        <p:txBody>
          <a:bodyPr anchor="t" anchorCtr="0">
            <a:noAutofit/>
          </a:bodyPr>
          <a:lstStyle>
            <a:lvl1pPr>
              <a:lnSpc>
                <a:spcPct val="85000"/>
              </a:lnSpc>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Heading goes here</a:t>
            </a:r>
            <a:endParaRPr lang="en-NL"/>
          </a:p>
        </p:txBody>
      </p:sp>
      <p:sp>
        <p:nvSpPr>
          <p:cNvPr id="16" name="Body Copy Placeholder - Light Small Image">
            <a:extLst>
              <a:ext uri="{FF2B5EF4-FFF2-40B4-BE49-F238E27FC236}">
                <a16:creationId xmlns:a16="http://schemas.microsoft.com/office/drawing/2014/main" id="{76B01FF4-12BA-EB45-9869-252C7258AD6C}"/>
              </a:ext>
            </a:extLst>
          </p:cNvPr>
          <p:cNvSpPr>
            <a:spLocks noGrp="1"/>
          </p:cNvSpPr>
          <p:nvPr>
            <p:ph type="body" sz="quarter" idx="10"/>
          </p:nvPr>
        </p:nvSpPr>
        <p:spPr>
          <a:xfrm>
            <a:off x="599940" y="2012780"/>
            <a:ext cx="5474823" cy="3637825"/>
          </a:xfrm>
          <a:prstGeom prst="rect">
            <a:avLst/>
          </a:prstGeom>
        </p:spPr>
        <p:txBody>
          <a:bodyPr numCol="1">
            <a:noAutofit/>
          </a:bodyPr>
          <a:lstStyle>
            <a:lvl1pPr marL="228600" indent="-220663">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sh Graphic - Light Small Image">
            <a:extLst>
              <a:ext uri="{FF2B5EF4-FFF2-40B4-BE49-F238E27FC236}">
                <a16:creationId xmlns:a16="http://schemas.microsoft.com/office/drawing/2014/main" id="{35CA5DDB-BAF4-D448-BCE7-231C3DA34AEC}"/>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8" name="V Logo - Light Small Image">
            <a:extLst>
              <a:ext uri="{FF2B5EF4-FFF2-40B4-BE49-F238E27FC236}">
                <a16:creationId xmlns:a16="http://schemas.microsoft.com/office/drawing/2014/main" id="{11980EDC-9537-444F-8DFC-2DC59CC5C0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5059" y="6254719"/>
            <a:ext cx="542925" cy="542925"/>
          </a:xfrm>
          <a:prstGeom prst="rect">
            <a:avLst/>
          </a:prstGeom>
        </p:spPr>
      </p:pic>
      <p:sp>
        <p:nvSpPr>
          <p:cNvPr id="10" name="Slide Number Placeholder - Dark Master">
            <a:extLst>
              <a:ext uri="{FF2B5EF4-FFF2-40B4-BE49-F238E27FC236}">
                <a16:creationId xmlns:a16="http://schemas.microsoft.com/office/drawing/2014/main" id="{CDC16BEF-3A46-3A49-BA4F-BF6A49D83C29}"/>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1" name="Footer Placeholder - Dark Master">
            <a:extLst>
              <a:ext uri="{FF2B5EF4-FFF2-40B4-BE49-F238E27FC236}">
                <a16:creationId xmlns:a16="http://schemas.microsoft.com/office/drawing/2014/main" id="{68EFC79C-3905-E144-8964-08E7D26028AE}"/>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402530928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Text &amp; Large Image">
    <p:spTree>
      <p:nvGrpSpPr>
        <p:cNvPr id="1" name=""/>
        <p:cNvGrpSpPr/>
        <p:nvPr/>
      </p:nvGrpSpPr>
      <p:grpSpPr>
        <a:xfrm>
          <a:off x="0" y="0"/>
          <a:ext cx="0" cy="0"/>
          <a:chOff x="0" y="0"/>
          <a:chExt cx="0" cy="0"/>
        </a:xfrm>
      </p:grpSpPr>
      <p:sp>
        <p:nvSpPr>
          <p:cNvPr id="3" name="Picture Placeholder Dash Graphic - Light Large Image">
            <a:extLst>
              <a:ext uri="{FF2B5EF4-FFF2-40B4-BE49-F238E27FC236}">
                <a16:creationId xmlns:a16="http://schemas.microsoft.com/office/drawing/2014/main" id="{B7114D83-78DD-9D49-BDDD-168044309741}"/>
              </a:ext>
            </a:extLst>
          </p:cNvPr>
          <p:cNvSpPr>
            <a:spLocks noGrp="1"/>
          </p:cNvSpPr>
          <p:nvPr>
            <p:ph type="pic" idx="1" hasCustomPrompt="1"/>
          </p:nvPr>
        </p:nvSpPr>
        <p:spPr>
          <a:xfrm>
            <a:off x="5524500" y="0"/>
            <a:ext cx="6667500" cy="6858000"/>
          </a:xfrm>
          <a:prstGeom prst="rect">
            <a:avLst/>
          </a:prstGeom>
          <a:solidFill>
            <a:schemeClr val="tx1">
              <a:lumMod val="50000"/>
              <a:lumOff val="50000"/>
            </a:schemeClr>
          </a:solidFill>
        </p:spPr>
        <p:txBody>
          <a:bodyPr anchor="ctr">
            <a:noAutofit/>
          </a:bodyPr>
          <a:lstStyle>
            <a:lvl1pPr marL="0" indent="0" algn="ctr">
              <a:buNone/>
              <a:defRPr sz="3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a:t>
            </a:r>
            <a:endParaRPr lang="en-NL"/>
          </a:p>
        </p:txBody>
      </p:sp>
      <p:sp>
        <p:nvSpPr>
          <p:cNvPr id="10" name="Heading Placeholder Dash Graphic - Light Large Image">
            <a:extLst>
              <a:ext uri="{FF2B5EF4-FFF2-40B4-BE49-F238E27FC236}">
                <a16:creationId xmlns:a16="http://schemas.microsoft.com/office/drawing/2014/main" id="{E810D892-5A91-F14D-AED7-80ECA9160448}"/>
              </a:ext>
            </a:extLst>
          </p:cNvPr>
          <p:cNvSpPr>
            <a:spLocks noGrp="1"/>
          </p:cNvSpPr>
          <p:nvPr>
            <p:ph type="title" hasCustomPrompt="1"/>
          </p:nvPr>
        </p:nvSpPr>
        <p:spPr>
          <a:xfrm>
            <a:off x="570721" y="1033798"/>
            <a:ext cx="6400801" cy="1435112"/>
          </a:xfrm>
          <a:prstGeom prst="rect">
            <a:avLst/>
          </a:prstGeom>
        </p:spPr>
        <p:txBody>
          <a:bodyPr anchor="t" anchorCtr="0">
            <a:noAutofit/>
          </a:bodyPr>
          <a:lstStyle>
            <a:lvl1pPr>
              <a:defRPr sz="6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Bold Heading Goes Here</a:t>
            </a:r>
            <a:endParaRPr lang="en-NL"/>
          </a:p>
        </p:txBody>
      </p:sp>
      <p:sp>
        <p:nvSpPr>
          <p:cNvPr id="11" name="Body Copy Placeholder Dash Graphic - Light Large Image">
            <a:extLst>
              <a:ext uri="{FF2B5EF4-FFF2-40B4-BE49-F238E27FC236}">
                <a16:creationId xmlns:a16="http://schemas.microsoft.com/office/drawing/2014/main" id="{83FD9D0E-4AA3-B847-9AD3-4E9A1CF52120}"/>
              </a:ext>
            </a:extLst>
          </p:cNvPr>
          <p:cNvSpPr>
            <a:spLocks noGrp="1"/>
          </p:cNvSpPr>
          <p:nvPr>
            <p:ph type="body" sz="quarter" idx="10"/>
          </p:nvPr>
        </p:nvSpPr>
        <p:spPr>
          <a:xfrm>
            <a:off x="599941" y="2926947"/>
            <a:ext cx="4089721" cy="3190513"/>
          </a:xfrm>
          <a:prstGeom prst="rect">
            <a:avLst/>
          </a:prstGeom>
        </p:spPr>
        <p:txBody>
          <a:bodyPr numCol="1">
            <a:noAutofit/>
          </a:bodyPr>
          <a:lstStyle>
            <a:lvl1pPr marL="228600" indent="-220663">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sh Graphic - Light Large Image">
            <a:extLst>
              <a:ext uri="{FF2B5EF4-FFF2-40B4-BE49-F238E27FC236}">
                <a16:creationId xmlns:a16="http://schemas.microsoft.com/office/drawing/2014/main" id="{2D25018D-D8A4-4B40-A941-4B939F2A2CF6}"/>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78876376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Thank You">
    <p:spTree>
      <p:nvGrpSpPr>
        <p:cNvPr id="1" name=""/>
        <p:cNvGrpSpPr/>
        <p:nvPr/>
      </p:nvGrpSpPr>
      <p:grpSpPr>
        <a:xfrm>
          <a:off x="0" y="0"/>
          <a:ext cx="0" cy="0"/>
          <a:chOff x="0" y="0"/>
          <a:chExt cx="0" cy="0"/>
        </a:xfrm>
      </p:grpSpPr>
      <p:sp>
        <p:nvSpPr>
          <p:cNvPr id="18" name="Picture Placeholder - Light Thank You">
            <a:extLst>
              <a:ext uri="{FF2B5EF4-FFF2-40B4-BE49-F238E27FC236}">
                <a16:creationId xmlns:a16="http://schemas.microsoft.com/office/drawing/2014/main" id="{572CC1CD-A906-EF40-BCB9-DD18F5B4F089}"/>
              </a:ext>
            </a:extLst>
          </p:cNvPr>
          <p:cNvSpPr>
            <a:spLocks noGrp="1"/>
          </p:cNvSpPr>
          <p:nvPr>
            <p:ph type="pic" idx="1" hasCustomPrompt="1"/>
          </p:nvPr>
        </p:nvSpPr>
        <p:spPr>
          <a:xfrm>
            <a:off x="0" y="0"/>
            <a:ext cx="12192000" cy="4343400"/>
          </a:xfrm>
          <a:prstGeom prst="rect">
            <a:avLst/>
          </a:prstGeom>
          <a:solidFill>
            <a:schemeClr val="tx1">
              <a:lumMod val="50000"/>
              <a:lumOff val="50000"/>
            </a:schemeClr>
          </a:solidFill>
        </p:spPr>
        <p:txBody>
          <a:bodyPr anchor="ctr"/>
          <a:lstStyle>
            <a:lvl1pPr marL="0" indent="0" algn="ctr">
              <a:buNone/>
              <a:defRPr sz="3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a:t>
            </a:r>
            <a:endParaRPr lang="en-NL"/>
          </a:p>
        </p:txBody>
      </p:sp>
      <p:sp>
        <p:nvSpPr>
          <p:cNvPr id="9" name="Thank You Title - Light Thank You">
            <a:extLst>
              <a:ext uri="{FF2B5EF4-FFF2-40B4-BE49-F238E27FC236}">
                <a16:creationId xmlns:a16="http://schemas.microsoft.com/office/drawing/2014/main" id="{9E1128F5-971A-3042-9A4D-2E3A364E5333}"/>
              </a:ext>
            </a:extLst>
          </p:cNvPr>
          <p:cNvSpPr>
            <a:spLocks noGrp="1"/>
          </p:cNvSpPr>
          <p:nvPr>
            <p:ph type="title" hasCustomPrompt="1"/>
          </p:nvPr>
        </p:nvSpPr>
        <p:spPr>
          <a:xfrm>
            <a:off x="588613" y="3004748"/>
            <a:ext cx="10941752" cy="2424033"/>
          </a:xfrm>
          <a:prstGeom prst="rect">
            <a:avLst/>
          </a:prstGeom>
          <a:effectLst/>
        </p:spPr>
        <p:txBody>
          <a:bodyPr anchor="ctr" anchorCtr="0"/>
          <a:lstStyle>
            <a:lvl1pPr>
              <a:defRPr sz="14400" b="1" i="0" spc="-150">
                <a:solidFill>
                  <a:schemeClr val="tx1"/>
                </a:solidFill>
                <a:effectLst>
                  <a:glow rad="330200">
                    <a:schemeClr val="bg1">
                      <a:alpha val="40000"/>
                    </a:schemeClr>
                  </a:glow>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Thank You</a:t>
            </a:r>
            <a:endParaRPr lang="en-NL"/>
          </a:p>
        </p:txBody>
      </p:sp>
      <p:sp>
        <p:nvSpPr>
          <p:cNvPr id="11" name="Presenter Nme/Title Placeholder - Light Thank You">
            <a:extLst>
              <a:ext uri="{FF2B5EF4-FFF2-40B4-BE49-F238E27FC236}">
                <a16:creationId xmlns:a16="http://schemas.microsoft.com/office/drawing/2014/main" id="{3D7A0202-4B9A-BB44-B726-690D701ED6FE}"/>
              </a:ext>
            </a:extLst>
          </p:cNvPr>
          <p:cNvSpPr>
            <a:spLocks noGrp="1"/>
          </p:cNvSpPr>
          <p:nvPr>
            <p:ph idx="13" hasCustomPrompt="1"/>
          </p:nvPr>
        </p:nvSpPr>
        <p:spPr>
          <a:xfrm>
            <a:off x="969742" y="5032646"/>
            <a:ext cx="5126257" cy="358876"/>
          </a:xfrm>
          <a:prstGeom prst="rect">
            <a:avLst/>
          </a:prstGeom>
        </p:spPr>
        <p:txBody>
          <a:bodyPr bIns="46800" anchor="t" anchorCtr="0"/>
          <a:lstStyle>
            <a:lvl1pPr marL="0" indent="0" algn="l">
              <a:lnSpc>
                <a:spcPct val="100000"/>
              </a:lnSpc>
              <a:buNone/>
              <a:defRPr sz="1800" b="1"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Presenter Name, Presenter Title</a:t>
            </a:r>
          </a:p>
        </p:txBody>
      </p:sp>
      <p:sp>
        <p:nvSpPr>
          <p:cNvPr id="16" name="Presenter Email/Phone Number Placeholder - Light Thank You">
            <a:extLst>
              <a:ext uri="{FF2B5EF4-FFF2-40B4-BE49-F238E27FC236}">
                <a16:creationId xmlns:a16="http://schemas.microsoft.com/office/drawing/2014/main" id="{DDE45DF4-E73E-B34A-A992-E6947B91AD87}"/>
              </a:ext>
            </a:extLst>
          </p:cNvPr>
          <p:cNvSpPr>
            <a:spLocks noGrp="1"/>
          </p:cNvSpPr>
          <p:nvPr>
            <p:ph idx="14" hasCustomPrompt="1"/>
          </p:nvPr>
        </p:nvSpPr>
        <p:spPr>
          <a:xfrm>
            <a:off x="969742" y="5309798"/>
            <a:ext cx="5126257" cy="604113"/>
          </a:xfrm>
          <a:prstGeom prst="rect">
            <a:avLst/>
          </a:prstGeom>
        </p:spPr>
        <p:txBody>
          <a:bodyPr bIns="46800" anchor="t" anchorCtr="0"/>
          <a:lstStyle>
            <a:lvl1pPr marL="0" indent="0" algn="l">
              <a:lnSpc>
                <a:spcPct val="100000"/>
              </a:lnSpc>
              <a:buNone/>
              <a:defRPr sz="1800" b="0"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Email</a:t>
            </a:r>
            <a:br>
              <a:rPr lang="en-US"/>
            </a:br>
            <a:r>
              <a:rPr lang="en-US"/>
              <a:t>Phone Number</a:t>
            </a:r>
          </a:p>
        </p:txBody>
      </p:sp>
      <p:pic>
        <p:nvPicPr>
          <p:cNvPr id="14" name="Valtech Logo - Light Thank You">
            <a:extLst>
              <a:ext uri="{FF2B5EF4-FFF2-40B4-BE49-F238E27FC236}">
                <a16:creationId xmlns:a16="http://schemas.microsoft.com/office/drawing/2014/main" id="{83FF3268-95D7-7A4B-8284-8F4149E9F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4629" y="6335999"/>
            <a:ext cx="1550750" cy="315721"/>
          </a:xfrm>
          <a:prstGeom prst="rect">
            <a:avLst/>
          </a:prstGeom>
        </p:spPr>
      </p:pic>
      <p:sp>
        <p:nvSpPr>
          <p:cNvPr id="12" name="Slide Number Placeholder - Dark Master">
            <a:extLst>
              <a:ext uri="{FF2B5EF4-FFF2-40B4-BE49-F238E27FC236}">
                <a16:creationId xmlns:a16="http://schemas.microsoft.com/office/drawing/2014/main" id="{12FA0C5F-9809-B34D-B0E9-3B2D6DB65C1E}"/>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3" name="Footer Placeholder - Dark Master">
            <a:extLst>
              <a:ext uri="{FF2B5EF4-FFF2-40B4-BE49-F238E27FC236}">
                <a16:creationId xmlns:a16="http://schemas.microsoft.com/office/drawing/2014/main" id="{86BD0A70-BF3E-344D-BEA6-790808D45B07}"/>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1428334818"/>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Blank">
    <p:spTree>
      <p:nvGrpSpPr>
        <p:cNvPr id="1" name=""/>
        <p:cNvGrpSpPr/>
        <p:nvPr/>
      </p:nvGrpSpPr>
      <p:grpSpPr>
        <a:xfrm>
          <a:off x="0" y="0"/>
          <a:ext cx="0" cy="0"/>
          <a:chOff x="0" y="0"/>
          <a:chExt cx="0" cy="0"/>
        </a:xfrm>
      </p:grpSpPr>
      <p:pic>
        <p:nvPicPr>
          <p:cNvPr id="4" name="V Logo - Light Blank">
            <a:extLst>
              <a:ext uri="{FF2B5EF4-FFF2-40B4-BE49-F238E27FC236}">
                <a16:creationId xmlns:a16="http://schemas.microsoft.com/office/drawing/2014/main" id="{8D42C22C-AF87-2A4A-8E4F-7581B858B0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5059" y="6254719"/>
            <a:ext cx="542925" cy="542925"/>
          </a:xfrm>
          <a:prstGeom prst="rect">
            <a:avLst/>
          </a:prstGeom>
        </p:spPr>
      </p:pic>
      <p:sp>
        <p:nvSpPr>
          <p:cNvPr id="6" name="Slide Number Placeholder - Dark Master">
            <a:extLst>
              <a:ext uri="{FF2B5EF4-FFF2-40B4-BE49-F238E27FC236}">
                <a16:creationId xmlns:a16="http://schemas.microsoft.com/office/drawing/2014/main" id="{7E223681-9E5E-BA4F-9B98-51A7BC5A27A3}"/>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9" name="Footer Placeholder - Dark Master">
            <a:extLst>
              <a:ext uri="{FF2B5EF4-FFF2-40B4-BE49-F238E27FC236}">
                <a16:creationId xmlns:a16="http://schemas.microsoft.com/office/drawing/2014/main" id="{5EB291AA-EB0E-FD4C-8227-3C8BADA98223}"/>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113590693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ark: Blank">
    <p:spTree>
      <p:nvGrpSpPr>
        <p:cNvPr id="1" name=""/>
        <p:cNvGrpSpPr/>
        <p:nvPr/>
      </p:nvGrpSpPr>
      <p:grpSpPr>
        <a:xfrm>
          <a:off x="0" y="0"/>
          <a:ext cx="0" cy="0"/>
          <a:chOff x="0" y="0"/>
          <a:chExt cx="0" cy="0"/>
        </a:xfrm>
      </p:grpSpPr>
      <p:sp>
        <p:nvSpPr>
          <p:cNvPr id="4" name="Slide Number Placeholder - Dark Blank">
            <a:extLst>
              <a:ext uri="{FF2B5EF4-FFF2-40B4-BE49-F238E27FC236}">
                <a16:creationId xmlns:a16="http://schemas.microsoft.com/office/drawing/2014/main" id="{4A817BFA-F3CD-9042-8299-9C644541166A}"/>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6" name="Footer Placeholder - Dark Master">
            <a:extLst>
              <a:ext uri="{FF2B5EF4-FFF2-40B4-BE49-F238E27FC236}">
                <a16:creationId xmlns:a16="http://schemas.microsoft.com/office/drawing/2014/main" id="{6681375A-DDDA-FB4C-8E50-57C90A005AA2}"/>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2067552790"/>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6F95-26B9-7349-963E-C91CC37C8BF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5EF9FAB-B4B8-2F45-A732-00718D77A0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386664-5567-BC45-A74B-F2560D0C0C93}"/>
              </a:ext>
            </a:extLst>
          </p:cNvPr>
          <p:cNvSpPr>
            <a:spLocks noGrp="1"/>
          </p:cNvSpPr>
          <p:nvPr>
            <p:ph type="dt" sz="half" idx="10"/>
          </p:nvPr>
        </p:nvSpPr>
        <p:spPr/>
        <p:txBody>
          <a:bodyPr/>
          <a:lstStyle/>
          <a:p>
            <a:fld id="{8D84C1A2-0AC5-3B4F-A424-7516E7399A8F}" type="datetime1">
              <a:rPr lang="en-US" smtClean="0"/>
              <a:t>7/18/22</a:t>
            </a:fld>
            <a:endParaRPr lang="en-US"/>
          </a:p>
        </p:txBody>
      </p:sp>
      <p:sp>
        <p:nvSpPr>
          <p:cNvPr id="5" name="Footer Placeholder 4">
            <a:extLst>
              <a:ext uri="{FF2B5EF4-FFF2-40B4-BE49-F238E27FC236}">
                <a16:creationId xmlns:a16="http://schemas.microsoft.com/office/drawing/2014/main" id="{C0F0C7A7-FBD8-5744-BDF4-6B61271A4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5867D-1DD3-8A4F-92C2-601324E6F16A}"/>
              </a:ext>
            </a:extLst>
          </p:cNvPr>
          <p:cNvSpPr>
            <a:spLocks noGrp="1"/>
          </p:cNvSpPr>
          <p:nvPr>
            <p:ph type="sldNum" sz="quarter" idx="12"/>
          </p:nvPr>
        </p:nvSpPr>
        <p:spPr/>
        <p:txBody>
          <a:bodyPr/>
          <a:lstStyle/>
          <a:p>
            <a:fld id="{F3C310A0-804C-D94A-B7D6-468EE8986F1E}" type="slidenum">
              <a:rPr lang="en-US" smtClean="0"/>
              <a:t>‹#›</a:t>
            </a:fld>
            <a:endParaRPr lang="en-US"/>
          </a:p>
        </p:txBody>
      </p:sp>
    </p:spTree>
    <p:extLst>
      <p:ext uri="{BB962C8B-B14F-4D97-AF65-F5344CB8AC3E}">
        <p14:creationId xmlns:p14="http://schemas.microsoft.com/office/powerpoint/2010/main" val="305865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rk: Section Divider ">
    <p:bg>
      <p:bgPr>
        <a:gradFill>
          <a:gsLst>
            <a:gs pos="14000">
              <a:schemeClr val="bg1"/>
            </a:gs>
            <a:gs pos="70000">
              <a:schemeClr val="bg1">
                <a:alpha val="0"/>
              </a:schemeClr>
            </a:gs>
          </a:gsLst>
          <a:lin ang="1200000" scaled="0"/>
        </a:gradFill>
        <a:effectLst/>
      </p:bgPr>
    </p:bg>
    <p:spTree>
      <p:nvGrpSpPr>
        <p:cNvPr id="1" name=""/>
        <p:cNvGrpSpPr/>
        <p:nvPr/>
      </p:nvGrpSpPr>
      <p:grpSpPr>
        <a:xfrm>
          <a:off x="0" y="0"/>
          <a:ext cx="0" cy="0"/>
          <a:chOff x="0" y="0"/>
          <a:chExt cx="0" cy="0"/>
        </a:xfrm>
      </p:grpSpPr>
      <p:sp>
        <p:nvSpPr>
          <p:cNvPr id="4" name="Picture Placeholder - Dark Section Divider">
            <a:extLst>
              <a:ext uri="{FF2B5EF4-FFF2-40B4-BE49-F238E27FC236}">
                <a16:creationId xmlns:a16="http://schemas.microsoft.com/office/drawing/2014/main" id="{4417B31C-4F2B-1241-AD56-8278C1133ABA}"/>
              </a:ext>
            </a:extLst>
          </p:cNvPr>
          <p:cNvSpPr>
            <a:spLocks noGrp="1"/>
          </p:cNvSpPr>
          <p:nvPr>
            <p:ph type="pic" sz="quarter" idx="11" hasCustomPrompt="1"/>
          </p:nvPr>
        </p:nvSpPr>
        <p:spPr>
          <a:xfrm>
            <a:off x="1524000" y="0"/>
            <a:ext cx="10668000" cy="6858000"/>
          </a:xfrm>
          <a:prstGeom prst="rect">
            <a:avLst/>
          </a:prstGeom>
          <a:solidFill>
            <a:schemeClr val="tx1">
              <a:lumMod val="50000"/>
              <a:lumOff val="50000"/>
            </a:schemeClr>
          </a:solidFill>
        </p:spPr>
        <p:txBody>
          <a:bodyPr anchor="ctr"/>
          <a:lstStyle>
            <a:lvl1pPr marL="7937" indent="0" algn="ctr">
              <a:buFontTx/>
              <a:buNone/>
              <a:defRPr>
                <a:solidFill>
                  <a:schemeClr val="tx1"/>
                </a:solidFill>
              </a:defRPr>
            </a:lvl1pPr>
          </a:lstStyle>
          <a:p>
            <a:r>
              <a:rPr lang="en-US"/>
              <a:t>Image</a:t>
            </a:r>
          </a:p>
        </p:txBody>
      </p:sp>
      <p:sp>
        <p:nvSpPr>
          <p:cNvPr id="16" name="Gradient - Dark Section Divider">
            <a:extLst>
              <a:ext uri="{FF2B5EF4-FFF2-40B4-BE49-F238E27FC236}">
                <a16:creationId xmlns:a16="http://schemas.microsoft.com/office/drawing/2014/main" id="{9644E215-2ACC-154F-BF36-C9AB648EA19C}"/>
              </a:ext>
            </a:extLst>
          </p:cNvPr>
          <p:cNvSpPr>
            <a:spLocks noGrp="1"/>
          </p:cNvSpPr>
          <p:nvPr>
            <p:ph sz="quarter" idx="12"/>
          </p:nvPr>
        </p:nvSpPr>
        <p:spPr>
          <a:xfrm>
            <a:off x="-1" y="0"/>
            <a:ext cx="6717323" cy="6858000"/>
          </a:xfrm>
          <a:prstGeom prst="rect">
            <a:avLst/>
          </a:prstGeom>
          <a:gradFill>
            <a:gsLst>
              <a:gs pos="45000">
                <a:schemeClr val="tx1"/>
              </a:gs>
              <a:gs pos="84000">
                <a:schemeClr val="tx1">
                  <a:alpha val="0"/>
                </a:schemeClr>
              </a:gs>
            </a:gsLst>
            <a:lin ang="600000" scaled="0"/>
          </a:gradFill>
        </p:spPr>
        <p:txBody>
          <a:bodyPr/>
          <a:lstStyle>
            <a:lvl1pPr marL="7937" indent="0">
              <a:buNone/>
              <a:defRPr>
                <a:noFill/>
              </a:defRPr>
            </a:lvl1pPr>
          </a:lstStyle>
          <a:p>
            <a:pPr lvl="0"/>
            <a:endParaRPr lang="en-US"/>
          </a:p>
        </p:txBody>
      </p:sp>
      <p:sp>
        <p:nvSpPr>
          <p:cNvPr id="19" name="Dash Graphic - Dark Section Divider">
            <a:extLst>
              <a:ext uri="{FF2B5EF4-FFF2-40B4-BE49-F238E27FC236}">
                <a16:creationId xmlns:a16="http://schemas.microsoft.com/office/drawing/2014/main" id="{D86993A3-A9D2-1848-A78B-99AEFE76276B}"/>
              </a:ext>
            </a:extLst>
          </p:cNvPr>
          <p:cNvSpPr>
            <a:spLocks noGrp="1"/>
          </p:cNvSpPr>
          <p:nvPr>
            <p:ph sz="quarter" idx="13"/>
          </p:nvPr>
        </p:nvSpPr>
        <p:spPr>
          <a:xfrm>
            <a:off x="609600" y="685800"/>
            <a:ext cx="752475" cy="125413"/>
          </a:xfrm>
          <a:prstGeom prst="rect">
            <a:avLst/>
          </a:prstGeom>
          <a:solidFill>
            <a:schemeClr val="bg1"/>
          </a:solidFill>
          <a:ln>
            <a:noFill/>
          </a:ln>
        </p:spPr>
        <p:txBody>
          <a:bodyPr/>
          <a:lstStyle>
            <a:lvl1pPr marL="7937" indent="0">
              <a:buNone/>
              <a:defRPr>
                <a:noFill/>
              </a:defRPr>
            </a:lvl1pPr>
          </a:lstStyle>
          <a:p>
            <a:pPr lvl="0"/>
            <a:endParaRPr lang="en-US"/>
          </a:p>
        </p:txBody>
      </p:sp>
      <p:sp>
        <p:nvSpPr>
          <p:cNvPr id="9" name="Section Title Placeholder - Dark Section Divider">
            <a:extLst>
              <a:ext uri="{FF2B5EF4-FFF2-40B4-BE49-F238E27FC236}">
                <a16:creationId xmlns:a16="http://schemas.microsoft.com/office/drawing/2014/main" id="{5DC0BEC4-F466-6447-BBB5-654BA9F9F797}"/>
              </a:ext>
            </a:extLst>
          </p:cNvPr>
          <p:cNvSpPr>
            <a:spLocks noGrp="1"/>
          </p:cNvSpPr>
          <p:nvPr userDrawn="1">
            <p:ph type="title" hasCustomPrompt="1"/>
          </p:nvPr>
        </p:nvSpPr>
        <p:spPr>
          <a:xfrm>
            <a:off x="596720" y="1789080"/>
            <a:ext cx="4600651" cy="4194240"/>
          </a:xfrm>
          <a:effectLst/>
        </p:spPr>
        <p:txBody>
          <a:bodyPr anchor="t" anchorCtr="0">
            <a:noAutofit/>
          </a:bodyPr>
          <a:lstStyle>
            <a:lvl1pPr>
              <a:lnSpc>
                <a:spcPct val="85000"/>
              </a:lnSpc>
              <a:defRPr sz="6000" b="1" i="0" spc="0">
                <a:solidFill>
                  <a:schemeClr val="bg1"/>
                </a:solidFill>
                <a:effectLst>
                  <a:glow>
                    <a:schemeClr val="accent3">
                      <a:satMod val="175000"/>
                      <a:alpha val="40000"/>
                    </a:schemeClr>
                  </a:glow>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Section Title Goes Here</a:t>
            </a:r>
            <a:endParaRPr lang="en-NL"/>
          </a:p>
        </p:txBody>
      </p:sp>
      <p:sp>
        <p:nvSpPr>
          <p:cNvPr id="12" name="Subheading Placeholder - Dark Section Divider">
            <a:extLst>
              <a:ext uri="{FF2B5EF4-FFF2-40B4-BE49-F238E27FC236}">
                <a16:creationId xmlns:a16="http://schemas.microsoft.com/office/drawing/2014/main" id="{35357847-54BA-4448-B159-7770CAE436E2}"/>
              </a:ext>
            </a:extLst>
          </p:cNvPr>
          <p:cNvSpPr>
            <a:spLocks noGrp="1"/>
          </p:cNvSpPr>
          <p:nvPr userDrawn="1">
            <p:ph type="body" sz="quarter" idx="10" hasCustomPrompt="1"/>
          </p:nvPr>
        </p:nvSpPr>
        <p:spPr>
          <a:xfrm>
            <a:off x="593500" y="1016781"/>
            <a:ext cx="4572000" cy="447564"/>
          </a:xfrm>
          <a:prstGeom prst="rect">
            <a:avLst/>
          </a:prstGeom>
          <a:effectLst/>
        </p:spPr>
        <p:txBody>
          <a:bodyPr>
            <a:noAutofit/>
          </a:bodyPr>
          <a:lstStyle>
            <a:lvl1pPr marL="0" indent="0">
              <a:buFontTx/>
              <a:buNone/>
              <a:defRPr sz="4000" b="0" i="0">
                <a:effectLst/>
                <a:latin typeface="Helvetica Neue Light" panose="02000403000000020004" pitchFamily="2" charset="0"/>
                <a:ea typeface="Helvetica Neue Light" panose="02000403000000020004" pitchFamily="2" charset="0"/>
              </a:defRPr>
            </a:lvl1pPr>
          </a:lstStyle>
          <a:p>
            <a:pPr lvl="0"/>
            <a:r>
              <a:rPr lang="en-US" b="0" i="0">
                <a:latin typeface="Helvetica Neue Light" panose="02000403000000020004" pitchFamily="2" charset="0"/>
                <a:ea typeface="Helvetica Neue Light" panose="02000403000000020004" pitchFamily="2" charset="0"/>
              </a:rPr>
              <a:t>Section ##</a:t>
            </a:r>
            <a:endParaRPr lang="en-US"/>
          </a:p>
        </p:txBody>
      </p:sp>
    </p:spTree>
    <p:extLst>
      <p:ext uri="{BB962C8B-B14F-4D97-AF65-F5344CB8AC3E}">
        <p14:creationId xmlns:p14="http://schemas.microsoft.com/office/powerpoint/2010/main" val="3011361309"/>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ark: Thank You">
    <p:spTree>
      <p:nvGrpSpPr>
        <p:cNvPr id="1" name=""/>
        <p:cNvGrpSpPr/>
        <p:nvPr/>
      </p:nvGrpSpPr>
      <p:grpSpPr>
        <a:xfrm>
          <a:off x="0" y="0"/>
          <a:ext cx="0" cy="0"/>
          <a:chOff x="0" y="0"/>
          <a:chExt cx="0" cy="0"/>
        </a:xfrm>
      </p:grpSpPr>
      <p:sp>
        <p:nvSpPr>
          <p:cNvPr id="18" name="Picture Placeholder - Dark Thank You">
            <a:extLst>
              <a:ext uri="{FF2B5EF4-FFF2-40B4-BE49-F238E27FC236}">
                <a16:creationId xmlns:a16="http://schemas.microsoft.com/office/drawing/2014/main" id="{572CC1CD-A906-EF40-BCB9-DD18F5B4F089}"/>
              </a:ext>
            </a:extLst>
          </p:cNvPr>
          <p:cNvSpPr>
            <a:spLocks noGrp="1"/>
          </p:cNvSpPr>
          <p:nvPr>
            <p:ph type="pic" idx="1" hasCustomPrompt="1"/>
          </p:nvPr>
        </p:nvSpPr>
        <p:spPr>
          <a:xfrm>
            <a:off x="0" y="0"/>
            <a:ext cx="12192000" cy="4343400"/>
          </a:xfrm>
          <a:prstGeom prst="rect">
            <a:avLst/>
          </a:prstGeom>
          <a:solidFill>
            <a:schemeClr val="tx1">
              <a:lumMod val="50000"/>
              <a:lumOff val="50000"/>
            </a:schemeClr>
          </a:solidFill>
        </p:spPr>
        <p:txBody>
          <a:bodyPr anchor="ctr"/>
          <a:lstStyle>
            <a:lvl1pPr marL="0" indent="0" algn="ctr">
              <a:buNone/>
              <a:defRPr sz="3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a:t>
            </a:r>
            <a:endParaRPr lang="en-NL"/>
          </a:p>
        </p:txBody>
      </p:sp>
      <p:sp>
        <p:nvSpPr>
          <p:cNvPr id="9" name="Thank You - Dark Thank You">
            <a:extLst>
              <a:ext uri="{FF2B5EF4-FFF2-40B4-BE49-F238E27FC236}">
                <a16:creationId xmlns:a16="http://schemas.microsoft.com/office/drawing/2014/main" id="{9E1128F5-971A-3042-9A4D-2E3A364E5333}"/>
              </a:ext>
            </a:extLst>
          </p:cNvPr>
          <p:cNvSpPr>
            <a:spLocks noGrp="1"/>
          </p:cNvSpPr>
          <p:nvPr>
            <p:ph type="title" hasCustomPrompt="1"/>
          </p:nvPr>
        </p:nvSpPr>
        <p:spPr>
          <a:xfrm>
            <a:off x="588613" y="3004748"/>
            <a:ext cx="10941752" cy="2424033"/>
          </a:xfrm>
          <a:prstGeom prst="rect">
            <a:avLst/>
          </a:prstGeom>
          <a:effectLst/>
        </p:spPr>
        <p:txBody>
          <a:bodyPr anchor="ctr" anchorCtr="0"/>
          <a:lstStyle>
            <a:lvl1pPr>
              <a:defRPr sz="14400" b="1" i="0" spc="-150">
                <a:solidFill>
                  <a:schemeClr val="bg1"/>
                </a:solidFill>
                <a:effectLst>
                  <a:glow rad="533400">
                    <a:schemeClr val="tx1">
                      <a:alpha val="20000"/>
                    </a:schemeClr>
                  </a:glow>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Thank You</a:t>
            </a:r>
            <a:endParaRPr lang="en-NL"/>
          </a:p>
        </p:txBody>
      </p:sp>
      <p:sp>
        <p:nvSpPr>
          <p:cNvPr id="11" name="Presenter Name/Title Placeholder - Dark Thank You">
            <a:extLst>
              <a:ext uri="{FF2B5EF4-FFF2-40B4-BE49-F238E27FC236}">
                <a16:creationId xmlns:a16="http://schemas.microsoft.com/office/drawing/2014/main" id="{3D7A0202-4B9A-BB44-B726-690D701ED6FE}"/>
              </a:ext>
            </a:extLst>
          </p:cNvPr>
          <p:cNvSpPr>
            <a:spLocks noGrp="1"/>
          </p:cNvSpPr>
          <p:nvPr>
            <p:ph idx="13" hasCustomPrompt="1"/>
          </p:nvPr>
        </p:nvSpPr>
        <p:spPr>
          <a:xfrm>
            <a:off x="969742" y="5032646"/>
            <a:ext cx="5126257" cy="358876"/>
          </a:xfrm>
          <a:prstGeom prst="rect">
            <a:avLst/>
          </a:prstGeom>
        </p:spPr>
        <p:txBody>
          <a:bodyPr bIns="46800" anchor="t" anchorCtr="0"/>
          <a:lstStyle>
            <a:lvl1pPr marL="0" indent="0" algn="l">
              <a:lnSpc>
                <a:spcPct val="100000"/>
              </a:lnSpc>
              <a:buNone/>
              <a:defRPr sz="1800" b="1"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Presenter Name, Presenter Title</a:t>
            </a:r>
          </a:p>
        </p:txBody>
      </p:sp>
      <p:pic>
        <p:nvPicPr>
          <p:cNvPr id="14" name="Valtech Logo - Dark Thank You">
            <a:extLst>
              <a:ext uri="{FF2B5EF4-FFF2-40B4-BE49-F238E27FC236}">
                <a16:creationId xmlns:a16="http://schemas.microsoft.com/office/drawing/2014/main" id="{83FF3268-95D7-7A4B-8284-8F4149E9F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4629" y="6335999"/>
            <a:ext cx="1550750" cy="315721"/>
          </a:xfrm>
          <a:prstGeom prst="rect">
            <a:avLst/>
          </a:prstGeom>
        </p:spPr>
      </p:pic>
      <p:sp>
        <p:nvSpPr>
          <p:cNvPr id="15" name="Slide Number Placeholder - Dark Thank You">
            <a:extLst>
              <a:ext uri="{FF2B5EF4-FFF2-40B4-BE49-F238E27FC236}">
                <a16:creationId xmlns:a16="http://schemas.microsoft.com/office/drawing/2014/main" id="{5272A028-A124-FA4B-87FE-BEA5AF58D3C6}"/>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9" name="Presenter Email/Phone Number Placeholder - Dark Thank You">
            <a:extLst>
              <a:ext uri="{FF2B5EF4-FFF2-40B4-BE49-F238E27FC236}">
                <a16:creationId xmlns:a16="http://schemas.microsoft.com/office/drawing/2014/main" id="{CF4299A5-69ED-9E4B-908C-8F20BD82BF09}"/>
              </a:ext>
            </a:extLst>
          </p:cNvPr>
          <p:cNvSpPr>
            <a:spLocks noGrp="1"/>
          </p:cNvSpPr>
          <p:nvPr>
            <p:ph idx="14" hasCustomPrompt="1"/>
          </p:nvPr>
        </p:nvSpPr>
        <p:spPr>
          <a:xfrm>
            <a:off x="969742" y="5309798"/>
            <a:ext cx="5126257" cy="604113"/>
          </a:xfrm>
          <a:prstGeom prst="rect">
            <a:avLst/>
          </a:prstGeom>
        </p:spPr>
        <p:txBody>
          <a:bodyPr bIns="46800" anchor="t" anchorCtr="0"/>
          <a:lstStyle>
            <a:lvl1pPr marL="0" indent="0" algn="l">
              <a:lnSpc>
                <a:spcPct val="100000"/>
              </a:lnSpc>
              <a:buNone/>
              <a:defRPr sz="1800" b="0"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Email</a:t>
            </a:r>
            <a:br>
              <a:rPr lang="en-US"/>
            </a:br>
            <a:r>
              <a:rPr lang="en-US"/>
              <a:t>Phone Number</a:t>
            </a:r>
          </a:p>
        </p:txBody>
      </p:sp>
      <p:sp>
        <p:nvSpPr>
          <p:cNvPr id="12" name="Footer Placeholder - Dark Master">
            <a:extLst>
              <a:ext uri="{FF2B5EF4-FFF2-40B4-BE49-F238E27FC236}">
                <a16:creationId xmlns:a16="http://schemas.microsoft.com/office/drawing/2014/main" id="{4C392CF6-63B0-454B-BA3A-A29FBDC946A0}"/>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553284177"/>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ht: Cover Slid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D649D22-A3A6-3949-8A31-1CD456A40FFC}"/>
              </a:ext>
            </a:extLst>
          </p:cNvPr>
          <p:cNvSpPr/>
          <p:nvPr userDrawn="1"/>
        </p:nvSpPr>
        <p:spPr>
          <a:xfrm>
            <a:off x="1524000" y="1935163"/>
            <a:ext cx="9144000" cy="2990088"/>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esentation Title Placeholder - Light Cover">
            <a:extLst>
              <a:ext uri="{FF2B5EF4-FFF2-40B4-BE49-F238E27FC236}">
                <a16:creationId xmlns:a16="http://schemas.microsoft.com/office/drawing/2014/main" id="{EB6834F8-12D7-0944-8C23-E82BA8155223}"/>
              </a:ext>
            </a:extLst>
          </p:cNvPr>
          <p:cNvSpPr>
            <a:spLocks noGrp="1"/>
          </p:cNvSpPr>
          <p:nvPr>
            <p:ph type="ctrTitle" hasCustomPrompt="1"/>
          </p:nvPr>
        </p:nvSpPr>
        <p:spPr>
          <a:xfrm>
            <a:off x="1756065" y="2978388"/>
            <a:ext cx="7375146" cy="1874823"/>
          </a:xfrm>
          <a:prstGeom prst="rect">
            <a:avLst/>
          </a:prstGeom>
        </p:spPr>
        <p:txBody>
          <a:bodyPr lIns="90000" bIns="46800" anchor="b" anchorCtr="0">
            <a:noAutofit/>
          </a:bodyPr>
          <a:lstStyle>
            <a:lvl1pPr algn="l">
              <a:lnSpc>
                <a:spcPct val="85000"/>
              </a:lnSpc>
              <a:defRPr sz="6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Presentation Title Goes Here</a:t>
            </a:r>
            <a:endParaRPr lang="en-NL"/>
          </a:p>
        </p:txBody>
      </p:sp>
      <p:sp>
        <p:nvSpPr>
          <p:cNvPr id="6" name="Presenter Name Placeholder - Light Cover">
            <a:extLst>
              <a:ext uri="{FF2B5EF4-FFF2-40B4-BE49-F238E27FC236}">
                <a16:creationId xmlns:a16="http://schemas.microsoft.com/office/drawing/2014/main" id="{04B344EB-A86A-0C49-9459-5188542A79E3}"/>
              </a:ext>
            </a:extLst>
          </p:cNvPr>
          <p:cNvSpPr>
            <a:spLocks noGrp="1"/>
          </p:cNvSpPr>
          <p:nvPr>
            <p:ph type="subTitle" idx="1" hasCustomPrompt="1"/>
          </p:nvPr>
        </p:nvSpPr>
        <p:spPr>
          <a:xfrm>
            <a:off x="1857661" y="5200772"/>
            <a:ext cx="7362086" cy="331233"/>
          </a:xfrm>
          <a:prstGeom prst="rect">
            <a:avLst/>
          </a:prstGeom>
        </p:spPr>
        <p:txBody>
          <a:bodyPr lIns="0" anchor="t" anchorCtr="0">
            <a:noAutofit/>
          </a:bodyPr>
          <a:lstStyle>
            <a:lvl1pPr marL="0" indent="0" algn="l">
              <a:lnSpc>
                <a:spcPct val="100000"/>
              </a:lnSpc>
              <a:buNone/>
              <a:defRPr sz="18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NL"/>
          </a:p>
        </p:txBody>
      </p:sp>
      <p:pic>
        <p:nvPicPr>
          <p:cNvPr id="9" name="Valtech Logo - Light Cover">
            <a:extLst>
              <a:ext uri="{FF2B5EF4-FFF2-40B4-BE49-F238E27FC236}">
                <a16:creationId xmlns:a16="http://schemas.microsoft.com/office/drawing/2014/main" id="{DD412C70-F5A6-BA4B-8E61-9A49238D76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45838" y="1363924"/>
            <a:ext cx="1178927" cy="240021"/>
          </a:xfrm>
          <a:prstGeom prst="rect">
            <a:avLst/>
          </a:prstGeom>
        </p:spPr>
      </p:pic>
      <p:sp>
        <p:nvSpPr>
          <p:cNvPr id="8" name="Presenter Title Placeholder - Light Cover">
            <a:extLst>
              <a:ext uri="{FF2B5EF4-FFF2-40B4-BE49-F238E27FC236}">
                <a16:creationId xmlns:a16="http://schemas.microsoft.com/office/drawing/2014/main" id="{C12DD013-588E-FF43-8EEB-84081B9C0A6A}"/>
              </a:ext>
            </a:extLst>
          </p:cNvPr>
          <p:cNvSpPr>
            <a:spLocks noGrp="1"/>
          </p:cNvSpPr>
          <p:nvPr>
            <p:ph type="body" sz="quarter" idx="10" hasCustomPrompt="1"/>
          </p:nvPr>
        </p:nvSpPr>
        <p:spPr>
          <a:xfrm>
            <a:off x="1857371" y="5496381"/>
            <a:ext cx="7375525" cy="360363"/>
          </a:xfrm>
          <a:prstGeom prst="rect">
            <a:avLst/>
          </a:prstGeom>
        </p:spPr>
        <p:txBody>
          <a:bodyPr>
            <a:noAutofit/>
          </a:bodyPr>
          <a:lstStyle>
            <a:lvl1pPr marL="0" indent="0">
              <a:buFontTx/>
              <a:buNone/>
              <a:defRPr sz="1800" b="0" i="0">
                <a:latin typeface="Helvetica Neue Light" panose="02000403000000020004" pitchFamily="2" charset="0"/>
                <a:ea typeface="Helvetica Neue Light" panose="02000403000000020004" pitchFamily="2" charset="0"/>
              </a:defRPr>
            </a:lvl1pPr>
          </a:lstStyle>
          <a:p>
            <a:pPr lvl="0"/>
            <a:r>
              <a:rPr lang="en-US"/>
              <a:t>Presenter Title</a:t>
            </a:r>
          </a:p>
        </p:txBody>
      </p:sp>
      <p:sp>
        <p:nvSpPr>
          <p:cNvPr id="10" name="Slide Number Placeholder - Dark Master">
            <a:extLst>
              <a:ext uri="{FF2B5EF4-FFF2-40B4-BE49-F238E27FC236}">
                <a16:creationId xmlns:a16="http://schemas.microsoft.com/office/drawing/2014/main" id="{7082E058-0EC4-B847-BBFF-4CF7CB53463C}"/>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Tree>
    <p:extLst>
      <p:ext uri="{BB962C8B-B14F-4D97-AF65-F5344CB8AC3E}">
        <p14:creationId xmlns:p14="http://schemas.microsoft.com/office/powerpoint/2010/main" val="20934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Agenda ">
    <p:spTree>
      <p:nvGrpSpPr>
        <p:cNvPr id="1" name=""/>
        <p:cNvGrpSpPr/>
        <p:nvPr/>
      </p:nvGrpSpPr>
      <p:grpSpPr>
        <a:xfrm>
          <a:off x="0" y="0"/>
          <a:ext cx="0" cy="0"/>
          <a:chOff x="0" y="0"/>
          <a:chExt cx="0" cy="0"/>
        </a:xfrm>
      </p:grpSpPr>
      <p:sp>
        <p:nvSpPr>
          <p:cNvPr id="11" name="Dash Graphic - Light Agenda">
            <a:extLst>
              <a:ext uri="{FF2B5EF4-FFF2-40B4-BE49-F238E27FC236}">
                <a16:creationId xmlns:a16="http://schemas.microsoft.com/office/drawing/2014/main" id="{CB156D84-CF7A-5C46-9EAF-0F50E10260A9}"/>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Picture Placeholder - Light Agenda">
            <a:extLst>
              <a:ext uri="{FF2B5EF4-FFF2-40B4-BE49-F238E27FC236}">
                <a16:creationId xmlns:a16="http://schemas.microsoft.com/office/drawing/2014/main" id="{228CABEA-94FE-AB4B-BC10-E8E9DEC1B092}"/>
              </a:ext>
            </a:extLst>
          </p:cNvPr>
          <p:cNvSpPr>
            <a:spLocks noGrp="1" noChangeAspect="1"/>
          </p:cNvSpPr>
          <p:nvPr>
            <p:ph type="pic" sz="quarter" idx="14" hasCustomPrompt="1"/>
          </p:nvPr>
        </p:nvSpPr>
        <p:spPr>
          <a:xfrm>
            <a:off x="7924798" y="0"/>
            <a:ext cx="4267202" cy="6858000"/>
          </a:xfrm>
          <a:prstGeom prst="rect">
            <a:avLst/>
          </a:prstGeom>
          <a:solidFill>
            <a:schemeClr val="tx1">
              <a:lumMod val="50000"/>
              <a:lumOff val="50000"/>
            </a:schemeClr>
          </a:solidFill>
        </p:spPr>
        <p:txBody>
          <a:bodyPr anchor="ctr" anchorCtr="1">
            <a:noAutofit/>
          </a:bodyPr>
          <a:lstStyle>
            <a:lvl1pPr marL="0" indent="0" algn="ctr">
              <a:buNone/>
              <a:defRPr sz="160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Image</a:t>
            </a:r>
            <a:endParaRPr lang="en-NL"/>
          </a:p>
        </p:txBody>
      </p:sp>
      <p:sp>
        <p:nvSpPr>
          <p:cNvPr id="28" name="Heading Placeholder - Light Agenda">
            <a:extLst>
              <a:ext uri="{FF2B5EF4-FFF2-40B4-BE49-F238E27FC236}">
                <a16:creationId xmlns:a16="http://schemas.microsoft.com/office/drawing/2014/main" id="{01422AD2-E019-4740-83A2-060DAA6637A1}"/>
              </a:ext>
            </a:extLst>
          </p:cNvPr>
          <p:cNvSpPr>
            <a:spLocks noGrp="1"/>
          </p:cNvSpPr>
          <p:nvPr>
            <p:ph type="title" hasCustomPrompt="1"/>
          </p:nvPr>
        </p:nvSpPr>
        <p:spPr>
          <a:xfrm>
            <a:off x="609599" y="1073049"/>
            <a:ext cx="6400801" cy="604682"/>
          </a:xfrm>
          <a:prstGeom prst="rect">
            <a:avLst/>
          </a:prstGeom>
        </p:spPr>
        <p:txBody>
          <a:bodyPr anchor="t" anchorCtr="0">
            <a:noAutofit/>
          </a:bodyPr>
          <a:lstStyle>
            <a:lvl1pPr>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Agenda</a:t>
            </a:r>
            <a:endParaRPr lang="en-NL"/>
          </a:p>
        </p:txBody>
      </p:sp>
      <p:sp>
        <p:nvSpPr>
          <p:cNvPr id="10" name="Body Copy Placeholder - Light Agenda">
            <a:extLst>
              <a:ext uri="{FF2B5EF4-FFF2-40B4-BE49-F238E27FC236}">
                <a16:creationId xmlns:a16="http://schemas.microsoft.com/office/drawing/2014/main" id="{94F0D8C3-A09D-7C44-9452-0F36C9864905}"/>
              </a:ext>
            </a:extLst>
          </p:cNvPr>
          <p:cNvSpPr>
            <a:spLocks noGrp="1"/>
          </p:cNvSpPr>
          <p:nvPr>
            <p:ph type="body" sz="quarter" idx="15" hasCustomPrompt="1"/>
          </p:nvPr>
        </p:nvSpPr>
        <p:spPr>
          <a:xfrm>
            <a:off x="612820" y="2059615"/>
            <a:ext cx="6397580" cy="3645725"/>
          </a:xfrm>
          <a:prstGeom prst="rect">
            <a:avLst/>
          </a:prstGeom>
        </p:spPr>
        <p:txBody>
          <a:bodyPr/>
          <a:lstStyle>
            <a:lvl1pPr marL="0" indent="0">
              <a:spcBef>
                <a:spcPts val="0"/>
              </a:spcBef>
              <a:spcAft>
                <a:spcPts val="0"/>
              </a:spcAft>
              <a:buFontTx/>
              <a:buNone/>
              <a:tabLst>
                <a:tab pos="627063" algn="l"/>
              </a:tabLst>
              <a:defRPr sz="1800"/>
            </a:lvl1pPr>
          </a:lstStyle>
          <a:p>
            <a:pPr lvl="0"/>
            <a:r>
              <a:rPr lang="en-US"/>
              <a:t>##  	Section Title or Item Name</a:t>
            </a:r>
            <a:br>
              <a:rPr lang="en-US"/>
            </a:br>
            <a:br>
              <a:rPr lang="en-US"/>
            </a:br>
            <a:r>
              <a:rPr lang="en-US"/>
              <a:t>##  	Section Title or Item Name</a:t>
            </a:r>
            <a:br>
              <a:rPr lang="en-US"/>
            </a:br>
            <a:br>
              <a:rPr lang="en-US"/>
            </a:br>
            <a:r>
              <a:rPr lang="en-US"/>
              <a:t>##  	Section Title or Item Name</a:t>
            </a:r>
            <a:br>
              <a:rPr lang="en-US"/>
            </a:br>
            <a:br>
              <a:rPr lang="en-US"/>
            </a:br>
            <a:r>
              <a:rPr lang="en-US"/>
              <a:t>##  	Section Title or Item Name</a:t>
            </a:r>
            <a:br>
              <a:rPr lang="en-US"/>
            </a:br>
            <a:br>
              <a:rPr lang="en-US"/>
            </a:br>
            <a:r>
              <a:rPr lang="en-US"/>
              <a:t>##  	Section Title or Item Name</a:t>
            </a:r>
          </a:p>
        </p:txBody>
      </p:sp>
      <p:sp>
        <p:nvSpPr>
          <p:cNvPr id="9" name="Slide Number Placeholder - Dark Master">
            <a:extLst>
              <a:ext uri="{FF2B5EF4-FFF2-40B4-BE49-F238E27FC236}">
                <a16:creationId xmlns:a16="http://schemas.microsoft.com/office/drawing/2014/main" id="{0E36326B-CC3E-6645-9FC4-247DA2352A9B}"/>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4" name="Footer Placeholder - Dark Master">
            <a:extLst>
              <a:ext uri="{FF2B5EF4-FFF2-40B4-BE49-F238E27FC236}">
                <a16:creationId xmlns:a16="http://schemas.microsoft.com/office/drawing/2014/main" id="{C9840305-17B6-6742-B405-7525AA4EC1A7}"/>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248042158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ight: Section Divider ">
    <p:bg>
      <p:bgPr>
        <a:gradFill>
          <a:gsLst>
            <a:gs pos="14000">
              <a:schemeClr val="bg1"/>
            </a:gs>
            <a:gs pos="70000">
              <a:schemeClr val="bg1">
                <a:alpha val="0"/>
              </a:schemeClr>
            </a:gs>
          </a:gsLst>
          <a:lin ang="1200000" scaled="0"/>
        </a:gradFill>
        <a:effectLst/>
      </p:bgPr>
    </p:bg>
    <p:spTree>
      <p:nvGrpSpPr>
        <p:cNvPr id="1" name=""/>
        <p:cNvGrpSpPr/>
        <p:nvPr/>
      </p:nvGrpSpPr>
      <p:grpSpPr>
        <a:xfrm>
          <a:off x="0" y="0"/>
          <a:ext cx="0" cy="0"/>
          <a:chOff x="0" y="0"/>
          <a:chExt cx="0" cy="0"/>
        </a:xfrm>
      </p:grpSpPr>
      <p:sp>
        <p:nvSpPr>
          <p:cNvPr id="4" name="Picture Placeholder - Light Section Divider">
            <a:extLst>
              <a:ext uri="{FF2B5EF4-FFF2-40B4-BE49-F238E27FC236}">
                <a16:creationId xmlns:a16="http://schemas.microsoft.com/office/drawing/2014/main" id="{4417B31C-4F2B-1241-AD56-8278C1133ABA}"/>
              </a:ext>
            </a:extLst>
          </p:cNvPr>
          <p:cNvSpPr>
            <a:spLocks noGrp="1"/>
          </p:cNvSpPr>
          <p:nvPr>
            <p:ph type="pic" sz="quarter" idx="11" hasCustomPrompt="1"/>
          </p:nvPr>
        </p:nvSpPr>
        <p:spPr>
          <a:xfrm>
            <a:off x="1524000" y="0"/>
            <a:ext cx="10668000" cy="6858000"/>
          </a:xfrm>
          <a:solidFill>
            <a:schemeClr val="tx1">
              <a:lumMod val="50000"/>
              <a:lumOff val="50000"/>
            </a:schemeClr>
          </a:solidFill>
        </p:spPr>
        <p:txBody>
          <a:bodyPr anchor="ctr"/>
          <a:lstStyle>
            <a:lvl1pPr marL="7937" indent="0" algn="ctr">
              <a:buFontTx/>
              <a:buNone/>
              <a:defRPr/>
            </a:lvl1pPr>
          </a:lstStyle>
          <a:p>
            <a:r>
              <a:rPr lang="en-US"/>
              <a:t>Image</a:t>
            </a:r>
          </a:p>
        </p:txBody>
      </p:sp>
      <p:sp>
        <p:nvSpPr>
          <p:cNvPr id="16" name="White Gradient - Light Section Divider">
            <a:extLst>
              <a:ext uri="{FF2B5EF4-FFF2-40B4-BE49-F238E27FC236}">
                <a16:creationId xmlns:a16="http://schemas.microsoft.com/office/drawing/2014/main" id="{9644E215-2ACC-154F-BF36-C9AB648EA19C}"/>
              </a:ext>
            </a:extLst>
          </p:cNvPr>
          <p:cNvSpPr>
            <a:spLocks noGrp="1"/>
          </p:cNvSpPr>
          <p:nvPr>
            <p:ph sz="quarter" idx="12"/>
          </p:nvPr>
        </p:nvSpPr>
        <p:spPr>
          <a:xfrm>
            <a:off x="-1" y="0"/>
            <a:ext cx="6717323" cy="6858000"/>
          </a:xfrm>
          <a:gradFill>
            <a:gsLst>
              <a:gs pos="45000">
                <a:schemeClr val="bg1"/>
              </a:gs>
              <a:gs pos="84000">
                <a:schemeClr val="bg1">
                  <a:alpha val="0"/>
                </a:schemeClr>
              </a:gs>
            </a:gsLst>
            <a:lin ang="600000" scaled="0"/>
          </a:gradFill>
        </p:spPr>
        <p:txBody>
          <a:bodyPr/>
          <a:lstStyle>
            <a:lvl1pPr marL="7937" indent="0">
              <a:buNone/>
              <a:defRPr>
                <a:noFill/>
              </a:defRPr>
            </a:lvl1pPr>
          </a:lstStyle>
          <a:p>
            <a:pPr lvl="0"/>
            <a:r>
              <a:rPr lang="en-GB"/>
              <a:t>Click to edit Master text styles</a:t>
            </a:r>
          </a:p>
        </p:txBody>
      </p:sp>
      <p:sp>
        <p:nvSpPr>
          <p:cNvPr id="19" name="Dash Graphic - Light Section Divider">
            <a:extLst>
              <a:ext uri="{FF2B5EF4-FFF2-40B4-BE49-F238E27FC236}">
                <a16:creationId xmlns:a16="http://schemas.microsoft.com/office/drawing/2014/main" id="{D86993A3-A9D2-1848-A78B-99AEFE76276B}"/>
              </a:ext>
            </a:extLst>
          </p:cNvPr>
          <p:cNvSpPr>
            <a:spLocks noGrp="1"/>
          </p:cNvSpPr>
          <p:nvPr>
            <p:ph sz="quarter" idx="13"/>
          </p:nvPr>
        </p:nvSpPr>
        <p:spPr>
          <a:xfrm>
            <a:off x="609600" y="685800"/>
            <a:ext cx="752475" cy="125413"/>
          </a:xfrm>
          <a:solidFill>
            <a:schemeClr val="tx1"/>
          </a:solidFill>
          <a:ln>
            <a:noFill/>
          </a:ln>
        </p:spPr>
        <p:txBody>
          <a:bodyPr/>
          <a:lstStyle>
            <a:lvl1pPr marL="7937" indent="0">
              <a:buNone/>
              <a:defRPr>
                <a:noFill/>
              </a:defRPr>
            </a:lvl1pPr>
          </a:lstStyle>
          <a:p>
            <a:pPr lvl="0"/>
            <a:r>
              <a:rPr lang="en-GB"/>
              <a:t>Click to edit Master text styles</a:t>
            </a:r>
          </a:p>
        </p:txBody>
      </p:sp>
      <p:sp>
        <p:nvSpPr>
          <p:cNvPr id="9" name="Section Title Placeholder - Light Section Divider">
            <a:extLst>
              <a:ext uri="{FF2B5EF4-FFF2-40B4-BE49-F238E27FC236}">
                <a16:creationId xmlns:a16="http://schemas.microsoft.com/office/drawing/2014/main" id="{5DC0BEC4-F466-6447-BBB5-654BA9F9F797}"/>
              </a:ext>
            </a:extLst>
          </p:cNvPr>
          <p:cNvSpPr>
            <a:spLocks noGrp="1"/>
          </p:cNvSpPr>
          <p:nvPr userDrawn="1">
            <p:ph type="title" hasCustomPrompt="1"/>
          </p:nvPr>
        </p:nvSpPr>
        <p:spPr>
          <a:xfrm>
            <a:off x="596720" y="1789080"/>
            <a:ext cx="4600651" cy="4194240"/>
          </a:xfrm>
          <a:effectLst/>
        </p:spPr>
        <p:txBody>
          <a:bodyPr anchor="t" anchorCtr="0">
            <a:noAutofit/>
          </a:bodyPr>
          <a:lstStyle>
            <a:lvl1pPr>
              <a:lnSpc>
                <a:spcPct val="85000"/>
              </a:lnSpc>
              <a:defRPr sz="6000" b="1" i="0" spc="0">
                <a:solidFill>
                  <a:schemeClr val="tx1"/>
                </a:solidFill>
                <a:effectLst>
                  <a:glow>
                    <a:schemeClr val="accent3">
                      <a:satMod val="175000"/>
                      <a:alpha val="40000"/>
                    </a:schemeClr>
                  </a:glow>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Section Title Goes Here</a:t>
            </a:r>
            <a:endParaRPr lang="en-NL"/>
          </a:p>
        </p:txBody>
      </p:sp>
      <p:sp>
        <p:nvSpPr>
          <p:cNvPr id="12" name="Subheading Placeholder - Light Section Divider">
            <a:extLst>
              <a:ext uri="{FF2B5EF4-FFF2-40B4-BE49-F238E27FC236}">
                <a16:creationId xmlns:a16="http://schemas.microsoft.com/office/drawing/2014/main" id="{35357847-54BA-4448-B159-7770CAE436E2}"/>
              </a:ext>
            </a:extLst>
          </p:cNvPr>
          <p:cNvSpPr>
            <a:spLocks noGrp="1"/>
          </p:cNvSpPr>
          <p:nvPr userDrawn="1">
            <p:ph type="body" sz="quarter" idx="10" hasCustomPrompt="1"/>
          </p:nvPr>
        </p:nvSpPr>
        <p:spPr>
          <a:xfrm>
            <a:off x="593500" y="1016781"/>
            <a:ext cx="4572000" cy="447564"/>
          </a:xfrm>
          <a:prstGeom prst="rect">
            <a:avLst/>
          </a:prstGeom>
          <a:effectLst/>
        </p:spPr>
        <p:txBody>
          <a:bodyPr>
            <a:noAutofit/>
          </a:bodyPr>
          <a:lstStyle>
            <a:lvl1pPr marL="0" indent="0">
              <a:buFontTx/>
              <a:buNone/>
              <a:defRPr sz="4000" b="0" i="0">
                <a:effectLst/>
                <a:latin typeface="Helvetica Neue Light" panose="02000403000000020004" pitchFamily="2" charset="0"/>
                <a:ea typeface="Helvetica Neue Light" panose="02000403000000020004" pitchFamily="2" charset="0"/>
              </a:defRPr>
            </a:lvl1pPr>
          </a:lstStyle>
          <a:p>
            <a:pPr lvl="0"/>
            <a:r>
              <a:rPr lang="en-US" b="0" i="0">
                <a:latin typeface="Helvetica Neue Light" panose="02000403000000020004" pitchFamily="2" charset="0"/>
                <a:ea typeface="Helvetica Neue Light" panose="02000403000000020004" pitchFamily="2" charset="0"/>
              </a:rPr>
              <a:t>Section ##</a:t>
            </a:r>
            <a:endParaRPr lang="en-US"/>
          </a:p>
        </p:txBody>
      </p:sp>
    </p:spTree>
    <p:extLst>
      <p:ext uri="{BB962C8B-B14F-4D97-AF65-F5344CB8AC3E}">
        <p14:creationId xmlns:p14="http://schemas.microsoft.com/office/powerpoint/2010/main" val="3386780317"/>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Text Only (Impactful)">
    <p:spTree>
      <p:nvGrpSpPr>
        <p:cNvPr id="1" name=""/>
        <p:cNvGrpSpPr/>
        <p:nvPr/>
      </p:nvGrpSpPr>
      <p:grpSpPr>
        <a:xfrm>
          <a:off x="0" y="0"/>
          <a:ext cx="0" cy="0"/>
          <a:chOff x="0" y="0"/>
          <a:chExt cx="0" cy="0"/>
        </a:xfrm>
      </p:grpSpPr>
      <p:sp>
        <p:nvSpPr>
          <p:cNvPr id="2" name="Subheading Placeholder - Light Impactful">
            <a:extLst>
              <a:ext uri="{FF2B5EF4-FFF2-40B4-BE49-F238E27FC236}">
                <a16:creationId xmlns:a16="http://schemas.microsoft.com/office/drawing/2014/main" id="{9CC6AAC5-D915-E448-AF76-6D1595AE7140}"/>
              </a:ext>
            </a:extLst>
          </p:cNvPr>
          <p:cNvSpPr>
            <a:spLocks noGrp="1"/>
          </p:cNvSpPr>
          <p:nvPr>
            <p:ph type="title" hasCustomPrompt="1"/>
          </p:nvPr>
        </p:nvSpPr>
        <p:spPr>
          <a:xfrm>
            <a:off x="575501" y="1072245"/>
            <a:ext cx="10076399" cy="515075"/>
          </a:xfrm>
          <a:prstGeom prst="rect">
            <a:avLst/>
          </a:prstGeom>
        </p:spPr>
        <p:txBody>
          <a:bodyPr rIns="0" bIns="0" anchor="t" anchorCtr="0">
            <a:noAutofit/>
          </a:bodyPr>
          <a:lstStyle>
            <a:lvl1pPr defTabSz="457200">
              <a:defRPr sz="4000" b="0" i="0" spc="0">
                <a:latin typeface="Helvetica Neue Light" panose="02000403000000020004" pitchFamily="2" charset="0"/>
                <a:ea typeface="Helvetica Neue Light" panose="02000403000000020004" pitchFamily="2" charset="0"/>
                <a:cs typeface="Helvetica Neue" panose="02000503000000020004" pitchFamily="2" charset="0"/>
              </a:defRPr>
            </a:lvl1pPr>
          </a:lstStyle>
          <a:p>
            <a:r>
              <a:rPr lang="en-US"/>
              <a:t>Informative subhead</a:t>
            </a:r>
            <a:endParaRPr lang="en-NL"/>
          </a:p>
        </p:txBody>
      </p:sp>
      <p:sp>
        <p:nvSpPr>
          <p:cNvPr id="3" name="Body Copy Placeholder - Light Impactful">
            <a:extLst>
              <a:ext uri="{FF2B5EF4-FFF2-40B4-BE49-F238E27FC236}">
                <a16:creationId xmlns:a16="http://schemas.microsoft.com/office/drawing/2014/main" id="{D41D900A-AA64-224E-8746-180898686385}"/>
              </a:ext>
            </a:extLst>
          </p:cNvPr>
          <p:cNvSpPr>
            <a:spLocks noGrp="1"/>
          </p:cNvSpPr>
          <p:nvPr>
            <p:ph idx="1" hasCustomPrompt="1"/>
          </p:nvPr>
        </p:nvSpPr>
        <p:spPr>
          <a:xfrm>
            <a:off x="610445" y="1991728"/>
            <a:ext cx="10051115" cy="4167592"/>
          </a:xfrm>
          <a:prstGeom prst="rect">
            <a:avLst/>
          </a:prstGeom>
        </p:spPr>
        <p:txBody>
          <a:bodyPr lIns="0" rIns="0" bIns="0">
            <a:noAutofit/>
          </a:bodyPr>
          <a:lstStyle>
            <a:lvl1pPr marL="0" indent="0">
              <a:lnSpc>
                <a:spcPct val="85000"/>
              </a:lnSpc>
              <a:spcBef>
                <a:spcPts val="0"/>
              </a:spcBef>
              <a:buNone/>
              <a:defRPr sz="6000" b="1" i="0" spc="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Your impactful message can go here.</a:t>
            </a:r>
            <a:endParaRPr lang="en-NL"/>
          </a:p>
        </p:txBody>
      </p:sp>
      <p:sp>
        <p:nvSpPr>
          <p:cNvPr id="16" name="Dash Graphic - Light Impactful">
            <a:extLst>
              <a:ext uri="{FF2B5EF4-FFF2-40B4-BE49-F238E27FC236}">
                <a16:creationId xmlns:a16="http://schemas.microsoft.com/office/drawing/2014/main" id="{57269028-9684-A945-AF52-8F26668824FD}"/>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7" name="V Logo - Light Impactful">
            <a:extLst>
              <a:ext uri="{FF2B5EF4-FFF2-40B4-BE49-F238E27FC236}">
                <a16:creationId xmlns:a16="http://schemas.microsoft.com/office/drawing/2014/main" id="{2310191F-153A-804F-82FC-B984C24897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5059" y="6254719"/>
            <a:ext cx="542925" cy="542925"/>
          </a:xfrm>
          <a:prstGeom prst="rect">
            <a:avLst/>
          </a:prstGeom>
        </p:spPr>
      </p:pic>
      <p:sp>
        <p:nvSpPr>
          <p:cNvPr id="9" name="Slide Number Placeholder - Dark Master">
            <a:extLst>
              <a:ext uri="{FF2B5EF4-FFF2-40B4-BE49-F238E27FC236}">
                <a16:creationId xmlns:a16="http://schemas.microsoft.com/office/drawing/2014/main" id="{A8827900-3918-394C-B946-E51320190332}"/>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Tree>
    <p:extLst>
      <p:ext uri="{BB962C8B-B14F-4D97-AF65-F5344CB8AC3E}">
        <p14:creationId xmlns:p14="http://schemas.microsoft.com/office/powerpoint/2010/main" val="1872698935"/>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ght: Text Only - 2 Column">
    <p:spTree>
      <p:nvGrpSpPr>
        <p:cNvPr id="1" name=""/>
        <p:cNvGrpSpPr/>
        <p:nvPr/>
      </p:nvGrpSpPr>
      <p:grpSpPr>
        <a:xfrm>
          <a:off x="0" y="0"/>
          <a:ext cx="0" cy="0"/>
          <a:chOff x="0" y="0"/>
          <a:chExt cx="0" cy="0"/>
        </a:xfrm>
      </p:grpSpPr>
      <p:sp>
        <p:nvSpPr>
          <p:cNvPr id="4" name="Body Copy Placeholder - Light 2 Columns">
            <a:extLst>
              <a:ext uri="{FF2B5EF4-FFF2-40B4-BE49-F238E27FC236}">
                <a16:creationId xmlns:a16="http://schemas.microsoft.com/office/drawing/2014/main" id="{6DF061F5-8AA5-214E-BF3D-6FEA9E878102}"/>
              </a:ext>
            </a:extLst>
          </p:cNvPr>
          <p:cNvSpPr>
            <a:spLocks noGrp="1"/>
          </p:cNvSpPr>
          <p:nvPr>
            <p:ph type="body" sz="quarter" idx="10"/>
          </p:nvPr>
        </p:nvSpPr>
        <p:spPr>
          <a:xfrm>
            <a:off x="599940" y="2012775"/>
            <a:ext cx="10982460" cy="3637825"/>
          </a:xfrm>
          <a:prstGeom prst="rect">
            <a:avLst/>
          </a:prstGeom>
        </p:spPr>
        <p:txBody>
          <a:bodyPr numCol="2" spcCol="457200">
            <a:noAutofit/>
          </a:bodyPr>
          <a:lstStyle>
            <a:lvl1pPr marL="228600" indent="-220663">
              <a:tabLst/>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Heading Placeholder - Light 2 Columns">
            <a:extLst>
              <a:ext uri="{FF2B5EF4-FFF2-40B4-BE49-F238E27FC236}">
                <a16:creationId xmlns:a16="http://schemas.microsoft.com/office/drawing/2014/main" id="{6876ABE9-9793-5245-A7F8-3229A048D431}"/>
              </a:ext>
            </a:extLst>
          </p:cNvPr>
          <p:cNvSpPr>
            <a:spLocks noGrp="1"/>
          </p:cNvSpPr>
          <p:nvPr>
            <p:ph type="title" hasCustomPrompt="1"/>
          </p:nvPr>
        </p:nvSpPr>
        <p:spPr>
          <a:xfrm>
            <a:off x="578704" y="1105774"/>
            <a:ext cx="10069975" cy="604682"/>
          </a:xfrm>
          <a:prstGeom prst="rect">
            <a:avLst/>
          </a:prstGeom>
        </p:spPr>
        <p:txBody>
          <a:bodyPr anchor="t" anchorCtr="0">
            <a:noAutofit/>
          </a:bodyPr>
          <a:lstStyle>
            <a:lvl1pPr>
              <a:lnSpc>
                <a:spcPct val="85000"/>
              </a:lnSpc>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Heading goes here</a:t>
            </a:r>
            <a:endParaRPr lang="en-NL"/>
          </a:p>
        </p:txBody>
      </p:sp>
      <p:sp>
        <p:nvSpPr>
          <p:cNvPr id="12" name="Dash Graphic - Light 2 Columns">
            <a:extLst>
              <a:ext uri="{FF2B5EF4-FFF2-40B4-BE49-F238E27FC236}">
                <a16:creationId xmlns:a16="http://schemas.microsoft.com/office/drawing/2014/main" id="{A8B1B47E-47BA-A143-AC42-4114C9BAFAEA}"/>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V Logo - Light 2 Columns">
            <a:extLst>
              <a:ext uri="{FF2B5EF4-FFF2-40B4-BE49-F238E27FC236}">
                <a16:creationId xmlns:a16="http://schemas.microsoft.com/office/drawing/2014/main" id="{E3C85E50-7514-F540-BCBF-6264C7278A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5059" y="6254719"/>
            <a:ext cx="542925" cy="542925"/>
          </a:xfrm>
          <a:prstGeom prst="rect">
            <a:avLst/>
          </a:prstGeom>
        </p:spPr>
      </p:pic>
      <p:sp>
        <p:nvSpPr>
          <p:cNvPr id="10" name="Slide Number Placeholder - Dark Master">
            <a:extLst>
              <a:ext uri="{FF2B5EF4-FFF2-40B4-BE49-F238E27FC236}">
                <a16:creationId xmlns:a16="http://schemas.microsoft.com/office/drawing/2014/main" id="{B4A27667-C514-7D45-8AF3-FEA00C58A6E1}"/>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Tree>
    <p:extLst>
      <p:ext uri="{BB962C8B-B14F-4D97-AF65-F5344CB8AC3E}">
        <p14:creationId xmlns:p14="http://schemas.microsoft.com/office/powerpoint/2010/main" val="2211851415"/>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Text &amp; Small Image">
    <p:spTree>
      <p:nvGrpSpPr>
        <p:cNvPr id="1" name=""/>
        <p:cNvGrpSpPr/>
        <p:nvPr/>
      </p:nvGrpSpPr>
      <p:grpSpPr>
        <a:xfrm>
          <a:off x="0" y="0"/>
          <a:ext cx="0" cy="0"/>
          <a:chOff x="0" y="0"/>
          <a:chExt cx="0" cy="0"/>
        </a:xfrm>
      </p:grpSpPr>
      <p:sp>
        <p:nvSpPr>
          <p:cNvPr id="4" name="Picture Placeholder - Light Small Image">
            <a:extLst>
              <a:ext uri="{FF2B5EF4-FFF2-40B4-BE49-F238E27FC236}">
                <a16:creationId xmlns:a16="http://schemas.microsoft.com/office/drawing/2014/main" id="{CCE86D56-6C36-0149-8A2A-9D6F62DF78DA}"/>
              </a:ext>
            </a:extLst>
          </p:cNvPr>
          <p:cNvSpPr>
            <a:spLocks noGrp="1"/>
          </p:cNvSpPr>
          <p:nvPr>
            <p:ph type="pic" sz="quarter" idx="13" hasCustomPrompt="1"/>
          </p:nvPr>
        </p:nvSpPr>
        <p:spPr>
          <a:xfrm>
            <a:off x="7010400" y="1143000"/>
            <a:ext cx="4571999" cy="4571999"/>
          </a:xfrm>
          <a:prstGeom prst="rect">
            <a:avLst/>
          </a:prstGeom>
          <a:solidFill>
            <a:schemeClr val="tx1">
              <a:lumMod val="50000"/>
              <a:lumOff val="50000"/>
            </a:schemeClr>
          </a:solidFill>
        </p:spPr>
        <p:txBody>
          <a:bodyPr anchor="ctr">
            <a:noAutofit/>
          </a:bodyPr>
          <a:lstStyle>
            <a:lvl1pPr marL="0" indent="0" algn="ctr">
              <a:buNone/>
              <a:defRPr/>
            </a:lvl1pPr>
          </a:lstStyle>
          <a:p>
            <a:r>
              <a:rPr lang="en-US"/>
              <a:t>Image</a:t>
            </a:r>
          </a:p>
        </p:txBody>
      </p:sp>
      <p:sp>
        <p:nvSpPr>
          <p:cNvPr id="14" name="Heading Placeholder - Light Small Image">
            <a:extLst>
              <a:ext uri="{FF2B5EF4-FFF2-40B4-BE49-F238E27FC236}">
                <a16:creationId xmlns:a16="http://schemas.microsoft.com/office/drawing/2014/main" id="{760443FB-5A0F-364A-9CD5-CA440577E969}"/>
              </a:ext>
            </a:extLst>
          </p:cNvPr>
          <p:cNvSpPr>
            <a:spLocks noGrp="1"/>
          </p:cNvSpPr>
          <p:nvPr>
            <p:ph type="title" hasCustomPrompt="1"/>
          </p:nvPr>
        </p:nvSpPr>
        <p:spPr>
          <a:xfrm>
            <a:off x="578704" y="1105774"/>
            <a:ext cx="5486399" cy="604682"/>
          </a:xfrm>
          <a:prstGeom prst="rect">
            <a:avLst/>
          </a:prstGeom>
        </p:spPr>
        <p:txBody>
          <a:bodyPr anchor="t" anchorCtr="0">
            <a:noAutofit/>
          </a:bodyPr>
          <a:lstStyle>
            <a:lvl1pPr>
              <a:lnSpc>
                <a:spcPct val="85000"/>
              </a:lnSpc>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Heading goes here</a:t>
            </a:r>
            <a:endParaRPr lang="en-NL"/>
          </a:p>
        </p:txBody>
      </p:sp>
      <p:sp>
        <p:nvSpPr>
          <p:cNvPr id="16" name="Body Copy Placeholder - Light Small Image">
            <a:extLst>
              <a:ext uri="{FF2B5EF4-FFF2-40B4-BE49-F238E27FC236}">
                <a16:creationId xmlns:a16="http://schemas.microsoft.com/office/drawing/2014/main" id="{76B01FF4-12BA-EB45-9869-252C7258AD6C}"/>
              </a:ext>
            </a:extLst>
          </p:cNvPr>
          <p:cNvSpPr>
            <a:spLocks noGrp="1"/>
          </p:cNvSpPr>
          <p:nvPr>
            <p:ph type="body" sz="quarter" idx="10"/>
          </p:nvPr>
        </p:nvSpPr>
        <p:spPr>
          <a:xfrm>
            <a:off x="599940" y="2012780"/>
            <a:ext cx="5474823" cy="3637825"/>
          </a:xfrm>
          <a:prstGeom prst="rect">
            <a:avLst/>
          </a:prstGeom>
        </p:spPr>
        <p:txBody>
          <a:bodyPr numCol="1">
            <a:noAutofit/>
          </a:bodyPr>
          <a:lstStyle>
            <a:lvl1pPr marL="228600" indent="-220663">
              <a:tabLst/>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Dash Graphic - Light Small Image">
            <a:extLst>
              <a:ext uri="{FF2B5EF4-FFF2-40B4-BE49-F238E27FC236}">
                <a16:creationId xmlns:a16="http://schemas.microsoft.com/office/drawing/2014/main" id="{35CA5DDB-BAF4-D448-BCE7-231C3DA34AEC}"/>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8" name="V Logo - Light Small Image">
            <a:extLst>
              <a:ext uri="{FF2B5EF4-FFF2-40B4-BE49-F238E27FC236}">
                <a16:creationId xmlns:a16="http://schemas.microsoft.com/office/drawing/2014/main" id="{11980EDC-9537-444F-8DFC-2DC59CC5C0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5059" y="6254719"/>
            <a:ext cx="542925" cy="542925"/>
          </a:xfrm>
          <a:prstGeom prst="rect">
            <a:avLst/>
          </a:prstGeom>
        </p:spPr>
      </p:pic>
      <p:sp>
        <p:nvSpPr>
          <p:cNvPr id="10" name="Slide Number Placeholder - Dark Master">
            <a:extLst>
              <a:ext uri="{FF2B5EF4-FFF2-40B4-BE49-F238E27FC236}">
                <a16:creationId xmlns:a16="http://schemas.microsoft.com/office/drawing/2014/main" id="{CDC16BEF-3A46-3A49-BA4F-BF6A49D83C29}"/>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1" name="Footer Placeholder - Dark Master">
            <a:extLst>
              <a:ext uri="{FF2B5EF4-FFF2-40B4-BE49-F238E27FC236}">
                <a16:creationId xmlns:a16="http://schemas.microsoft.com/office/drawing/2014/main" id="{68EFC79C-3905-E144-8964-08E7D26028AE}"/>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829632653"/>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ight: Text &amp; Large Image">
    <p:spTree>
      <p:nvGrpSpPr>
        <p:cNvPr id="1" name=""/>
        <p:cNvGrpSpPr/>
        <p:nvPr/>
      </p:nvGrpSpPr>
      <p:grpSpPr>
        <a:xfrm>
          <a:off x="0" y="0"/>
          <a:ext cx="0" cy="0"/>
          <a:chOff x="0" y="0"/>
          <a:chExt cx="0" cy="0"/>
        </a:xfrm>
      </p:grpSpPr>
      <p:sp>
        <p:nvSpPr>
          <p:cNvPr id="3" name="Picture Placeholder Dash Graphic - Light Large Image">
            <a:extLst>
              <a:ext uri="{FF2B5EF4-FFF2-40B4-BE49-F238E27FC236}">
                <a16:creationId xmlns:a16="http://schemas.microsoft.com/office/drawing/2014/main" id="{B7114D83-78DD-9D49-BDDD-168044309741}"/>
              </a:ext>
            </a:extLst>
          </p:cNvPr>
          <p:cNvSpPr>
            <a:spLocks noGrp="1"/>
          </p:cNvSpPr>
          <p:nvPr>
            <p:ph type="pic" idx="1" hasCustomPrompt="1"/>
          </p:nvPr>
        </p:nvSpPr>
        <p:spPr>
          <a:xfrm>
            <a:off x="5524500" y="0"/>
            <a:ext cx="6667500" cy="6858000"/>
          </a:xfrm>
          <a:prstGeom prst="rect">
            <a:avLst/>
          </a:prstGeom>
          <a:solidFill>
            <a:schemeClr val="tx1">
              <a:lumMod val="50000"/>
              <a:lumOff val="50000"/>
            </a:schemeClr>
          </a:solidFill>
        </p:spPr>
        <p:txBody>
          <a:bodyPr anchor="ctr">
            <a:noAutofit/>
          </a:bodyPr>
          <a:lstStyle>
            <a:lvl1pPr marL="0" indent="0" algn="ctr">
              <a:buNone/>
              <a:defRPr sz="3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a:t>
            </a:r>
            <a:endParaRPr lang="en-NL"/>
          </a:p>
        </p:txBody>
      </p:sp>
      <p:sp>
        <p:nvSpPr>
          <p:cNvPr id="10" name="Heading Placeholder Dash Graphic - Light Large Image">
            <a:extLst>
              <a:ext uri="{FF2B5EF4-FFF2-40B4-BE49-F238E27FC236}">
                <a16:creationId xmlns:a16="http://schemas.microsoft.com/office/drawing/2014/main" id="{E810D892-5A91-F14D-AED7-80ECA9160448}"/>
              </a:ext>
            </a:extLst>
          </p:cNvPr>
          <p:cNvSpPr>
            <a:spLocks noGrp="1"/>
          </p:cNvSpPr>
          <p:nvPr>
            <p:ph type="title" hasCustomPrompt="1"/>
          </p:nvPr>
        </p:nvSpPr>
        <p:spPr>
          <a:xfrm>
            <a:off x="570721" y="1033798"/>
            <a:ext cx="6400801" cy="1435112"/>
          </a:xfrm>
          <a:prstGeom prst="rect">
            <a:avLst/>
          </a:prstGeom>
        </p:spPr>
        <p:txBody>
          <a:bodyPr anchor="t" anchorCtr="0">
            <a:noAutofit/>
          </a:bodyPr>
          <a:lstStyle>
            <a:lvl1pPr>
              <a:defRPr sz="6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Bold Heading Goes Here</a:t>
            </a:r>
            <a:endParaRPr lang="en-NL"/>
          </a:p>
        </p:txBody>
      </p:sp>
      <p:sp>
        <p:nvSpPr>
          <p:cNvPr id="11" name="Body Copy Placeholder Dash Graphic - Light Large Image">
            <a:extLst>
              <a:ext uri="{FF2B5EF4-FFF2-40B4-BE49-F238E27FC236}">
                <a16:creationId xmlns:a16="http://schemas.microsoft.com/office/drawing/2014/main" id="{83FD9D0E-4AA3-B847-9AD3-4E9A1CF52120}"/>
              </a:ext>
            </a:extLst>
          </p:cNvPr>
          <p:cNvSpPr>
            <a:spLocks noGrp="1"/>
          </p:cNvSpPr>
          <p:nvPr>
            <p:ph type="body" sz="quarter" idx="10"/>
          </p:nvPr>
        </p:nvSpPr>
        <p:spPr>
          <a:xfrm>
            <a:off x="599941" y="2926947"/>
            <a:ext cx="4089721" cy="3190513"/>
          </a:xfrm>
          <a:prstGeom prst="rect">
            <a:avLst/>
          </a:prstGeom>
        </p:spPr>
        <p:txBody>
          <a:bodyPr numCol="1">
            <a:noAutofit/>
          </a:bodyPr>
          <a:lstStyle>
            <a:lvl1pPr marL="228600" indent="-220663">
              <a:tabLst/>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Dash Graphic - Light Large Image">
            <a:extLst>
              <a:ext uri="{FF2B5EF4-FFF2-40B4-BE49-F238E27FC236}">
                <a16:creationId xmlns:a16="http://schemas.microsoft.com/office/drawing/2014/main" id="{2D25018D-D8A4-4B40-A941-4B939F2A2CF6}"/>
              </a:ext>
            </a:extLst>
          </p:cNvPr>
          <p:cNvSpPr>
            <a:spLocks/>
          </p:cNvSpPr>
          <p:nvPr userDrawn="1"/>
        </p:nvSpPr>
        <p:spPr>
          <a:xfrm flipH="1">
            <a:off x="609600" y="688015"/>
            <a:ext cx="752472" cy="123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5121202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ight: Thank You">
    <p:spTree>
      <p:nvGrpSpPr>
        <p:cNvPr id="1" name=""/>
        <p:cNvGrpSpPr/>
        <p:nvPr/>
      </p:nvGrpSpPr>
      <p:grpSpPr>
        <a:xfrm>
          <a:off x="0" y="0"/>
          <a:ext cx="0" cy="0"/>
          <a:chOff x="0" y="0"/>
          <a:chExt cx="0" cy="0"/>
        </a:xfrm>
      </p:grpSpPr>
      <p:sp>
        <p:nvSpPr>
          <p:cNvPr id="18" name="Picture Placeholder - Light Thank You">
            <a:extLst>
              <a:ext uri="{FF2B5EF4-FFF2-40B4-BE49-F238E27FC236}">
                <a16:creationId xmlns:a16="http://schemas.microsoft.com/office/drawing/2014/main" id="{572CC1CD-A906-EF40-BCB9-DD18F5B4F089}"/>
              </a:ext>
            </a:extLst>
          </p:cNvPr>
          <p:cNvSpPr>
            <a:spLocks noGrp="1"/>
          </p:cNvSpPr>
          <p:nvPr>
            <p:ph type="pic" idx="1" hasCustomPrompt="1"/>
          </p:nvPr>
        </p:nvSpPr>
        <p:spPr>
          <a:xfrm>
            <a:off x="0" y="0"/>
            <a:ext cx="12192000" cy="4343400"/>
          </a:xfrm>
          <a:prstGeom prst="rect">
            <a:avLst/>
          </a:prstGeom>
          <a:solidFill>
            <a:schemeClr val="tx1">
              <a:lumMod val="50000"/>
              <a:lumOff val="50000"/>
            </a:schemeClr>
          </a:solidFill>
        </p:spPr>
        <p:txBody>
          <a:bodyPr anchor="ctr"/>
          <a:lstStyle>
            <a:lvl1pPr marL="0" indent="0" algn="ctr">
              <a:buNone/>
              <a:defRPr sz="3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a:t>
            </a:r>
            <a:endParaRPr lang="en-NL"/>
          </a:p>
        </p:txBody>
      </p:sp>
      <p:sp>
        <p:nvSpPr>
          <p:cNvPr id="9" name="Thank You Title - Light Thank You">
            <a:extLst>
              <a:ext uri="{FF2B5EF4-FFF2-40B4-BE49-F238E27FC236}">
                <a16:creationId xmlns:a16="http://schemas.microsoft.com/office/drawing/2014/main" id="{9E1128F5-971A-3042-9A4D-2E3A364E5333}"/>
              </a:ext>
            </a:extLst>
          </p:cNvPr>
          <p:cNvSpPr>
            <a:spLocks noGrp="1"/>
          </p:cNvSpPr>
          <p:nvPr>
            <p:ph type="title" hasCustomPrompt="1"/>
          </p:nvPr>
        </p:nvSpPr>
        <p:spPr>
          <a:xfrm>
            <a:off x="588613" y="3004748"/>
            <a:ext cx="10941752" cy="2424033"/>
          </a:xfrm>
          <a:prstGeom prst="rect">
            <a:avLst/>
          </a:prstGeom>
          <a:effectLst/>
        </p:spPr>
        <p:txBody>
          <a:bodyPr anchor="ctr" anchorCtr="0"/>
          <a:lstStyle>
            <a:lvl1pPr>
              <a:defRPr sz="14400" b="1" i="0" spc="-150">
                <a:solidFill>
                  <a:schemeClr val="tx1"/>
                </a:solidFill>
                <a:effectLst>
                  <a:glow rad="330200">
                    <a:schemeClr val="bg1">
                      <a:alpha val="40000"/>
                    </a:schemeClr>
                  </a:glow>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Thank You</a:t>
            </a:r>
            <a:endParaRPr lang="en-NL"/>
          </a:p>
        </p:txBody>
      </p:sp>
      <p:sp>
        <p:nvSpPr>
          <p:cNvPr id="11" name="Presenter Nme/Title Placeholder - Light Thank You">
            <a:extLst>
              <a:ext uri="{FF2B5EF4-FFF2-40B4-BE49-F238E27FC236}">
                <a16:creationId xmlns:a16="http://schemas.microsoft.com/office/drawing/2014/main" id="{3D7A0202-4B9A-BB44-B726-690D701ED6FE}"/>
              </a:ext>
            </a:extLst>
          </p:cNvPr>
          <p:cNvSpPr>
            <a:spLocks noGrp="1"/>
          </p:cNvSpPr>
          <p:nvPr>
            <p:ph idx="13" hasCustomPrompt="1"/>
          </p:nvPr>
        </p:nvSpPr>
        <p:spPr>
          <a:xfrm>
            <a:off x="969742" y="5032646"/>
            <a:ext cx="5126257" cy="358876"/>
          </a:xfrm>
          <a:prstGeom prst="rect">
            <a:avLst/>
          </a:prstGeom>
        </p:spPr>
        <p:txBody>
          <a:bodyPr bIns="46800" anchor="t" anchorCtr="0"/>
          <a:lstStyle>
            <a:lvl1pPr marL="0" indent="0" algn="l">
              <a:lnSpc>
                <a:spcPct val="100000"/>
              </a:lnSpc>
              <a:buNone/>
              <a:defRPr sz="1800" b="1"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Presenter Name, Presenter Title</a:t>
            </a:r>
          </a:p>
        </p:txBody>
      </p:sp>
      <p:sp>
        <p:nvSpPr>
          <p:cNvPr id="16" name="Presenter Email/Phone Number Placeholder - Light Thank You">
            <a:extLst>
              <a:ext uri="{FF2B5EF4-FFF2-40B4-BE49-F238E27FC236}">
                <a16:creationId xmlns:a16="http://schemas.microsoft.com/office/drawing/2014/main" id="{DDE45DF4-E73E-B34A-A992-E6947B91AD87}"/>
              </a:ext>
            </a:extLst>
          </p:cNvPr>
          <p:cNvSpPr>
            <a:spLocks noGrp="1"/>
          </p:cNvSpPr>
          <p:nvPr>
            <p:ph idx="14" hasCustomPrompt="1"/>
          </p:nvPr>
        </p:nvSpPr>
        <p:spPr>
          <a:xfrm>
            <a:off x="969742" y="5309798"/>
            <a:ext cx="5126257" cy="604113"/>
          </a:xfrm>
          <a:prstGeom prst="rect">
            <a:avLst/>
          </a:prstGeom>
        </p:spPr>
        <p:txBody>
          <a:bodyPr bIns="46800" anchor="t" anchorCtr="0"/>
          <a:lstStyle>
            <a:lvl1pPr marL="0" indent="0" algn="l">
              <a:lnSpc>
                <a:spcPct val="100000"/>
              </a:lnSpc>
              <a:buNone/>
              <a:defRPr sz="1800" b="0"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Email</a:t>
            </a:r>
            <a:br>
              <a:rPr lang="en-US"/>
            </a:br>
            <a:r>
              <a:rPr lang="en-US"/>
              <a:t>Phone Number</a:t>
            </a:r>
          </a:p>
        </p:txBody>
      </p:sp>
      <p:pic>
        <p:nvPicPr>
          <p:cNvPr id="14" name="Valtech Logo - Light Thank You">
            <a:extLst>
              <a:ext uri="{FF2B5EF4-FFF2-40B4-BE49-F238E27FC236}">
                <a16:creationId xmlns:a16="http://schemas.microsoft.com/office/drawing/2014/main" id="{83FF3268-95D7-7A4B-8284-8F4149E9F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4629" y="6335999"/>
            <a:ext cx="1550750" cy="315721"/>
          </a:xfrm>
          <a:prstGeom prst="rect">
            <a:avLst/>
          </a:prstGeom>
        </p:spPr>
      </p:pic>
      <p:sp>
        <p:nvSpPr>
          <p:cNvPr id="12" name="Slide Number Placeholder - Dark Master">
            <a:extLst>
              <a:ext uri="{FF2B5EF4-FFF2-40B4-BE49-F238E27FC236}">
                <a16:creationId xmlns:a16="http://schemas.microsoft.com/office/drawing/2014/main" id="{12FA0C5F-9809-B34D-B0E9-3B2D6DB65C1E}"/>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3" name="Footer Placeholder - Dark Master">
            <a:extLst>
              <a:ext uri="{FF2B5EF4-FFF2-40B4-BE49-F238E27FC236}">
                <a16:creationId xmlns:a16="http://schemas.microsoft.com/office/drawing/2014/main" id="{86BD0A70-BF3E-344D-BEA6-790808D45B07}"/>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3336061729"/>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Blank">
    <p:spTree>
      <p:nvGrpSpPr>
        <p:cNvPr id="1" name=""/>
        <p:cNvGrpSpPr/>
        <p:nvPr/>
      </p:nvGrpSpPr>
      <p:grpSpPr>
        <a:xfrm>
          <a:off x="0" y="0"/>
          <a:ext cx="0" cy="0"/>
          <a:chOff x="0" y="0"/>
          <a:chExt cx="0" cy="0"/>
        </a:xfrm>
      </p:grpSpPr>
      <p:pic>
        <p:nvPicPr>
          <p:cNvPr id="4" name="V Logo - Light Blank">
            <a:extLst>
              <a:ext uri="{FF2B5EF4-FFF2-40B4-BE49-F238E27FC236}">
                <a16:creationId xmlns:a16="http://schemas.microsoft.com/office/drawing/2014/main" id="{8D42C22C-AF87-2A4A-8E4F-7581B858B0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75059" y="6254719"/>
            <a:ext cx="542925" cy="542925"/>
          </a:xfrm>
          <a:prstGeom prst="rect">
            <a:avLst/>
          </a:prstGeom>
        </p:spPr>
      </p:pic>
      <p:sp>
        <p:nvSpPr>
          <p:cNvPr id="6" name="Slide Number Placeholder - Dark Master">
            <a:extLst>
              <a:ext uri="{FF2B5EF4-FFF2-40B4-BE49-F238E27FC236}">
                <a16:creationId xmlns:a16="http://schemas.microsoft.com/office/drawing/2014/main" id="{7E223681-9E5E-BA4F-9B98-51A7BC5A27A3}"/>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9" name="Footer Placeholder - Dark Master">
            <a:extLst>
              <a:ext uri="{FF2B5EF4-FFF2-40B4-BE49-F238E27FC236}">
                <a16:creationId xmlns:a16="http://schemas.microsoft.com/office/drawing/2014/main" id="{5EB291AA-EB0E-FD4C-8227-3C8BADA98223}"/>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218610116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Text Only (Impactful)">
    <p:spTree>
      <p:nvGrpSpPr>
        <p:cNvPr id="1" name=""/>
        <p:cNvGrpSpPr/>
        <p:nvPr/>
      </p:nvGrpSpPr>
      <p:grpSpPr>
        <a:xfrm>
          <a:off x="0" y="0"/>
          <a:ext cx="0" cy="0"/>
          <a:chOff x="0" y="0"/>
          <a:chExt cx="0" cy="0"/>
        </a:xfrm>
      </p:grpSpPr>
      <p:sp>
        <p:nvSpPr>
          <p:cNvPr id="2" name="Subheading Placeholder - Dark Impactful">
            <a:extLst>
              <a:ext uri="{FF2B5EF4-FFF2-40B4-BE49-F238E27FC236}">
                <a16:creationId xmlns:a16="http://schemas.microsoft.com/office/drawing/2014/main" id="{9CC6AAC5-D915-E448-AF76-6D1595AE7140}"/>
              </a:ext>
            </a:extLst>
          </p:cNvPr>
          <p:cNvSpPr>
            <a:spLocks noGrp="1"/>
          </p:cNvSpPr>
          <p:nvPr>
            <p:ph type="title" hasCustomPrompt="1"/>
          </p:nvPr>
        </p:nvSpPr>
        <p:spPr>
          <a:xfrm>
            <a:off x="575501" y="1072245"/>
            <a:ext cx="10076399" cy="515075"/>
          </a:xfrm>
          <a:prstGeom prst="rect">
            <a:avLst/>
          </a:prstGeom>
        </p:spPr>
        <p:txBody>
          <a:bodyPr rIns="0" bIns="0" anchor="t" anchorCtr="0">
            <a:noAutofit/>
          </a:bodyPr>
          <a:lstStyle>
            <a:lvl1pPr defTabSz="457200">
              <a:defRPr sz="4000" b="0" i="0" spc="0">
                <a:latin typeface="Helvetica Neue Light" panose="02000403000000020004" pitchFamily="2" charset="0"/>
                <a:ea typeface="Helvetica Neue Light" panose="02000403000000020004" pitchFamily="2" charset="0"/>
                <a:cs typeface="Helvetica Neue" panose="02000503000000020004" pitchFamily="2" charset="0"/>
              </a:defRPr>
            </a:lvl1pPr>
          </a:lstStyle>
          <a:p>
            <a:r>
              <a:rPr lang="en-US"/>
              <a:t>Informative subhead</a:t>
            </a:r>
            <a:endParaRPr lang="en-NL"/>
          </a:p>
        </p:txBody>
      </p:sp>
      <p:sp>
        <p:nvSpPr>
          <p:cNvPr id="3" name="Body Copy Placeholder - Dark Impactful">
            <a:extLst>
              <a:ext uri="{FF2B5EF4-FFF2-40B4-BE49-F238E27FC236}">
                <a16:creationId xmlns:a16="http://schemas.microsoft.com/office/drawing/2014/main" id="{D41D900A-AA64-224E-8746-180898686385}"/>
              </a:ext>
            </a:extLst>
          </p:cNvPr>
          <p:cNvSpPr>
            <a:spLocks noGrp="1"/>
          </p:cNvSpPr>
          <p:nvPr>
            <p:ph idx="1" hasCustomPrompt="1"/>
          </p:nvPr>
        </p:nvSpPr>
        <p:spPr>
          <a:xfrm>
            <a:off x="610445" y="1991728"/>
            <a:ext cx="10051115" cy="4167592"/>
          </a:xfrm>
          <a:prstGeom prst="rect">
            <a:avLst/>
          </a:prstGeom>
        </p:spPr>
        <p:txBody>
          <a:bodyPr lIns="0" rIns="0" bIns="0">
            <a:noAutofit/>
          </a:bodyPr>
          <a:lstStyle>
            <a:lvl1pPr marL="0" indent="0">
              <a:lnSpc>
                <a:spcPct val="85000"/>
              </a:lnSpc>
              <a:spcBef>
                <a:spcPts val="0"/>
              </a:spcBef>
              <a:buNone/>
              <a:defRPr sz="6000" b="1" i="0" spc="0">
                <a:latin typeface="Helvetica Neue" panose="02000503000000020004" pitchFamily="2" charset="0"/>
                <a:ea typeface="Helvetica Neue" panose="02000503000000020004" pitchFamily="2" charset="0"/>
                <a:cs typeface="Helvetica Neue" panose="02000503000000020004" pitchFamily="2" charset="0"/>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a:t>Your impactful message can go here.</a:t>
            </a:r>
            <a:endParaRPr lang="en-NL"/>
          </a:p>
        </p:txBody>
      </p:sp>
      <p:sp>
        <p:nvSpPr>
          <p:cNvPr id="16" name="Dash Graphic - Dark Impactful">
            <a:extLst>
              <a:ext uri="{FF2B5EF4-FFF2-40B4-BE49-F238E27FC236}">
                <a16:creationId xmlns:a16="http://schemas.microsoft.com/office/drawing/2014/main" id="{57269028-9684-A945-AF52-8F26668824FD}"/>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Slide Number Placeholder - Dark Impactful">
            <a:extLst>
              <a:ext uri="{FF2B5EF4-FFF2-40B4-BE49-F238E27FC236}">
                <a16:creationId xmlns:a16="http://schemas.microsoft.com/office/drawing/2014/main" id="{7DDF430D-A664-4E4C-AA86-03DE2F623313}"/>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0" name="Footer Placeholder - Dark Master">
            <a:extLst>
              <a:ext uri="{FF2B5EF4-FFF2-40B4-BE49-F238E27FC236}">
                <a16:creationId xmlns:a16="http://schemas.microsoft.com/office/drawing/2014/main" id="{01CDFEEF-0E4C-A74D-8F07-C05B40349489}"/>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 Neue LT Std 75"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1094714150"/>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ark: Text &amp; Small Image">
    <p:spTree>
      <p:nvGrpSpPr>
        <p:cNvPr id="1" name=""/>
        <p:cNvGrpSpPr/>
        <p:nvPr/>
      </p:nvGrpSpPr>
      <p:grpSpPr>
        <a:xfrm>
          <a:off x="0" y="0"/>
          <a:ext cx="0" cy="0"/>
          <a:chOff x="0" y="0"/>
          <a:chExt cx="0" cy="0"/>
        </a:xfrm>
      </p:grpSpPr>
      <p:sp>
        <p:nvSpPr>
          <p:cNvPr id="4" name="Picture Placeholder - Dark Small Image">
            <a:extLst>
              <a:ext uri="{FF2B5EF4-FFF2-40B4-BE49-F238E27FC236}">
                <a16:creationId xmlns:a16="http://schemas.microsoft.com/office/drawing/2014/main" id="{CCE86D56-6C36-0149-8A2A-9D6F62DF78DA}"/>
              </a:ext>
            </a:extLst>
          </p:cNvPr>
          <p:cNvSpPr>
            <a:spLocks noGrp="1"/>
          </p:cNvSpPr>
          <p:nvPr>
            <p:ph type="pic" sz="quarter" idx="13" hasCustomPrompt="1"/>
          </p:nvPr>
        </p:nvSpPr>
        <p:spPr>
          <a:xfrm>
            <a:off x="7010400" y="1143000"/>
            <a:ext cx="4571999" cy="5031388"/>
          </a:xfrm>
          <a:prstGeom prst="rect">
            <a:avLst/>
          </a:prstGeom>
          <a:solidFill>
            <a:schemeClr val="tx1">
              <a:lumMod val="50000"/>
              <a:lumOff val="50000"/>
            </a:schemeClr>
          </a:solidFill>
        </p:spPr>
        <p:txBody>
          <a:bodyPr anchor="ctr">
            <a:noAutofit/>
          </a:bodyPr>
          <a:lstStyle>
            <a:lvl1pPr marL="0" indent="0" algn="ctr">
              <a:buNone/>
              <a:defRPr>
                <a:solidFill>
                  <a:schemeClr val="tx1"/>
                </a:solidFill>
              </a:defRPr>
            </a:lvl1pPr>
          </a:lstStyle>
          <a:p>
            <a:r>
              <a:rPr lang="en-US"/>
              <a:t>Image</a:t>
            </a:r>
          </a:p>
        </p:txBody>
      </p:sp>
      <p:sp>
        <p:nvSpPr>
          <p:cNvPr id="14" name="Heading Placeholder - Dark Small Image">
            <a:extLst>
              <a:ext uri="{FF2B5EF4-FFF2-40B4-BE49-F238E27FC236}">
                <a16:creationId xmlns:a16="http://schemas.microsoft.com/office/drawing/2014/main" id="{760443FB-5A0F-364A-9CD5-CA440577E969}"/>
              </a:ext>
            </a:extLst>
          </p:cNvPr>
          <p:cNvSpPr>
            <a:spLocks noGrp="1"/>
          </p:cNvSpPr>
          <p:nvPr>
            <p:ph type="title" hasCustomPrompt="1"/>
          </p:nvPr>
        </p:nvSpPr>
        <p:spPr>
          <a:xfrm>
            <a:off x="578704" y="1105774"/>
            <a:ext cx="5486399" cy="604682"/>
          </a:xfrm>
          <a:prstGeom prst="rect">
            <a:avLst/>
          </a:prstGeom>
        </p:spPr>
        <p:txBody>
          <a:bodyPr anchor="t" anchorCtr="0">
            <a:noAutofit/>
          </a:bodyPr>
          <a:lstStyle>
            <a:lvl1pPr>
              <a:lnSpc>
                <a:spcPct val="85000"/>
              </a:lnSpc>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Heading goes here</a:t>
            </a:r>
            <a:endParaRPr lang="en-NL"/>
          </a:p>
        </p:txBody>
      </p:sp>
      <p:sp>
        <p:nvSpPr>
          <p:cNvPr id="16" name="Body Copy Placeholder - Dark Small Image">
            <a:extLst>
              <a:ext uri="{FF2B5EF4-FFF2-40B4-BE49-F238E27FC236}">
                <a16:creationId xmlns:a16="http://schemas.microsoft.com/office/drawing/2014/main" id="{76B01FF4-12BA-EB45-9869-252C7258AD6C}"/>
              </a:ext>
            </a:extLst>
          </p:cNvPr>
          <p:cNvSpPr>
            <a:spLocks noGrp="1"/>
          </p:cNvSpPr>
          <p:nvPr>
            <p:ph type="body" sz="quarter" idx="10" hasCustomPrompt="1"/>
          </p:nvPr>
        </p:nvSpPr>
        <p:spPr>
          <a:xfrm>
            <a:off x="599940" y="2012400"/>
            <a:ext cx="5474823" cy="4165200"/>
          </a:xfrm>
          <a:prstGeom prst="rect">
            <a:avLst/>
          </a:prstGeom>
        </p:spPr>
        <p:txBody>
          <a:bodyPr numCol="1">
            <a:noAutofit/>
          </a:bodyPr>
          <a:lstStyle>
            <a:lvl1pPr marL="180000" indent="-180000">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sh Graphic - Dark Small Image">
            <a:extLst>
              <a:ext uri="{FF2B5EF4-FFF2-40B4-BE49-F238E27FC236}">
                <a16:creationId xmlns:a16="http://schemas.microsoft.com/office/drawing/2014/main" id="{35CA5DDB-BAF4-D448-BCE7-231C3DA34AEC}"/>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Slide Number Placeholder - Dark Small Image">
            <a:extLst>
              <a:ext uri="{FF2B5EF4-FFF2-40B4-BE49-F238E27FC236}">
                <a16:creationId xmlns:a16="http://schemas.microsoft.com/office/drawing/2014/main" id="{497A7674-0E7D-D647-A662-6AE4ED2641B8}"/>
              </a:ext>
            </a:extLst>
          </p:cNvPr>
          <p:cNvSpPr>
            <a:spLocks noGrp="1"/>
          </p:cNvSpPr>
          <p:nvPr>
            <p:ph type="sldNum" sz="quarter" idx="4"/>
          </p:nvPr>
        </p:nvSpPr>
        <p:spPr>
          <a:xfrm>
            <a:off x="6218759" y="6343186"/>
            <a:ext cx="495955" cy="360000"/>
          </a:xfrm>
          <a:prstGeom prst="rect">
            <a:avLst/>
          </a:prstGeom>
        </p:spPr>
        <p:txBody>
          <a:bodyPr vert="horz" lIns="91440" tIns="90000" rIns="91440" bIns="9000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1" name="Footer Placeholder - Dark Master">
            <a:extLst>
              <a:ext uri="{FF2B5EF4-FFF2-40B4-BE49-F238E27FC236}">
                <a16:creationId xmlns:a16="http://schemas.microsoft.com/office/drawing/2014/main" id="{9F44E0F0-DB20-0446-A92D-159FC35B2431}"/>
              </a:ext>
            </a:extLst>
          </p:cNvPr>
          <p:cNvSpPr>
            <a:spLocks noGrp="1"/>
          </p:cNvSpPr>
          <p:nvPr>
            <p:ph type="ftr" sz="quarter" idx="3"/>
          </p:nvPr>
        </p:nvSpPr>
        <p:spPr>
          <a:xfrm>
            <a:off x="3699641" y="6343186"/>
            <a:ext cx="2519118" cy="360000"/>
          </a:xfrm>
          <a:prstGeom prst="rect">
            <a:avLst/>
          </a:prstGeom>
        </p:spPr>
        <p:txBody>
          <a:bodyPr vert="horz" lIns="91440" tIns="90000" rIns="91440" bIns="9000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VTCH 2021  /  PPT Template Library</a:t>
            </a:r>
            <a:endParaRPr lang="en-NL" sz="1200">
              <a:latin typeface="Helvetica Neue" panose="02000503000000020004" pitchFamily="2" charset="0"/>
            </a:endParaRPr>
          </a:p>
        </p:txBody>
      </p:sp>
    </p:spTree>
    <p:extLst>
      <p:ext uri="{BB962C8B-B14F-4D97-AF65-F5344CB8AC3E}">
        <p14:creationId xmlns:p14="http://schemas.microsoft.com/office/powerpoint/2010/main" val="416302836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Text Only - 2 Column">
    <p:spTree>
      <p:nvGrpSpPr>
        <p:cNvPr id="1" name=""/>
        <p:cNvGrpSpPr/>
        <p:nvPr/>
      </p:nvGrpSpPr>
      <p:grpSpPr>
        <a:xfrm>
          <a:off x="0" y="0"/>
          <a:ext cx="0" cy="0"/>
          <a:chOff x="0" y="0"/>
          <a:chExt cx="0" cy="0"/>
        </a:xfrm>
      </p:grpSpPr>
      <p:sp>
        <p:nvSpPr>
          <p:cNvPr id="4" name="Bosy Copy Placeholder - Dark 2 Column">
            <a:extLst>
              <a:ext uri="{FF2B5EF4-FFF2-40B4-BE49-F238E27FC236}">
                <a16:creationId xmlns:a16="http://schemas.microsoft.com/office/drawing/2014/main" id="{6DF061F5-8AA5-214E-BF3D-6FEA9E878102}"/>
              </a:ext>
            </a:extLst>
          </p:cNvPr>
          <p:cNvSpPr>
            <a:spLocks noGrp="1"/>
          </p:cNvSpPr>
          <p:nvPr>
            <p:ph type="body" sz="quarter" idx="10"/>
          </p:nvPr>
        </p:nvSpPr>
        <p:spPr>
          <a:xfrm>
            <a:off x="599940" y="2012775"/>
            <a:ext cx="10982460" cy="3637825"/>
          </a:xfrm>
          <a:prstGeom prst="rect">
            <a:avLst/>
          </a:prstGeom>
        </p:spPr>
        <p:txBody>
          <a:bodyPr numCol="2" spcCol="457200">
            <a:noAutofit/>
          </a:bodyPr>
          <a:lstStyle>
            <a:lvl1pPr marL="228600" indent="-220663">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Heading Placeholder - Dark 2 Column">
            <a:extLst>
              <a:ext uri="{FF2B5EF4-FFF2-40B4-BE49-F238E27FC236}">
                <a16:creationId xmlns:a16="http://schemas.microsoft.com/office/drawing/2014/main" id="{6876ABE9-9793-5245-A7F8-3229A048D431}"/>
              </a:ext>
            </a:extLst>
          </p:cNvPr>
          <p:cNvSpPr>
            <a:spLocks noGrp="1"/>
          </p:cNvSpPr>
          <p:nvPr>
            <p:ph type="title" hasCustomPrompt="1"/>
          </p:nvPr>
        </p:nvSpPr>
        <p:spPr>
          <a:xfrm>
            <a:off x="578704" y="1105774"/>
            <a:ext cx="10069975" cy="604682"/>
          </a:xfrm>
          <a:prstGeom prst="rect">
            <a:avLst/>
          </a:prstGeom>
        </p:spPr>
        <p:txBody>
          <a:bodyPr anchor="t" anchorCtr="0">
            <a:noAutofit/>
          </a:bodyPr>
          <a:lstStyle>
            <a:lvl1pPr>
              <a:lnSpc>
                <a:spcPct val="85000"/>
              </a:lnSpc>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Heading goes here</a:t>
            </a:r>
            <a:endParaRPr lang="en-NL"/>
          </a:p>
        </p:txBody>
      </p:sp>
      <p:sp>
        <p:nvSpPr>
          <p:cNvPr id="12" name="Dash Graphic - Dark 2 Column">
            <a:extLst>
              <a:ext uri="{FF2B5EF4-FFF2-40B4-BE49-F238E27FC236}">
                <a16:creationId xmlns:a16="http://schemas.microsoft.com/office/drawing/2014/main" id="{A8B1B47E-47BA-A143-AC42-4114C9BAFAEA}"/>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Slide Number Placeholder - Dark 2 Column">
            <a:extLst>
              <a:ext uri="{FF2B5EF4-FFF2-40B4-BE49-F238E27FC236}">
                <a16:creationId xmlns:a16="http://schemas.microsoft.com/office/drawing/2014/main" id="{604E17A8-F9EC-7746-A80D-757D0928185F}"/>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1" name="Footer Placeholder - Dark Master">
            <a:extLst>
              <a:ext uri="{FF2B5EF4-FFF2-40B4-BE49-F238E27FC236}">
                <a16:creationId xmlns:a16="http://schemas.microsoft.com/office/drawing/2014/main" id="{770619F9-E04B-8044-B545-2B80AAA3D708}"/>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 Neue LT Std 75"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280169125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ext &amp; Small Image">
    <p:spTree>
      <p:nvGrpSpPr>
        <p:cNvPr id="1" name=""/>
        <p:cNvGrpSpPr/>
        <p:nvPr/>
      </p:nvGrpSpPr>
      <p:grpSpPr>
        <a:xfrm>
          <a:off x="0" y="0"/>
          <a:ext cx="0" cy="0"/>
          <a:chOff x="0" y="0"/>
          <a:chExt cx="0" cy="0"/>
        </a:xfrm>
      </p:grpSpPr>
      <p:sp>
        <p:nvSpPr>
          <p:cNvPr id="4" name="Picture Placeholder - Dark Small Image">
            <a:extLst>
              <a:ext uri="{FF2B5EF4-FFF2-40B4-BE49-F238E27FC236}">
                <a16:creationId xmlns:a16="http://schemas.microsoft.com/office/drawing/2014/main" id="{CCE86D56-6C36-0149-8A2A-9D6F62DF78DA}"/>
              </a:ext>
            </a:extLst>
          </p:cNvPr>
          <p:cNvSpPr>
            <a:spLocks noGrp="1"/>
          </p:cNvSpPr>
          <p:nvPr>
            <p:ph type="pic" sz="quarter" idx="13" hasCustomPrompt="1"/>
          </p:nvPr>
        </p:nvSpPr>
        <p:spPr>
          <a:xfrm>
            <a:off x="7010400" y="1143000"/>
            <a:ext cx="4571999" cy="4571999"/>
          </a:xfrm>
          <a:prstGeom prst="rect">
            <a:avLst/>
          </a:prstGeom>
          <a:solidFill>
            <a:schemeClr val="tx1">
              <a:lumMod val="50000"/>
              <a:lumOff val="50000"/>
            </a:schemeClr>
          </a:solidFill>
        </p:spPr>
        <p:txBody>
          <a:bodyPr anchor="ctr">
            <a:noAutofit/>
          </a:bodyPr>
          <a:lstStyle>
            <a:lvl1pPr marL="0" indent="0" algn="ctr">
              <a:buNone/>
              <a:defRPr>
                <a:solidFill>
                  <a:schemeClr val="tx1"/>
                </a:solidFill>
              </a:defRPr>
            </a:lvl1pPr>
          </a:lstStyle>
          <a:p>
            <a:r>
              <a:rPr lang="en-US"/>
              <a:t>Image</a:t>
            </a:r>
          </a:p>
        </p:txBody>
      </p:sp>
      <p:sp>
        <p:nvSpPr>
          <p:cNvPr id="14" name="Heading Placeholder - Dark Small Image">
            <a:extLst>
              <a:ext uri="{FF2B5EF4-FFF2-40B4-BE49-F238E27FC236}">
                <a16:creationId xmlns:a16="http://schemas.microsoft.com/office/drawing/2014/main" id="{760443FB-5A0F-364A-9CD5-CA440577E969}"/>
              </a:ext>
            </a:extLst>
          </p:cNvPr>
          <p:cNvSpPr>
            <a:spLocks noGrp="1"/>
          </p:cNvSpPr>
          <p:nvPr>
            <p:ph type="title" hasCustomPrompt="1"/>
          </p:nvPr>
        </p:nvSpPr>
        <p:spPr>
          <a:xfrm>
            <a:off x="578704" y="1105774"/>
            <a:ext cx="5486399" cy="604682"/>
          </a:xfrm>
          <a:prstGeom prst="rect">
            <a:avLst/>
          </a:prstGeom>
        </p:spPr>
        <p:txBody>
          <a:bodyPr anchor="t" anchorCtr="0">
            <a:noAutofit/>
          </a:bodyPr>
          <a:lstStyle>
            <a:lvl1pPr>
              <a:lnSpc>
                <a:spcPct val="85000"/>
              </a:lnSpc>
              <a:defRPr sz="4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Heading goes here</a:t>
            </a:r>
            <a:endParaRPr lang="en-NL"/>
          </a:p>
        </p:txBody>
      </p:sp>
      <p:sp>
        <p:nvSpPr>
          <p:cNvPr id="16" name="Body Copy Placeholder - Dark Small Image">
            <a:extLst>
              <a:ext uri="{FF2B5EF4-FFF2-40B4-BE49-F238E27FC236}">
                <a16:creationId xmlns:a16="http://schemas.microsoft.com/office/drawing/2014/main" id="{76B01FF4-12BA-EB45-9869-252C7258AD6C}"/>
              </a:ext>
            </a:extLst>
          </p:cNvPr>
          <p:cNvSpPr>
            <a:spLocks noGrp="1"/>
          </p:cNvSpPr>
          <p:nvPr>
            <p:ph type="body" sz="quarter" idx="10"/>
          </p:nvPr>
        </p:nvSpPr>
        <p:spPr>
          <a:xfrm>
            <a:off x="599940" y="2012780"/>
            <a:ext cx="5474823" cy="3637825"/>
          </a:xfrm>
          <a:prstGeom prst="rect">
            <a:avLst/>
          </a:prstGeom>
        </p:spPr>
        <p:txBody>
          <a:bodyPr numCol="1">
            <a:noAutofit/>
          </a:bodyPr>
          <a:lstStyle>
            <a:lvl1pPr marL="228600" indent="-220663">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sh Graphic - Dark Small Image">
            <a:extLst>
              <a:ext uri="{FF2B5EF4-FFF2-40B4-BE49-F238E27FC236}">
                <a16:creationId xmlns:a16="http://schemas.microsoft.com/office/drawing/2014/main" id="{35CA5DDB-BAF4-D448-BCE7-231C3DA34AEC}"/>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Slide Number Placeholder - Dark Small Image">
            <a:extLst>
              <a:ext uri="{FF2B5EF4-FFF2-40B4-BE49-F238E27FC236}">
                <a16:creationId xmlns:a16="http://schemas.microsoft.com/office/drawing/2014/main" id="{497A7674-0E7D-D647-A662-6AE4ED2641B8}"/>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1" name="Footer Placeholder - Dark Master">
            <a:extLst>
              <a:ext uri="{FF2B5EF4-FFF2-40B4-BE49-F238E27FC236}">
                <a16:creationId xmlns:a16="http://schemas.microsoft.com/office/drawing/2014/main" id="{9F44E0F0-DB20-0446-A92D-159FC35B2431}"/>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 Neue LT Std 75"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71727811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Text &amp; Large Image">
    <p:spTree>
      <p:nvGrpSpPr>
        <p:cNvPr id="1" name=""/>
        <p:cNvGrpSpPr/>
        <p:nvPr/>
      </p:nvGrpSpPr>
      <p:grpSpPr>
        <a:xfrm>
          <a:off x="0" y="0"/>
          <a:ext cx="0" cy="0"/>
          <a:chOff x="0" y="0"/>
          <a:chExt cx="0" cy="0"/>
        </a:xfrm>
      </p:grpSpPr>
      <p:sp>
        <p:nvSpPr>
          <p:cNvPr id="3" name="Picture Placeholder - Dark Large Image">
            <a:extLst>
              <a:ext uri="{FF2B5EF4-FFF2-40B4-BE49-F238E27FC236}">
                <a16:creationId xmlns:a16="http://schemas.microsoft.com/office/drawing/2014/main" id="{B7114D83-78DD-9D49-BDDD-168044309741}"/>
              </a:ext>
            </a:extLst>
          </p:cNvPr>
          <p:cNvSpPr>
            <a:spLocks noGrp="1"/>
          </p:cNvSpPr>
          <p:nvPr>
            <p:ph type="pic" idx="1" hasCustomPrompt="1"/>
          </p:nvPr>
        </p:nvSpPr>
        <p:spPr>
          <a:xfrm>
            <a:off x="5524500" y="0"/>
            <a:ext cx="6667500" cy="6858000"/>
          </a:xfrm>
          <a:prstGeom prst="rect">
            <a:avLst/>
          </a:prstGeom>
          <a:solidFill>
            <a:schemeClr val="tx1">
              <a:lumMod val="50000"/>
              <a:lumOff val="50000"/>
            </a:schemeClr>
          </a:solidFill>
        </p:spPr>
        <p:txBody>
          <a:bodyPr anchor="ctr">
            <a:noAutofit/>
          </a:bodyPr>
          <a:lstStyle>
            <a:lvl1pPr marL="0" indent="0" algn="ctr">
              <a:buNone/>
              <a:defRPr sz="3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a:t>
            </a:r>
            <a:endParaRPr lang="en-NL"/>
          </a:p>
        </p:txBody>
      </p:sp>
      <p:sp>
        <p:nvSpPr>
          <p:cNvPr id="10" name="Heading Placeholder - Dark Large Image">
            <a:extLst>
              <a:ext uri="{FF2B5EF4-FFF2-40B4-BE49-F238E27FC236}">
                <a16:creationId xmlns:a16="http://schemas.microsoft.com/office/drawing/2014/main" id="{E810D892-5A91-F14D-AED7-80ECA9160448}"/>
              </a:ext>
            </a:extLst>
          </p:cNvPr>
          <p:cNvSpPr>
            <a:spLocks noGrp="1"/>
          </p:cNvSpPr>
          <p:nvPr>
            <p:ph type="title" hasCustomPrompt="1"/>
          </p:nvPr>
        </p:nvSpPr>
        <p:spPr>
          <a:xfrm>
            <a:off x="570721" y="1033798"/>
            <a:ext cx="6400801" cy="1435112"/>
          </a:xfrm>
          <a:prstGeom prst="rect">
            <a:avLst/>
          </a:prstGeom>
        </p:spPr>
        <p:txBody>
          <a:bodyPr anchor="t" anchorCtr="0">
            <a:noAutofit/>
          </a:bodyPr>
          <a:lstStyle>
            <a:lvl1pPr>
              <a:defRPr sz="6000" b="1" i="0" spc="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Bold Heading Goes Here</a:t>
            </a:r>
            <a:endParaRPr lang="en-NL"/>
          </a:p>
        </p:txBody>
      </p:sp>
      <p:sp>
        <p:nvSpPr>
          <p:cNvPr id="11" name="Bod Copy Placeholder - Dark Large Image">
            <a:extLst>
              <a:ext uri="{FF2B5EF4-FFF2-40B4-BE49-F238E27FC236}">
                <a16:creationId xmlns:a16="http://schemas.microsoft.com/office/drawing/2014/main" id="{83FD9D0E-4AA3-B847-9AD3-4E9A1CF52120}"/>
              </a:ext>
            </a:extLst>
          </p:cNvPr>
          <p:cNvSpPr>
            <a:spLocks noGrp="1"/>
          </p:cNvSpPr>
          <p:nvPr>
            <p:ph type="body" sz="quarter" idx="10"/>
          </p:nvPr>
        </p:nvSpPr>
        <p:spPr>
          <a:xfrm>
            <a:off x="599941" y="2926947"/>
            <a:ext cx="4089721" cy="3190513"/>
          </a:xfrm>
          <a:prstGeom prst="rect">
            <a:avLst/>
          </a:prstGeom>
        </p:spPr>
        <p:txBody>
          <a:bodyPr numCol="1">
            <a:noAutofit/>
          </a:bodyPr>
          <a:lstStyle>
            <a:lvl1pPr marL="228600" indent="-220663">
              <a:tabLst/>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sh Graphic - Dark Large Image">
            <a:extLst>
              <a:ext uri="{FF2B5EF4-FFF2-40B4-BE49-F238E27FC236}">
                <a16:creationId xmlns:a16="http://schemas.microsoft.com/office/drawing/2014/main" id="{2D25018D-D8A4-4B40-A941-4B939F2A2CF6}"/>
              </a:ext>
            </a:extLst>
          </p:cNvPr>
          <p:cNvSpPr>
            <a:spLocks/>
          </p:cNvSpPr>
          <p:nvPr userDrawn="1"/>
        </p:nvSpPr>
        <p:spPr>
          <a:xfrm flipH="1">
            <a:off x="609600" y="688015"/>
            <a:ext cx="752472" cy="12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N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70892161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rk: Thank You">
    <p:spTree>
      <p:nvGrpSpPr>
        <p:cNvPr id="1" name=""/>
        <p:cNvGrpSpPr/>
        <p:nvPr/>
      </p:nvGrpSpPr>
      <p:grpSpPr>
        <a:xfrm>
          <a:off x="0" y="0"/>
          <a:ext cx="0" cy="0"/>
          <a:chOff x="0" y="0"/>
          <a:chExt cx="0" cy="0"/>
        </a:xfrm>
      </p:grpSpPr>
      <p:sp>
        <p:nvSpPr>
          <p:cNvPr id="18" name="Picture Placeholder - Dark Thank You">
            <a:extLst>
              <a:ext uri="{FF2B5EF4-FFF2-40B4-BE49-F238E27FC236}">
                <a16:creationId xmlns:a16="http://schemas.microsoft.com/office/drawing/2014/main" id="{572CC1CD-A906-EF40-BCB9-DD18F5B4F089}"/>
              </a:ext>
            </a:extLst>
          </p:cNvPr>
          <p:cNvSpPr>
            <a:spLocks noGrp="1"/>
          </p:cNvSpPr>
          <p:nvPr>
            <p:ph type="pic" idx="1" hasCustomPrompt="1"/>
          </p:nvPr>
        </p:nvSpPr>
        <p:spPr>
          <a:xfrm>
            <a:off x="0" y="0"/>
            <a:ext cx="12192000" cy="4343400"/>
          </a:xfrm>
          <a:prstGeom prst="rect">
            <a:avLst/>
          </a:prstGeom>
          <a:solidFill>
            <a:schemeClr val="tx1">
              <a:lumMod val="50000"/>
              <a:lumOff val="50000"/>
            </a:schemeClr>
          </a:solidFill>
        </p:spPr>
        <p:txBody>
          <a:bodyPr anchor="ctr"/>
          <a:lstStyle>
            <a:lvl1pPr marL="0" indent="0" algn="ctr">
              <a:buNone/>
              <a:defRPr sz="3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Image</a:t>
            </a:r>
            <a:endParaRPr lang="en-NL"/>
          </a:p>
        </p:txBody>
      </p:sp>
      <p:sp>
        <p:nvSpPr>
          <p:cNvPr id="9" name="Thank You - Dark Thank You">
            <a:extLst>
              <a:ext uri="{FF2B5EF4-FFF2-40B4-BE49-F238E27FC236}">
                <a16:creationId xmlns:a16="http://schemas.microsoft.com/office/drawing/2014/main" id="{9E1128F5-971A-3042-9A4D-2E3A364E5333}"/>
              </a:ext>
            </a:extLst>
          </p:cNvPr>
          <p:cNvSpPr>
            <a:spLocks noGrp="1"/>
          </p:cNvSpPr>
          <p:nvPr>
            <p:ph type="title" hasCustomPrompt="1"/>
          </p:nvPr>
        </p:nvSpPr>
        <p:spPr>
          <a:xfrm>
            <a:off x="588613" y="3004748"/>
            <a:ext cx="10941752" cy="2424033"/>
          </a:xfrm>
          <a:prstGeom prst="rect">
            <a:avLst/>
          </a:prstGeom>
          <a:effectLst/>
        </p:spPr>
        <p:txBody>
          <a:bodyPr anchor="ctr" anchorCtr="0"/>
          <a:lstStyle>
            <a:lvl1pPr>
              <a:defRPr sz="14400" b="1" i="0" spc="-150">
                <a:solidFill>
                  <a:schemeClr val="bg1"/>
                </a:solidFill>
                <a:effectLst>
                  <a:glow rad="533400">
                    <a:schemeClr val="tx1">
                      <a:alpha val="20000"/>
                    </a:schemeClr>
                  </a:glow>
                </a:effectLst>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Thank You</a:t>
            </a:r>
            <a:endParaRPr lang="en-NL"/>
          </a:p>
        </p:txBody>
      </p:sp>
      <p:sp>
        <p:nvSpPr>
          <p:cNvPr id="11" name="Presenter Name/Title Placeholder - Dark Thank You">
            <a:extLst>
              <a:ext uri="{FF2B5EF4-FFF2-40B4-BE49-F238E27FC236}">
                <a16:creationId xmlns:a16="http://schemas.microsoft.com/office/drawing/2014/main" id="{3D7A0202-4B9A-BB44-B726-690D701ED6FE}"/>
              </a:ext>
            </a:extLst>
          </p:cNvPr>
          <p:cNvSpPr>
            <a:spLocks noGrp="1"/>
          </p:cNvSpPr>
          <p:nvPr>
            <p:ph idx="13" hasCustomPrompt="1"/>
          </p:nvPr>
        </p:nvSpPr>
        <p:spPr>
          <a:xfrm>
            <a:off x="969742" y="5032646"/>
            <a:ext cx="5126257" cy="358876"/>
          </a:xfrm>
          <a:prstGeom prst="rect">
            <a:avLst/>
          </a:prstGeom>
        </p:spPr>
        <p:txBody>
          <a:bodyPr bIns="46800" anchor="t" anchorCtr="0"/>
          <a:lstStyle>
            <a:lvl1pPr marL="0" indent="0" algn="l">
              <a:lnSpc>
                <a:spcPct val="100000"/>
              </a:lnSpc>
              <a:buNone/>
              <a:defRPr sz="1800" b="1"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Presenter Name, Presenter Title</a:t>
            </a:r>
          </a:p>
        </p:txBody>
      </p:sp>
      <p:pic>
        <p:nvPicPr>
          <p:cNvPr id="14" name="Valtech Logo - Dark Thank You">
            <a:extLst>
              <a:ext uri="{FF2B5EF4-FFF2-40B4-BE49-F238E27FC236}">
                <a16:creationId xmlns:a16="http://schemas.microsoft.com/office/drawing/2014/main" id="{83FF3268-95D7-7A4B-8284-8F4149E9F5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54629" y="6335999"/>
            <a:ext cx="1550750" cy="315721"/>
          </a:xfrm>
          <a:prstGeom prst="rect">
            <a:avLst/>
          </a:prstGeom>
        </p:spPr>
      </p:pic>
      <p:sp>
        <p:nvSpPr>
          <p:cNvPr id="15" name="Slide Number Placeholder - Dark Thank You">
            <a:extLst>
              <a:ext uri="{FF2B5EF4-FFF2-40B4-BE49-F238E27FC236}">
                <a16:creationId xmlns:a16="http://schemas.microsoft.com/office/drawing/2014/main" id="{5272A028-A124-FA4B-87FE-BEA5AF58D3C6}"/>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9" name="Presenter Email/Phone Number Placeholder - Dark Thank You">
            <a:extLst>
              <a:ext uri="{FF2B5EF4-FFF2-40B4-BE49-F238E27FC236}">
                <a16:creationId xmlns:a16="http://schemas.microsoft.com/office/drawing/2014/main" id="{CF4299A5-69ED-9E4B-908C-8F20BD82BF09}"/>
              </a:ext>
            </a:extLst>
          </p:cNvPr>
          <p:cNvSpPr>
            <a:spLocks noGrp="1"/>
          </p:cNvSpPr>
          <p:nvPr>
            <p:ph idx="14" hasCustomPrompt="1"/>
          </p:nvPr>
        </p:nvSpPr>
        <p:spPr>
          <a:xfrm>
            <a:off x="969742" y="5309798"/>
            <a:ext cx="5126257" cy="604113"/>
          </a:xfrm>
          <a:prstGeom prst="rect">
            <a:avLst/>
          </a:prstGeom>
        </p:spPr>
        <p:txBody>
          <a:bodyPr bIns="46800" anchor="t" anchorCtr="0"/>
          <a:lstStyle>
            <a:lvl1pPr marL="0" indent="0" algn="l">
              <a:lnSpc>
                <a:spcPct val="100000"/>
              </a:lnSpc>
              <a:buNone/>
              <a:defRPr sz="1800" b="0" i="0">
                <a:latin typeface="Helvetica Neue Light" panose="02000403000000020004" pitchFamily="2" charset="0"/>
                <a:ea typeface="Helvetica Neue Light" panose="02000403000000020004" pitchFamily="2" charset="0"/>
                <a:cs typeface="Helvetica Neue" panose="02000503000000020004" pitchFamily="2" charset="0"/>
              </a:defRPr>
            </a:lvl1pPr>
            <a:lvl2pPr marL="457200" indent="0">
              <a:lnSpc>
                <a:spcPct val="100000"/>
              </a:lnSpc>
              <a:buNone/>
              <a:defRPr sz="1600"/>
            </a:lvl2pPr>
            <a:lvl3pPr marL="914400" indent="0">
              <a:lnSpc>
                <a:spcPct val="100000"/>
              </a:lnSpc>
              <a:buNone/>
              <a:defRPr sz="1600"/>
            </a:lvl3pPr>
            <a:lvl4pPr marL="1371600" indent="0">
              <a:lnSpc>
                <a:spcPct val="100000"/>
              </a:lnSpc>
              <a:buNone/>
              <a:defRPr sz="1600"/>
            </a:lvl4pPr>
            <a:lvl5pPr marL="1828800" indent="0">
              <a:lnSpc>
                <a:spcPct val="100000"/>
              </a:lnSpc>
              <a:buNone/>
              <a:defRPr sz="1600"/>
            </a:lvl5pPr>
          </a:lstStyle>
          <a:p>
            <a:pPr lvl="0"/>
            <a:r>
              <a:rPr lang="en-US"/>
              <a:t>Email</a:t>
            </a:r>
            <a:br>
              <a:rPr lang="en-US"/>
            </a:br>
            <a:r>
              <a:rPr lang="en-US"/>
              <a:t>Phone Number</a:t>
            </a:r>
          </a:p>
        </p:txBody>
      </p:sp>
      <p:sp>
        <p:nvSpPr>
          <p:cNvPr id="12" name="Footer Placeholder - Dark Master">
            <a:extLst>
              <a:ext uri="{FF2B5EF4-FFF2-40B4-BE49-F238E27FC236}">
                <a16:creationId xmlns:a16="http://schemas.microsoft.com/office/drawing/2014/main" id="{4C392CF6-63B0-454B-BA3A-A29FBDC946A0}"/>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 Neue LT Std 75"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3095459331"/>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lank">
    <p:spTree>
      <p:nvGrpSpPr>
        <p:cNvPr id="1" name=""/>
        <p:cNvGrpSpPr/>
        <p:nvPr/>
      </p:nvGrpSpPr>
      <p:grpSpPr>
        <a:xfrm>
          <a:off x="0" y="0"/>
          <a:ext cx="0" cy="0"/>
          <a:chOff x="0" y="0"/>
          <a:chExt cx="0" cy="0"/>
        </a:xfrm>
      </p:grpSpPr>
      <p:sp>
        <p:nvSpPr>
          <p:cNvPr id="4" name="Slide Number Placeholder - Dark Blank">
            <a:extLst>
              <a:ext uri="{FF2B5EF4-FFF2-40B4-BE49-F238E27FC236}">
                <a16:creationId xmlns:a16="http://schemas.microsoft.com/office/drawing/2014/main" id="{4A817BFA-F3CD-9042-8299-9C644541166A}"/>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6" name="Footer Placeholder - Dark Master">
            <a:extLst>
              <a:ext uri="{FF2B5EF4-FFF2-40B4-BE49-F238E27FC236}">
                <a16:creationId xmlns:a16="http://schemas.microsoft.com/office/drawing/2014/main" id="{6681375A-DDDA-FB4C-8E50-57C90A005AA2}"/>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 Neue LT Std 75"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10404553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8.sv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sv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6" name="Heading Placeholder - Dark Master">
            <a:extLst>
              <a:ext uri="{FF2B5EF4-FFF2-40B4-BE49-F238E27FC236}">
                <a16:creationId xmlns:a16="http://schemas.microsoft.com/office/drawing/2014/main" id="{82865E47-21E3-424C-B760-79CAD3465337}"/>
              </a:ext>
            </a:extLst>
          </p:cNvPr>
          <p:cNvSpPr>
            <a:spLocks noGrp="1"/>
          </p:cNvSpPr>
          <p:nvPr>
            <p:ph type="title"/>
          </p:nvPr>
        </p:nvSpPr>
        <p:spPr>
          <a:xfrm>
            <a:off x="579229" y="1025656"/>
            <a:ext cx="9175282" cy="1325563"/>
          </a:xfrm>
          <a:prstGeom prst="rect">
            <a:avLst/>
          </a:prstGeom>
        </p:spPr>
        <p:txBody>
          <a:bodyPr vert="horz" lIns="0" tIns="0" rIns="0" bIns="0" rtlCol="0" anchor="t" anchorCtr="0">
            <a:noAutofit/>
          </a:bodyPr>
          <a:lstStyle/>
          <a:p>
            <a:r>
              <a:rPr lang="en-GB"/>
              <a:t>Click to edit</a:t>
            </a:r>
            <a:endParaRPr lang="en-NL"/>
          </a:p>
        </p:txBody>
      </p:sp>
      <p:pic>
        <p:nvPicPr>
          <p:cNvPr id="23" name="V Logo - Dark Master">
            <a:extLst>
              <a:ext uri="{FF2B5EF4-FFF2-40B4-BE49-F238E27FC236}">
                <a16:creationId xmlns:a16="http://schemas.microsoft.com/office/drawing/2014/main" id="{60527E3B-9B44-BB47-B895-29A65D97EC6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475059" y="6254719"/>
            <a:ext cx="542925" cy="542925"/>
          </a:xfrm>
          <a:prstGeom prst="rect">
            <a:avLst/>
          </a:prstGeom>
        </p:spPr>
      </p:pic>
      <p:sp>
        <p:nvSpPr>
          <p:cNvPr id="8" name="Slide Number Placeholder - Dark Master">
            <a:extLst>
              <a:ext uri="{FF2B5EF4-FFF2-40B4-BE49-F238E27FC236}">
                <a16:creationId xmlns:a16="http://schemas.microsoft.com/office/drawing/2014/main" id="{5C25924D-2B85-F145-8C09-1F11EBF58763}"/>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2" name="Footer Placeholder - Dark Master">
            <a:extLst>
              <a:ext uri="{FF2B5EF4-FFF2-40B4-BE49-F238E27FC236}">
                <a16:creationId xmlns:a16="http://schemas.microsoft.com/office/drawing/2014/main" id="{9E6B4953-BA87-554A-AE2B-E50D4114A84D}"/>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 Neue LT Std 75"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
        <p:nvSpPr>
          <p:cNvPr id="13" name="Body Copy Placeholder - Dark Master">
            <a:extLst>
              <a:ext uri="{FF2B5EF4-FFF2-40B4-BE49-F238E27FC236}">
                <a16:creationId xmlns:a16="http://schemas.microsoft.com/office/drawing/2014/main" id="{C628577F-3664-ED44-9A44-629A13B9DE74}"/>
              </a:ext>
            </a:extLst>
          </p:cNvPr>
          <p:cNvSpPr>
            <a:spLocks noGrp="1"/>
          </p:cNvSpPr>
          <p:nvPr>
            <p:ph type="body" idx="1"/>
          </p:nvPr>
        </p:nvSpPr>
        <p:spPr>
          <a:xfrm>
            <a:off x="600034" y="2466975"/>
            <a:ext cx="9151936" cy="368898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21509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hf hdr="0" dt="0"/>
  <p:txStyles>
    <p:titleStyle>
      <a:lvl1pPr algn="l" defTabSz="914400" rtl="0" eaLnBrk="1" latinLnBrk="0" hangingPunct="1">
        <a:lnSpc>
          <a:spcPct val="90000"/>
        </a:lnSpc>
        <a:spcBef>
          <a:spcPct val="0"/>
        </a:spcBef>
        <a:buNone/>
        <a:defRPr sz="7200" b="1" i="0" kern="1200" spc="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0663" algn="l" defTabSz="457200" rtl="0" eaLnBrk="1" latinLnBrk="0" hangingPunct="1">
        <a:lnSpc>
          <a:spcPct val="100000"/>
        </a:lnSpc>
        <a:spcBef>
          <a:spcPts val="10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65138" indent="-233363" algn="l" defTabSz="457200" rtl="0" eaLnBrk="1" latinLnBrk="0" hangingPunct="1">
        <a:lnSpc>
          <a:spcPct val="100000"/>
        </a:lnSpc>
        <a:spcBef>
          <a:spcPts val="6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687388" indent="-222250" algn="l" defTabSz="914400" rtl="0" eaLnBrk="1" latinLnBrk="0" hangingPunct="1">
        <a:lnSpc>
          <a:spcPct val="100000"/>
        </a:lnSpc>
        <a:spcBef>
          <a:spcPts val="6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920750" indent="-233363" algn="l" defTabSz="914400" rtl="0" eaLnBrk="1" latinLnBrk="0" hangingPunct="1">
        <a:lnSpc>
          <a:spcPct val="100000"/>
        </a:lnSpc>
        <a:spcBef>
          <a:spcPts val="6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143000" indent="-222250" algn="l" defTabSz="914400" rtl="0" eaLnBrk="1" latinLnBrk="0" hangingPunct="1">
        <a:lnSpc>
          <a:spcPct val="100000"/>
        </a:lnSpc>
        <a:spcBef>
          <a:spcPts val="6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2688">
          <p15:clr>
            <a:srgbClr val="F26B43"/>
          </p15:clr>
        </p15:guide>
        <p15:guide id="6" pos="2112">
          <p15:clr>
            <a:srgbClr val="F26B43"/>
          </p15:clr>
        </p15:guide>
        <p15:guide id="8" pos="960">
          <p15:clr>
            <a:srgbClr val="F26B43"/>
          </p15:clr>
        </p15:guide>
        <p15:guide id="11" pos="4992">
          <p15:clr>
            <a:srgbClr val="F26B43"/>
          </p15:clr>
        </p15:guide>
        <p15:guide id="13" pos="5568">
          <p15:clr>
            <a:srgbClr val="F26B43"/>
          </p15:clr>
        </p15:guide>
        <p15:guide id="15" pos="6720">
          <p15:clr>
            <a:srgbClr val="F26B43"/>
          </p15:clr>
        </p15:guide>
        <p15:guide id="18" orient="horz" pos="1872">
          <p15:clr>
            <a:srgbClr val="F26B43"/>
          </p15:clr>
        </p15:guide>
        <p15:guide id="19" orient="horz" pos="1296">
          <p15:clr>
            <a:srgbClr val="F26B43"/>
          </p15:clr>
        </p15:guide>
        <p15:guide id="21" orient="horz" pos="1008">
          <p15:clr>
            <a:srgbClr val="F26B43"/>
          </p15:clr>
        </p15:guide>
        <p15:guide id="22" orient="horz" pos="2448">
          <p15:clr>
            <a:srgbClr val="F26B43"/>
          </p15:clr>
        </p15:guide>
        <p15:guide id="23" orient="horz" pos="2736">
          <p15:clr>
            <a:srgbClr val="F26B43"/>
          </p15:clr>
        </p15:guide>
        <p15:guide id="24" pos="384">
          <p15:clr>
            <a:srgbClr val="F26B43"/>
          </p15:clr>
        </p15:guide>
        <p15:guide id="25" pos="7296">
          <p15:clr>
            <a:srgbClr val="F26B43"/>
          </p15:clr>
        </p15:guide>
        <p15:guide id="26" orient="horz" pos="720">
          <p15:clr>
            <a:srgbClr val="F26B43"/>
          </p15:clr>
        </p15:guide>
        <p15:guide id="27" orient="horz" pos="3312">
          <p15:clr>
            <a:srgbClr val="F26B43"/>
          </p15:clr>
        </p15:guide>
        <p15:guide id="28" pos="3264">
          <p15:clr>
            <a:srgbClr val="F26B43"/>
          </p15:clr>
        </p15:guide>
        <p15:guide id="29" pos="4416">
          <p15:clr>
            <a:srgbClr val="F26B43"/>
          </p15:clr>
        </p15:guide>
        <p15:guide id="30" orient="horz" pos="3600">
          <p15:clr>
            <a:srgbClr val="F26B43"/>
          </p15:clr>
        </p15:guide>
        <p15:guide id="31" orient="horz" pos="2160">
          <p15:clr>
            <a:srgbClr val="F26B43"/>
          </p15:clr>
        </p15:guide>
        <p15:guide id="32" orient="horz" pos="1584">
          <p15:clr>
            <a:srgbClr val="F26B43"/>
          </p15:clr>
        </p15:guide>
        <p15:guide id="33" orient="horz" pos="3024">
          <p15:clr>
            <a:srgbClr val="F26B43"/>
          </p15:clr>
        </p15:guide>
        <p15:guide id="34" pos="1536">
          <p15:clr>
            <a:srgbClr val="F26B43"/>
          </p15:clr>
        </p15:guide>
        <p15:guide id="35" pos="6144">
          <p15:clr>
            <a:srgbClr val="F26B43"/>
          </p15:clr>
        </p15:guide>
        <p15:guide id="36" orient="horz" pos="432">
          <p15:clr>
            <a:srgbClr val="F26B43"/>
          </p15:clr>
        </p15:guide>
        <p15:guide id="37"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6" name="Heading Placeholder - Dark Master">
            <a:extLst>
              <a:ext uri="{FF2B5EF4-FFF2-40B4-BE49-F238E27FC236}">
                <a16:creationId xmlns:a16="http://schemas.microsoft.com/office/drawing/2014/main" id="{82865E47-21E3-424C-B760-79CAD3465337}"/>
              </a:ext>
            </a:extLst>
          </p:cNvPr>
          <p:cNvSpPr>
            <a:spLocks noGrp="1"/>
          </p:cNvSpPr>
          <p:nvPr>
            <p:ph type="title"/>
          </p:nvPr>
        </p:nvSpPr>
        <p:spPr>
          <a:xfrm>
            <a:off x="579229" y="1025656"/>
            <a:ext cx="9175282" cy="1325563"/>
          </a:xfrm>
          <a:prstGeom prst="rect">
            <a:avLst/>
          </a:prstGeom>
        </p:spPr>
        <p:txBody>
          <a:bodyPr vert="horz" lIns="0" tIns="0" rIns="0" bIns="0" rtlCol="0" anchor="t" anchorCtr="0">
            <a:noAutofit/>
          </a:bodyPr>
          <a:lstStyle/>
          <a:p>
            <a:r>
              <a:rPr lang="en-GB"/>
              <a:t>Click to edit</a:t>
            </a:r>
            <a:endParaRPr lang="en-NL"/>
          </a:p>
        </p:txBody>
      </p:sp>
      <p:pic>
        <p:nvPicPr>
          <p:cNvPr id="23" name="V Logo - Dark Master">
            <a:extLst>
              <a:ext uri="{FF2B5EF4-FFF2-40B4-BE49-F238E27FC236}">
                <a16:creationId xmlns:a16="http://schemas.microsoft.com/office/drawing/2014/main" id="{60527E3B-9B44-BB47-B895-29A65D97EC6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475059" y="6254719"/>
            <a:ext cx="542925" cy="542925"/>
          </a:xfrm>
          <a:prstGeom prst="rect">
            <a:avLst/>
          </a:prstGeom>
        </p:spPr>
      </p:pic>
      <p:sp>
        <p:nvSpPr>
          <p:cNvPr id="8" name="Slide Number Placeholder - Dark Master">
            <a:extLst>
              <a:ext uri="{FF2B5EF4-FFF2-40B4-BE49-F238E27FC236}">
                <a16:creationId xmlns:a16="http://schemas.microsoft.com/office/drawing/2014/main" id="{5C25924D-2B85-F145-8C09-1F11EBF58763}"/>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12" name="Footer Placeholder - Dark Master">
            <a:extLst>
              <a:ext uri="{FF2B5EF4-FFF2-40B4-BE49-F238E27FC236}">
                <a16:creationId xmlns:a16="http://schemas.microsoft.com/office/drawing/2014/main" id="{9E6B4953-BA87-554A-AE2B-E50D4114A84D}"/>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
        <p:nvSpPr>
          <p:cNvPr id="13" name="Body Copy Placeholder - Dark Master">
            <a:extLst>
              <a:ext uri="{FF2B5EF4-FFF2-40B4-BE49-F238E27FC236}">
                <a16:creationId xmlns:a16="http://schemas.microsoft.com/office/drawing/2014/main" id="{C628577F-3664-ED44-9A44-629A13B9DE74}"/>
              </a:ext>
            </a:extLst>
          </p:cNvPr>
          <p:cNvSpPr>
            <a:spLocks noGrp="1"/>
          </p:cNvSpPr>
          <p:nvPr>
            <p:ph type="body" idx="1"/>
          </p:nvPr>
        </p:nvSpPr>
        <p:spPr>
          <a:xfrm>
            <a:off x="600034" y="2466975"/>
            <a:ext cx="9151936" cy="368898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63415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hf hdr="0" dt="0"/>
  <p:txStyles>
    <p:titleStyle>
      <a:lvl1pPr algn="l" defTabSz="914400" rtl="0" eaLnBrk="1" latinLnBrk="0" hangingPunct="1">
        <a:lnSpc>
          <a:spcPct val="90000"/>
        </a:lnSpc>
        <a:spcBef>
          <a:spcPct val="0"/>
        </a:spcBef>
        <a:buNone/>
        <a:defRPr sz="7200" b="1" i="0" kern="1200" spc="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0663" algn="l" defTabSz="457200" rtl="0" eaLnBrk="1" latinLnBrk="0" hangingPunct="1">
        <a:lnSpc>
          <a:spcPct val="100000"/>
        </a:lnSpc>
        <a:spcBef>
          <a:spcPts val="10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65138" indent="-233363" algn="l" defTabSz="457200" rtl="0" eaLnBrk="1" latinLnBrk="0" hangingPunct="1">
        <a:lnSpc>
          <a:spcPct val="100000"/>
        </a:lnSpc>
        <a:spcBef>
          <a:spcPts val="6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687388" indent="-222250" algn="l" defTabSz="914400" rtl="0" eaLnBrk="1" latinLnBrk="0" hangingPunct="1">
        <a:lnSpc>
          <a:spcPct val="100000"/>
        </a:lnSpc>
        <a:spcBef>
          <a:spcPts val="6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920750" indent="-233363" algn="l" defTabSz="914400" rtl="0" eaLnBrk="1" latinLnBrk="0" hangingPunct="1">
        <a:lnSpc>
          <a:spcPct val="100000"/>
        </a:lnSpc>
        <a:spcBef>
          <a:spcPts val="6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143000" indent="-222250" algn="l" defTabSz="914400" rtl="0" eaLnBrk="1" latinLnBrk="0" hangingPunct="1">
        <a:lnSpc>
          <a:spcPct val="100000"/>
        </a:lnSpc>
        <a:spcBef>
          <a:spcPts val="600"/>
        </a:spcBef>
        <a:spcAft>
          <a:spcPts val="1000"/>
        </a:spcAft>
        <a:buSzPct val="109000"/>
        <a:buFontTx/>
        <a:buBlip>
          <a:blip r:embed="rId13">
            <a:extLst>
              <a:ext uri="{96DAC541-7B7A-43D3-8B79-37D633B846F1}">
                <asvg:svgBlip xmlns:asvg="http://schemas.microsoft.com/office/drawing/2016/SVG/main" r:embed="rId14"/>
              </a:ext>
            </a:extLst>
          </a:blip>
        </a:buBlip>
        <a:tabLst/>
        <a:defRPr lang="en-US" sz="2000" b="0" i="0" kern="1200" spc="0" dirty="0" smtClean="0">
          <a:solidFill>
            <a:schemeClr val="bg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2688">
          <p15:clr>
            <a:srgbClr val="F26B43"/>
          </p15:clr>
        </p15:guide>
        <p15:guide id="6" pos="2112">
          <p15:clr>
            <a:srgbClr val="F26B43"/>
          </p15:clr>
        </p15:guide>
        <p15:guide id="8" pos="960">
          <p15:clr>
            <a:srgbClr val="F26B43"/>
          </p15:clr>
        </p15:guide>
        <p15:guide id="11" pos="4992">
          <p15:clr>
            <a:srgbClr val="F26B43"/>
          </p15:clr>
        </p15:guide>
        <p15:guide id="13" pos="5568">
          <p15:clr>
            <a:srgbClr val="F26B43"/>
          </p15:clr>
        </p15:guide>
        <p15:guide id="15" pos="6720">
          <p15:clr>
            <a:srgbClr val="F26B43"/>
          </p15:clr>
        </p15:guide>
        <p15:guide id="18" orient="horz" pos="1872">
          <p15:clr>
            <a:srgbClr val="F26B43"/>
          </p15:clr>
        </p15:guide>
        <p15:guide id="19" orient="horz" pos="1296">
          <p15:clr>
            <a:srgbClr val="F26B43"/>
          </p15:clr>
        </p15:guide>
        <p15:guide id="21" orient="horz" pos="1008">
          <p15:clr>
            <a:srgbClr val="F26B43"/>
          </p15:clr>
        </p15:guide>
        <p15:guide id="22" orient="horz" pos="2448">
          <p15:clr>
            <a:srgbClr val="F26B43"/>
          </p15:clr>
        </p15:guide>
        <p15:guide id="23" orient="horz" pos="2736">
          <p15:clr>
            <a:srgbClr val="F26B43"/>
          </p15:clr>
        </p15:guide>
        <p15:guide id="24" pos="384">
          <p15:clr>
            <a:srgbClr val="F26B43"/>
          </p15:clr>
        </p15:guide>
        <p15:guide id="25" pos="7296">
          <p15:clr>
            <a:srgbClr val="F26B43"/>
          </p15:clr>
        </p15:guide>
        <p15:guide id="26" orient="horz" pos="720">
          <p15:clr>
            <a:srgbClr val="F26B43"/>
          </p15:clr>
        </p15:guide>
        <p15:guide id="27" orient="horz" pos="3312">
          <p15:clr>
            <a:srgbClr val="F26B43"/>
          </p15:clr>
        </p15:guide>
        <p15:guide id="28" pos="3264">
          <p15:clr>
            <a:srgbClr val="F26B43"/>
          </p15:clr>
        </p15:guide>
        <p15:guide id="29" pos="4416">
          <p15:clr>
            <a:srgbClr val="F26B43"/>
          </p15:clr>
        </p15:guide>
        <p15:guide id="30" orient="horz" pos="3600">
          <p15:clr>
            <a:srgbClr val="F26B43"/>
          </p15:clr>
        </p15:guide>
        <p15:guide id="31" orient="horz" pos="2160">
          <p15:clr>
            <a:srgbClr val="F26B43"/>
          </p15:clr>
        </p15:guide>
        <p15:guide id="32" orient="horz" pos="1584">
          <p15:clr>
            <a:srgbClr val="F26B43"/>
          </p15:clr>
        </p15:guide>
        <p15:guide id="33" orient="horz" pos="3024">
          <p15:clr>
            <a:srgbClr val="F26B43"/>
          </p15:clr>
        </p15:guide>
        <p15:guide id="34" pos="1536">
          <p15:clr>
            <a:srgbClr val="F26B43"/>
          </p15:clr>
        </p15:guide>
        <p15:guide id="35" pos="6144">
          <p15:clr>
            <a:srgbClr val="F26B43"/>
          </p15:clr>
        </p15:guide>
        <p15:guide id="36" orient="horz" pos="432">
          <p15:clr>
            <a:srgbClr val="F26B43"/>
          </p15:clr>
        </p15:guide>
        <p15:guide id="37"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Presentation Title Placeholder Master">
            <a:extLst>
              <a:ext uri="{FF2B5EF4-FFF2-40B4-BE49-F238E27FC236}">
                <a16:creationId xmlns:a16="http://schemas.microsoft.com/office/drawing/2014/main" id="{82865E47-21E3-424C-B760-79CAD3465337}"/>
              </a:ext>
            </a:extLst>
          </p:cNvPr>
          <p:cNvSpPr>
            <a:spLocks noGrp="1"/>
          </p:cNvSpPr>
          <p:nvPr>
            <p:ph type="title"/>
          </p:nvPr>
        </p:nvSpPr>
        <p:spPr>
          <a:xfrm>
            <a:off x="579229" y="1025656"/>
            <a:ext cx="9175282" cy="1325563"/>
          </a:xfrm>
          <a:prstGeom prst="rect">
            <a:avLst/>
          </a:prstGeom>
        </p:spPr>
        <p:txBody>
          <a:bodyPr vert="horz" lIns="0" tIns="0" rIns="0" bIns="0" rtlCol="0" anchor="t" anchorCtr="0">
            <a:noAutofit/>
          </a:bodyPr>
          <a:lstStyle/>
          <a:p>
            <a:r>
              <a:rPr lang="en-GB"/>
              <a:t>Click to edit</a:t>
            </a:r>
            <a:endParaRPr lang="en-NL"/>
          </a:p>
        </p:txBody>
      </p:sp>
      <p:sp>
        <p:nvSpPr>
          <p:cNvPr id="3" name="Body Copy Placeholder Master">
            <a:extLst>
              <a:ext uri="{FF2B5EF4-FFF2-40B4-BE49-F238E27FC236}">
                <a16:creationId xmlns:a16="http://schemas.microsoft.com/office/drawing/2014/main" id="{0EBB903F-3ABE-C24E-9894-B6713D62E5AA}"/>
              </a:ext>
            </a:extLst>
          </p:cNvPr>
          <p:cNvSpPr>
            <a:spLocks noGrp="1"/>
          </p:cNvSpPr>
          <p:nvPr>
            <p:ph type="body" idx="1"/>
          </p:nvPr>
        </p:nvSpPr>
        <p:spPr>
          <a:xfrm>
            <a:off x="602574" y="2465119"/>
            <a:ext cx="9151937" cy="368898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 Dark Master">
            <a:extLst>
              <a:ext uri="{FF2B5EF4-FFF2-40B4-BE49-F238E27FC236}">
                <a16:creationId xmlns:a16="http://schemas.microsoft.com/office/drawing/2014/main" id="{B000A764-924D-2047-9127-2ED7A74E0497}"/>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
        <p:nvSpPr>
          <p:cNvPr id="8" name="Footer Placeholder - Dark Master">
            <a:extLst>
              <a:ext uri="{FF2B5EF4-FFF2-40B4-BE49-F238E27FC236}">
                <a16:creationId xmlns:a16="http://schemas.microsoft.com/office/drawing/2014/main" id="{D96C7F87-6857-6449-A408-D1F248F17D4A}"/>
              </a:ext>
            </a:extLst>
          </p:cNvPr>
          <p:cNvSpPr>
            <a:spLocks noGrp="1"/>
          </p:cNvSpPr>
          <p:nvPr>
            <p:ph type="ftr" sz="quarter" idx="3"/>
          </p:nvPr>
        </p:nvSpPr>
        <p:spPr>
          <a:xfrm>
            <a:off x="3699641" y="6343186"/>
            <a:ext cx="2519118" cy="360000"/>
          </a:xfrm>
          <a:prstGeom prst="rect">
            <a:avLst/>
          </a:prstGeom>
        </p:spPr>
        <p:txBody>
          <a:bodyPr vert="horz" lIns="91440" tIns="45720" rIns="91440" bIns="91440" rtlCol="0" anchor="ctr">
            <a:noAutofit/>
          </a:bodyPr>
          <a:lstStyle>
            <a:lvl1pPr algn="r">
              <a:defRPr sz="800" b="1" i="0" spc="0">
                <a:solidFill>
                  <a:schemeClr val="accent6">
                    <a:lumMod val="50000"/>
                  </a:schemeClr>
                </a:solidFill>
                <a:latin typeface="HelveticaNeueLT Std" panose="020B0604020202020204" pitchFamily="34" charset="77"/>
                <a:ea typeface="Helvetica Neue" panose="02000503000000020004" pitchFamily="2" charset="0"/>
                <a:cs typeface="Helvetica Neue" panose="02000503000000020004" pitchFamily="2" charset="0"/>
              </a:defRPr>
            </a:lvl1pPr>
          </a:lstStyle>
          <a:p>
            <a:r>
              <a:rPr lang="en-GB">
                <a:latin typeface="Helvetica Neue" panose="02000503000000020004" pitchFamily="2" charset="0"/>
              </a:rPr>
              <a:t>VPTT 2020 4.4.7.4 RC       </a:t>
            </a:r>
            <a:r>
              <a:rPr lang="en-GB" sz="1200">
                <a:latin typeface="Helvetica Neue" panose="02000503000000020004" pitchFamily="2" charset="0"/>
              </a:rPr>
              <a:t>/</a:t>
            </a:r>
            <a:endParaRPr lang="en-NL" sz="1200">
              <a:latin typeface="Helvetica Neue" panose="02000503000000020004" pitchFamily="2" charset="0"/>
            </a:endParaRPr>
          </a:p>
        </p:txBody>
      </p:sp>
    </p:spTree>
    <p:extLst>
      <p:ext uri="{BB962C8B-B14F-4D97-AF65-F5344CB8AC3E}">
        <p14:creationId xmlns:p14="http://schemas.microsoft.com/office/powerpoint/2010/main" val="417719893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9" r:id="rId10"/>
    <p:sldLayoutId id="2147483760" r:id="rId11"/>
    <p:sldLayoutId id="2147483761" r:id="rId12"/>
  </p:sldLayoutIdLst>
  <p:hf hdr="0" dt="0"/>
  <p:txStyles>
    <p:titleStyle>
      <a:lvl1pPr algn="l" defTabSz="914400" rtl="0" eaLnBrk="1" latinLnBrk="0" hangingPunct="1">
        <a:lnSpc>
          <a:spcPct val="90000"/>
        </a:lnSpc>
        <a:spcBef>
          <a:spcPct val="0"/>
        </a:spcBef>
        <a:buNone/>
        <a:defRPr sz="7200" b="1" i="0" kern="1200" spc="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0663" algn="l" defTabSz="457200" rtl="0" eaLnBrk="1" latinLnBrk="0" hangingPunct="1">
        <a:lnSpc>
          <a:spcPct val="100000"/>
        </a:lnSpc>
        <a:spcBef>
          <a:spcPts val="1000"/>
        </a:spcBef>
        <a:spcAft>
          <a:spcPts val="1000"/>
        </a:spcAft>
        <a:buSzPct val="109000"/>
        <a:buFontTx/>
        <a:buBlip>
          <a:blip r:embed="rId14">
            <a:extLst>
              <a:ext uri="{96DAC541-7B7A-43D3-8B79-37D633B846F1}">
                <asvg:svgBlip xmlns:asvg="http://schemas.microsoft.com/office/drawing/2016/SVG/main" r:embed="rId15"/>
              </a:ext>
            </a:extLst>
          </a:blip>
        </a:buBlip>
        <a:tabLst/>
        <a:defRPr lang="en-US" sz="2000" b="0" i="0" kern="1200" spc="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65138" indent="-233363" algn="l" defTabSz="457200" rtl="0" eaLnBrk="1" latinLnBrk="0" hangingPunct="1">
        <a:lnSpc>
          <a:spcPct val="100000"/>
        </a:lnSpc>
        <a:spcBef>
          <a:spcPts val="600"/>
        </a:spcBef>
        <a:spcAft>
          <a:spcPts val="1000"/>
        </a:spcAft>
        <a:buSzPct val="109000"/>
        <a:buFontTx/>
        <a:buBlip>
          <a:blip r:embed="rId14">
            <a:extLst>
              <a:ext uri="{96DAC541-7B7A-43D3-8B79-37D633B846F1}">
                <asvg:svgBlip xmlns:asvg="http://schemas.microsoft.com/office/drawing/2016/SVG/main" r:embed="rId15"/>
              </a:ext>
            </a:extLst>
          </a:blip>
        </a:buBlip>
        <a:tabLst/>
        <a:defRPr lang="en-US" sz="2000" b="0" i="0" kern="1200" spc="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687388" indent="-222250" algn="l" defTabSz="914400" rtl="0" eaLnBrk="1" latinLnBrk="0" hangingPunct="1">
        <a:lnSpc>
          <a:spcPct val="100000"/>
        </a:lnSpc>
        <a:spcBef>
          <a:spcPts val="600"/>
        </a:spcBef>
        <a:spcAft>
          <a:spcPts val="1000"/>
        </a:spcAft>
        <a:buSzPct val="109000"/>
        <a:buFontTx/>
        <a:buBlip>
          <a:blip r:embed="rId14">
            <a:extLst>
              <a:ext uri="{96DAC541-7B7A-43D3-8B79-37D633B846F1}">
                <asvg:svgBlip xmlns:asvg="http://schemas.microsoft.com/office/drawing/2016/SVG/main" r:embed="rId15"/>
              </a:ext>
            </a:extLst>
          </a:blip>
        </a:buBlip>
        <a:tabLst/>
        <a:defRPr lang="en-US" sz="2000" b="0" i="0" kern="1200" spc="0" dirty="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920750" indent="-233363" algn="l" defTabSz="914400" rtl="0" eaLnBrk="1" latinLnBrk="0" hangingPunct="1">
        <a:lnSpc>
          <a:spcPct val="100000"/>
        </a:lnSpc>
        <a:spcBef>
          <a:spcPts val="600"/>
        </a:spcBef>
        <a:spcAft>
          <a:spcPts val="1000"/>
        </a:spcAft>
        <a:buSzPct val="109000"/>
        <a:buFontTx/>
        <a:buBlip>
          <a:blip r:embed="rId14">
            <a:extLst>
              <a:ext uri="{96DAC541-7B7A-43D3-8B79-37D633B846F1}">
                <asvg:svgBlip xmlns:asvg="http://schemas.microsoft.com/office/drawing/2016/SVG/main" r:embed="rId15"/>
              </a:ext>
            </a:extLst>
          </a:blip>
        </a:buBlip>
        <a:tabLst/>
        <a:defRPr lang="en-US" sz="2000" b="0" i="0" kern="1200" spc="0" dirty="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143000" indent="-222250" algn="l" defTabSz="914400" rtl="0" eaLnBrk="1" latinLnBrk="0" hangingPunct="1">
        <a:lnSpc>
          <a:spcPct val="100000"/>
        </a:lnSpc>
        <a:spcBef>
          <a:spcPts val="600"/>
        </a:spcBef>
        <a:spcAft>
          <a:spcPts val="1000"/>
        </a:spcAft>
        <a:buSzPct val="109000"/>
        <a:buFontTx/>
        <a:buBlip>
          <a:blip r:embed="rId14">
            <a:extLst>
              <a:ext uri="{96DAC541-7B7A-43D3-8B79-37D633B846F1}">
                <asvg:svgBlip xmlns:asvg="http://schemas.microsoft.com/office/drawing/2016/SVG/main" r:embed="rId15"/>
              </a:ext>
            </a:extLst>
          </a:blip>
        </a:buBlip>
        <a:tabLst/>
        <a:defRPr lang="en-US" sz="2000" b="0" i="0" kern="1200" spc="0" dirty="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2688">
          <p15:clr>
            <a:srgbClr val="F26B43"/>
          </p15:clr>
        </p15:guide>
        <p15:guide id="6" pos="2112">
          <p15:clr>
            <a:srgbClr val="F26B43"/>
          </p15:clr>
        </p15:guide>
        <p15:guide id="8" pos="960">
          <p15:clr>
            <a:srgbClr val="F26B43"/>
          </p15:clr>
        </p15:guide>
        <p15:guide id="11" pos="4992">
          <p15:clr>
            <a:srgbClr val="F26B43"/>
          </p15:clr>
        </p15:guide>
        <p15:guide id="13" pos="5568">
          <p15:clr>
            <a:srgbClr val="F26B43"/>
          </p15:clr>
        </p15:guide>
        <p15:guide id="15" pos="6720">
          <p15:clr>
            <a:srgbClr val="F26B43"/>
          </p15:clr>
        </p15:guide>
        <p15:guide id="18" orient="horz" pos="1872">
          <p15:clr>
            <a:srgbClr val="F26B43"/>
          </p15:clr>
        </p15:guide>
        <p15:guide id="19" orient="horz" pos="1296">
          <p15:clr>
            <a:srgbClr val="F26B43"/>
          </p15:clr>
        </p15:guide>
        <p15:guide id="21" orient="horz" pos="1008">
          <p15:clr>
            <a:srgbClr val="F26B43"/>
          </p15:clr>
        </p15:guide>
        <p15:guide id="22" orient="horz" pos="2448">
          <p15:clr>
            <a:srgbClr val="F26B43"/>
          </p15:clr>
        </p15:guide>
        <p15:guide id="23" orient="horz" pos="2736">
          <p15:clr>
            <a:srgbClr val="F26B43"/>
          </p15:clr>
        </p15:guide>
        <p15:guide id="24" pos="384">
          <p15:clr>
            <a:srgbClr val="F26B43"/>
          </p15:clr>
        </p15:guide>
        <p15:guide id="25" pos="7296">
          <p15:clr>
            <a:srgbClr val="F26B43"/>
          </p15:clr>
        </p15:guide>
        <p15:guide id="26" orient="horz" pos="720">
          <p15:clr>
            <a:srgbClr val="F26B43"/>
          </p15:clr>
        </p15:guide>
        <p15:guide id="27" orient="horz" pos="3312">
          <p15:clr>
            <a:srgbClr val="F26B43"/>
          </p15:clr>
        </p15:guide>
        <p15:guide id="28" pos="3264">
          <p15:clr>
            <a:srgbClr val="F26B43"/>
          </p15:clr>
        </p15:guide>
        <p15:guide id="29" pos="4416">
          <p15:clr>
            <a:srgbClr val="F26B43"/>
          </p15:clr>
        </p15:guide>
        <p15:guide id="30" orient="horz" pos="3600">
          <p15:clr>
            <a:srgbClr val="F26B43"/>
          </p15:clr>
        </p15:guide>
        <p15:guide id="31" orient="horz" pos="2160">
          <p15:clr>
            <a:srgbClr val="F26B43"/>
          </p15:clr>
        </p15:guide>
        <p15:guide id="32" orient="horz" pos="1584">
          <p15:clr>
            <a:srgbClr val="F26B43"/>
          </p15:clr>
        </p15:guide>
        <p15:guide id="33" orient="horz" pos="3024">
          <p15:clr>
            <a:srgbClr val="F26B43"/>
          </p15:clr>
        </p15:guide>
        <p15:guide id="34" pos="1536">
          <p15:clr>
            <a:srgbClr val="F26B43"/>
          </p15:clr>
        </p15:guide>
        <p15:guide id="35" pos="6144">
          <p15:clr>
            <a:srgbClr val="F26B43"/>
          </p15:clr>
        </p15:guide>
        <p15:guide id="36" orient="horz" pos="432">
          <p15:clr>
            <a:srgbClr val="F26B43"/>
          </p15:clr>
        </p15:guide>
        <p15:guide id="37" orient="horz" pos="3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Presentation Title Placeholder Master">
            <a:extLst>
              <a:ext uri="{FF2B5EF4-FFF2-40B4-BE49-F238E27FC236}">
                <a16:creationId xmlns:a16="http://schemas.microsoft.com/office/drawing/2014/main" id="{82865E47-21E3-424C-B760-79CAD3465337}"/>
              </a:ext>
            </a:extLst>
          </p:cNvPr>
          <p:cNvSpPr>
            <a:spLocks noGrp="1"/>
          </p:cNvSpPr>
          <p:nvPr>
            <p:ph type="title"/>
          </p:nvPr>
        </p:nvSpPr>
        <p:spPr>
          <a:xfrm>
            <a:off x="579229" y="1025656"/>
            <a:ext cx="9175282" cy="1325563"/>
          </a:xfrm>
          <a:prstGeom prst="rect">
            <a:avLst/>
          </a:prstGeom>
        </p:spPr>
        <p:txBody>
          <a:bodyPr vert="horz" lIns="0" tIns="0" rIns="0" bIns="0" rtlCol="0" anchor="t" anchorCtr="0">
            <a:noAutofit/>
          </a:bodyPr>
          <a:lstStyle/>
          <a:p>
            <a:r>
              <a:rPr lang="en-GB"/>
              <a:t>Click to edit</a:t>
            </a:r>
            <a:endParaRPr lang="en-NL"/>
          </a:p>
        </p:txBody>
      </p:sp>
      <p:sp>
        <p:nvSpPr>
          <p:cNvPr id="3" name="Body Copy Placeholder Master">
            <a:extLst>
              <a:ext uri="{FF2B5EF4-FFF2-40B4-BE49-F238E27FC236}">
                <a16:creationId xmlns:a16="http://schemas.microsoft.com/office/drawing/2014/main" id="{0EBB903F-3ABE-C24E-9894-B6713D62E5AA}"/>
              </a:ext>
            </a:extLst>
          </p:cNvPr>
          <p:cNvSpPr>
            <a:spLocks noGrp="1"/>
          </p:cNvSpPr>
          <p:nvPr>
            <p:ph type="body" idx="1"/>
          </p:nvPr>
        </p:nvSpPr>
        <p:spPr>
          <a:xfrm>
            <a:off x="602574" y="2465119"/>
            <a:ext cx="9151937" cy="3688982"/>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 Dark Master">
            <a:extLst>
              <a:ext uri="{FF2B5EF4-FFF2-40B4-BE49-F238E27FC236}">
                <a16:creationId xmlns:a16="http://schemas.microsoft.com/office/drawing/2014/main" id="{B000A764-924D-2047-9127-2ED7A74E0497}"/>
              </a:ext>
            </a:extLst>
          </p:cNvPr>
          <p:cNvSpPr>
            <a:spLocks noGrp="1"/>
          </p:cNvSpPr>
          <p:nvPr>
            <p:ph type="sldNum" sz="quarter" idx="4"/>
          </p:nvPr>
        </p:nvSpPr>
        <p:spPr>
          <a:xfrm>
            <a:off x="6218759" y="6335999"/>
            <a:ext cx="495955" cy="360000"/>
          </a:xfrm>
          <a:prstGeom prst="rect">
            <a:avLst/>
          </a:prstGeom>
        </p:spPr>
        <p:txBody>
          <a:bodyPr vert="horz" lIns="91440" tIns="45720" rIns="91440" bIns="45720" rtlCol="0" anchor="ctr">
            <a:noAutofit/>
          </a:bodyPr>
          <a:lstStyle>
            <a:lvl1pPr algn="l">
              <a:defRPr lang="en-NL" sz="800" b="1" i="0" kern="1200" smtClean="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56B1BDC8-7E78-6C4D-8AAB-83832D4CDEEB}" type="slidenum">
              <a:rPr lang="de-DE" smtClean="0"/>
              <a:pPr/>
              <a:t>‹#›</a:t>
            </a:fld>
            <a:endParaRPr lang="de-DE"/>
          </a:p>
        </p:txBody>
      </p:sp>
    </p:spTree>
    <p:extLst>
      <p:ext uri="{BB962C8B-B14F-4D97-AF65-F5344CB8AC3E}">
        <p14:creationId xmlns:p14="http://schemas.microsoft.com/office/powerpoint/2010/main" val="345646615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Lst>
  <p:hf hdr="0" dt="0"/>
  <p:txStyles>
    <p:titleStyle>
      <a:lvl1pPr algn="l" defTabSz="914400" rtl="0" eaLnBrk="1" latinLnBrk="0" hangingPunct="1">
        <a:lnSpc>
          <a:spcPct val="90000"/>
        </a:lnSpc>
        <a:spcBef>
          <a:spcPct val="0"/>
        </a:spcBef>
        <a:buNone/>
        <a:defRPr sz="7200" b="1" i="0" kern="1200" spc="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0663" algn="l" defTabSz="457200" rtl="0" eaLnBrk="1" latinLnBrk="0" hangingPunct="1">
        <a:lnSpc>
          <a:spcPct val="100000"/>
        </a:lnSpc>
        <a:spcBef>
          <a:spcPts val="1000"/>
        </a:spcBef>
        <a:spcAft>
          <a:spcPts val="1000"/>
        </a:spcAft>
        <a:buSzPct val="109000"/>
        <a:buFontTx/>
        <a:buBlip>
          <a:blip r:embed="rId12">
            <a:extLst>
              <a:ext uri="{96DAC541-7B7A-43D3-8B79-37D633B846F1}">
                <asvg:svgBlip xmlns:asvg="http://schemas.microsoft.com/office/drawing/2016/SVG/main" r:embed="rId13"/>
              </a:ext>
            </a:extLst>
          </a:blip>
        </a:buBlip>
        <a:tabLst/>
        <a:defRPr lang="en-US" sz="2000" b="0" i="0" kern="1200" spc="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465138" indent="-233363" algn="l" defTabSz="457200" rtl="0" eaLnBrk="1" latinLnBrk="0" hangingPunct="1">
        <a:lnSpc>
          <a:spcPct val="100000"/>
        </a:lnSpc>
        <a:spcBef>
          <a:spcPts val="600"/>
        </a:spcBef>
        <a:spcAft>
          <a:spcPts val="1000"/>
        </a:spcAft>
        <a:buSzPct val="109000"/>
        <a:buFontTx/>
        <a:buBlip>
          <a:blip r:embed="rId12">
            <a:extLst>
              <a:ext uri="{96DAC541-7B7A-43D3-8B79-37D633B846F1}">
                <asvg:svgBlip xmlns:asvg="http://schemas.microsoft.com/office/drawing/2016/SVG/main" r:embed="rId13"/>
              </a:ext>
            </a:extLst>
          </a:blip>
        </a:buBlip>
        <a:tabLst/>
        <a:defRPr lang="en-US" sz="2000" b="0" i="0" kern="1200" spc="0" dirty="0" smtClean="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687388" indent="-222250" algn="l" defTabSz="914400" rtl="0" eaLnBrk="1" latinLnBrk="0" hangingPunct="1">
        <a:lnSpc>
          <a:spcPct val="100000"/>
        </a:lnSpc>
        <a:spcBef>
          <a:spcPts val="600"/>
        </a:spcBef>
        <a:spcAft>
          <a:spcPts val="1000"/>
        </a:spcAft>
        <a:buSzPct val="109000"/>
        <a:buFontTx/>
        <a:buBlip>
          <a:blip r:embed="rId12">
            <a:extLst>
              <a:ext uri="{96DAC541-7B7A-43D3-8B79-37D633B846F1}">
                <asvg:svgBlip xmlns:asvg="http://schemas.microsoft.com/office/drawing/2016/SVG/main" r:embed="rId13"/>
              </a:ext>
            </a:extLst>
          </a:blip>
        </a:buBlip>
        <a:tabLst/>
        <a:defRPr lang="en-US" sz="2000" b="0" i="0" kern="1200" spc="0" dirty="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920750" indent="-233363" algn="l" defTabSz="914400" rtl="0" eaLnBrk="1" latinLnBrk="0" hangingPunct="1">
        <a:lnSpc>
          <a:spcPct val="100000"/>
        </a:lnSpc>
        <a:spcBef>
          <a:spcPts val="600"/>
        </a:spcBef>
        <a:spcAft>
          <a:spcPts val="1000"/>
        </a:spcAft>
        <a:buSzPct val="109000"/>
        <a:buFontTx/>
        <a:buBlip>
          <a:blip r:embed="rId12">
            <a:extLst>
              <a:ext uri="{96DAC541-7B7A-43D3-8B79-37D633B846F1}">
                <asvg:svgBlip xmlns:asvg="http://schemas.microsoft.com/office/drawing/2016/SVG/main" r:embed="rId13"/>
              </a:ext>
            </a:extLst>
          </a:blip>
        </a:buBlip>
        <a:tabLst/>
        <a:defRPr lang="en-US" sz="2000" b="0" i="0" kern="1200" spc="0" dirty="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143000" indent="-222250" algn="l" defTabSz="914400" rtl="0" eaLnBrk="1" latinLnBrk="0" hangingPunct="1">
        <a:lnSpc>
          <a:spcPct val="100000"/>
        </a:lnSpc>
        <a:spcBef>
          <a:spcPts val="600"/>
        </a:spcBef>
        <a:spcAft>
          <a:spcPts val="1000"/>
        </a:spcAft>
        <a:buSzPct val="109000"/>
        <a:buFontTx/>
        <a:buBlip>
          <a:blip r:embed="rId12">
            <a:extLst>
              <a:ext uri="{96DAC541-7B7A-43D3-8B79-37D633B846F1}">
                <asvg:svgBlip xmlns:asvg="http://schemas.microsoft.com/office/drawing/2016/SVG/main" r:embed="rId13"/>
              </a:ext>
            </a:extLst>
          </a:blip>
        </a:buBlip>
        <a:tabLst/>
        <a:defRPr lang="en-US" sz="2000" b="0" i="0" kern="1200" spc="0" dirty="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4" pos="2688">
          <p15:clr>
            <a:srgbClr val="F26B43"/>
          </p15:clr>
        </p15:guide>
        <p15:guide id="6" pos="2112">
          <p15:clr>
            <a:srgbClr val="F26B43"/>
          </p15:clr>
        </p15:guide>
        <p15:guide id="8" pos="960">
          <p15:clr>
            <a:srgbClr val="F26B43"/>
          </p15:clr>
        </p15:guide>
        <p15:guide id="11" pos="4992">
          <p15:clr>
            <a:srgbClr val="F26B43"/>
          </p15:clr>
        </p15:guide>
        <p15:guide id="13" pos="5568">
          <p15:clr>
            <a:srgbClr val="F26B43"/>
          </p15:clr>
        </p15:guide>
        <p15:guide id="15" pos="6720">
          <p15:clr>
            <a:srgbClr val="F26B43"/>
          </p15:clr>
        </p15:guide>
        <p15:guide id="18" orient="horz" pos="1872">
          <p15:clr>
            <a:srgbClr val="F26B43"/>
          </p15:clr>
        </p15:guide>
        <p15:guide id="19" orient="horz" pos="1296">
          <p15:clr>
            <a:srgbClr val="F26B43"/>
          </p15:clr>
        </p15:guide>
        <p15:guide id="21" orient="horz" pos="1008">
          <p15:clr>
            <a:srgbClr val="F26B43"/>
          </p15:clr>
        </p15:guide>
        <p15:guide id="22" orient="horz" pos="2448">
          <p15:clr>
            <a:srgbClr val="F26B43"/>
          </p15:clr>
        </p15:guide>
        <p15:guide id="23" orient="horz" pos="2736">
          <p15:clr>
            <a:srgbClr val="F26B43"/>
          </p15:clr>
        </p15:guide>
        <p15:guide id="24" pos="384">
          <p15:clr>
            <a:srgbClr val="F26B43"/>
          </p15:clr>
        </p15:guide>
        <p15:guide id="25" pos="7296">
          <p15:clr>
            <a:srgbClr val="F26B43"/>
          </p15:clr>
        </p15:guide>
        <p15:guide id="26" orient="horz" pos="720">
          <p15:clr>
            <a:srgbClr val="F26B43"/>
          </p15:clr>
        </p15:guide>
        <p15:guide id="27" orient="horz" pos="3312">
          <p15:clr>
            <a:srgbClr val="F26B43"/>
          </p15:clr>
        </p15:guide>
        <p15:guide id="28" pos="3264">
          <p15:clr>
            <a:srgbClr val="F26B43"/>
          </p15:clr>
        </p15:guide>
        <p15:guide id="29" pos="4416">
          <p15:clr>
            <a:srgbClr val="F26B43"/>
          </p15:clr>
        </p15:guide>
        <p15:guide id="30" orient="horz" pos="3600">
          <p15:clr>
            <a:srgbClr val="F26B43"/>
          </p15:clr>
        </p15:guide>
        <p15:guide id="31" orient="horz" pos="2160">
          <p15:clr>
            <a:srgbClr val="F26B43"/>
          </p15:clr>
        </p15:guide>
        <p15:guide id="32" orient="horz" pos="1584">
          <p15:clr>
            <a:srgbClr val="F26B43"/>
          </p15:clr>
        </p15:guide>
        <p15:guide id="33" orient="horz" pos="3024">
          <p15:clr>
            <a:srgbClr val="F26B43"/>
          </p15:clr>
        </p15:guide>
        <p15:guide id="34" pos="1536">
          <p15:clr>
            <a:srgbClr val="F26B43"/>
          </p15:clr>
        </p15:guide>
        <p15:guide id="35" pos="6144">
          <p15:clr>
            <a:srgbClr val="F26B43"/>
          </p15:clr>
        </p15:guide>
        <p15:guide id="36" orient="horz" pos="432">
          <p15:clr>
            <a:srgbClr val="F26B43"/>
          </p15:clr>
        </p15:guide>
        <p15:guide id="37"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E9AA1E-7CA9-D741-ACE2-F029D0397591}"/>
              </a:ext>
            </a:extLst>
          </p:cNvPr>
          <p:cNvSpPr>
            <a:spLocks noGrp="1"/>
          </p:cNvSpPr>
          <p:nvPr>
            <p:ph type="ctrTitle"/>
          </p:nvPr>
        </p:nvSpPr>
        <p:spPr>
          <a:xfrm>
            <a:off x="1765358" y="2378367"/>
            <a:ext cx="8414466" cy="2274408"/>
          </a:xfrm>
        </p:spPr>
        <p:txBody>
          <a:bodyPr/>
          <a:lstStyle/>
          <a:p>
            <a:r>
              <a:rPr lang="en-US" dirty="0">
                <a:latin typeface="Helvetica Neue"/>
              </a:rPr>
              <a:t>VALTECH</a:t>
            </a:r>
            <a:endParaRPr lang="en-US" dirty="0"/>
          </a:p>
        </p:txBody>
      </p:sp>
      <p:sp>
        <p:nvSpPr>
          <p:cNvPr id="6" name="Text Placeholder 5">
            <a:extLst>
              <a:ext uri="{FF2B5EF4-FFF2-40B4-BE49-F238E27FC236}">
                <a16:creationId xmlns:a16="http://schemas.microsoft.com/office/drawing/2014/main" id="{7E4E2A46-288F-6648-A290-50B575515B83}"/>
              </a:ext>
            </a:extLst>
          </p:cNvPr>
          <p:cNvSpPr>
            <a:spLocks noGrp="1"/>
          </p:cNvSpPr>
          <p:nvPr>
            <p:ph type="body" sz="quarter" idx="10"/>
          </p:nvPr>
        </p:nvSpPr>
        <p:spPr/>
        <p:txBody>
          <a:bodyPr vert="horz" lIns="0" tIns="0" rIns="0" bIns="0" rtlCol="0" anchor="t">
            <a:noAutofit/>
          </a:bodyPr>
          <a:lstStyle/>
          <a:p>
            <a:r>
              <a:rPr lang="en-US" dirty="0">
                <a:latin typeface="Helvetica Neue Light"/>
              </a:rPr>
              <a:t>2022</a:t>
            </a:r>
          </a:p>
        </p:txBody>
      </p:sp>
    </p:spTree>
    <p:extLst>
      <p:ext uri="{BB962C8B-B14F-4D97-AF65-F5344CB8AC3E}">
        <p14:creationId xmlns:p14="http://schemas.microsoft.com/office/powerpoint/2010/main" val="64025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6114-870B-5A40-B884-04270DA7B39B}"/>
              </a:ext>
            </a:extLst>
          </p:cNvPr>
          <p:cNvSpPr>
            <a:spLocks noGrp="1"/>
          </p:cNvSpPr>
          <p:nvPr>
            <p:ph type="title"/>
          </p:nvPr>
        </p:nvSpPr>
        <p:spPr>
          <a:xfrm>
            <a:off x="575501" y="1072245"/>
            <a:ext cx="10508135" cy="515075"/>
          </a:xfrm>
        </p:spPr>
        <p:txBody>
          <a:bodyPr/>
          <a:lstStyle/>
          <a:p>
            <a:r>
              <a:rPr lang="en-US" b="1" dirty="0">
                <a:latin typeface="Helvetica Neue" panose="02000503000000020004" pitchFamily="2" charset="0"/>
                <a:ea typeface="Helvetica Neue" panose="02000503000000020004" pitchFamily="2" charset="0"/>
              </a:rPr>
              <a:t>Who are we?</a:t>
            </a:r>
            <a:endParaRPr lang="en-US" sz="2400" dirty="0">
              <a:latin typeface="Helvetica Neue Thin" panose="020B0403020202020204" pitchFamily="34" charset="0"/>
              <a:ea typeface="Helvetica Neue Thin" panose="020B0403020202020204" pitchFamily="34" charset="0"/>
            </a:endParaRPr>
          </a:p>
        </p:txBody>
      </p:sp>
      <p:sp>
        <p:nvSpPr>
          <p:cNvPr id="4" name="Slide Number Placeholder 3">
            <a:extLst>
              <a:ext uri="{FF2B5EF4-FFF2-40B4-BE49-F238E27FC236}">
                <a16:creationId xmlns:a16="http://schemas.microsoft.com/office/drawing/2014/main" id="{ADEFF6B1-0FB8-F64E-B4A3-9A508349DBC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1BDC8-7E78-6C4D-8AAB-83832D4CDEEB}" type="slidenum">
              <a:rPr kumimoji="0" lang="de-DE" sz="800" b="1" i="0" u="none" strike="noStrike" kern="1200" cap="none" spc="0" normalizeH="0" baseline="0" noProof="0" smtClean="0">
                <a:ln>
                  <a:noFill/>
                </a:ln>
                <a:solidFill>
                  <a:srgbClr val="FFFFFF">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e-DE" sz="800" b="1" i="0" u="none" strike="noStrike" kern="1200" cap="none" spc="0" normalizeH="0" baseline="0" noProof="0">
              <a:ln>
                <a:noFill/>
              </a:ln>
              <a:solidFill>
                <a:srgbClr val="FFFFFF">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745C32F8-52D3-CB47-861C-D13E8367893E}"/>
              </a:ext>
            </a:extLst>
          </p:cNvPr>
          <p:cNvSpPr txBox="1"/>
          <p:nvPr/>
        </p:nvSpPr>
        <p:spPr>
          <a:xfrm>
            <a:off x="575501" y="1789043"/>
            <a:ext cx="1072860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Neue"/>
                <a:ea typeface="+mn-ea"/>
                <a:cs typeface="+mn-cs"/>
              </a:rPr>
              <a:t>A global company focused on business transformation powered by digital innovation. </a:t>
            </a:r>
            <a:r>
              <a:rPr kumimoji="0" lang="en-US" sz="1800" b="1" i="0" u="none" strike="noStrike" kern="1200" cap="none" spc="0" normalizeH="0" baseline="0" noProof="0" dirty="0">
                <a:ln>
                  <a:noFill/>
                </a:ln>
                <a:solidFill>
                  <a:srgbClr val="00BDFA"/>
                </a:solidFill>
                <a:effectLst/>
                <a:uLnTx/>
                <a:uFillTx/>
                <a:latin typeface="Helvetica Neue"/>
                <a:ea typeface="+mn-ea"/>
                <a:cs typeface="+mn-cs"/>
              </a:rPr>
              <a:t>We transform by doing</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 We enable change by combining </a:t>
            </a:r>
            <a:r>
              <a:rPr kumimoji="0" lang="en-US" sz="1800" b="1" i="0" u="none" strike="noStrike" kern="1200" cap="none" spc="0" normalizeH="0" baseline="0" noProof="0" dirty="0">
                <a:ln>
                  <a:noFill/>
                </a:ln>
                <a:solidFill>
                  <a:srgbClr val="000000"/>
                </a:solidFill>
                <a:effectLst/>
                <a:uLnTx/>
                <a:uFillTx/>
                <a:latin typeface="Helvetica Neue"/>
                <a:ea typeface="+mn-ea"/>
                <a:cs typeface="+mn-cs"/>
              </a:rPr>
              <a:t>experience design, business consulting, technology engineering and marketing execution.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Neue"/>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Offices</a:t>
            </a:r>
            <a:r>
              <a:rPr kumimoji="0" lang="en-US" sz="1800" b="0" i="0" u="none" strike="noStrike" kern="1200" cap="none" spc="0" normalizeH="0" baseline="0" noProof="0" dirty="0">
                <a:ln>
                  <a:noFill/>
                </a:ln>
                <a:solidFill>
                  <a:srgbClr val="00BDFA"/>
                </a:solidFill>
                <a:effectLst/>
                <a:uLnTx/>
                <a:uFillTx/>
                <a:latin typeface="Helvetica Neue"/>
                <a:ea typeface="+mn-ea"/>
                <a:cs typeface="+mn-cs"/>
              </a:rPr>
              <a:t>: </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55+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Countries</a:t>
            </a:r>
            <a:r>
              <a:rPr kumimoji="0" lang="en-US" sz="1800" b="0" i="0" u="none" strike="noStrike" kern="1200" cap="none" spc="0" normalizeH="0" baseline="0" noProof="0" dirty="0">
                <a:ln>
                  <a:noFill/>
                </a:ln>
                <a:solidFill>
                  <a:srgbClr val="00BDFA"/>
                </a:solidFill>
                <a:effectLst/>
                <a:uLnTx/>
                <a:uFillTx/>
                <a:latin typeface="Helvetica Neue"/>
                <a:ea typeface="+mn-ea"/>
                <a:cs typeface="+mn-cs"/>
              </a:rPr>
              <a:t>: </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Locations:  </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Argentina, Brazil, Canada, China, Denmark, France, Germany, India, Mexico, Netherlands, North Macedonia, Portugal, Singapore, Sweden, Switzerland, UAE, Ukraine, United Kingdom, United States.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Employees</a:t>
            </a:r>
            <a:r>
              <a:rPr kumimoji="0" lang="en-US" sz="1800" b="0" i="0" u="none" strike="noStrike" kern="1200" cap="none" spc="0" normalizeH="0" baseline="0" noProof="0" dirty="0">
                <a:ln>
                  <a:noFill/>
                </a:ln>
                <a:solidFill>
                  <a:srgbClr val="00BDFA"/>
                </a:solidFill>
                <a:effectLst/>
                <a:uLnTx/>
                <a:uFillTx/>
                <a:latin typeface="Helvetica Neue"/>
                <a:ea typeface="+mn-ea"/>
                <a:cs typeface="+mn-cs"/>
              </a:rPr>
              <a:t>: </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5000+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Neue"/>
              <a:ea typeface="+mn-ea"/>
              <a:cs typeface="+mn-cs"/>
            </a:endParaRPr>
          </a:p>
        </p:txBody>
      </p:sp>
    </p:spTree>
    <p:extLst>
      <p:ext uri="{BB962C8B-B14F-4D97-AF65-F5344CB8AC3E}">
        <p14:creationId xmlns:p14="http://schemas.microsoft.com/office/powerpoint/2010/main" val="375677895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6114-870B-5A40-B884-04270DA7B39B}"/>
              </a:ext>
            </a:extLst>
          </p:cNvPr>
          <p:cNvSpPr>
            <a:spLocks noGrp="1"/>
          </p:cNvSpPr>
          <p:nvPr>
            <p:ph type="title"/>
          </p:nvPr>
        </p:nvSpPr>
        <p:spPr>
          <a:xfrm>
            <a:off x="575501" y="1072245"/>
            <a:ext cx="10508135" cy="515075"/>
          </a:xfrm>
        </p:spPr>
        <p:txBody>
          <a:bodyPr/>
          <a:lstStyle/>
          <a:p>
            <a:r>
              <a:rPr lang="en-US" b="1" dirty="0">
                <a:latin typeface="Helvetica Neue" panose="02000503000000020004" pitchFamily="2" charset="0"/>
                <a:ea typeface="Helvetica Neue" panose="02000503000000020004" pitchFamily="2" charset="0"/>
              </a:rPr>
              <a:t>Deep Dive</a:t>
            </a:r>
            <a:endParaRPr lang="en-US" sz="2400" dirty="0">
              <a:latin typeface="Helvetica Neue Thin" panose="020B0403020202020204" pitchFamily="34" charset="0"/>
              <a:ea typeface="Helvetica Neue Thin" panose="020B0403020202020204" pitchFamily="34" charset="0"/>
            </a:endParaRPr>
          </a:p>
        </p:txBody>
      </p:sp>
      <p:sp>
        <p:nvSpPr>
          <p:cNvPr id="4" name="Slide Number Placeholder 3">
            <a:extLst>
              <a:ext uri="{FF2B5EF4-FFF2-40B4-BE49-F238E27FC236}">
                <a16:creationId xmlns:a16="http://schemas.microsoft.com/office/drawing/2014/main" id="{ADEFF6B1-0FB8-F64E-B4A3-9A508349DBC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1BDC8-7E78-6C4D-8AAB-83832D4CDEEB}" type="slidenum">
              <a:rPr kumimoji="0" lang="de-DE" sz="800" b="1" i="0" u="none" strike="noStrike" kern="1200" cap="none" spc="0" normalizeH="0" baseline="0" noProof="0" smtClean="0">
                <a:ln>
                  <a:noFill/>
                </a:ln>
                <a:solidFill>
                  <a:srgbClr val="FFFFFF">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800" b="1" i="0" u="none" strike="noStrike" kern="1200" cap="none" spc="0" normalizeH="0" baseline="0" noProof="0">
              <a:ln>
                <a:noFill/>
              </a:ln>
              <a:solidFill>
                <a:srgbClr val="FFFFFF">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745C32F8-52D3-CB47-861C-D13E8367893E}"/>
              </a:ext>
            </a:extLst>
          </p:cNvPr>
          <p:cNvSpPr txBox="1"/>
          <p:nvPr/>
        </p:nvSpPr>
        <p:spPr>
          <a:xfrm>
            <a:off x="575501" y="1789043"/>
            <a:ext cx="10728603"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Valtech</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 is a global company focused on business transformation. We enable clients to anticipate tomorrow’s trends and connect more directly with their consumers across digital and physical touch points, whilst optimizing time-to-market and ROI.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Neue"/>
                <a:ea typeface="+mn-ea"/>
                <a:cs typeface="+mn-cs"/>
              </a:rPr>
              <a:t>We deliver innovation with a purpose. While our expertise is experience design, technology and marketing, our passion is in addressing transformational business challenges for our clients. Challenges where we re-imagine the customer journey and build new </a:t>
            </a:r>
            <a:r>
              <a:rPr kumimoji="0" lang="en-US" sz="1800" b="1" i="0" u="none" strike="noStrike" kern="1200" cap="none" spc="0" normalizeH="0" baseline="0" noProof="0" dirty="0">
                <a:ln>
                  <a:noFill/>
                </a:ln>
                <a:solidFill>
                  <a:srgbClr val="00BDFA"/>
                </a:solidFill>
                <a:effectLst/>
                <a:uLnTx/>
                <a:uFillTx/>
                <a:latin typeface="Helvetica Neue"/>
                <a:ea typeface="+mn-ea"/>
                <a:cs typeface="+mn-cs"/>
              </a:rPr>
              <a:t>connected experiences</a:t>
            </a:r>
            <a:r>
              <a:rPr kumimoji="0" lang="en-US" sz="1800" b="0" i="0" u="none" strike="noStrike" kern="1200" cap="none" spc="0" normalizeH="0" baseline="0" noProof="0" dirty="0">
                <a:ln>
                  <a:noFill/>
                </a:ln>
                <a:solidFill>
                  <a:srgbClr val="00BDFA"/>
                </a:solidFill>
                <a:effectLst/>
                <a:uLnTx/>
                <a:uFillTx/>
                <a:latin typeface="Helvetica Neue"/>
                <a:ea typeface="+mn-ea"/>
                <a:cs typeface="+mn-cs"/>
              </a:rPr>
              <a:t>. </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Challenges where we make </a:t>
            </a:r>
            <a:r>
              <a:rPr kumimoji="0" lang="en-US" sz="1800" b="1" i="0" u="none" strike="noStrike" kern="1200" cap="none" spc="0" normalizeH="0" baseline="0" noProof="0" dirty="0">
                <a:ln>
                  <a:noFill/>
                </a:ln>
                <a:solidFill>
                  <a:srgbClr val="00BDFA"/>
                </a:solidFill>
                <a:effectLst/>
                <a:uLnTx/>
                <a:uFillTx/>
                <a:latin typeface="Helvetica Neue"/>
                <a:ea typeface="+mn-ea"/>
                <a:cs typeface="+mn-cs"/>
              </a:rPr>
              <a:t>data</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 work in this new era and help our clients transform the way they operate and optimize business-critical digital platforms for </a:t>
            </a:r>
            <a:r>
              <a:rPr kumimoji="0" lang="en-US" sz="1800" b="1" i="0" u="none" strike="noStrike" kern="1200" cap="none" spc="0" normalizeH="0" baseline="0" noProof="0" dirty="0">
                <a:ln>
                  <a:noFill/>
                </a:ln>
                <a:solidFill>
                  <a:srgbClr val="00BDFA"/>
                </a:solidFill>
                <a:effectLst/>
                <a:uLnTx/>
                <a:uFillTx/>
                <a:latin typeface="Helvetica Neue"/>
                <a:ea typeface="+mn-ea"/>
                <a:cs typeface="+mn-cs"/>
              </a:rPr>
              <a:t>multichannel commerce</a:t>
            </a:r>
            <a:r>
              <a:rPr kumimoji="0" lang="en-US" sz="1800" b="0" i="0" u="none" strike="noStrike" kern="1200" cap="none" spc="0" normalizeH="0" baseline="0" noProof="0" dirty="0">
                <a:ln>
                  <a:noFill/>
                </a:ln>
                <a:solidFill>
                  <a:srgbClr val="00BDFA"/>
                </a:solidFill>
                <a:effectLst/>
                <a:uLnTx/>
                <a:uFillTx/>
                <a:latin typeface="Helvetica Neue"/>
                <a:ea typeface="+mn-ea"/>
                <a:cs typeface="+mn-cs"/>
              </a:rPr>
              <a:t> </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and </a:t>
            </a:r>
            <a:r>
              <a:rPr kumimoji="0" lang="en-US" sz="1800" b="1" i="0" u="none" strike="noStrike" kern="1200" cap="none" spc="0" normalizeH="0" baseline="0" noProof="0" dirty="0">
                <a:ln>
                  <a:noFill/>
                </a:ln>
                <a:solidFill>
                  <a:srgbClr val="00BDFA"/>
                </a:solidFill>
                <a:effectLst/>
                <a:uLnTx/>
                <a:uFillTx/>
                <a:latin typeface="Helvetica Neue"/>
                <a:ea typeface="+mn-ea"/>
                <a:cs typeface="+mn-cs"/>
              </a:rPr>
              <a:t>marketing</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Neue"/>
                <a:ea typeface="+mn-ea"/>
                <a:cs typeface="+mn-cs"/>
              </a:rPr>
              <a:t>From </a:t>
            </a:r>
            <a:r>
              <a:rPr kumimoji="0" lang="en-US" sz="1800" b="1" i="0" u="none" strike="noStrike" kern="1200" cap="none" spc="0" normalizeH="0" baseline="0" noProof="0" dirty="0">
                <a:ln>
                  <a:noFill/>
                </a:ln>
                <a:solidFill>
                  <a:srgbClr val="00BDFA"/>
                </a:solidFill>
                <a:effectLst/>
                <a:uLnTx/>
                <a:uFillTx/>
                <a:latin typeface="Helvetica Neue"/>
                <a:ea typeface="+mn-ea"/>
                <a:cs typeface="+mn-cs"/>
              </a:rPr>
              <a:t>discovery</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 to </a:t>
            </a:r>
            <a:r>
              <a:rPr kumimoji="0" lang="en-US" sz="1800" b="1" i="0" u="none" strike="noStrike" kern="1200" cap="none" spc="0" normalizeH="0" baseline="0" noProof="0" dirty="0" err="1">
                <a:ln>
                  <a:noFill/>
                </a:ln>
                <a:solidFill>
                  <a:srgbClr val="00BDFA"/>
                </a:solidFill>
                <a:effectLst/>
                <a:uLnTx/>
                <a:uFillTx/>
                <a:latin typeface="Helvetica Neue"/>
                <a:ea typeface="+mn-ea"/>
                <a:cs typeface="+mn-cs"/>
              </a:rPr>
              <a:t>optimisation</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 clients trust Valtech to remove complexity and deliver innovative, frictionless solutions that close the experience gap between customer expectation and reality.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Neue"/>
                <a:ea typeface="+mn-ea"/>
                <a:cs typeface="+mn-cs"/>
              </a:rPr>
              <a:t>We are a network of more than 5,000+ makers, thinkers, marketers, creatives and developers spanning 5 continents with 55 offices in 19 countries, (Argentina, Brazil, Canada, China, Denmark, France, Germany, India, Mexico, Netherlands, North Macedonia, Portugal, Singapore, Sweden, Switzerland, UAE, Ukraine, United Kingdom,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Neue"/>
              <a:ea typeface="+mn-ea"/>
              <a:cs typeface="+mn-cs"/>
            </a:endParaRPr>
          </a:p>
        </p:txBody>
      </p:sp>
    </p:spTree>
    <p:extLst>
      <p:ext uri="{BB962C8B-B14F-4D97-AF65-F5344CB8AC3E}">
        <p14:creationId xmlns:p14="http://schemas.microsoft.com/office/powerpoint/2010/main" val="150651767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6114-870B-5A40-B884-04270DA7B39B}"/>
              </a:ext>
            </a:extLst>
          </p:cNvPr>
          <p:cNvSpPr>
            <a:spLocks noGrp="1"/>
          </p:cNvSpPr>
          <p:nvPr>
            <p:ph type="title"/>
          </p:nvPr>
        </p:nvSpPr>
        <p:spPr>
          <a:xfrm>
            <a:off x="575501" y="1072245"/>
            <a:ext cx="10508135" cy="515075"/>
          </a:xfrm>
        </p:spPr>
        <p:txBody>
          <a:bodyPr/>
          <a:lstStyle/>
          <a:p>
            <a:r>
              <a:rPr lang="en-US" b="1" dirty="0">
                <a:latin typeface="Helvetica Neue" panose="02000503000000020004" pitchFamily="2" charset="0"/>
                <a:ea typeface="Helvetica Neue" panose="02000503000000020004" pitchFamily="2" charset="0"/>
              </a:rPr>
              <a:t>What makes us unique?</a:t>
            </a:r>
            <a:endParaRPr lang="en-US" sz="2400" dirty="0">
              <a:latin typeface="Helvetica Neue Thin" panose="020B0403020202020204" pitchFamily="34" charset="0"/>
              <a:ea typeface="Helvetica Neue Thin" panose="020B0403020202020204" pitchFamily="34" charset="0"/>
            </a:endParaRPr>
          </a:p>
        </p:txBody>
      </p:sp>
      <p:sp>
        <p:nvSpPr>
          <p:cNvPr id="4" name="Slide Number Placeholder 3">
            <a:extLst>
              <a:ext uri="{FF2B5EF4-FFF2-40B4-BE49-F238E27FC236}">
                <a16:creationId xmlns:a16="http://schemas.microsoft.com/office/drawing/2014/main" id="{ADEFF6B1-0FB8-F64E-B4A3-9A508349DBC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1BDC8-7E78-6C4D-8AAB-83832D4CDEEB}" type="slidenum">
              <a:rPr kumimoji="0" lang="de-DE" sz="800" b="1" i="0" u="none" strike="noStrike" kern="1200" cap="none" spc="0" normalizeH="0" baseline="0" noProof="0" smtClean="0">
                <a:ln>
                  <a:noFill/>
                </a:ln>
                <a:solidFill>
                  <a:srgbClr val="FFFFFF">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800" b="1" i="0" u="none" strike="noStrike" kern="1200" cap="none" spc="0" normalizeH="0" baseline="0" noProof="0">
              <a:ln>
                <a:noFill/>
              </a:ln>
              <a:solidFill>
                <a:srgbClr val="FFFFFF">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745C32F8-52D3-CB47-861C-D13E8367893E}"/>
              </a:ext>
            </a:extLst>
          </p:cNvPr>
          <p:cNvSpPr txBox="1"/>
          <p:nvPr/>
        </p:nvSpPr>
        <p:spPr>
          <a:xfrm>
            <a:off x="575501" y="1789043"/>
            <a:ext cx="1072860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Applied innovation </a:t>
            </a:r>
            <a:r>
              <a:rPr kumimoji="0" lang="en-US" sz="1800" b="1" i="0" u="none" strike="noStrike" kern="1200" cap="none" spc="0" normalizeH="0" baseline="0" noProof="0" dirty="0">
                <a:ln>
                  <a:noFill/>
                </a:ln>
                <a:solidFill>
                  <a:srgbClr val="000000"/>
                </a:solidFill>
                <a:effectLst/>
                <a:uLnTx/>
                <a:uFillTx/>
                <a:latin typeface="Helvetica Neue"/>
                <a:ea typeface="+mn-ea"/>
                <a:cs typeface="+mn-cs"/>
              </a:rPr>
              <a:t>- </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creating innovative solutions by mixing user insights with emerging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Local at scale </a:t>
            </a:r>
            <a:r>
              <a:rPr kumimoji="0" lang="en-US" sz="1800" b="1" i="0" u="none" strike="noStrike" kern="1200" cap="none" spc="0" normalizeH="0" baseline="0" noProof="0" dirty="0">
                <a:ln>
                  <a:noFill/>
                </a:ln>
                <a:solidFill>
                  <a:srgbClr val="000000"/>
                </a:solidFill>
                <a:effectLst/>
                <a:uLnTx/>
                <a:uFillTx/>
                <a:latin typeface="Helvetica Neue"/>
                <a:ea typeface="+mn-ea"/>
                <a:cs typeface="+mn-cs"/>
              </a:rPr>
              <a:t>-</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 globally connected agency with strong local presence in 16 different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Fully integrated </a:t>
            </a:r>
            <a:r>
              <a:rPr kumimoji="0" lang="en-US" sz="1800" b="0" i="0" u="none" strike="noStrike" kern="1200" cap="none" spc="0" normalizeH="0" baseline="0" noProof="0" dirty="0">
                <a:ln>
                  <a:noFill/>
                </a:ln>
                <a:solidFill>
                  <a:srgbClr val="000000"/>
                </a:solidFill>
                <a:effectLst/>
                <a:uLnTx/>
                <a:uFillTx/>
                <a:latin typeface="Helvetica Neue"/>
                <a:ea typeface="+mn-ea"/>
                <a:cs typeface="+mn-cs"/>
              </a:rPr>
              <a:t>- cross functional teams with designers, developers, marketers and strategists. Integrated delivery focused on business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Neue"/>
              <a:ea typeface="+mn-ea"/>
              <a:cs typeface="+mn-cs"/>
            </a:endParaRPr>
          </a:p>
        </p:txBody>
      </p:sp>
    </p:spTree>
    <p:extLst>
      <p:ext uri="{BB962C8B-B14F-4D97-AF65-F5344CB8AC3E}">
        <p14:creationId xmlns:p14="http://schemas.microsoft.com/office/powerpoint/2010/main" val="86552564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6114-870B-5A40-B884-04270DA7B39B}"/>
              </a:ext>
            </a:extLst>
          </p:cNvPr>
          <p:cNvSpPr>
            <a:spLocks noGrp="1"/>
          </p:cNvSpPr>
          <p:nvPr>
            <p:ph type="title"/>
          </p:nvPr>
        </p:nvSpPr>
        <p:spPr>
          <a:xfrm>
            <a:off x="575501" y="1072245"/>
            <a:ext cx="10508135" cy="515075"/>
          </a:xfrm>
        </p:spPr>
        <p:txBody>
          <a:bodyPr/>
          <a:lstStyle/>
          <a:p>
            <a:r>
              <a:rPr lang="en-US" b="1" dirty="0">
                <a:latin typeface="Helvetica Neue" panose="02000503000000020004" pitchFamily="2" charset="0"/>
                <a:ea typeface="Helvetica Neue" panose="02000503000000020004" pitchFamily="2" charset="0"/>
              </a:rPr>
              <a:t>Our values</a:t>
            </a:r>
            <a:endParaRPr lang="en-US" sz="2400" dirty="0">
              <a:latin typeface="Helvetica Neue Thin" panose="020B0403020202020204" pitchFamily="34" charset="0"/>
              <a:ea typeface="Helvetica Neue Thin" panose="020B0403020202020204" pitchFamily="34" charset="0"/>
            </a:endParaRPr>
          </a:p>
        </p:txBody>
      </p:sp>
      <p:sp>
        <p:nvSpPr>
          <p:cNvPr id="4" name="Slide Number Placeholder 3">
            <a:extLst>
              <a:ext uri="{FF2B5EF4-FFF2-40B4-BE49-F238E27FC236}">
                <a16:creationId xmlns:a16="http://schemas.microsoft.com/office/drawing/2014/main" id="{ADEFF6B1-0FB8-F64E-B4A3-9A508349DBC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B1BDC8-7E78-6C4D-8AAB-83832D4CDEEB}" type="slidenum">
              <a:rPr kumimoji="0" lang="de-DE" sz="800" b="1" i="0" u="none" strike="noStrike" kern="1200" cap="none" spc="0" normalizeH="0" baseline="0" noProof="0" smtClean="0">
                <a:ln>
                  <a:noFill/>
                </a:ln>
                <a:solidFill>
                  <a:srgbClr val="FFFFFF">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800" b="1" i="0" u="none" strike="noStrike" kern="1200" cap="none" spc="0" normalizeH="0" baseline="0" noProof="0">
              <a:ln>
                <a:noFill/>
              </a:ln>
              <a:solidFill>
                <a:srgbClr val="FFFFFF">
                  <a:lumMod val="50000"/>
                </a:srgb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745C32F8-52D3-CB47-861C-D13E8367893E}"/>
              </a:ext>
            </a:extLst>
          </p:cNvPr>
          <p:cNvSpPr txBox="1"/>
          <p:nvPr/>
        </p:nvSpPr>
        <p:spPr>
          <a:xfrm>
            <a:off x="575501" y="1789043"/>
            <a:ext cx="1072860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/Share</a:t>
            </a:r>
            <a:endParaRPr kumimoji="0" lang="en-US" sz="1800" b="0" i="0" u="none" strike="noStrike" kern="1200" cap="none" spc="0" normalizeH="0" baseline="0" noProof="0" dirty="0">
              <a:ln>
                <a:noFill/>
              </a:ln>
              <a:solidFill>
                <a:srgbClr val="00BDFA"/>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Neue"/>
                <a:ea typeface="+mn-ea"/>
                <a:cs typeface="+mn-cs"/>
              </a:rPr>
              <a:t>we pay it forwards - we share our knowledge with our clients and colleagues all over the world. We value different opinions and embrace open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/Dare</a:t>
            </a:r>
            <a:endParaRPr kumimoji="0" lang="en-US" sz="1800" b="0" i="0" u="none" strike="noStrike" kern="1200" cap="none" spc="0" normalizeH="0" baseline="0" noProof="0" dirty="0">
              <a:ln>
                <a:noFill/>
              </a:ln>
              <a:solidFill>
                <a:srgbClr val="00BDFA"/>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Neue"/>
                <a:ea typeface="+mn-ea"/>
                <a:cs typeface="+mn-cs"/>
              </a:rPr>
              <a:t>we thrive in environments that full of complexity and ambiguity. we dare to go into unknown territories. failure is part of our daily job. we dare to speak up and be totally honest.</a:t>
            </a:r>
            <a:r>
              <a:rPr kumimoji="0" lang="en-US" sz="1800" b="1" i="0" u="none" strike="noStrike" kern="1200" cap="none" spc="0" normalizeH="0" baseline="0" noProof="0" dirty="0">
                <a:ln>
                  <a:noFill/>
                </a:ln>
                <a:solidFill>
                  <a:srgbClr val="000000"/>
                </a:solidFill>
                <a:effectLst/>
                <a:uLnTx/>
                <a:uFillTx/>
                <a:latin typeface="Helvetica Neue"/>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Helvetica Neue"/>
                <a:ea typeface="+mn-ea"/>
                <a:cs typeface="+mn-cs"/>
              </a:rPr>
              <a:t> </a:t>
            </a:r>
            <a:endParaRPr kumimoji="0" lang="en-US" sz="1800" b="0" i="0" u="none" strike="noStrike" kern="1200" cap="none" spc="0" normalizeH="0" baseline="0" noProof="0" dirty="0">
              <a:ln>
                <a:noFill/>
              </a:ln>
              <a:solidFill>
                <a:srgbClr val="000000"/>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DFA"/>
                </a:solidFill>
                <a:effectLst/>
                <a:uLnTx/>
                <a:uFillTx/>
                <a:latin typeface="Helvetica Neue"/>
                <a:ea typeface="+mn-ea"/>
                <a:cs typeface="+mn-cs"/>
              </a:rPr>
              <a:t>/Care</a:t>
            </a:r>
            <a:endParaRPr kumimoji="0" lang="en-US" sz="1800" b="0" i="0" u="none" strike="noStrike" kern="1200" cap="none" spc="0" normalizeH="0" baseline="0" noProof="0" dirty="0">
              <a:ln>
                <a:noFill/>
              </a:ln>
              <a:solidFill>
                <a:srgbClr val="00BDFA"/>
              </a:solidFill>
              <a:effectLst/>
              <a:uLnTx/>
              <a:uFillTx/>
              <a:latin typeface="Helvetica Neu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Helvetica Neue"/>
                <a:ea typeface="+mn-ea"/>
                <a:cs typeface="+mn-cs"/>
              </a:rPr>
              <a:t>we care about the end user experience. about our clients' businesses and about the quality of the things we make. we want to make the world a better place through the work we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Helvetica Neue"/>
              <a:ea typeface="+mn-ea"/>
              <a:cs typeface="+mn-cs"/>
            </a:endParaRPr>
          </a:p>
        </p:txBody>
      </p:sp>
    </p:spTree>
    <p:extLst>
      <p:ext uri="{BB962C8B-B14F-4D97-AF65-F5344CB8AC3E}">
        <p14:creationId xmlns:p14="http://schemas.microsoft.com/office/powerpoint/2010/main" val="82560858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Placeholder 8" descr="A picture containing shirt, light&#10;&#10;Description automatically generated">
            <a:extLst>
              <a:ext uri="{FF2B5EF4-FFF2-40B4-BE49-F238E27FC236}">
                <a16:creationId xmlns:a16="http://schemas.microsoft.com/office/drawing/2014/main" id="{BA31BD88-160B-CE49-AA8E-18C6B110530A}"/>
              </a:ext>
            </a:extLst>
          </p:cNvPr>
          <p:cNvPicPr>
            <a:picLocks noGrp="1" noChangeAspect="1"/>
          </p:cNvPicPr>
          <p:nvPr>
            <p:ph type="pic" idx="1"/>
          </p:nvPr>
        </p:nvPicPr>
        <p:blipFill rotWithShape="1">
          <a:blip r:embed="rId2">
            <a:extLst>
              <a:ext uri="{28A0092B-C50C-407E-A947-70E740481C1C}">
                <a14:useLocalDpi xmlns:a14="http://schemas.microsoft.com/office/drawing/2010/main"/>
              </a:ext>
            </a:extLst>
          </a:blip>
          <a:srcRect/>
          <a:stretch/>
        </p:blipFill>
        <p:spPr>
          <a:effectLst/>
        </p:spPr>
      </p:pic>
      <p:sp>
        <p:nvSpPr>
          <p:cNvPr id="3" name="Title 2">
            <a:extLst>
              <a:ext uri="{FF2B5EF4-FFF2-40B4-BE49-F238E27FC236}">
                <a16:creationId xmlns:a16="http://schemas.microsoft.com/office/drawing/2014/main" id="{9226EBF8-82E7-2446-BCE8-E41125B7DE5E}"/>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349945915"/>
      </p:ext>
    </p:extLst>
  </p:cSld>
  <p:clrMapOvr>
    <a:masterClrMapping/>
  </p:clrMapOvr>
  <p:transition spd="slow">
    <p:push/>
  </p:transition>
</p:sld>
</file>

<file path=ppt/theme/theme1.xml><?xml version="1.0" encoding="utf-8"?>
<a:theme xmlns:a="http://schemas.openxmlformats.org/drawingml/2006/main" name="Dark Mode Master">
  <a:themeElements>
    <a:clrScheme name="Valtech PPT Colors">
      <a:dk1>
        <a:srgbClr val="000000"/>
      </a:dk1>
      <a:lt1>
        <a:srgbClr val="FFFFFF"/>
      </a:lt1>
      <a:dk2>
        <a:srgbClr val="FEFFFF"/>
      </a:dk2>
      <a:lt2>
        <a:srgbClr val="000000"/>
      </a:lt2>
      <a:accent1>
        <a:srgbClr val="00BDFA"/>
      </a:accent1>
      <a:accent2>
        <a:srgbClr val="0DFDB3"/>
      </a:accent2>
      <a:accent3>
        <a:srgbClr val="00FFFA"/>
      </a:accent3>
      <a:accent4>
        <a:srgbClr val="FFF011"/>
      </a:accent4>
      <a:accent5>
        <a:srgbClr val="FF1B78"/>
      </a:accent5>
      <a:accent6>
        <a:srgbClr val="FFFFFF"/>
      </a:accent6>
      <a:hlink>
        <a:srgbClr val="00BDFA"/>
      </a:hlink>
      <a:folHlink>
        <a:srgbClr val="000069"/>
      </a:folHlink>
    </a:clrScheme>
    <a:fontScheme name="Valtech Helvetica">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PPT.1.0" id="{F070DA44-719E-0246-9040-0B464F4002FC}" vid="{B85AC5B3-5E98-4E4E-9BA1-39DA04CDDEDA}"/>
    </a:ext>
  </a:extLst>
</a:theme>
</file>

<file path=ppt/theme/theme2.xml><?xml version="1.0" encoding="utf-8"?>
<a:theme xmlns:a="http://schemas.openxmlformats.org/drawingml/2006/main" name="1_Dark Mode Master">
  <a:themeElements>
    <a:clrScheme name="Valtech PPT Colors">
      <a:dk1>
        <a:srgbClr val="000000"/>
      </a:dk1>
      <a:lt1>
        <a:srgbClr val="FFFFFF"/>
      </a:lt1>
      <a:dk2>
        <a:srgbClr val="FEFFFF"/>
      </a:dk2>
      <a:lt2>
        <a:srgbClr val="000000"/>
      </a:lt2>
      <a:accent1>
        <a:srgbClr val="00BDFA"/>
      </a:accent1>
      <a:accent2>
        <a:srgbClr val="0DFDB3"/>
      </a:accent2>
      <a:accent3>
        <a:srgbClr val="00FFFA"/>
      </a:accent3>
      <a:accent4>
        <a:srgbClr val="FFF011"/>
      </a:accent4>
      <a:accent5>
        <a:srgbClr val="FF1B78"/>
      </a:accent5>
      <a:accent6>
        <a:srgbClr val="FFFFFF"/>
      </a:accent6>
      <a:hlink>
        <a:srgbClr val="00BDFA"/>
      </a:hlink>
      <a:folHlink>
        <a:srgbClr val="000069"/>
      </a:folHlink>
    </a:clrScheme>
    <a:fontScheme name="Valtech Helvetica">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PPT.1.0" id="{F070DA44-719E-0246-9040-0B464F4002FC}" vid="{B85AC5B3-5E98-4E4E-9BA1-39DA04CDDEDA}"/>
    </a:ext>
  </a:extLst>
</a:theme>
</file>

<file path=ppt/theme/theme3.xml><?xml version="1.0" encoding="utf-8"?>
<a:theme xmlns:a="http://schemas.openxmlformats.org/drawingml/2006/main" name="1_Light Mode Master">
  <a:themeElements>
    <a:clrScheme name="Valtech PPT Colors">
      <a:dk1>
        <a:srgbClr val="000000"/>
      </a:dk1>
      <a:lt1>
        <a:srgbClr val="FFFFFF"/>
      </a:lt1>
      <a:dk2>
        <a:srgbClr val="FEFFFF"/>
      </a:dk2>
      <a:lt2>
        <a:srgbClr val="000000"/>
      </a:lt2>
      <a:accent1>
        <a:srgbClr val="00BDFA"/>
      </a:accent1>
      <a:accent2>
        <a:srgbClr val="0DFDB3"/>
      </a:accent2>
      <a:accent3>
        <a:srgbClr val="00FFFA"/>
      </a:accent3>
      <a:accent4>
        <a:srgbClr val="FFF011"/>
      </a:accent4>
      <a:accent5>
        <a:srgbClr val="FF1B78"/>
      </a:accent5>
      <a:accent6>
        <a:srgbClr val="FFFFFF"/>
      </a:accent6>
      <a:hlink>
        <a:srgbClr val="00BDFA"/>
      </a:hlink>
      <a:folHlink>
        <a:srgbClr val="000069"/>
      </a:folHlink>
    </a:clrScheme>
    <a:fontScheme name="Valtech Helvetica">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PPT.1.0" id="{F070DA44-719E-0246-9040-0B464F4002FC}" vid="{CD1DA5A1-AD9F-8A46-948F-D7A2388EC0CF}"/>
    </a:ext>
  </a:extLst>
</a:theme>
</file>

<file path=ppt/theme/theme4.xml><?xml version="1.0" encoding="utf-8"?>
<a:theme xmlns:a="http://schemas.openxmlformats.org/drawingml/2006/main" name="Light Mode Master">
  <a:themeElements>
    <a:clrScheme name="Valtech PPT Colors">
      <a:dk1>
        <a:srgbClr val="000000"/>
      </a:dk1>
      <a:lt1>
        <a:srgbClr val="FFFFFF"/>
      </a:lt1>
      <a:dk2>
        <a:srgbClr val="FEFFFF"/>
      </a:dk2>
      <a:lt2>
        <a:srgbClr val="000000"/>
      </a:lt2>
      <a:accent1>
        <a:srgbClr val="00BDFA"/>
      </a:accent1>
      <a:accent2>
        <a:srgbClr val="0DFDB3"/>
      </a:accent2>
      <a:accent3>
        <a:srgbClr val="00FFFA"/>
      </a:accent3>
      <a:accent4>
        <a:srgbClr val="FFF011"/>
      </a:accent4>
      <a:accent5>
        <a:srgbClr val="FF1B78"/>
      </a:accent5>
      <a:accent6>
        <a:srgbClr val="FFFFFF"/>
      </a:accent6>
      <a:hlink>
        <a:srgbClr val="00BDFA"/>
      </a:hlink>
      <a:folHlink>
        <a:srgbClr val="000069"/>
      </a:folHlink>
    </a:clrScheme>
    <a:fontScheme name="Valtech Helvetica">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1DF966A-80BC-4D41-B280-2AFD9162F108}" vid="{00AFC123-3FC7-0E40-9F76-1D0E65957C9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7200475A1F3A4DA533D379BB7DF6E7" ma:contentTypeVersion="10" ma:contentTypeDescription="Crée un document." ma:contentTypeScope="" ma:versionID="0b3228af82c417266c06e0757cbfc7aa">
  <xsd:schema xmlns:xsd="http://www.w3.org/2001/XMLSchema" xmlns:xs="http://www.w3.org/2001/XMLSchema" xmlns:p="http://schemas.microsoft.com/office/2006/metadata/properties" xmlns:ns2="e0c8a1aa-46a7-4032-8331-2d433ace583e" xmlns:ns3="2cb7f2ee-392b-449a-a46e-a0754fdef338" targetNamespace="http://schemas.microsoft.com/office/2006/metadata/properties" ma:root="true" ma:fieldsID="d5f0011982e1bda7c1c91e3ac0aa2c92" ns2:_="" ns3:_="">
    <xsd:import namespace="e0c8a1aa-46a7-4032-8331-2d433ace583e"/>
    <xsd:import namespace="2cb7f2ee-392b-449a-a46e-a0754fdef3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8a1aa-46a7-4032-8331-2d433ace5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b7f2ee-392b-449a-a46e-a0754fdef33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0C0EB0-B0D2-49C3-B5E7-7BB17EB38D5E}">
  <ds:schemaRefs>
    <ds:schemaRef ds:uri="2cb7f2ee-392b-449a-a46e-a0754fdef338"/>
    <ds:schemaRef ds:uri="e0c8a1aa-46a7-4032-8331-2d433ace58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ECDA96-613F-4BAD-8C1B-FE2CDDE94B0B}">
  <ds:schemaRefs>
    <ds:schemaRef ds:uri="http://purl.org/dc/elements/1.1/"/>
    <ds:schemaRef ds:uri="http://purl.org/dc/dcmitype/"/>
    <ds:schemaRef ds:uri="http://www.w3.org/XML/1998/namespace"/>
    <ds:schemaRef ds:uri="http://schemas.openxmlformats.org/package/2006/metadata/core-properties"/>
    <ds:schemaRef ds:uri="2cb7f2ee-392b-449a-a46e-a0754fdef338"/>
    <ds:schemaRef ds:uri="http://schemas.microsoft.com/office/infopath/2007/PartnerControls"/>
    <ds:schemaRef ds:uri="http://schemas.microsoft.com/office/2006/documentManagement/types"/>
    <ds:schemaRef ds:uri="e0c8a1aa-46a7-4032-8331-2d433ace583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179F276-CA4D-4139-9853-3A12444B80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 Mode Master</Template>
  <TotalTime>61341</TotalTime>
  <Words>476</Words>
  <Application>Microsoft Macintosh PowerPoint</Application>
  <PresentationFormat>Widescreen</PresentationFormat>
  <Paragraphs>37</Paragraphs>
  <Slides>6</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Arial</vt:lpstr>
      <vt:lpstr>Calibri</vt:lpstr>
      <vt:lpstr>Helvetica Neue</vt:lpstr>
      <vt:lpstr>Helvetica Neue Light</vt:lpstr>
      <vt:lpstr>Helvetica Neue LT Std 75</vt:lpstr>
      <vt:lpstr>Helvetica Neue Thin</vt:lpstr>
      <vt:lpstr>HelveticaNeueLT Std</vt:lpstr>
      <vt:lpstr>Dark Mode Master</vt:lpstr>
      <vt:lpstr>1_Dark Mode Master</vt:lpstr>
      <vt:lpstr>1_Light Mode Master</vt:lpstr>
      <vt:lpstr>Light Mode Master</vt:lpstr>
      <vt:lpstr>VALTECH</vt:lpstr>
      <vt:lpstr>Who are we?</vt:lpstr>
      <vt:lpstr>Deep Dive</vt:lpstr>
      <vt:lpstr>What makes us unique?</vt:lpstr>
      <vt:lpstr>Our values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Gabriella</dc:creator>
  <cp:lastModifiedBy>Sarah Rassasse</cp:lastModifiedBy>
  <cp:revision>31</cp:revision>
  <cp:lastPrinted>2020-05-13T16:38:13Z</cp:lastPrinted>
  <dcterms:created xsi:type="dcterms:W3CDTF">2021-09-12T12:34:16Z</dcterms:created>
  <dcterms:modified xsi:type="dcterms:W3CDTF">2022-07-20T14:07:16Z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0x010100BC7200475A1F3A4DA533D379BB7DF6E7</vt:lpwstr>
  </property>
</Properties>
</file>