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88" r:id="rId2"/>
    <p:sldId id="289" r:id="rId3"/>
    <p:sldId id="290" r:id="rId4"/>
    <p:sldId id="291" r:id="rId5"/>
    <p:sldId id="294" r:id="rId6"/>
    <p:sldId id="314" r:id="rId7"/>
    <p:sldId id="301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297" r:id="rId16"/>
    <p:sldId id="298" r:id="rId17"/>
    <p:sldId id="323" r:id="rId18"/>
    <p:sldId id="324" r:id="rId19"/>
    <p:sldId id="322" r:id="rId20"/>
    <p:sldId id="325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342C"/>
    <a:srgbClr val="EC5A52"/>
    <a:srgbClr val="000000"/>
    <a:srgbClr val="ECEBEC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2"/>
    <p:restoredTop sz="94714"/>
  </p:normalViewPr>
  <p:slideViewPr>
    <p:cSldViewPr snapToGrid="0" snapToObjects="1">
      <p:cViewPr varScale="1">
        <p:scale>
          <a:sx n="91" d="100"/>
          <a:sy n="91" d="100"/>
        </p:scale>
        <p:origin x="120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02DF1-B269-8D4C-B583-DDABC96BBECF}" type="datetimeFigureOut">
              <a:rPr lang="fr-FR" smtClean="0"/>
              <a:t>28/09/2020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D1EFA-5AD5-4846-B3C4-63B8FE50FA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8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59752-9F58-406C-915A-EE16A544F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2202"/>
            <a:ext cx="12192000" cy="5465798"/>
          </a:xfrm>
          <a:prstGeom prst="rect">
            <a:avLst/>
          </a:prstGeom>
        </p:spPr>
      </p:pic>
      <p:sp>
        <p:nvSpPr>
          <p:cNvPr id="10" name="ZoneTexte 5">
            <a:extLst>
              <a:ext uri="{FF2B5EF4-FFF2-40B4-BE49-F238E27FC236}">
                <a16:creationId xmlns:a16="http://schemas.microsoft.com/office/drawing/2014/main" id="{BC064821-0844-49DF-810F-A224DF6F8202}"/>
              </a:ext>
            </a:extLst>
          </p:cNvPr>
          <p:cNvSpPr txBox="1"/>
          <p:nvPr userDrawn="1"/>
        </p:nvSpPr>
        <p:spPr>
          <a:xfrm>
            <a:off x="617515" y="3429000"/>
            <a:ext cx="8574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spc="5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5400" b="1" spc="5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5400" b="1" spc="5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to </a:t>
            </a:r>
            <a:r>
              <a:rPr lang="fr-FR" sz="5400" b="1" spc="5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your</a:t>
            </a:r>
            <a:r>
              <a:rPr lang="fr-FR" sz="5400" b="1" spc="5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</a:p>
          <a:p>
            <a:r>
              <a:rPr lang="fr-FR" sz="5400" b="1" spc="5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industrial</a:t>
            </a:r>
            <a:r>
              <a:rPr lang="fr-FR" sz="5400" b="1" spc="5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FR" sz="5400" b="1" spc="5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5400" b="1" spc="5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676D541-04E8-401B-A757-9EF107982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7620" y="6104117"/>
            <a:ext cx="2790701" cy="429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dirty="0"/>
              <a:t>/ Septembre2020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9A4443B-B9E8-4994-8436-FF46EEA5C1DB}"/>
              </a:ext>
            </a:extLst>
          </p:cNvPr>
          <p:cNvSpPr txBox="1">
            <a:spLocks/>
          </p:cNvSpPr>
          <p:nvPr userDrawn="1"/>
        </p:nvSpPr>
        <p:spPr>
          <a:xfrm>
            <a:off x="617515" y="6195522"/>
            <a:ext cx="4624790" cy="24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Copyright TEEPTRAK 2020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A571BC1-D7D8-4780-948E-093537BD02B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53158" y="315948"/>
            <a:ext cx="3205163" cy="874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Logo Client</a:t>
            </a:r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61FFECB2-7DE4-4C5F-AB20-632BAA93F4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143" y="479814"/>
            <a:ext cx="2790701" cy="5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79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- two li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2">
            <a:extLst>
              <a:ext uri="{FF2B5EF4-FFF2-40B4-BE49-F238E27FC236}">
                <a16:creationId xmlns:a16="http://schemas.microsoft.com/office/drawing/2014/main" id="{C01BC3CB-7EF3-4373-BB50-CF6D35E0B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438" y="1984736"/>
            <a:ext cx="1291082" cy="1156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62EDC646-33C4-4863-A7C7-386669DF9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991" y="446988"/>
            <a:ext cx="7726001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</a:t>
            </a:r>
          </a:p>
          <a:p>
            <a:pPr lvl="0"/>
            <a:r>
              <a:rPr lang="fr-FR" dirty="0"/>
              <a:t>Seconde ligne noir</a:t>
            </a:r>
          </a:p>
          <a:p>
            <a:pPr lvl="0"/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40A4523-D308-49A3-912A-053194C9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4962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two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2">
            <a:extLst>
              <a:ext uri="{FF2B5EF4-FFF2-40B4-BE49-F238E27FC236}">
                <a16:creationId xmlns:a16="http://schemas.microsoft.com/office/drawing/2014/main" id="{C01BC3CB-7EF3-4373-BB50-CF6D35E0B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4694" y="1649633"/>
            <a:ext cx="1291082" cy="1156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62EDC646-33C4-4863-A7C7-386669DF9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991" y="446988"/>
            <a:ext cx="7726001" cy="1089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</a:t>
            </a:r>
          </a:p>
          <a:p>
            <a:pPr lvl="0"/>
            <a:r>
              <a:rPr lang="fr-FR" dirty="0"/>
              <a:t>Seconde ligne noir</a:t>
            </a:r>
          </a:p>
          <a:p>
            <a:pPr lvl="0"/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05DFA1E4-9549-4323-B12D-30A9A07FF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7544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-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2">
            <a:extLst>
              <a:ext uri="{FF2B5EF4-FFF2-40B4-BE49-F238E27FC236}">
                <a16:creationId xmlns:a16="http://schemas.microsoft.com/office/drawing/2014/main" id="{C01BC3CB-7EF3-4373-BB50-CF6D35E0B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438" y="1271671"/>
            <a:ext cx="1291082" cy="1156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62EDC646-33C4-4863-A7C7-386669DF9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991" y="446988"/>
            <a:ext cx="10433312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+ partie en noir 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40A4523-D308-49A3-912A-053194C9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1312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One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2">
            <a:extLst>
              <a:ext uri="{FF2B5EF4-FFF2-40B4-BE49-F238E27FC236}">
                <a16:creationId xmlns:a16="http://schemas.microsoft.com/office/drawing/2014/main" id="{C01BC3CB-7EF3-4373-BB50-CF6D35E0B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9579" y="1106557"/>
            <a:ext cx="1291082" cy="1156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1107C-9B6E-498F-ACB7-8B9C63786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820" y="434375"/>
            <a:ext cx="8516938" cy="7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Titre – 1</a:t>
            </a:r>
            <a:r>
              <a:rPr lang="fr-FR" sz="2800" baseline="300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</a:t>
            </a:r>
            <a:r>
              <a:rPr lang="fr-FR" sz="28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mot rouge 2</a:t>
            </a:r>
            <a:r>
              <a:rPr lang="fr-FR" sz="2800" baseline="300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nd</a:t>
            </a:r>
            <a:r>
              <a:rPr lang="fr-FR" sz="28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mot noir</a:t>
            </a:r>
          </a:p>
          <a:p>
            <a:pPr lvl="0"/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141E60B6-7EB9-4730-AC10-BA5904CE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1339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C73C6148-D70E-4A36-9CE1-A7632C2A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0378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Big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2">
            <a:extLst>
              <a:ext uri="{FF2B5EF4-FFF2-40B4-BE49-F238E27FC236}">
                <a16:creationId xmlns:a16="http://schemas.microsoft.com/office/drawing/2014/main" id="{AE3959C9-2FCB-47E0-A385-1C4A05DF2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588" y="2093999"/>
            <a:ext cx="1291082" cy="1156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B194DA-75EF-4A57-B1DB-9A3163707E2A}"/>
              </a:ext>
            </a:extLst>
          </p:cNvPr>
          <p:cNvSpPr/>
          <p:nvPr userDrawn="1"/>
        </p:nvSpPr>
        <p:spPr>
          <a:xfrm>
            <a:off x="6315958" y="4541896"/>
            <a:ext cx="5876041" cy="1943746"/>
          </a:xfrm>
          <a:prstGeom prst="rect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342C"/>
              </a:solidFill>
              <a:highlight>
                <a:srgbClr val="EC342C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5FB00E-7467-4CA5-A8E9-84078B7E093A}"/>
              </a:ext>
            </a:extLst>
          </p:cNvPr>
          <p:cNvSpPr/>
          <p:nvPr userDrawn="1"/>
        </p:nvSpPr>
        <p:spPr>
          <a:xfrm>
            <a:off x="6306982" y="-5886"/>
            <a:ext cx="5876041" cy="4547782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EBEC"/>
              </a:solidFill>
            </a:endParaRPr>
          </a:p>
        </p:txBody>
      </p:sp>
      <p:pic>
        <p:nvPicPr>
          <p:cNvPr id="17" name="Image 40">
            <a:extLst>
              <a:ext uri="{FF2B5EF4-FFF2-40B4-BE49-F238E27FC236}">
                <a16:creationId xmlns:a16="http://schemas.microsoft.com/office/drawing/2014/main" id="{E61D9A92-DDBA-4E6B-AA4E-C5E77BEC05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419311"/>
            <a:ext cx="172230" cy="124388"/>
          </a:xfrm>
          <a:prstGeom prst="rect">
            <a:avLst/>
          </a:prstGeom>
        </p:spPr>
      </p:pic>
      <p:pic>
        <p:nvPicPr>
          <p:cNvPr id="22" name="Image 16">
            <a:extLst>
              <a:ext uri="{FF2B5EF4-FFF2-40B4-BE49-F238E27FC236}">
                <a16:creationId xmlns:a16="http://schemas.microsoft.com/office/drawing/2014/main" id="{363E740A-A1B7-4459-8779-00A2A598A7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607034"/>
            <a:ext cx="172230" cy="124388"/>
          </a:xfrm>
          <a:prstGeom prst="rect">
            <a:avLst/>
          </a:prstGeom>
        </p:spPr>
      </p:pic>
      <p:pic>
        <p:nvPicPr>
          <p:cNvPr id="23" name="Image 17">
            <a:extLst>
              <a:ext uri="{FF2B5EF4-FFF2-40B4-BE49-F238E27FC236}">
                <a16:creationId xmlns:a16="http://schemas.microsoft.com/office/drawing/2014/main" id="{7E8F72E0-1CA6-4B60-950A-8D67DFA53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794759"/>
            <a:ext cx="172230" cy="1243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A64493-1373-4F15-810D-01023E4BB4B4}"/>
              </a:ext>
            </a:extLst>
          </p:cNvPr>
          <p:cNvSpPr/>
          <p:nvPr userDrawn="1"/>
        </p:nvSpPr>
        <p:spPr>
          <a:xfrm>
            <a:off x="0" y="6416565"/>
            <a:ext cx="12217899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5" name="Image 19">
            <a:extLst>
              <a:ext uri="{FF2B5EF4-FFF2-40B4-BE49-F238E27FC236}">
                <a16:creationId xmlns:a16="http://schemas.microsoft.com/office/drawing/2014/main" id="{1871F284-B38E-4419-BAD0-2F9DB9B23F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6" name="ZoneTexte 38">
            <a:extLst>
              <a:ext uri="{FF2B5EF4-FFF2-40B4-BE49-F238E27FC236}">
                <a16:creationId xmlns:a16="http://schemas.microsoft.com/office/drawing/2014/main" id="{6EB8DA2D-224E-42CD-B822-7F602F7308FD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C141366-1DBA-4ECA-9A3A-9B06D1B8AE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688" y="373030"/>
            <a:ext cx="4024982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04588F7-86B4-4B56-BF8A-6A67E11651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638" y="2648004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IMPLÉMENTATION ET IMPACT :</a:t>
            </a:r>
            <a:endParaRPr lang="fr-FR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873C457-6EC6-45CC-A6DF-003A16A142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544" y="2268005"/>
            <a:ext cx="5308052" cy="219338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01.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Les équipes ne disposent pas de données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 factuelles sur les performances des machines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02.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fiable, facile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à installer et à utiliser quotidiennement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par les opérateurs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03.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rentable</a:t>
            </a:r>
          </a:p>
          <a:p>
            <a:pPr lvl="0"/>
            <a:endParaRPr lang="fr-FR" dirty="0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C6F8305E-CC76-4FB0-9133-2F88147F45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07751" y="1836657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DEFIS:</a:t>
            </a:r>
            <a:endParaRPr lang="fr-FR" dirty="0"/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4D724D1C-5BDD-4914-9C6D-70C738886E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407" y="3270983"/>
            <a:ext cx="5308052" cy="30473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latin typeface="Roboto" pitchFamily="2" charset="0"/>
                <a:ea typeface="Roboto" pitchFamily="2" charset="0"/>
              </a:rPr>
              <a:t>- Implanté sur des nettoyeurs à la vapeur et des presses</a:t>
            </a:r>
          </a:p>
          <a:p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- De nombreux systèmes de suivi de la performances ont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été identifiés, mais la grande majorité d’entre eux étaient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coûteux, complexes et nécessitaient une longue période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de mise en œuvre.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Système TEEPTRAK installé en un jour.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En trois mois, la compréhension des pertes de performances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et le lancement des plans d’action d’amélioration 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correspondants ont permis de faire passer le goulot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d’étranglement OEE de 47 à 72%</a:t>
            </a:r>
          </a:p>
          <a:p>
            <a:pPr lvl="0"/>
            <a:endParaRPr lang="fr-FR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A47E9BDC-B772-4B35-B443-C0161D8040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16496" y="4904656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RESULTATS :</a:t>
            </a:r>
            <a:endParaRPr lang="fr-FR" dirty="0"/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0DDCB208-C076-47E5-A142-D567DA4358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21255" y="5374102"/>
            <a:ext cx="5308052" cy="6927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Identification des points bloquants</a:t>
            </a:r>
          </a:p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+ 25% TRS</a:t>
            </a:r>
          </a:p>
          <a:p>
            <a:pPr lvl="0"/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ROI &lt; 1 mois</a:t>
            </a:r>
            <a:endParaRPr lang="fr-FR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CFA2CC1-442B-4CCB-97D7-C5007C07D9D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7139" y="-92137"/>
            <a:ext cx="5910760" cy="1979693"/>
          </a:xfrm>
          <a:custGeom>
            <a:avLst/>
            <a:gdLst>
              <a:gd name="connsiteX0" fmla="*/ 0 w 5907087"/>
              <a:gd name="connsiteY0" fmla="*/ 0 h 2251076"/>
              <a:gd name="connsiteX1" fmla="*/ 5907087 w 5907087"/>
              <a:gd name="connsiteY1" fmla="*/ 0 h 2251076"/>
              <a:gd name="connsiteX2" fmla="*/ 5907087 w 5907087"/>
              <a:gd name="connsiteY2" fmla="*/ 2251076 h 2251076"/>
              <a:gd name="connsiteX3" fmla="*/ 0 w 5907087"/>
              <a:gd name="connsiteY3" fmla="*/ 2251076 h 2251076"/>
              <a:gd name="connsiteX4" fmla="*/ 0 w 5907087"/>
              <a:gd name="connsiteY4" fmla="*/ 0 h 2251076"/>
              <a:gd name="connsiteX0" fmla="*/ 0 w 5907087"/>
              <a:gd name="connsiteY0" fmla="*/ 0 h 2251442"/>
              <a:gd name="connsiteX1" fmla="*/ 5907087 w 5907087"/>
              <a:gd name="connsiteY1" fmla="*/ 0 h 2251442"/>
              <a:gd name="connsiteX2" fmla="*/ 5907087 w 5907087"/>
              <a:gd name="connsiteY2" fmla="*/ 2251076 h 2251442"/>
              <a:gd name="connsiteX3" fmla="*/ 4415946 w 5907087"/>
              <a:gd name="connsiteY3" fmla="*/ 2251442 h 2251442"/>
              <a:gd name="connsiteX4" fmla="*/ 0 w 5907087"/>
              <a:gd name="connsiteY4" fmla="*/ 2251076 h 2251442"/>
              <a:gd name="connsiteX5" fmla="*/ 0 w 5907087"/>
              <a:gd name="connsiteY5" fmla="*/ 0 h 2251442"/>
              <a:gd name="connsiteX0" fmla="*/ 0 w 5907087"/>
              <a:gd name="connsiteY0" fmla="*/ 0 h 2251076"/>
              <a:gd name="connsiteX1" fmla="*/ 5907087 w 5907087"/>
              <a:gd name="connsiteY1" fmla="*/ 0 h 2251076"/>
              <a:gd name="connsiteX2" fmla="*/ 5907087 w 5907087"/>
              <a:gd name="connsiteY2" fmla="*/ 2251076 h 2251076"/>
              <a:gd name="connsiteX3" fmla="*/ 3956910 w 5907087"/>
              <a:gd name="connsiteY3" fmla="*/ 1979693 h 2251076"/>
              <a:gd name="connsiteX4" fmla="*/ 0 w 5907087"/>
              <a:gd name="connsiteY4" fmla="*/ 2251076 h 2251076"/>
              <a:gd name="connsiteX5" fmla="*/ 0 w 5907087"/>
              <a:gd name="connsiteY5" fmla="*/ 0 h 2251076"/>
              <a:gd name="connsiteX0" fmla="*/ 0 w 5910760"/>
              <a:gd name="connsiteY0" fmla="*/ 0 h 2251076"/>
              <a:gd name="connsiteX1" fmla="*/ 5907087 w 5910760"/>
              <a:gd name="connsiteY1" fmla="*/ 0 h 2251076"/>
              <a:gd name="connsiteX2" fmla="*/ 5910760 w 5910760"/>
              <a:gd name="connsiteY2" fmla="*/ 1369727 h 2251076"/>
              <a:gd name="connsiteX3" fmla="*/ 3956910 w 5910760"/>
              <a:gd name="connsiteY3" fmla="*/ 1979693 h 2251076"/>
              <a:gd name="connsiteX4" fmla="*/ 0 w 5910760"/>
              <a:gd name="connsiteY4" fmla="*/ 2251076 h 2251076"/>
              <a:gd name="connsiteX5" fmla="*/ 0 w 5910760"/>
              <a:gd name="connsiteY5" fmla="*/ 0 h 2251076"/>
              <a:gd name="connsiteX0" fmla="*/ 0 w 5910760"/>
              <a:gd name="connsiteY0" fmla="*/ 0 h 1979693"/>
              <a:gd name="connsiteX1" fmla="*/ 5907087 w 5910760"/>
              <a:gd name="connsiteY1" fmla="*/ 0 h 1979693"/>
              <a:gd name="connsiteX2" fmla="*/ 5910760 w 5910760"/>
              <a:gd name="connsiteY2" fmla="*/ 1369727 h 1979693"/>
              <a:gd name="connsiteX3" fmla="*/ 3956910 w 5910760"/>
              <a:gd name="connsiteY3" fmla="*/ 1979693 h 1979693"/>
              <a:gd name="connsiteX4" fmla="*/ 7344 w 5910760"/>
              <a:gd name="connsiteY4" fmla="*/ 1083288 h 1979693"/>
              <a:gd name="connsiteX5" fmla="*/ 0 w 5910760"/>
              <a:gd name="connsiteY5" fmla="*/ 0 h 197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0760" h="1979693">
                <a:moveTo>
                  <a:pt x="0" y="0"/>
                </a:moveTo>
                <a:lnTo>
                  <a:pt x="5907087" y="0"/>
                </a:lnTo>
                <a:cubicBezTo>
                  <a:pt x="5908311" y="456576"/>
                  <a:pt x="5909536" y="913151"/>
                  <a:pt x="5910760" y="1369727"/>
                </a:cubicBezTo>
                <a:lnTo>
                  <a:pt x="3956910" y="1979693"/>
                </a:lnTo>
                <a:lnTo>
                  <a:pt x="7344" y="108328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5">
            <a:extLst>
              <a:ext uri="{FF2B5EF4-FFF2-40B4-BE49-F238E27FC236}">
                <a16:creationId xmlns:a16="http://schemas.microsoft.com/office/drawing/2014/main" id="{1F4563A6-D177-4EEA-BE00-31DD1CE6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8951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Big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2">
            <a:extLst>
              <a:ext uri="{FF2B5EF4-FFF2-40B4-BE49-F238E27FC236}">
                <a16:creationId xmlns:a16="http://schemas.microsoft.com/office/drawing/2014/main" id="{AE3959C9-2FCB-47E0-A385-1C4A05DF2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6325" y="2100639"/>
            <a:ext cx="1291082" cy="1156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B194DA-75EF-4A57-B1DB-9A3163707E2A}"/>
              </a:ext>
            </a:extLst>
          </p:cNvPr>
          <p:cNvSpPr/>
          <p:nvPr userDrawn="1"/>
        </p:nvSpPr>
        <p:spPr>
          <a:xfrm>
            <a:off x="-9552" y="4542908"/>
            <a:ext cx="5920312" cy="1943746"/>
          </a:xfrm>
          <a:prstGeom prst="rect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342C"/>
              </a:solidFill>
              <a:highlight>
                <a:srgbClr val="EC342C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5FB00E-7467-4CA5-A8E9-84078B7E093A}"/>
              </a:ext>
            </a:extLst>
          </p:cNvPr>
          <p:cNvSpPr/>
          <p:nvPr userDrawn="1"/>
        </p:nvSpPr>
        <p:spPr>
          <a:xfrm>
            <a:off x="-9552" y="-4874"/>
            <a:ext cx="5920311" cy="4547782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EBEC"/>
              </a:solidFill>
            </a:endParaRPr>
          </a:p>
        </p:txBody>
      </p:sp>
      <p:pic>
        <p:nvPicPr>
          <p:cNvPr id="17" name="Image 40">
            <a:extLst>
              <a:ext uri="{FF2B5EF4-FFF2-40B4-BE49-F238E27FC236}">
                <a16:creationId xmlns:a16="http://schemas.microsoft.com/office/drawing/2014/main" id="{E61D9A92-DDBA-4E6B-AA4E-C5E77BEC05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419311"/>
            <a:ext cx="172230" cy="124388"/>
          </a:xfrm>
          <a:prstGeom prst="rect">
            <a:avLst/>
          </a:prstGeom>
        </p:spPr>
      </p:pic>
      <p:pic>
        <p:nvPicPr>
          <p:cNvPr id="22" name="Image 16">
            <a:extLst>
              <a:ext uri="{FF2B5EF4-FFF2-40B4-BE49-F238E27FC236}">
                <a16:creationId xmlns:a16="http://schemas.microsoft.com/office/drawing/2014/main" id="{363E740A-A1B7-4459-8779-00A2A598A7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607034"/>
            <a:ext cx="172230" cy="124388"/>
          </a:xfrm>
          <a:prstGeom prst="rect">
            <a:avLst/>
          </a:prstGeom>
        </p:spPr>
      </p:pic>
      <p:pic>
        <p:nvPicPr>
          <p:cNvPr id="23" name="Image 17">
            <a:extLst>
              <a:ext uri="{FF2B5EF4-FFF2-40B4-BE49-F238E27FC236}">
                <a16:creationId xmlns:a16="http://schemas.microsoft.com/office/drawing/2014/main" id="{7E8F72E0-1CA6-4B60-950A-8D67DFA53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794759"/>
            <a:ext cx="172230" cy="1243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A64493-1373-4F15-810D-01023E4BB4B4}"/>
              </a:ext>
            </a:extLst>
          </p:cNvPr>
          <p:cNvSpPr/>
          <p:nvPr userDrawn="1"/>
        </p:nvSpPr>
        <p:spPr>
          <a:xfrm>
            <a:off x="0" y="6416565"/>
            <a:ext cx="12217899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5" name="Image 19">
            <a:extLst>
              <a:ext uri="{FF2B5EF4-FFF2-40B4-BE49-F238E27FC236}">
                <a16:creationId xmlns:a16="http://schemas.microsoft.com/office/drawing/2014/main" id="{1871F284-B38E-4419-BAD0-2F9DB9B23F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6" name="ZoneTexte 38">
            <a:extLst>
              <a:ext uri="{FF2B5EF4-FFF2-40B4-BE49-F238E27FC236}">
                <a16:creationId xmlns:a16="http://schemas.microsoft.com/office/drawing/2014/main" id="{6EB8DA2D-224E-42CD-B822-7F602F7308FD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C141366-1DBA-4ECA-9A3A-9B06D1B8AE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6425" y="379670"/>
            <a:ext cx="4024982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04588F7-86B4-4B56-BF8A-6A67E11651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6375" y="2654644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IMPLÉMENTATION ET IMPACT :</a:t>
            </a:r>
            <a:endParaRPr lang="fr-FR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873C457-6EC6-45CC-A6DF-003A16A142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405" y="2349423"/>
            <a:ext cx="5308052" cy="219338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01.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Les équipes ne disposent pas de données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 factuelles sur les performances des machines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02.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fiable, facile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à installer et à utiliser quotidiennement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par les opérateurs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03.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rentable</a:t>
            </a:r>
          </a:p>
          <a:p>
            <a:pPr lvl="0"/>
            <a:endParaRPr lang="fr-FR" dirty="0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C6F8305E-CC76-4FB0-9133-2F88147F45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0612" y="1918075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DEFIS:</a:t>
            </a:r>
            <a:endParaRPr lang="fr-FR" dirty="0"/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4D724D1C-5BDD-4914-9C6D-70C738886E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6144" y="3277623"/>
            <a:ext cx="5308052" cy="30473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latin typeface="Roboto" pitchFamily="2" charset="0"/>
                <a:ea typeface="Roboto" pitchFamily="2" charset="0"/>
              </a:rPr>
              <a:t>- Implanté sur des nettoyeurs à la vapeur et des presses</a:t>
            </a:r>
          </a:p>
          <a:p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- De nombreux systèmes de suivi de la performances ont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été identifiés, mais la grande majorité d’entre eux étaient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coûteux, complexes et nécessitaient une longue période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de mise en œuvre.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Système TEEPTRAK installé en un jour.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En trois mois, la compréhension des pertes de performances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et le lancement des plans d’action d’amélioration 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correspondants ont permis de faire passer le goulot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d’étranglement OEE de 47 à 72%</a:t>
            </a:r>
          </a:p>
          <a:p>
            <a:pPr lvl="0"/>
            <a:endParaRPr lang="fr-FR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A47E9BDC-B772-4B35-B443-C0161D8040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9357" y="4986074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RESULTATS :</a:t>
            </a:r>
            <a:endParaRPr lang="fr-FR" dirty="0"/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0DDCB208-C076-47E5-A142-D567DA4358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4273" y="5375114"/>
            <a:ext cx="5308052" cy="6927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Identification des points bloquants</a:t>
            </a:r>
          </a:p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+ 25% TRS</a:t>
            </a:r>
          </a:p>
          <a:p>
            <a:pPr lvl="0"/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ROI &lt; 1 mois</a:t>
            </a:r>
            <a:endParaRPr lang="fr-FR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CFA2CC1-442B-4CCB-97D7-C5007C07D9D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-10719"/>
            <a:ext cx="5910760" cy="1979693"/>
          </a:xfrm>
          <a:custGeom>
            <a:avLst/>
            <a:gdLst>
              <a:gd name="connsiteX0" fmla="*/ 0 w 5907087"/>
              <a:gd name="connsiteY0" fmla="*/ 0 h 2251076"/>
              <a:gd name="connsiteX1" fmla="*/ 5907087 w 5907087"/>
              <a:gd name="connsiteY1" fmla="*/ 0 h 2251076"/>
              <a:gd name="connsiteX2" fmla="*/ 5907087 w 5907087"/>
              <a:gd name="connsiteY2" fmla="*/ 2251076 h 2251076"/>
              <a:gd name="connsiteX3" fmla="*/ 0 w 5907087"/>
              <a:gd name="connsiteY3" fmla="*/ 2251076 h 2251076"/>
              <a:gd name="connsiteX4" fmla="*/ 0 w 5907087"/>
              <a:gd name="connsiteY4" fmla="*/ 0 h 2251076"/>
              <a:gd name="connsiteX0" fmla="*/ 0 w 5907087"/>
              <a:gd name="connsiteY0" fmla="*/ 0 h 2251442"/>
              <a:gd name="connsiteX1" fmla="*/ 5907087 w 5907087"/>
              <a:gd name="connsiteY1" fmla="*/ 0 h 2251442"/>
              <a:gd name="connsiteX2" fmla="*/ 5907087 w 5907087"/>
              <a:gd name="connsiteY2" fmla="*/ 2251076 h 2251442"/>
              <a:gd name="connsiteX3" fmla="*/ 4415946 w 5907087"/>
              <a:gd name="connsiteY3" fmla="*/ 2251442 h 2251442"/>
              <a:gd name="connsiteX4" fmla="*/ 0 w 5907087"/>
              <a:gd name="connsiteY4" fmla="*/ 2251076 h 2251442"/>
              <a:gd name="connsiteX5" fmla="*/ 0 w 5907087"/>
              <a:gd name="connsiteY5" fmla="*/ 0 h 2251442"/>
              <a:gd name="connsiteX0" fmla="*/ 0 w 5907087"/>
              <a:gd name="connsiteY0" fmla="*/ 0 h 2251076"/>
              <a:gd name="connsiteX1" fmla="*/ 5907087 w 5907087"/>
              <a:gd name="connsiteY1" fmla="*/ 0 h 2251076"/>
              <a:gd name="connsiteX2" fmla="*/ 5907087 w 5907087"/>
              <a:gd name="connsiteY2" fmla="*/ 2251076 h 2251076"/>
              <a:gd name="connsiteX3" fmla="*/ 3956910 w 5907087"/>
              <a:gd name="connsiteY3" fmla="*/ 1979693 h 2251076"/>
              <a:gd name="connsiteX4" fmla="*/ 0 w 5907087"/>
              <a:gd name="connsiteY4" fmla="*/ 2251076 h 2251076"/>
              <a:gd name="connsiteX5" fmla="*/ 0 w 5907087"/>
              <a:gd name="connsiteY5" fmla="*/ 0 h 2251076"/>
              <a:gd name="connsiteX0" fmla="*/ 0 w 5910760"/>
              <a:gd name="connsiteY0" fmla="*/ 0 h 2251076"/>
              <a:gd name="connsiteX1" fmla="*/ 5907087 w 5910760"/>
              <a:gd name="connsiteY1" fmla="*/ 0 h 2251076"/>
              <a:gd name="connsiteX2" fmla="*/ 5910760 w 5910760"/>
              <a:gd name="connsiteY2" fmla="*/ 1369727 h 2251076"/>
              <a:gd name="connsiteX3" fmla="*/ 3956910 w 5910760"/>
              <a:gd name="connsiteY3" fmla="*/ 1979693 h 2251076"/>
              <a:gd name="connsiteX4" fmla="*/ 0 w 5910760"/>
              <a:gd name="connsiteY4" fmla="*/ 2251076 h 2251076"/>
              <a:gd name="connsiteX5" fmla="*/ 0 w 5910760"/>
              <a:gd name="connsiteY5" fmla="*/ 0 h 2251076"/>
              <a:gd name="connsiteX0" fmla="*/ 0 w 5910760"/>
              <a:gd name="connsiteY0" fmla="*/ 0 h 1979693"/>
              <a:gd name="connsiteX1" fmla="*/ 5907087 w 5910760"/>
              <a:gd name="connsiteY1" fmla="*/ 0 h 1979693"/>
              <a:gd name="connsiteX2" fmla="*/ 5910760 w 5910760"/>
              <a:gd name="connsiteY2" fmla="*/ 1369727 h 1979693"/>
              <a:gd name="connsiteX3" fmla="*/ 3956910 w 5910760"/>
              <a:gd name="connsiteY3" fmla="*/ 1979693 h 1979693"/>
              <a:gd name="connsiteX4" fmla="*/ 7344 w 5910760"/>
              <a:gd name="connsiteY4" fmla="*/ 1083288 h 1979693"/>
              <a:gd name="connsiteX5" fmla="*/ 0 w 5910760"/>
              <a:gd name="connsiteY5" fmla="*/ 0 h 197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0760" h="1979693">
                <a:moveTo>
                  <a:pt x="0" y="0"/>
                </a:moveTo>
                <a:lnTo>
                  <a:pt x="5907087" y="0"/>
                </a:lnTo>
                <a:cubicBezTo>
                  <a:pt x="5908311" y="456576"/>
                  <a:pt x="5909536" y="913151"/>
                  <a:pt x="5910760" y="1369727"/>
                </a:cubicBezTo>
                <a:lnTo>
                  <a:pt x="3956910" y="1979693"/>
                </a:lnTo>
                <a:lnTo>
                  <a:pt x="7344" y="108328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5">
            <a:extLst>
              <a:ext uri="{FF2B5EF4-FFF2-40B4-BE49-F238E27FC236}">
                <a16:creationId xmlns:a16="http://schemas.microsoft.com/office/drawing/2014/main" id="{1F4563A6-D177-4EEA-BE00-31DD1CE6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" name="Image 40">
            <a:extLst>
              <a:ext uri="{FF2B5EF4-FFF2-40B4-BE49-F238E27FC236}">
                <a16:creationId xmlns:a16="http://schemas.microsoft.com/office/drawing/2014/main" id="{1C565A9D-DB55-4C41-B6C9-651B3B2CD1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510" y="5439486"/>
            <a:ext cx="172230" cy="124388"/>
          </a:xfrm>
          <a:prstGeom prst="rect">
            <a:avLst/>
          </a:prstGeom>
        </p:spPr>
      </p:pic>
      <p:pic>
        <p:nvPicPr>
          <p:cNvPr id="3" name="Image 16">
            <a:extLst>
              <a:ext uri="{FF2B5EF4-FFF2-40B4-BE49-F238E27FC236}">
                <a16:creationId xmlns:a16="http://schemas.microsoft.com/office/drawing/2014/main" id="{308EE161-450E-478D-AE09-03567D3B6A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510" y="5627209"/>
            <a:ext cx="172230" cy="124388"/>
          </a:xfrm>
          <a:prstGeom prst="rect">
            <a:avLst/>
          </a:prstGeom>
        </p:spPr>
      </p:pic>
      <p:pic>
        <p:nvPicPr>
          <p:cNvPr id="4" name="Image 17">
            <a:extLst>
              <a:ext uri="{FF2B5EF4-FFF2-40B4-BE49-F238E27FC236}">
                <a16:creationId xmlns:a16="http://schemas.microsoft.com/office/drawing/2014/main" id="{D3D1ACA7-CC7B-4026-9029-AF50A4D7D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510" y="5814934"/>
            <a:ext cx="172230" cy="1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79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medium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2">
            <a:extLst>
              <a:ext uri="{FF2B5EF4-FFF2-40B4-BE49-F238E27FC236}">
                <a16:creationId xmlns:a16="http://schemas.microsoft.com/office/drawing/2014/main" id="{DC6E2352-00BF-4949-AD47-0B152FA1A8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588" y="2093999"/>
            <a:ext cx="1291082" cy="1156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DD6EF6-E0EF-480A-A3B6-61036D926338}"/>
              </a:ext>
            </a:extLst>
          </p:cNvPr>
          <p:cNvSpPr/>
          <p:nvPr userDrawn="1"/>
        </p:nvSpPr>
        <p:spPr>
          <a:xfrm>
            <a:off x="0" y="5003800"/>
            <a:ext cx="5867574" cy="1481842"/>
          </a:xfrm>
          <a:prstGeom prst="rect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342C"/>
              </a:solidFill>
              <a:highlight>
                <a:srgbClr val="EC342C"/>
              </a:highlight>
            </a:endParaRPr>
          </a:p>
        </p:txBody>
      </p:sp>
      <p:pic>
        <p:nvPicPr>
          <p:cNvPr id="8" name="Image 40">
            <a:extLst>
              <a:ext uri="{FF2B5EF4-FFF2-40B4-BE49-F238E27FC236}">
                <a16:creationId xmlns:a16="http://schemas.microsoft.com/office/drawing/2014/main" id="{6E59D95F-24EC-4114-8DAE-F4CBB8CF96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600" y="5662100"/>
            <a:ext cx="172230" cy="124388"/>
          </a:xfrm>
          <a:prstGeom prst="rect">
            <a:avLst/>
          </a:prstGeom>
        </p:spPr>
      </p:pic>
      <p:pic>
        <p:nvPicPr>
          <p:cNvPr id="13" name="Image 16">
            <a:extLst>
              <a:ext uri="{FF2B5EF4-FFF2-40B4-BE49-F238E27FC236}">
                <a16:creationId xmlns:a16="http://schemas.microsoft.com/office/drawing/2014/main" id="{0BF715DA-FDC8-47C1-8B57-86C55944E5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600" y="5849823"/>
            <a:ext cx="172230" cy="124388"/>
          </a:xfrm>
          <a:prstGeom prst="rect">
            <a:avLst/>
          </a:prstGeom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944C45AF-9FFB-4BD4-9F30-C3AEF970E5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600" y="6037548"/>
            <a:ext cx="172230" cy="124388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A68535C-CD1B-4572-A5C6-AD6583D893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574" y="0"/>
            <a:ext cx="6343256" cy="641667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FC3143-12DC-4F60-84C2-E614F1158937}"/>
              </a:ext>
            </a:extLst>
          </p:cNvPr>
          <p:cNvSpPr/>
          <p:nvPr userDrawn="1"/>
        </p:nvSpPr>
        <p:spPr>
          <a:xfrm>
            <a:off x="-8467" y="6416565"/>
            <a:ext cx="12200468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8" name="Image 19">
            <a:extLst>
              <a:ext uri="{FF2B5EF4-FFF2-40B4-BE49-F238E27FC236}">
                <a16:creationId xmlns:a16="http://schemas.microsoft.com/office/drawing/2014/main" id="{3D8DFE43-5844-468F-BF4C-CC36230CBD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9" name="ZoneTexte 38">
            <a:extLst>
              <a:ext uri="{FF2B5EF4-FFF2-40B4-BE49-F238E27FC236}">
                <a16:creationId xmlns:a16="http://schemas.microsoft.com/office/drawing/2014/main" id="{D6D0DA0C-1205-4E14-BDC0-5AC8B7FCA1E9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DC43BAAD-C751-49F9-A15B-7BBFB5C293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638" y="5156185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RESULTATS :</a:t>
            </a:r>
            <a:endParaRPr lang="fr-FR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8EA12C59-BEF8-4668-80D0-46A6FD5421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7397" y="5625631"/>
            <a:ext cx="4128659" cy="6927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Identification des points bloquants</a:t>
            </a:r>
          </a:p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+ 25% TRS</a:t>
            </a:r>
          </a:p>
          <a:p>
            <a:pPr lvl="0"/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ROI &lt; 1 mois</a:t>
            </a:r>
            <a:endParaRPr lang="fr-FR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D5FD90CB-B60C-4D3F-935B-68D46E4CBC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3431" y="3096655"/>
            <a:ext cx="5308052" cy="187055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01.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Les équipes ne disposent pas de données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 factuelles sur les performances des machines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02.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fiable, facile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à installer et à utiliser quotidiennement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par les opérateurs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03.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rentable</a:t>
            </a:r>
          </a:p>
          <a:p>
            <a:pPr lvl="0"/>
            <a:endParaRPr lang="fr-FR" dirty="0"/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4777531D-719F-4F1B-8026-F83DC2FF4E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638" y="2665306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DEFIS:</a:t>
            </a:r>
            <a:endParaRPr lang="fr-FR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B3E4888-686D-4613-BC6C-4ABCA4928B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3431" y="228945"/>
            <a:ext cx="4861811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</a:t>
            </a:r>
          </a:p>
          <a:p>
            <a:pPr lvl="0"/>
            <a:r>
              <a:rPr lang="fr-FR" dirty="0"/>
              <a:t>Seconde ligne noir</a:t>
            </a:r>
          </a:p>
        </p:txBody>
      </p:sp>
      <p:sp>
        <p:nvSpPr>
          <p:cNvPr id="28" name="Espace réservé du numéro de diapositive 5">
            <a:extLst>
              <a:ext uri="{FF2B5EF4-FFF2-40B4-BE49-F238E27FC236}">
                <a16:creationId xmlns:a16="http://schemas.microsoft.com/office/drawing/2014/main" id="{29542B41-7042-456B-8AB8-C439D0D87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1218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small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2">
            <a:extLst>
              <a:ext uri="{FF2B5EF4-FFF2-40B4-BE49-F238E27FC236}">
                <a16:creationId xmlns:a16="http://schemas.microsoft.com/office/drawing/2014/main" id="{E4B55D8E-A7A7-4FAB-9166-AB87C16F7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588" y="2093999"/>
            <a:ext cx="1291082" cy="115619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0074177-F462-4613-B346-607EE5C81F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0318" y="0"/>
            <a:ext cx="6640512" cy="641667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7FCF456-9DCB-4A8D-AEC3-98C8BBEF5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991" y="173290"/>
            <a:ext cx="4861811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</a:t>
            </a:r>
          </a:p>
          <a:p>
            <a:pPr lvl="0"/>
            <a:r>
              <a:rPr lang="fr-FR" dirty="0"/>
              <a:t>Seconde ligne noir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A68E5B6A-7571-4418-93E1-E5673834A8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638" y="2648004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IMPLÉMENTATION ET IMPACT :</a:t>
            </a:r>
            <a:endParaRPr lang="fr-FR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7C89F1D2-72B0-450C-8846-76DAB76762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407" y="3270983"/>
            <a:ext cx="5308052" cy="30473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latin typeface="Roboto" pitchFamily="2" charset="0"/>
                <a:ea typeface="Roboto" pitchFamily="2" charset="0"/>
              </a:rPr>
              <a:t>- Implanté sur des nettoyeurs à la vapeur et des presses</a:t>
            </a:r>
          </a:p>
          <a:p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- De nombreux systèmes de suivi de la performances ont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été identifiés, mais la grande majorité d’entre eux étaient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coûteux, complexes et nécessitaient une longue période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de mise en œuvre.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Système TEEPTRAK installé en un jour.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En trois mois, la compréhension des pertes de performances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et le lancement des plans d’action d’amélioration 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correspondants ont permis de faire passer le goulot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d’étranglement OEE de 47 à 72%</a:t>
            </a:r>
          </a:p>
          <a:p>
            <a:pPr lvl="0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7E9ACB-F892-475C-8FAC-8C1D6589361C}"/>
              </a:ext>
            </a:extLst>
          </p:cNvPr>
          <p:cNvSpPr/>
          <p:nvPr userDrawn="1"/>
        </p:nvSpPr>
        <p:spPr>
          <a:xfrm>
            <a:off x="1" y="6416566"/>
            <a:ext cx="12192000" cy="453488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1" name="Image 19">
            <a:extLst>
              <a:ext uri="{FF2B5EF4-FFF2-40B4-BE49-F238E27FC236}">
                <a16:creationId xmlns:a16="http://schemas.microsoft.com/office/drawing/2014/main" id="{4D659D03-F057-4F05-817E-B3913653B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2" name="ZoneTexte 38">
            <a:extLst>
              <a:ext uri="{FF2B5EF4-FFF2-40B4-BE49-F238E27FC236}">
                <a16:creationId xmlns:a16="http://schemas.microsoft.com/office/drawing/2014/main" id="{35D52BE0-314C-4CC9-9D15-3DEF07FC570F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dirty="0"/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09B08B00-8123-49A0-A2AB-D93B40D0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0948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TEEPTR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8257DD-F139-4F47-9F1F-C1D78E88A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2202"/>
            <a:ext cx="12192000" cy="5465798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9750D4B-E3E8-4ED7-9BC3-B71CE9E263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143" y="479814"/>
            <a:ext cx="2790701" cy="509303"/>
          </a:xfrm>
          <a:prstGeom prst="rect">
            <a:avLst/>
          </a:prstGeom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5A6F629F-1C6E-4380-95B9-B2D2E2BA1B1A}"/>
              </a:ext>
            </a:extLst>
          </p:cNvPr>
          <p:cNvSpPr txBox="1"/>
          <p:nvPr userDrawn="1"/>
        </p:nvSpPr>
        <p:spPr>
          <a:xfrm>
            <a:off x="617515" y="2663043"/>
            <a:ext cx="5028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latin typeface="Roboto" pitchFamily="2" charset="0"/>
                <a:ea typeface="Roboto" pitchFamily="2" charset="0"/>
              </a:rPr>
              <a:t>Nous</a:t>
            </a:r>
            <a:br>
              <a:rPr lang="fr-FR" sz="5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</a:br>
            <a:r>
              <a:rPr lang="fr-FR" sz="5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contacter</a:t>
            </a:r>
          </a:p>
        </p:txBody>
      </p:sp>
      <p:cxnSp>
        <p:nvCxnSpPr>
          <p:cNvPr id="6" name="Connecteur droit 3">
            <a:extLst>
              <a:ext uri="{FF2B5EF4-FFF2-40B4-BE49-F238E27FC236}">
                <a16:creationId xmlns:a16="http://schemas.microsoft.com/office/drawing/2014/main" id="{6AEEC8A5-4E3F-448E-AE46-518E072DCBB0}"/>
              </a:ext>
            </a:extLst>
          </p:cNvPr>
          <p:cNvCxnSpPr>
            <a:cxnSpLocks/>
          </p:cNvCxnSpPr>
          <p:nvPr userDrawn="1"/>
        </p:nvCxnSpPr>
        <p:spPr>
          <a:xfrm>
            <a:off x="710066" y="4642541"/>
            <a:ext cx="673256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9">
            <a:extLst>
              <a:ext uri="{FF2B5EF4-FFF2-40B4-BE49-F238E27FC236}">
                <a16:creationId xmlns:a16="http://schemas.microsoft.com/office/drawing/2014/main" id="{4ACE8C3F-8C8D-455A-B61E-2656516725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9139" y="4811798"/>
            <a:ext cx="228600" cy="203200"/>
          </a:xfrm>
          <a:prstGeom prst="rect">
            <a:avLst/>
          </a:prstGeom>
        </p:spPr>
      </p:pic>
      <p:sp>
        <p:nvSpPr>
          <p:cNvPr id="8" name="ZoneTexte 12">
            <a:extLst>
              <a:ext uri="{FF2B5EF4-FFF2-40B4-BE49-F238E27FC236}">
                <a16:creationId xmlns:a16="http://schemas.microsoft.com/office/drawing/2014/main" id="{AEC0A619-428A-45DE-997D-A08547240296}"/>
              </a:ext>
            </a:extLst>
          </p:cNvPr>
          <p:cNvSpPr txBox="1"/>
          <p:nvPr userDrawn="1"/>
        </p:nvSpPr>
        <p:spPr>
          <a:xfrm>
            <a:off x="907156" y="4737064"/>
            <a:ext cx="1699824" cy="23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www.teeptrak.com</a:t>
            </a:r>
            <a:endParaRPr lang="fr-FR" sz="16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ZoneTexte 15">
            <a:extLst>
              <a:ext uri="{FF2B5EF4-FFF2-40B4-BE49-F238E27FC236}">
                <a16:creationId xmlns:a16="http://schemas.microsoft.com/office/drawing/2014/main" id="{4F4469F2-3B95-4C7B-AA78-12F85BEDE4A6}"/>
              </a:ext>
            </a:extLst>
          </p:cNvPr>
          <p:cNvSpPr txBox="1"/>
          <p:nvPr userDrawn="1"/>
        </p:nvSpPr>
        <p:spPr>
          <a:xfrm>
            <a:off x="3374749" y="4740999"/>
            <a:ext cx="1723549" cy="254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info@teeptrak.com</a:t>
            </a:r>
            <a:endParaRPr lang="fr-FR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ZoneTexte 18">
            <a:extLst>
              <a:ext uri="{FF2B5EF4-FFF2-40B4-BE49-F238E27FC236}">
                <a16:creationId xmlns:a16="http://schemas.microsoft.com/office/drawing/2014/main" id="{5AAD48B4-59B4-463F-83B7-8E1367C74EFD}"/>
              </a:ext>
            </a:extLst>
          </p:cNvPr>
          <p:cNvSpPr txBox="1"/>
          <p:nvPr userDrawn="1"/>
        </p:nvSpPr>
        <p:spPr>
          <a:xfrm>
            <a:off x="5776790" y="4757231"/>
            <a:ext cx="1665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+ 33 6 40 63 26 73</a:t>
            </a:r>
            <a:endParaRPr lang="fr-FR" dirty="0"/>
          </a:p>
          <a:p>
            <a:endParaRPr lang="fr-FR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E4DC9271-E581-4839-B701-1DBCD53D70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6149" y="4802457"/>
            <a:ext cx="228600" cy="203200"/>
          </a:xfrm>
          <a:prstGeom prst="rect">
            <a:avLst/>
          </a:prstGeom>
        </p:spPr>
      </p:pic>
      <p:pic>
        <p:nvPicPr>
          <p:cNvPr id="12" name="Image 20">
            <a:extLst>
              <a:ext uri="{FF2B5EF4-FFF2-40B4-BE49-F238E27FC236}">
                <a16:creationId xmlns:a16="http://schemas.microsoft.com/office/drawing/2014/main" id="{3320BDD1-39D5-4B51-B630-877931CA91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32120" y="4786075"/>
            <a:ext cx="228600" cy="2032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617E543A-0DEA-414E-A7C8-B0A6043B50DB}"/>
              </a:ext>
            </a:extLst>
          </p:cNvPr>
          <p:cNvSpPr txBox="1">
            <a:spLocks/>
          </p:cNvSpPr>
          <p:nvPr userDrawn="1"/>
        </p:nvSpPr>
        <p:spPr>
          <a:xfrm>
            <a:off x="617515" y="6195522"/>
            <a:ext cx="4624790" cy="24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Copyright TEEPTRAK 2020</a:t>
            </a:r>
          </a:p>
        </p:txBody>
      </p:sp>
    </p:spTree>
    <p:extLst>
      <p:ext uri="{BB962C8B-B14F-4D97-AF65-F5344CB8AC3E}">
        <p14:creationId xmlns:p14="http://schemas.microsoft.com/office/powerpoint/2010/main" val="118702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27">
            <a:extLst>
              <a:ext uri="{FF2B5EF4-FFF2-40B4-BE49-F238E27FC236}">
                <a16:creationId xmlns:a16="http://schemas.microsoft.com/office/drawing/2014/main" id="{0C934F08-B6A6-4690-BF73-179649C72922}"/>
              </a:ext>
            </a:extLst>
          </p:cNvPr>
          <p:cNvCxnSpPr>
            <a:cxnSpLocks/>
          </p:cNvCxnSpPr>
          <p:nvPr userDrawn="1"/>
        </p:nvCxnSpPr>
        <p:spPr>
          <a:xfrm>
            <a:off x="7029450" y="0"/>
            <a:ext cx="0" cy="4514850"/>
          </a:xfrm>
          <a:prstGeom prst="line">
            <a:avLst/>
          </a:prstGeom>
          <a:ln w="12700">
            <a:solidFill>
              <a:srgbClr val="C6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28">
            <a:extLst>
              <a:ext uri="{FF2B5EF4-FFF2-40B4-BE49-F238E27FC236}">
                <a16:creationId xmlns:a16="http://schemas.microsoft.com/office/drawing/2014/main" id="{905A8B01-0A01-4AB5-BF18-EF58DA3E24C6}"/>
              </a:ext>
            </a:extLst>
          </p:cNvPr>
          <p:cNvSpPr/>
          <p:nvPr userDrawn="1"/>
        </p:nvSpPr>
        <p:spPr>
          <a:xfrm>
            <a:off x="6935287" y="1372700"/>
            <a:ext cx="188326" cy="188326"/>
          </a:xfrm>
          <a:prstGeom prst="ellipse">
            <a:avLst/>
          </a:prstGeom>
          <a:solidFill>
            <a:srgbClr val="C6C6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5CB8DD6D-2F7C-4BBD-B20C-34C9FDC3831D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01</a:t>
            </a:r>
          </a:p>
        </p:txBody>
      </p:sp>
      <p:pic>
        <p:nvPicPr>
          <p:cNvPr id="17" name="Image 34">
            <a:extLst>
              <a:ext uri="{FF2B5EF4-FFF2-40B4-BE49-F238E27FC236}">
                <a16:creationId xmlns:a16="http://schemas.microsoft.com/office/drawing/2014/main" id="{3710CC21-0AE1-4C06-827F-311F7D42A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44CF15-58F6-4019-A2FC-22B2150D296D}"/>
              </a:ext>
            </a:extLst>
          </p:cNvPr>
          <p:cNvSpPr/>
          <p:nvPr userDrawn="1"/>
        </p:nvSpPr>
        <p:spPr>
          <a:xfrm>
            <a:off x="0" y="6416565"/>
            <a:ext cx="12192000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0" name="Image 37">
            <a:extLst>
              <a:ext uri="{FF2B5EF4-FFF2-40B4-BE49-F238E27FC236}">
                <a16:creationId xmlns:a16="http://schemas.microsoft.com/office/drawing/2014/main" id="{DCC31023-2C90-4DBE-AC6A-F6362865AC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1" name="ZoneTexte 38">
            <a:extLst>
              <a:ext uri="{FF2B5EF4-FFF2-40B4-BE49-F238E27FC236}">
                <a16:creationId xmlns:a16="http://schemas.microsoft.com/office/drawing/2014/main" id="{FCB6C617-F985-4103-B88E-5C72CE5B73E8}"/>
              </a:ext>
            </a:extLst>
          </p:cNvPr>
          <p:cNvSpPr txBox="1"/>
          <p:nvPr userDrawn="1"/>
        </p:nvSpPr>
        <p:spPr>
          <a:xfrm>
            <a:off x="1666240" y="6521840"/>
            <a:ext cx="25715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A62D666C-9A8E-4F7C-AB0C-D6195C41F594}"/>
              </a:ext>
            </a:extLst>
          </p:cNvPr>
          <p:cNvSpPr txBox="1">
            <a:spLocks/>
          </p:cNvSpPr>
          <p:nvPr userDrawn="1"/>
        </p:nvSpPr>
        <p:spPr>
          <a:xfrm>
            <a:off x="810078" y="3474955"/>
            <a:ext cx="5078653" cy="1267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400" b="1" spc="3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Sommaire</a:t>
            </a:r>
            <a:endParaRPr lang="fr-FR" sz="4400" b="1" spc="3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2766A727-A9CF-4AEF-BA60-AEC4E98BF2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7440" y="1292428"/>
            <a:ext cx="3979863" cy="569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600" dirty="0">
                <a:latin typeface="Roboto" pitchFamily="2" charset="0"/>
                <a:ea typeface="Roboto" pitchFamily="2" charset="0"/>
              </a:rPr>
              <a:t>1. Les avantages compétitifs de </a:t>
            </a:r>
            <a:r>
              <a:rPr lang="fr-FR" sz="1600" dirty="0" err="1">
                <a:latin typeface="Roboto" pitchFamily="2" charset="0"/>
                <a:ea typeface="Roboto" pitchFamily="2" charset="0"/>
              </a:rPr>
              <a:t>PerfTrak</a:t>
            </a:r>
            <a:endParaRPr lang="fr-FR" sz="1600" dirty="0">
              <a:latin typeface="Roboto" pitchFamily="2" charset="0"/>
              <a:ea typeface="Roboto" pitchFamily="2" charset="0"/>
            </a:endParaRPr>
          </a:p>
          <a:p>
            <a:endParaRPr lang="fr-FR" sz="1600" dirty="0">
              <a:solidFill>
                <a:srgbClr val="EC342C"/>
              </a:solidFill>
              <a:latin typeface="Roboto" pitchFamily="2" charset="0"/>
              <a:ea typeface="Roboto" pitchFamily="2" charset="0"/>
            </a:endParaRPr>
          </a:p>
          <a:p>
            <a:pPr lvl="0"/>
            <a:endParaRPr lang="fr-FR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40819CC-C898-4CAE-B4F3-715D3E426D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7440" y="1560572"/>
            <a:ext cx="1990725" cy="568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6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- PAGE 04</a:t>
            </a:r>
          </a:p>
          <a:p>
            <a:pPr lvl="0"/>
            <a:endParaRPr lang="fr-FR" dirty="0"/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2643438A-1372-4D6D-B589-AF0BAEDE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39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8257DD-F139-4F47-9F1F-C1D78E88A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2202"/>
            <a:ext cx="12192000" cy="5465798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9750D4B-E3E8-4ED7-9BC3-B71CE9E263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143" y="479814"/>
            <a:ext cx="2790701" cy="509303"/>
          </a:xfrm>
          <a:prstGeom prst="rect">
            <a:avLst/>
          </a:prstGeom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5A6F629F-1C6E-4380-95B9-B2D2E2BA1B1A}"/>
              </a:ext>
            </a:extLst>
          </p:cNvPr>
          <p:cNvSpPr txBox="1"/>
          <p:nvPr userDrawn="1"/>
        </p:nvSpPr>
        <p:spPr>
          <a:xfrm>
            <a:off x="617515" y="2663043"/>
            <a:ext cx="5028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latin typeface="Roboto" pitchFamily="2" charset="0"/>
                <a:ea typeface="Roboto" pitchFamily="2" charset="0"/>
              </a:rPr>
              <a:t>Nous</a:t>
            </a:r>
            <a:br>
              <a:rPr lang="fr-FR" sz="5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</a:br>
            <a:r>
              <a:rPr lang="fr-FR" sz="5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contacter</a:t>
            </a:r>
          </a:p>
        </p:txBody>
      </p:sp>
      <p:cxnSp>
        <p:nvCxnSpPr>
          <p:cNvPr id="6" name="Connecteur droit 3">
            <a:extLst>
              <a:ext uri="{FF2B5EF4-FFF2-40B4-BE49-F238E27FC236}">
                <a16:creationId xmlns:a16="http://schemas.microsoft.com/office/drawing/2014/main" id="{6AEEC8A5-4E3F-448E-AE46-518E072DCBB0}"/>
              </a:ext>
            </a:extLst>
          </p:cNvPr>
          <p:cNvCxnSpPr>
            <a:cxnSpLocks/>
          </p:cNvCxnSpPr>
          <p:nvPr userDrawn="1"/>
        </p:nvCxnSpPr>
        <p:spPr>
          <a:xfrm>
            <a:off x="710066" y="4642541"/>
            <a:ext cx="673256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9">
            <a:extLst>
              <a:ext uri="{FF2B5EF4-FFF2-40B4-BE49-F238E27FC236}">
                <a16:creationId xmlns:a16="http://schemas.microsoft.com/office/drawing/2014/main" id="{4ACE8C3F-8C8D-455A-B61E-2656516725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9139" y="4811798"/>
            <a:ext cx="228600" cy="203200"/>
          </a:xfrm>
          <a:prstGeom prst="rect">
            <a:avLst/>
          </a:prstGeom>
        </p:spPr>
      </p:pic>
      <p:sp>
        <p:nvSpPr>
          <p:cNvPr id="8" name="ZoneTexte 12">
            <a:extLst>
              <a:ext uri="{FF2B5EF4-FFF2-40B4-BE49-F238E27FC236}">
                <a16:creationId xmlns:a16="http://schemas.microsoft.com/office/drawing/2014/main" id="{AEC0A619-428A-45DE-997D-A08547240296}"/>
              </a:ext>
            </a:extLst>
          </p:cNvPr>
          <p:cNvSpPr txBox="1"/>
          <p:nvPr userDrawn="1"/>
        </p:nvSpPr>
        <p:spPr>
          <a:xfrm>
            <a:off x="907156" y="4737064"/>
            <a:ext cx="1699824" cy="23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www.teeptrak.com</a:t>
            </a:r>
            <a:endParaRPr lang="fr-FR" sz="16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E4DC9271-E581-4839-B701-1DBCD53D70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6149" y="4802457"/>
            <a:ext cx="228600" cy="203200"/>
          </a:xfrm>
          <a:prstGeom prst="rect">
            <a:avLst/>
          </a:prstGeom>
        </p:spPr>
      </p:pic>
      <p:pic>
        <p:nvPicPr>
          <p:cNvPr id="12" name="Image 20">
            <a:extLst>
              <a:ext uri="{FF2B5EF4-FFF2-40B4-BE49-F238E27FC236}">
                <a16:creationId xmlns:a16="http://schemas.microsoft.com/office/drawing/2014/main" id="{3320BDD1-39D5-4B51-B630-877931CA91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32120" y="4786075"/>
            <a:ext cx="228600" cy="2032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617E543A-0DEA-414E-A7C8-B0A6043B50DB}"/>
              </a:ext>
            </a:extLst>
          </p:cNvPr>
          <p:cNvSpPr txBox="1">
            <a:spLocks/>
          </p:cNvSpPr>
          <p:nvPr userDrawn="1"/>
        </p:nvSpPr>
        <p:spPr>
          <a:xfrm>
            <a:off x="617515" y="6195522"/>
            <a:ext cx="4624790" cy="24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Copyright TEEPTRAK 2020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CFAEB3DD-14C8-4D84-A4B8-FCA90ED512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20809" y="4756754"/>
            <a:ext cx="2239030" cy="2702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+33 0 00 00 00 00</a:t>
            </a:r>
            <a:endParaRPr lang="fr-FR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E84BEBB-B5C0-43E0-A587-FC5B32A384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37429" y="4767856"/>
            <a:ext cx="2053879" cy="237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adressemail.com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2467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65439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6255C0-2E51-1D4B-BD04-27F319E7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0CD14-7A18-8845-9480-214EE64C9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C52123-7F0E-4847-BF6E-3B64329C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5D2FD-879E-4447-9973-8EBBEE3CB7CA}" type="datetime1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918853-5A5B-1D49-8497-14DE2D8CF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151B82-0BAA-9449-8686-C79703ADD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05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C13686E-6165-4C4F-854C-5A8549FEB3C7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01</a:t>
            </a:r>
          </a:p>
        </p:txBody>
      </p:sp>
      <p:pic>
        <p:nvPicPr>
          <p:cNvPr id="8" name="Image 34">
            <a:extLst>
              <a:ext uri="{FF2B5EF4-FFF2-40B4-BE49-F238E27FC236}">
                <a16:creationId xmlns:a16="http://schemas.microsoft.com/office/drawing/2014/main" id="{5607A903-B690-4E0A-B53F-C1CB9DE3A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23" name="Flowchart: Data 1">
            <a:extLst>
              <a:ext uri="{FF2B5EF4-FFF2-40B4-BE49-F238E27FC236}">
                <a16:creationId xmlns:a16="http://schemas.microsoft.com/office/drawing/2014/main" id="{00ADDCF4-8469-4CD1-B930-10EB939D38A0}"/>
              </a:ext>
            </a:extLst>
          </p:cNvPr>
          <p:cNvSpPr/>
          <p:nvPr userDrawn="1"/>
        </p:nvSpPr>
        <p:spPr>
          <a:xfrm rot="16200000">
            <a:off x="7970191" y="2869465"/>
            <a:ext cx="7182469" cy="139583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6614"/>
              <a:gd name="connsiteX1" fmla="*/ 2000 w 10000"/>
              <a:gd name="connsiteY1" fmla="*/ 0 h 16614"/>
              <a:gd name="connsiteX2" fmla="*/ 10000 w 10000"/>
              <a:gd name="connsiteY2" fmla="*/ 0 h 16614"/>
              <a:gd name="connsiteX3" fmla="*/ 6691 w 10000"/>
              <a:gd name="connsiteY3" fmla="*/ 16614 h 16614"/>
              <a:gd name="connsiteX4" fmla="*/ 0 w 10000"/>
              <a:gd name="connsiteY4" fmla="*/ 10000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1" h="16614">
                <a:moveTo>
                  <a:pt x="0" y="15953"/>
                </a:moveTo>
                <a:lnTo>
                  <a:pt x="3181" y="0"/>
                </a:lnTo>
                <a:lnTo>
                  <a:pt x="11181" y="0"/>
                </a:lnTo>
                <a:lnTo>
                  <a:pt x="7872" y="16614"/>
                </a:lnTo>
                <a:cubicBezTo>
                  <a:pt x="3543" y="16020"/>
                  <a:pt x="2624" y="16173"/>
                  <a:pt x="0" y="15953"/>
                </a:cubicBezTo>
                <a:close/>
              </a:path>
            </a:pathLst>
          </a:cu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D26D92-279D-4D1F-A1AD-D64A1373C933}"/>
              </a:ext>
            </a:extLst>
          </p:cNvPr>
          <p:cNvSpPr/>
          <p:nvPr userDrawn="1"/>
        </p:nvSpPr>
        <p:spPr>
          <a:xfrm>
            <a:off x="0" y="6416565"/>
            <a:ext cx="12192000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3" name="Image 19">
            <a:extLst>
              <a:ext uri="{FF2B5EF4-FFF2-40B4-BE49-F238E27FC236}">
                <a16:creationId xmlns:a16="http://schemas.microsoft.com/office/drawing/2014/main" id="{849B14AD-DEDD-4B95-9667-98FDF81C8F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BA1FF5-D3F8-4646-B991-5C7B14ED88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9" name="ZoneTexte 38">
            <a:extLst>
              <a:ext uri="{FF2B5EF4-FFF2-40B4-BE49-F238E27FC236}">
                <a16:creationId xmlns:a16="http://schemas.microsoft.com/office/drawing/2014/main" id="{035A52FB-2FC5-41AC-BF81-C4B2B1CBE488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F6659E2-C750-4BBE-AB40-A194DF1466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15937" y="0"/>
            <a:ext cx="4847571" cy="6427801"/>
          </a:xfrm>
          <a:custGeom>
            <a:avLst/>
            <a:gdLst>
              <a:gd name="connsiteX0" fmla="*/ 0 w 3371850"/>
              <a:gd name="connsiteY0" fmla="*/ 0 h 3028951"/>
              <a:gd name="connsiteX1" fmla="*/ 3371850 w 3371850"/>
              <a:gd name="connsiteY1" fmla="*/ 0 h 3028951"/>
              <a:gd name="connsiteX2" fmla="*/ 3371850 w 3371850"/>
              <a:gd name="connsiteY2" fmla="*/ 3028951 h 3028951"/>
              <a:gd name="connsiteX3" fmla="*/ 0 w 3371850"/>
              <a:gd name="connsiteY3" fmla="*/ 3028951 h 3028951"/>
              <a:gd name="connsiteX4" fmla="*/ 0 w 3371850"/>
              <a:gd name="connsiteY4" fmla="*/ 0 h 3028951"/>
              <a:gd name="connsiteX0" fmla="*/ 0 w 3514974"/>
              <a:gd name="connsiteY0" fmla="*/ 190831 h 3219782"/>
              <a:gd name="connsiteX1" fmla="*/ 3514974 w 3514974"/>
              <a:gd name="connsiteY1" fmla="*/ 0 h 3219782"/>
              <a:gd name="connsiteX2" fmla="*/ 3371850 w 3514974"/>
              <a:gd name="connsiteY2" fmla="*/ 3219782 h 3219782"/>
              <a:gd name="connsiteX3" fmla="*/ 0 w 3514974"/>
              <a:gd name="connsiteY3" fmla="*/ 3219782 h 3219782"/>
              <a:gd name="connsiteX4" fmla="*/ 0 w 3514974"/>
              <a:gd name="connsiteY4" fmla="*/ 190831 h 3219782"/>
              <a:gd name="connsiteX0" fmla="*/ 0 w 3538938"/>
              <a:gd name="connsiteY0" fmla="*/ 246973 h 3275924"/>
              <a:gd name="connsiteX1" fmla="*/ 3514974 w 3538938"/>
              <a:gd name="connsiteY1" fmla="*/ 56142 h 3275924"/>
              <a:gd name="connsiteX2" fmla="*/ 3538938 w 3538938"/>
              <a:gd name="connsiteY2" fmla="*/ 0 h 3275924"/>
              <a:gd name="connsiteX3" fmla="*/ 3371850 w 3538938"/>
              <a:gd name="connsiteY3" fmla="*/ 3275924 h 3275924"/>
              <a:gd name="connsiteX4" fmla="*/ 0 w 3538938"/>
              <a:gd name="connsiteY4" fmla="*/ 3275924 h 3275924"/>
              <a:gd name="connsiteX5" fmla="*/ 0 w 3538938"/>
              <a:gd name="connsiteY5" fmla="*/ 246973 h 3275924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371850 w 3912649"/>
              <a:gd name="connsiteY3" fmla="*/ 3219782 h 3219782"/>
              <a:gd name="connsiteX4" fmla="*/ 0 w 3912649"/>
              <a:gd name="connsiteY4" fmla="*/ 3219782 h 3219782"/>
              <a:gd name="connsiteX5" fmla="*/ 0 w 3912649"/>
              <a:gd name="connsiteY5" fmla="*/ 190831 h 3219782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888795 w 3912649"/>
              <a:gd name="connsiteY3" fmla="*/ 731037 h 3219782"/>
              <a:gd name="connsiteX4" fmla="*/ 3371850 w 3912649"/>
              <a:gd name="connsiteY4" fmla="*/ 3219782 h 3219782"/>
              <a:gd name="connsiteX5" fmla="*/ 0 w 3912649"/>
              <a:gd name="connsiteY5" fmla="*/ 3219782 h 3219782"/>
              <a:gd name="connsiteX6" fmla="*/ 0 w 3912649"/>
              <a:gd name="connsiteY6" fmla="*/ 190831 h 3219782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912648 w 3912649"/>
              <a:gd name="connsiteY3" fmla="*/ 1152456 h 3219782"/>
              <a:gd name="connsiteX4" fmla="*/ 3371850 w 3912649"/>
              <a:gd name="connsiteY4" fmla="*/ 3219782 h 3219782"/>
              <a:gd name="connsiteX5" fmla="*/ 0 w 3912649"/>
              <a:gd name="connsiteY5" fmla="*/ 3219782 h 3219782"/>
              <a:gd name="connsiteX6" fmla="*/ 0 w 3912649"/>
              <a:gd name="connsiteY6" fmla="*/ 190831 h 3219782"/>
              <a:gd name="connsiteX0" fmla="*/ 2194560 w 3912649"/>
              <a:gd name="connsiteY0" fmla="*/ 0 h 3418565"/>
              <a:gd name="connsiteX1" fmla="*/ 3514974 w 3912649"/>
              <a:gd name="connsiteY1" fmla="*/ 198783 h 3418565"/>
              <a:gd name="connsiteX2" fmla="*/ 3912649 w 3912649"/>
              <a:gd name="connsiteY2" fmla="*/ 890063 h 3418565"/>
              <a:gd name="connsiteX3" fmla="*/ 3912648 w 3912649"/>
              <a:gd name="connsiteY3" fmla="*/ 1351239 h 3418565"/>
              <a:gd name="connsiteX4" fmla="*/ 3371850 w 3912649"/>
              <a:gd name="connsiteY4" fmla="*/ 3418565 h 3418565"/>
              <a:gd name="connsiteX5" fmla="*/ 0 w 3912649"/>
              <a:gd name="connsiteY5" fmla="*/ 3418565 h 3418565"/>
              <a:gd name="connsiteX6" fmla="*/ 2194560 w 3912649"/>
              <a:gd name="connsiteY6" fmla="*/ 0 h 3418565"/>
              <a:gd name="connsiteX0" fmla="*/ 2224895 w 3912649"/>
              <a:gd name="connsiteY0" fmla="*/ 0 h 3429400"/>
              <a:gd name="connsiteX1" fmla="*/ 3514974 w 3912649"/>
              <a:gd name="connsiteY1" fmla="*/ 209618 h 3429400"/>
              <a:gd name="connsiteX2" fmla="*/ 3912649 w 3912649"/>
              <a:gd name="connsiteY2" fmla="*/ 900898 h 3429400"/>
              <a:gd name="connsiteX3" fmla="*/ 3912648 w 3912649"/>
              <a:gd name="connsiteY3" fmla="*/ 1362074 h 3429400"/>
              <a:gd name="connsiteX4" fmla="*/ 3371850 w 3912649"/>
              <a:gd name="connsiteY4" fmla="*/ 3429400 h 3429400"/>
              <a:gd name="connsiteX5" fmla="*/ 0 w 3912649"/>
              <a:gd name="connsiteY5" fmla="*/ 3429400 h 3429400"/>
              <a:gd name="connsiteX6" fmla="*/ 2224895 w 3912649"/>
              <a:gd name="connsiteY6" fmla="*/ 0 h 3429400"/>
              <a:gd name="connsiteX0" fmla="*/ 2224895 w 3912649"/>
              <a:gd name="connsiteY0" fmla="*/ 9231 h 3438631"/>
              <a:gd name="connsiteX1" fmla="*/ 3772826 w 3912649"/>
              <a:gd name="connsiteY1" fmla="*/ 0 h 3438631"/>
              <a:gd name="connsiteX2" fmla="*/ 3912649 w 3912649"/>
              <a:gd name="connsiteY2" fmla="*/ 910129 h 3438631"/>
              <a:gd name="connsiteX3" fmla="*/ 3912648 w 3912649"/>
              <a:gd name="connsiteY3" fmla="*/ 1371305 h 3438631"/>
              <a:gd name="connsiteX4" fmla="*/ 3371850 w 3912649"/>
              <a:gd name="connsiteY4" fmla="*/ 3438631 h 3438631"/>
              <a:gd name="connsiteX5" fmla="*/ 0 w 3912649"/>
              <a:gd name="connsiteY5" fmla="*/ 3438631 h 3438631"/>
              <a:gd name="connsiteX6" fmla="*/ 2224895 w 3912649"/>
              <a:gd name="connsiteY6" fmla="*/ 9231 h 3438631"/>
              <a:gd name="connsiteX0" fmla="*/ 2231395 w 3912649"/>
              <a:gd name="connsiteY0" fmla="*/ 0 h 3440234"/>
              <a:gd name="connsiteX1" fmla="*/ 3772826 w 3912649"/>
              <a:gd name="connsiteY1" fmla="*/ 1603 h 3440234"/>
              <a:gd name="connsiteX2" fmla="*/ 3912649 w 3912649"/>
              <a:gd name="connsiteY2" fmla="*/ 911732 h 3440234"/>
              <a:gd name="connsiteX3" fmla="*/ 3912648 w 3912649"/>
              <a:gd name="connsiteY3" fmla="*/ 1372908 h 3440234"/>
              <a:gd name="connsiteX4" fmla="*/ 3371850 w 3912649"/>
              <a:gd name="connsiteY4" fmla="*/ 3440234 h 3440234"/>
              <a:gd name="connsiteX5" fmla="*/ 0 w 3912649"/>
              <a:gd name="connsiteY5" fmla="*/ 3440234 h 3440234"/>
              <a:gd name="connsiteX6" fmla="*/ 2231395 w 3912649"/>
              <a:gd name="connsiteY6" fmla="*/ 0 h 3440234"/>
              <a:gd name="connsiteX0" fmla="*/ 2224894 w 3912649"/>
              <a:gd name="connsiteY0" fmla="*/ 0 h 3440234"/>
              <a:gd name="connsiteX1" fmla="*/ 3772826 w 3912649"/>
              <a:gd name="connsiteY1" fmla="*/ 1603 h 3440234"/>
              <a:gd name="connsiteX2" fmla="*/ 3912649 w 3912649"/>
              <a:gd name="connsiteY2" fmla="*/ 911732 h 3440234"/>
              <a:gd name="connsiteX3" fmla="*/ 3912648 w 3912649"/>
              <a:gd name="connsiteY3" fmla="*/ 1372908 h 3440234"/>
              <a:gd name="connsiteX4" fmla="*/ 3371850 w 3912649"/>
              <a:gd name="connsiteY4" fmla="*/ 3440234 h 3440234"/>
              <a:gd name="connsiteX5" fmla="*/ 0 w 3912649"/>
              <a:gd name="connsiteY5" fmla="*/ 3440234 h 3440234"/>
              <a:gd name="connsiteX6" fmla="*/ 2224894 w 3912649"/>
              <a:gd name="connsiteY6" fmla="*/ 0 h 3440234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4987393 w 4987394"/>
              <a:gd name="connsiteY3" fmla="*/ 1372908 h 6439119"/>
              <a:gd name="connsiteX4" fmla="*/ 4446595 w 4987394"/>
              <a:gd name="connsiteY4" fmla="*/ 3440234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4987393 w 4987394"/>
              <a:gd name="connsiteY3" fmla="*/ 1372908 h 6439119"/>
              <a:gd name="connsiteX4" fmla="*/ 2174883 w 4987394"/>
              <a:gd name="connsiteY4" fmla="*/ 6426322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2891893 w 4987394"/>
              <a:gd name="connsiteY3" fmla="*/ 5106708 h 6439119"/>
              <a:gd name="connsiteX4" fmla="*/ 2174883 w 4987394"/>
              <a:gd name="connsiteY4" fmla="*/ 6426322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2896657 w 4847571"/>
              <a:gd name="connsiteY2" fmla="*/ 6250494 h 6439119"/>
              <a:gd name="connsiteX3" fmla="*/ 2891893 w 4847571"/>
              <a:gd name="connsiteY3" fmla="*/ 5106708 h 6439119"/>
              <a:gd name="connsiteX4" fmla="*/ 2174883 w 4847571"/>
              <a:gd name="connsiteY4" fmla="*/ 6426322 h 6439119"/>
              <a:gd name="connsiteX5" fmla="*/ 0 w 4847571"/>
              <a:gd name="connsiteY5" fmla="*/ 6439119 h 6439119"/>
              <a:gd name="connsiteX6" fmla="*/ 3299639 w 4847571"/>
              <a:gd name="connsiteY6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3578084 w 4847571"/>
              <a:gd name="connsiteY2" fmla="*/ 4045074 h 6439119"/>
              <a:gd name="connsiteX3" fmla="*/ 2896657 w 4847571"/>
              <a:gd name="connsiteY3" fmla="*/ 6250494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896657 w 4847571"/>
              <a:gd name="connsiteY3" fmla="*/ 6250494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91893 w 4847571"/>
              <a:gd name="connsiteY4" fmla="*/ 5106708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905145 w 4847571"/>
              <a:gd name="connsiteY4" fmla="*/ 5040447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83942 w 4847571"/>
              <a:gd name="connsiteY4" fmla="*/ 5080203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7571" h="6439119">
                <a:moveTo>
                  <a:pt x="3299639" y="0"/>
                </a:moveTo>
                <a:lnTo>
                  <a:pt x="4847571" y="1603"/>
                </a:lnTo>
                <a:cubicBezTo>
                  <a:pt x="4846684" y="2141589"/>
                  <a:pt x="4845796" y="4281576"/>
                  <a:pt x="4844909" y="6421562"/>
                </a:cubicBezTo>
                <a:lnTo>
                  <a:pt x="2901419" y="6426707"/>
                </a:lnTo>
                <a:cubicBezTo>
                  <a:pt x="2901419" y="6580432"/>
                  <a:pt x="2883942" y="4926478"/>
                  <a:pt x="2883942" y="5080203"/>
                </a:cubicBezTo>
                <a:lnTo>
                  <a:pt x="2180184" y="6428972"/>
                </a:lnTo>
                <a:lnTo>
                  <a:pt x="0" y="6439119"/>
                </a:lnTo>
                <a:lnTo>
                  <a:pt x="3299639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Photo illustrative de votre propos (</a:t>
            </a:r>
            <a:r>
              <a:rPr lang="fr-FR" dirty="0" err="1"/>
              <a:t>cf</a:t>
            </a:r>
            <a:r>
              <a:rPr lang="fr-FR" dirty="0"/>
              <a:t> banque d’image)</a:t>
            </a:r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139D92DD-A631-43DD-A969-0F3C903B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081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53478B9-B2D8-4F5C-9FBB-BA8CAD3422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88982" y="-12037"/>
            <a:ext cx="5095398" cy="6428602"/>
          </a:xfrm>
          <a:custGeom>
            <a:avLst/>
            <a:gdLst>
              <a:gd name="connsiteX0" fmla="*/ 0 w 3937000"/>
              <a:gd name="connsiteY0" fmla="*/ 0 h 6416675"/>
              <a:gd name="connsiteX1" fmla="*/ 3937000 w 3937000"/>
              <a:gd name="connsiteY1" fmla="*/ 0 h 6416675"/>
              <a:gd name="connsiteX2" fmla="*/ 3937000 w 3937000"/>
              <a:gd name="connsiteY2" fmla="*/ 6416675 h 6416675"/>
              <a:gd name="connsiteX3" fmla="*/ 0 w 3937000"/>
              <a:gd name="connsiteY3" fmla="*/ 6416675 h 6416675"/>
              <a:gd name="connsiteX4" fmla="*/ 0 w 3937000"/>
              <a:gd name="connsiteY4" fmla="*/ 0 h 6416675"/>
              <a:gd name="connsiteX0" fmla="*/ 0 w 3937000"/>
              <a:gd name="connsiteY0" fmla="*/ 0 h 6416675"/>
              <a:gd name="connsiteX1" fmla="*/ 3937000 w 3937000"/>
              <a:gd name="connsiteY1" fmla="*/ 0 h 6416675"/>
              <a:gd name="connsiteX2" fmla="*/ 3936682 w 3937000"/>
              <a:gd name="connsiteY2" fmla="*/ 3520440 h 6416675"/>
              <a:gd name="connsiteX3" fmla="*/ 3937000 w 3937000"/>
              <a:gd name="connsiteY3" fmla="*/ 6416675 h 6416675"/>
              <a:gd name="connsiteX4" fmla="*/ 0 w 3937000"/>
              <a:gd name="connsiteY4" fmla="*/ 6416675 h 6416675"/>
              <a:gd name="connsiteX5" fmla="*/ 0 w 3937000"/>
              <a:gd name="connsiteY5" fmla="*/ 0 h 6416675"/>
              <a:gd name="connsiteX0" fmla="*/ 0 w 5506402"/>
              <a:gd name="connsiteY0" fmla="*/ 0 h 6416675"/>
              <a:gd name="connsiteX1" fmla="*/ 3937000 w 5506402"/>
              <a:gd name="connsiteY1" fmla="*/ 0 h 6416675"/>
              <a:gd name="connsiteX2" fmla="*/ 5506402 w 5506402"/>
              <a:gd name="connsiteY2" fmla="*/ 4541520 h 6416675"/>
              <a:gd name="connsiteX3" fmla="*/ 3937000 w 5506402"/>
              <a:gd name="connsiteY3" fmla="*/ 6416675 h 6416675"/>
              <a:gd name="connsiteX4" fmla="*/ 0 w 5506402"/>
              <a:gd name="connsiteY4" fmla="*/ 6416675 h 6416675"/>
              <a:gd name="connsiteX5" fmla="*/ 0 w 5506402"/>
              <a:gd name="connsiteY5" fmla="*/ 0 h 6416675"/>
              <a:gd name="connsiteX0" fmla="*/ 0 w 5506402"/>
              <a:gd name="connsiteY0" fmla="*/ 0 h 6416675"/>
              <a:gd name="connsiteX1" fmla="*/ 3937000 w 5506402"/>
              <a:gd name="connsiteY1" fmla="*/ 0 h 6416675"/>
              <a:gd name="connsiteX2" fmla="*/ 4840922 w 5506402"/>
              <a:gd name="connsiteY2" fmla="*/ 2606040 h 6416675"/>
              <a:gd name="connsiteX3" fmla="*/ 5506402 w 5506402"/>
              <a:gd name="connsiteY3" fmla="*/ 4541520 h 6416675"/>
              <a:gd name="connsiteX4" fmla="*/ 3937000 w 5506402"/>
              <a:gd name="connsiteY4" fmla="*/ 6416675 h 6416675"/>
              <a:gd name="connsiteX5" fmla="*/ 0 w 5506402"/>
              <a:gd name="connsiteY5" fmla="*/ 6416675 h 6416675"/>
              <a:gd name="connsiteX6" fmla="*/ 0 w 5506402"/>
              <a:gd name="connsiteY6" fmla="*/ 0 h 6416675"/>
              <a:gd name="connsiteX0" fmla="*/ 0 w 5521642"/>
              <a:gd name="connsiteY0" fmla="*/ 0 h 6416675"/>
              <a:gd name="connsiteX1" fmla="*/ 3937000 w 5521642"/>
              <a:gd name="connsiteY1" fmla="*/ 0 h 6416675"/>
              <a:gd name="connsiteX2" fmla="*/ 5521642 w 5521642"/>
              <a:gd name="connsiteY2" fmla="*/ 2133600 h 6416675"/>
              <a:gd name="connsiteX3" fmla="*/ 5506402 w 5521642"/>
              <a:gd name="connsiteY3" fmla="*/ 4541520 h 6416675"/>
              <a:gd name="connsiteX4" fmla="*/ 3937000 w 5521642"/>
              <a:gd name="connsiteY4" fmla="*/ 6416675 h 6416675"/>
              <a:gd name="connsiteX5" fmla="*/ 0 w 5521642"/>
              <a:gd name="connsiteY5" fmla="*/ 6416675 h 6416675"/>
              <a:gd name="connsiteX6" fmla="*/ 0 w 5521642"/>
              <a:gd name="connsiteY6" fmla="*/ 0 h 6416675"/>
              <a:gd name="connsiteX0" fmla="*/ 318 w 5521960"/>
              <a:gd name="connsiteY0" fmla="*/ 0 h 6416675"/>
              <a:gd name="connsiteX1" fmla="*/ 3937318 w 5521960"/>
              <a:gd name="connsiteY1" fmla="*/ 0 h 6416675"/>
              <a:gd name="connsiteX2" fmla="*/ 5521960 w 5521960"/>
              <a:gd name="connsiteY2" fmla="*/ 2133600 h 6416675"/>
              <a:gd name="connsiteX3" fmla="*/ 5506720 w 5521960"/>
              <a:gd name="connsiteY3" fmla="*/ 4541520 h 6416675"/>
              <a:gd name="connsiteX4" fmla="*/ 3937318 w 5521960"/>
              <a:gd name="connsiteY4" fmla="*/ 6416675 h 6416675"/>
              <a:gd name="connsiteX5" fmla="*/ 318 w 5521960"/>
              <a:gd name="connsiteY5" fmla="*/ 6416675 h 6416675"/>
              <a:gd name="connsiteX6" fmla="*/ 0 w 5521960"/>
              <a:gd name="connsiteY6" fmla="*/ 3708400 h 6416675"/>
              <a:gd name="connsiteX7" fmla="*/ 318 w 5521960"/>
              <a:gd name="connsiteY7" fmla="*/ 0 h 6416675"/>
              <a:gd name="connsiteX0" fmla="*/ 529080 w 5521960"/>
              <a:gd name="connsiteY0" fmla="*/ 0 h 6420650"/>
              <a:gd name="connsiteX1" fmla="*/ 3937318 w 5521960"/>
              <a:gd name="connsiteY1" fmla="*/ 3975 h 6420650"/>
              <a:gd name="connsiteX2" fmla="*/ 5521960 w 5521960"/>
              <a:gd name="connsiteY2" fmla="*/ 2137575 h 6420650"/>
              <a:gd name="connsiteX3" fmla="*/ 5506720 w 5521960"/>
              <a:gd name="connsiteY3" fmla="*/ 4545495 h 6420650"/>
              <a:gd name="connsiteX4" fmla="*/ 3937318 w 5521960"/>
              <a:gd name="connsiteY4" fmla="*/ 6420650 h 6420650"/>
              <a:gd name="connsiteX5" fmla="*/ 318 w 5521960"/>
              <a:gd name="connsiteY5" fmla="*/ 6420650 h 6420650"/>
              <a:gd name="connsiteX6" fmla="*/ 0 w 5521960"/>
              <a:gd name="connsiteY6" fmla="*/ 3712375 h 6420650"/>
              <a:gd name="connsiteX7" fmla="*/ 529080 w 5521960"/>
              <a:gd name="connsiteY7" fmla="*/ 0 h 6420650"/>
              <a:gd name="connsiteX0" fmla="*/ 529080 w 5521960"/>
              <a:gd name="connsiteY0" fmla="*/ 7952 h 6428602"/>
              <a:gd name="connsiteX1" fmla="*/ 3837927 w 5521960"/>
              <a:gd name="connsiteY1" fmla="*/ 0 h 6428602"/>
              <a:gd name="connsiteX2" fmla="*/ 5521960 w 5521960"/>
              <a:gd name="connsiteY2" fmla="*/ 2145527 h 6428602"/>
              <a:gd name="connsiteX3" fmla="*/ 5506720 w 5521960"/>
              <a:gd name="connsiteY3" fmla="*/ 4553447 h 6428602"/>
              <a:gd name="connsiteX4" fmla="*/ 3937318 w 5521960"/>
              <a:gd name="connsiteY4" fmla="*/ 6428602 h 6428602"/>
              <a:gd name="connsiteX5" fmla="*/ 318 w 5521960"/>
              <a:gd name="connsiteY5" fmla="*/ 6428602 h 6428602"/>
              <a:gd name="connsiteX6" fmla="*/ 0 w 5521960"/>
              <a:gd name="connsiteY6" fmla="*/ 3720327 h 6428602"/>
              <a:gd name="connsiteX7" fmla="*/ 529080 w 5521960"/>
              <a:gd name="connsiteY7" fmla="*/ 7952 h 6428602"/>
              <a:gd name="connsiteX0" fmla="*/ 528762 w 5521642"/>
              <a:gd name="connsiteY0" fmla="*/ 7952 h 6428602"/>
              <a:gd name="connsiteX1" fmla="*/ 3837609 w 5521642"/>
              <a:gd name="connsiteY1" fmla="*/ 0 h 6428602"/>
              <a:gd name="connsiteX2" fmla="*/ 5521642 w 5521642"/>
              <a:gd name="connsiteY2" fmla="*/ 2145527 h 6428602"/>
              <a:gd name="connsiteX3" fmla="*/ 5506402 w 5521642"/>
              <a:gd name="connsiteY3" fmla="*/ 4553447 h 6428602"/>
              <a:gd name="connsiteX4" fmla="*/ 3937000 w 5521642"/>
              <a:gd name="connsiteY4" fmla="*/ 6428602 h 6428602"/>
              <a:gd name="connsiteX5" fmla="*/ 0 w 5521642"/>
              <a:gd name="connsiteY5" fmla="*/ 6428602 h 6428602"/>
              <a:gd name="connsiteX6" fmla="*/ 3188176 w 5521642"/>
              <a:gd name="connsiteY6" fmla="*/ 3420289 h 6428602"/>
              <a:gd name="connsiteX7" fmla="*/ 528762 w 5521642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53447 h 6428602"/>
              <a:gd name="connsiteX4" fmla="*/ 3510756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53447 h 6428602"/>
              <a:gd name="connsiteX4" fmla="*/ 3515518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34397 h 6428602"/>
              <a:gd name="connsiteX4" fmla="*/ 3515518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5398" h="6428602">
                <a:moveTo>
                  <a:pt x="102518" y="7952"/>
                </a:moveTo>
                <a:lnTo>
                  <a:pt x="3411365" y="0"/>
                </a:lnTo>
                <a:lnTo>
                  <a:pt x="5095398" y="2145527"/>
                </a:lnTo>
                <a:lnTo>
                  <a:pt x="5080158" y="4534397"/>
                </a:lnTo>
                <a:lnTo>
                  <a:pt x="3515518" y="6428602"/>
                </a:lnTo>
                <a:lnTo>
                  <a:pt x="0" y="6426221"/>
                </a:lnTo>
                <a:lnTo>
                  <a:pt x="2761932" y="3420289"/>
                </a:lnTo>
                <a:lnTo>
                  <a:pt x="102518" y="7952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C7FC3EB-A097-454D-8E04-0AAB51F64ABE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02</a:t>
            </a:r>
          </a:p>
        </p:txBody>
      </p:sp>
      <p:pic>
        <p:nvPicPr>
          <p:cNvPr id="17" name="Image 34">
            <a:extLst>
              <a:ext uri="{FF2B5EF4-FFF2-40B4-BE49-F238E27FC236}">
                <a16:creationId xmlns:a16="http://schemas.microsoft.com/office/drawing/2014/main" id="{5361C023-F153-41C2-80B8-5C607B29A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A379A1-8CC9-4A5D-94B0-706A66A9D8E5}"/>
              </a:ext>
            </a:extLst>
          </p:cNvPr>
          <p:cNvSpPr/>
          <p:nvPr userDrawn="1"/>
        </p:nvSpPr>
        <p:spPr>
          <a:xfrm>
            <a:off x="7620" y="6416566"/>
            <a:ext cx="12184380" cy="453488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5" name="Image 19">
            <a:extLst>
              <a:ext uri="{FF2B5EF4-FFF2-40B4-BE49-F238E27FC236}">
                <a16:creationId xmlns:a16="http://schemas.microsoft.com/office/drawing/2014/main" id="{59DED837-464E-4DC6-8CA6-556C6EF19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FD1D570-2492-408F-B398-58C7F56771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27" name="ZoneTexte 38">
            <a:extLst>
              <a:ext uri="{FF2B5EF4-FFF2-40B4-BE49-F238E27FC236}">
                <a16:creationId xmlns:a16="http://schemas.microsoft.com/office/drawing/2014/main" id="{D8227A78-7F24-4535-81A2-B8A1AA73AA80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2532C0AB-6464-4B79-9F2C-DD793F63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771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3CACF39-E06D-433D-BAE1-2A4C5C73C9C6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03</a:t>
            </a:r>
          </a:p>
        </p:txBody>
      </p:sp>
      <p:pic>
        <p:nvPicPr>
          <p:cNvPr id="7" name="Image 34">
            <a:extLst>
              <a:ext uri="{FF2B5EF4-FFF2-40B4-BE49-F238E27FC236}">
                <a16:creationId xmlns:a16="http://schemas.microsoft.com/office/drawing/2014/main" id="{84D8F239-27EA-49C3-B8A8-1ED7BA1E47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181E79-D3BE-436C-ADF7-3E837D0D4EA4}"/>
              </a:ext>
            </a:extLst>
          </p:cNvPr>
          <p:cNvSpPr/>
          <p:nvPr userDrawn="1"/>
        </p:nvSpPr>
        <p:spPr>
          <a:xfrm>
            <a:off x="0" y="6429380"/>
            <a:ext cx="12209493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4" name="Image 19">
            <a:extLst>
              <a:ext uri="{FF2B5EF4-FFF2-40B4-BE49-F238E27FC236}">
                <a16:creationId xmlns:a16="http://schemas.microsoft.com/office/drawing/2014/main" id="{1BD14FD1-EC63-44FF-B020-5EB9040A60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040C906-B8A4-446B-9986-DD6572C288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6" name="ZoneTexte 38">
            <a:extLst>
              <a:ext uri="{FF2B5EF4-FFF2-40B4-BE49-F238E27FC236}">
                <a16:creationId xmlns:a16="http://schemas.microsoft.com/office/drawing/2014/main" id="{06AD0E0C-5A17-4705-AB64-9A4C09259533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CACEE87-1B76-4FBC-BA7A-D54703802E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9718" y="-14142"/>
            <a:ext cx="4549775" cy="6488112"/>
          </a:xfrm>
          <a:custGeom>
            <a:avLst/>
            <a:gdLst>
              <a:gd name="connsiteX0" fmla="*/ 0 w 4360862"/>
              <a:gd name="connsiteY0" fmla="*/ 0 h 6416675"/>
              <a:gd name="connsiteX1" fmla="*/ 4360862 w 4360862"/>
              <a:gd name="connsiteY1" fmla="*/ 0 h 6416675"/>
              <a:gd name="connsiteX2" fmla="*/ 4360862 w 4360862"/>
              <a:gd name="connsiteY2" fmla="*/ 6416675 h 6416675"/>
              <a:gd name="connsiteX3" fmla="*/ 0 w 4360862"/>
              <a:gd name="connsiteY3" fmla="*/ 6416675 h 6416675"/>
              <a:gd name="connsiteX4" fmla="*/ 0 w 4360862"/>
              <a:gd name="connsiteY4" fmla="*/ 0 h 6416675"/>
              <a:gd name="connsiteX0" fmla="*/ 0 w 4379912"/>
              <a:gd name="connsiteY0" fmla="*/ 0 h 6440487"/>
              <a:gd name="connsiteX1" fmla="*/ 4379912 w 4379912"/>
              <a:gd name="connsiteY1" fmla="*/ 23812 h 6440487"/>
              <a:gd name="connsiteX2" fmla="*/ 4379912 w 4379912"/>
              <a:gd name="connsiteY2" fmla="*/ 6440487 h 6440487"/>
              <a:gd name="connsiteX3" fmla="*/ 19050 w 4379912"/>
              <a:gd name="connsiteY3" fmla="*/ 6440487 h 6440487"/>
              <a:gd name="connsiteX4" fmla="*/ 0 w 4379912"/>
              <a:gd name="connsiteY4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4379912 w 4379912"/>
              <a:gd name="connsiteY2" fmla="*/ 6440487 h 6440487"/>
              <a:gd name="connsiteX3" fmla="*/ 19050 w 4379912"/>
              <a:gd name="connsiteY3" fmla="*/ 6440487 h 6440487"/>
              <a:gd name="connsiteX4" fmla="*/ 0 w 4379912"/>
              <a:gd name="connsiteY4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844800 w 4379912"/>
              <a:gd name="connsiteY2" fmla="*/ 904875 h 6440487"/>
              <a:gd name="connsiteX3" fmla="*/ 4379912 w 4379912"/>
              <a:gd name="connsiteY3" fmla="*/ 6440487 h 6440487"/>
              <a:gd name="connsiteX4" fmla="*/ 19050 w 4379912"/>
              <a:gd name="connsiteY4" fmla="*/ 6440487 h 6440487"/>
              <a:gd name="connsiteX5" fmla="*/ 0 w 4379912"/>
              <a:gd name="connsiteY5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797175 w 4379912"/>
              <a:gd name="connsiteY2" fmla="*/ 1362075 h 6440487"/>
              <a:gd name="connsiteX3" fmla="*/ 4379912 w 4379912"/>
              <a:gd name="connsiteY3" fmla="*/ 6440487 h 6440487"/>
              <a:gd name="connsiteX4" fmla="*/ 19050 w 4379912"/>
              <a:gd name="connsiteY4" fmla="*/ 6440487 h 6440487"/>
              <a:gd name="connsiteX5" fmla="*/ 0 w 4379912"/>
              <a:gd name="connsiteY5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797175 w 4379912"/>
              <a:gd name="connsiteY2" fmla="*/ 1362075 h 6440487"/>
              <a:gd name="connsiteX3" fmla="*/ 2906712 w 4379912"/>
              <a:gd name="connsiteY3" fmla="*/ 1738312 h 6440487"/>
              <a:gd name="connsiteX4" fmla="*/ 4379912 w 4379912"/>
              <a:gd name="connsiteY4" fmla="*/ 6440487 h 6440487"/>
              <a:gd name="connsiteX5" fmla="*/ 19050 w 4379912"/>
              <a:gd name="connsiteY5" fmla="*/ 6440487 h 6440487"/>
              <a:gd name="connsiteX6" fmla="*/ 0 w 4379912"/>
              <a:gd name="connsiteY6" fmla="*/ 0 h 6440487"/>
              <a:gd name="connsiteX0" fmla="*/ 0 w 4540249"/>
              <a:gd name="connsiteY0" fmla="*/ 0 h 6440487"/>
              <a:gd name="connsiteX1" fmla="*/ 2593974 w 4540249"/>
              <a:gd name="connsiteY1" fmla="*/ 4762 h 6440487"/>
              <a:gd name="connsiteX2" fmla="*/ 2797175 w 4540249"/>
              <a:gd name="connsiteY2" fmla="*/ 1362075 h 6440487"/>
              <a:gd name="connsiteX3" fmla="*/ 4540249 w 4540249"/>
              <a:gd name="connsiteY3" fmla="*/ 576262 h 6440487"/>
              <a:gd name="connsiteX4" fmla="*/ 4379912 w 4540249"/>
              <a:gd name="connsiteY4" fmla="*/ 6440487 h 6440487"/>
              <a:gd name="connsiteX5" fmla="*/ 19050 w 4540249"/>
              <a:gd name="connsiteY5" fmla="*/ 6440487 h 6440487"/>
              <a:gd name="connsiteX6" fmla="*/ 0 w 4540249"/>
              <a:gd name="connsiteY6" fmla="*/ 0 h 6440487"/>
              <a:gd name="connsiteX0" fmla="*/ 0 w 4540249"/>
              <a:gd name="connsiteY0" fmla="*/ 0 h 6440487"/>
              <a:gd name="connsiteX1" fmla="*/ 2593974 w 4540249"/>
              <a:gd name="connsiteY1" fmla="*/ 4762 h 6440487"/>
              <a:gd name="connsiteX2" fmla="*/ 2797175 w 4540249"/>
              <a:gd name="connsiteY2" fmla="*/ 1362075 h 6440487"/>
              <a:gd name="connsiteX3" fmla="*/ 4540249 w 4540249"/>
              <a:gd name="connsiteY3" fmla="*/ 576262 h 6440487"/>
              <a:gd name="connsiteX4" fmla="*/ 4449762 w 4540249"/>
              <a:gd name="connsiteY4" fmla="*/ 3590925 h 6440487"/>
              <a:gd name="connsiteX5" fmla="*/ 4379912 w 4540249"/>
              <a:gd name="connsiteY5" fmla="*/ 6440487 h 6440487"/>
              <a:gd name="connsiteX6" fmla="*/ 19050 w 4540249"/>
              <a:gd name="connsiteY6" fmla="*/ 6440487 h 6440487"/>
              <a:gd name="connsiteX7" fmla="*/ 0 w 4540249"/>
              <a:gd name="connsiteY7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4379912 w 4549775"/>
              <a:gd name="connsiteY5" fmla="*/ 6440487 h 6440487"/>
              <a:gd name="connsiteX6" fmla="*/ 19050 w 4549775"/>
              <a:gd name="connsiteY6" fmla="*/ 6440487 h 6440487"/>
              <a:gd name="connsiteX7" fmla="*/ 0 w 4549775"/>
              <a:gd name="connsiteY7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4416425 w 4549775"/>
              <a:gd name="connsiteY5" fmla="*/ 5686425 h 6440487"/>
              <a:gd name="connsiteX6" fmla="*/ 4379912 w 4549775"/>
              <a:gd name="connsiteY6" fmla="*/ 6440487 h 6440487"/>
              <a:gd name="connsiteX7" fmla="*/ 19050 w 4549775"/>
              <a:gd name="connsiteY7" fmla="*/ 6440487 h 6440487"/>
              <a:gd name="connsiteX8" fmla="*/ 0 w 4549775"/>
              <a:gd name="connsiteY8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3201988 w 4549775"/>
              <a:gd name="connsiteY5" fmla="*/ 4090987 h 6440487"/>
              <a:gd name="connsiteX6" fmla="*/ 4379912 w 4549775"/>
              <a:gd name="connsiteY6" fmla="*/ 6440487 h 6440487"/>
              <a:gd name="connsiteX7" fmla="*/ 19050 w 4549775"/>
              <a:gd name="connsiteY7" fmla="*/ 6440487 h 6440487"/>
              <a:gd name="connsiteX8" fmla="*/ 0 w 4549775"/>
              <a:gd name="connsiteY8" fmla="*/ 0 h 6440487"/>
              <a:gd name="connsiteX0" fmla="*/ 0 w 4549775"/>
              <a:gd name="connsiteY0" fmla="*/ 0 h 6450012"/>
              <a:gd name="connsiteX1" fmla="*/ 2593974 w 4549775"/>
              <a:gd name="connsiteY1" fmla="*/ 4762 h 6450012"/>
              <a:gd name="connsiteX2" fmla="*/ 2797175 w 4549775"/>
              <a:gd name="connsiteY2" fmla="*/ 1362075 h 6450012"/>
              <a:gd name="connsiteX3" fmla="*/ 4540249 w 4549775"/>
              <a:gd name="connsiteY3" fmla="*/ 576262 h 6450012"/>
              <a:gd name="connsiteX4" fmla="*/ 4549775 w 4549775"/>
              <a:gd name="connsiteY4" fmla="*/ 3443288 h 6450012"/>
              <a:gd name="connsiteX5" fmla="*/ 3201988 w 4549775"/>
              <a:gd name="connsiteY5" fmla="*/ 4090987 h 6450012"/>
              <a:gd name="connsiteX6" fmla="*/ 3522662 w 4549775"/>
              <a:gd name="connsiteY6" fmla="*/ 6450012 h 6450012"/>
              <a:gd name="connsiteX7" fmla="*/ 19050 w 4549775"/>
              <a:gd name="connsiteY7" fmla="*/ 6440487 h 6450012"/>
              <a:gd name="connsiteX8" fmla="*/ 0 w 4549775"/>
              <a:gd name="connsiteY8" fmla="*/ 0 h 6450012"/>
              <a:gd name="connsiteX0" fmla="*/ 0 w 4549775"/>
              <a:gd name="connsiteY0" fmla="*/ 0 h 6459537"/>
              <a:gd name="connsiteX1" fmla="*/ 2593974 w 4549775"/>
              <a:gd name="connsiteY1" fmla="*/ 4762 h 6459537"/>
              <a:gd name="connsiteX2" fmla="*/ 2797175 w 4549775"/>
              <a:gd name="connsiteY2" fmla="*/ 1362075 h 6459537"/>
              <a:gd name="connsiteX3" fmla="*/ 4540249 w 4549775"/>
              <a:gd name="connsiteY3" fmla="*/ 576262 h 6459537"/>
              <a:gd name="connsiteX4" fmla="*/ 4549775 w 4549775"/>
              <a:gd name="connsiteY4" fmla="*/ 3443288 h 6459537"/>
              <a:gd name="connsiteX5" fmla="*/ 3201988 w 4549775"/>
              <a:gd name="connsiteY5" fmla="*/ 4090987 h 6459537"/>
              <a:gd name="connsiteX6" fmla="*/ 3522662 w 4549775"/>
              <a:gd name="connsiteY6" fmla="*/ 6450012 h 6459537"/>
              <a:gd name="connsiteX7" fmla="*/ 876300 w 4549775"/>
              <a:gd name="connsiteY7" fmla="*/ 6459537 h 6459537"/>
              <a:gd name="connsiteX8" fmla="*/ 0 w 4549775"/>
              <a:gd name="connsiteY8" fmla="*/ 0 h 6459537"/>
              <a:gd name="connsiteX0" fmla="*/ 0 w 4549775"/>
              <a:gd name="connsiteY0" fmla="*/ 0 h 6488112"/>
              <a:gd name="connsiteX1" fmla="*/ 2593974 w 4549775"/>
              <a:gd name="connsiteY1" fmla="*/ 4762 h 6488112"/>
              <a:gd name="connsiteX2" fmla="*/ 2797175 w 4549775"/>
              <a:gd name="connsiteY2" fmla="*/ 1362075 h 6488112"/>
              <a:gd name="connsiteX3" fmla="*/ 4540249 w 4549775"/>
              <a:gd name="connsiteY3" fmla="*/ 576262 h 6488112"/>
              <a:gd name="connsiteX4" fmla="*/ 4549775 w 4549775"/>
              <a:gd name="connsiteY4" fmla="*/ 3443288 h 6488112"/>
              <a:gd name="connsiteX5" fmla="*/ 3201988 w 4549775"/>
              <a:gd name="connsiteY5" fmla="*/ 4090987 h 6488112"/>
              <a:gd name="connsiteX6" fmla="*/ 3527424 w 4549775"/>
              <a:gd name="connsiteY6" fmla="*/ 6488112 h 6488112"/>
              <a:gd name="connsiteX7" fmla="*/ 876300 w 4549775"/>
              <a:gd name="connsiteY7" fmla="*/ 6459537 h 6488112"/>
              <a:gd name="connsiteX8" fmla="*/ 0 w 4549775"/>
              <a:gd name="connsiteY8" fmla="*/ 0 h 648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9775" h="6488112">
                <a:moveTo>
                  <a:pt x="0" y="0"/>
                </a:moveTo>
                <a:lnTo>
                  <a:pt x="2593974" y="4762"/>
                </a:lnTo>
                <a:lnTo>
                  <a:pt x="2797175" y="1362075"/>
                </a:lnTo>
                <a:lnTo>
                  <a:pt x="4540249" y="576262"/>
                </a:lnTo>
                <a:cubicBezTo>
                  <a:pt x="4543424" y="1531937"/>
                  <a:pt x="4546600" y="2487613"/>
                  <a:pt x="4549775" y="3443288"/>
                </a:cubicBezTo>
                <a:lnTo>
                  <a:pt x="3201988" y="4090987"/>
                </a:lnTo>
                <a:lnTo>
                  <a:pt x="3527424" y="6488112"/>
                </a:lnTo>
                <a:lnTo>
                  <a:pt x="876300" y="645953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61CBF529-AD8F-49DE-A752-9049D866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740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C175DB49-F9FF-4731-A9E2-F633ACDEBEBC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04</a:t>
            </a:r>
          </a:p>
        </p:txBody>
      </p:sp>
      <p:pic>
        <p:nvPicPr>
          <p:cNvPr id="9" name="Image 34">
            <a:extLst>
              <a:ext uri="{FF2B5EF4-FFF2-40B4-BE49-F238E27FC236}">
                <a16:creationId xmlns:a16="http://schemas.microsoft.com/office/drawing/2014/main" id="{DD76C57A-D420-4B94-B966-8729F6CFE9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E27852-2E87-48AF-805B-9046561BFF58}"/>
              </a:ext>
            </a:extLst>
          </p:cNvPr>
          <p:cNvSpPr/>
          <p:nvPr userDrawn="1"/>
        </p:nvSpPr>
        <p:spPr>
          <a:xfrm>
            <a:off x="0" y="6416566"/>
            <a:ext cx="12192000" cy="441434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7" name="Image 19">
            <a:extLst>
              <a:ext uri="{FF2B5EF4-FFF2-40B4-BE49-F238E27FC236}">
                <a16:creationId xmlns:a16="http://schemas.microsoft.com/office/drawing/2014/main" id="{73DADA38-CFA6-4519-B20D-FDB4513F1D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AAB9907-04F7-42F0-8BDC-D2BA1290CE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9" name="ZoneTexte 38">
            <a:extLst>
              <a:ext uri="{FF2B5EF4-FFF2-40B4-BE49-F238E27FC236}">
                <a16:creationId xmlns:a16="http://schemas.microsoft.com/office/drawing/2014/main" id="{706FCD6F-A20D-445A-814F-8C71C7EF3B21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E7B5405-3AE6-40A6-878D-34E2114884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29487" y="-72231"/>
            <a:ext cx="5594731" cy="6516093"/>
          </a:xfrm>
          <a:custGeom>
            <a:avLst/>
            <a:gdLst>
              <a:gd name="connsiteX0" fmla="*/ 0 w 5585381"/>
              <a:gd name="connsiteY0" fmla="*/ 0 h 6509287"/>
              <a:gd name="connsiteX1" fmla="*/ 5585381 w 5585381"/>
              <a:gd name="connsiteY1" fmla="*/ 0 h 6509287"/>
              <a:gd name="connsiteX2" fmla="*/ 5585381 w 5585381"/>
              <a:gd name="connsiteY2" fmla="*/ 6509287 h 6509287"/>
              <a:gd name="connsiteX3" fmla="*/ 0 w 5585381"/>
              <a:gd name="connsiteY3" fmla="*/ 6509287 h 6509287"/>
              <a:gd name="connsiteX4" fmla="*/ 0 w 5585381"/>
              <a:gd name="connsiteY4" fmla="*/ 0 h 6509287"/>
              <a:gd name="connsiteX0" fmla="*/ 0 w 5585381"/>
              <a:gd name="connsiteY0" fmla="*/ 409 h 6509696"/>
              <a:gd name="connsiteX1" fmla="*/ 1824683 w 5585381"/>
              <a:gd name="connsiteY1" fmla="*/ 0 h 6509696"/>
              <a:gd name="connsiteX2" fmla="*/ 5585381 w 5585381"/>
              <a:gd name="connsiteY2" fmla="*/ 409 h 6509696"/>
              <a:gd name="connsiteX3" fmla="*/ 5585381 w 5585381"/>
              <a:gd name="connsiteY3" fmla="*/ 6509696 h 6509696"/>
              <a:gd name="connsiteX4" fmla="*/ 0 w 5585381"/>
              <a:gd name="connsiteY4" fmla="*/ 6509696 h 6509696"/>
              <a:gd name="connsiteX5" fmla="*/ 0 w 5585381"/>
              <a:gd name="connsiteY5" fmla="*/ 409 h 6509696"/>
              <a:gd name="connsiteX0" fmla="*/ 0 w 5585381"/>
              <a:gd name="connsiteY0" fmla="*/ 1834346 h 6509696"/>
              <a:gd name="connsiteX1" fmla="*/ 1824683 w 5585381"/>
              <a:gd name="connsiteY1" fmla="*/ 0 h 6509696"/>
              <a:gd name="connsiteX2" fmla="*/ 5585381 w 5585381"/>
              <a:gd name="connsiteY2" fmla="*/ 409 h 6509696"/>
              <a:gd name="connsiteX3" fmla="*/ 5585381 w 5585381"/>
              <a:gd name="connsiteY3" fmla="*/ 6509696 h 6509696"/>
              <a:gd name="connsiteX4" fmla="*/ 0 w 5585381"/>
              <a:gd name="connsiteY4" fmla="*/ 6509696 h 6509696"/>
              <a:gd name="connsiteX5" fmla="*/ 0 w 5585381"/>
              <a:gd name="connsiteY5" fmla="*/ 1834346 h 6509696"/>
              <a:gd name="connsiteX0" fmla="*/ 0 w 5585381"/>
              <a:gd name="connsiteY0" fmla="*/ 1861573 h 6536923"/>
              <a:gd name="connsiteX1" fmla="*/ 1892752 w 5585381"/>
              <a:gd name="connsiteY1" fmla="*/ 0 h 6536923"/>
              <a:gd name="connsiteX2" fmla="*/ 5585381 w 5585381"/>
              <a:gd name="connsiteY2" fmla="*/ 27636 h 6536923"/>
              <a:gd name="connsiteX3" fmla="*/ 5585381 w 5585381"/>
              <a:gd name="connsiteY3" fmla="*/ 6536923 h 6536923"/>
              <a:gd name="connsiteX4" fmla="*/ 0 w 5585381"/>
              <a:gd name="connsiteY4" fmla="*/ 6536923 h 6536923"/>
              <a:gd name="connsiteX5" fmla="*/ 0 w 5585381"/>
              <a:gd name="connsiteY5" fmla="*/ 1861573 h 6536923"/>
              <a:gd name="connsiteX0" fmla="*/ 0 w 5585381"/>
              <a:gd name="connsiteY0" fmla="*/ 1833937 h 6509287"/>
              <a:gd name="connsiteX1" fmla="*/ 1845104 w 5585381"/>
              <a:gd name="connsiteY1" fmla="*/ 22281 h 6509287"/>
              <a:gd name="connsiteX2" fmla="*/ 5585381 w 5585381"/>
              <a:gd name="connsiteY2" fmla="*/ 0 h 6509287"/>
              <a:gd name="connsiteX3" fmla="*/ 5585381 w 5585381"/>
              <a:gd name="connsiteY3" fmla="*/ 6509287 h 6509287"/>
              <a:gd name="connsiteX4" fmla="*/ 0 w 5585381"/>
              <a:gd name="connsiteY4" fmla="*/ 6509287 h 6509287"/>
              <a:gd name="connsiteX5" fmla="*/ 0 w 5585381"/>
              <a:gd name="connsiteY5" fmla="*/ 1833937 h 6509287"/>
              <a:gd name="connsiteX0" fmla="*/ 0 w 5585381"/>
              <a:gd name="connsiteY0" fmla="*/ 1843012 h 6518362"/>
              <a:gd name="connsiteX1" fmla="*/ 1845104 w 5585381"/>
              <a:gd name="connsiteY1" fmla="*/ 31356 h 6518362"/>
              <a:gd name="connsiteX2" fmla="*/ 5585381 w 5585381"/>
              <a:gd name="connsiteY2" fmla="*/ 0 h 6518362"/>
              <a:gd name="connsiteX3" fmla="*/ 5585381 w 5585381"/>
              <a:gd name="connsiteY3" fmla="*/ 6518362 h 6518362"/>
              <a:gd name="connsiteX4" fmla="*/ 0 w 5585381"/>
              <a:gd name="connsiteY4" fmla="*/ 6518362 h 6518362"/>
              <a:gd name="connsiteX5" fmla="*/ 0 w 5585381"/>
              <a:gd name="connsiteY5" fmla="*/ 1843012 h 6518362"/>
              <a:gd name="connsiteX0" fmla="*/ 0 w 5585381"/>
              <a:gd name="connsiteY0" fmla="*/ 1843012 h 6518362"/>
              <a:gd name="connsiteX1" fmla="*/ 1845104 w 5585381"/>
              <a:gd name="connsiteY1" fmla="*/ 31356 h 6518362"/>
              <a:gd name="connsiteX2" fmla="*/ 5585381 w 5585381"/>
              <a:gd name="connsiteY2" fmla="*/ 0 h 6518362"/>
              <a:gd name="connsiteX3" fmla="*/ 5583380 w 5585381"/>
              <a:gd name="connsiteY3" fmla="*/ 759484 h 6518362"/>
              <a:gd name="connsiteX4" fmla="*/ 5585381 w 5585381"/>
              <a:gd name="connsiteY4" fmla="*/ 6518362 h 6518362"/>
              <a:gd name="connsiteX5" fmla="*/ 0 w 5585381"/>
              <a:gd name="connsiteY5" fmla="*/ 6518362 h 6518362"/>
              <a:gd name="connsiteX6" fmla="*/ 0 w 5585381"/>
              <a:gd name="connsiteY6" fmla="*/ 1843012 h 6518362"/>
              <a:gd name="connsiteX0" fmla="*/ 0 w 5585381"/>
              <a:gd name="connsiteY0" fmla="*/ 1843012 h 6518362"/>
              <a:gd name="connsiteX1" fmla="*/ 1845104 w 5585381"/>
              <a:gd name="connsiteY1" fmla="*/ 31356 h 6518362"/>
              <a:gd name="connsiteX2" fmla="*/ 5585381 w 5585381"/>
              <a:gd name="connsiteY2" fmla="*/ 0 h 6518362"/>
              <a:gd name="connsiteX3" fmla="*/ 2887828 w 5585381"/>
              <a:gd name="connsiteY3" fmla="*/ 2154908 h 6518362"/>
              <a:gd name="connsiteX4" fmla="*/ 5585381 w 5585381"/>
              <a:gd name="connsiteY4" fmla="*/ 6518362 h 6518362"/>
              <a:gd name="connsiteX5" fmla="*/ 0 w 5585381"/>
              <a:gd name="connsiteY5" fmla="*/ 6518362 h 6518362"/>
              <a:gd name="connsiteX6" fmla="*/ 0 w 5585381"/>
              <a:gd name="connsiteY6" fmla="*/ 1843012 h 6518362"/>
              <a:gd name="connsiteX0" fmla="*/ 0 w 5592188"/>
              <a:gd name="connsiteY0" fmla="*/ 184301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5585381 w 5592188"/>
              <a:gd name="connsiteY4" fmla="*/ 6518362 h 6518362"/>
              <a:gd name="connsiteX5" fmla="*/ 0 w 5592188"/>
              <a:gd name="connsiteY5" fmla="*/ 6518362 h 6518362"/>
              <a:gd name="connsiteX6" fmla="*/ 0 w 5592188"/>
              <a:gd name="connsiteY6" fmla="*/ 1843012 h 6518362"/>
              <a:gd name="connsiteX0" fmla="*/ 0 w 5592188"/>
              <a:gd name="connsiteY0" fmla="*/ 184301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3520874 w 5592188"/>
              <a:gd name="connsiteY4" fmla="*/ 3187295 h 6518362"/>
              <a:gd name="connsiteX5" fmla="*/ 5585381 w 5592188"/>
              <a:gd name="connsiteY5" fmla="*/ 6518362 h 6518362"/>
              <a:gd name="connsiteX6" fmla="*/ 0 w 5592188"/>
              <a:gd name="connsiteY6" fmla="*/ 6518362 h 6518362"/>
              <a:gd name="connsiteX7" fmla="*/ 0 w 5592188"/>
              <a:gd name="connsiteY7" fmla="*/ 1843012 h 6518362"/>
              <a:gd name="connsiteX0" fmla="*/ 0 w 5592188"/>
              <a:gd name="connsiteY0" fmla="*/ 184301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5361018 w 5592188"/>
              <a:gd name="connsiteY4" fmla="*/ 2157177 h 6518362"/>
              <a:gd name="connsiteX5" fmla="*/ 5585381 w 5592188"/>
              <a:gd name="connsiteY5" fmla="*/ 6518362 h 6518362"/>
              <a:gd name="connsiteX6" fmla="*/ 0 w 5592188"/>
              <a:gd name="connsiteY6" fmla="*/ 6518362 h 6518362"/>
              <a:gd name="connsiteX7" fmla="*/ 0 w 5592188"/>
              <a:gd name="connsiteY7" fmla="*/ 1843012 h 6518362"/>
              <a:gd name="connsiteX0" fmla="*/ 4538 w 5592188"/>
              <a:gd name="connsiteY0" fmla="*/ 179990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5361018 w 5592188"/>
              <a:gd name="connsiteY4" fmla="*/ 2157177 h 6518362"/>
              <a:gd name="connsiteX5" fmla="*/ 5585381 w 5592188"/>
              <a:gd name="connsiteY5" fmla="*/ 6518362 h 6518362"/>
              <a:gd name="connsiteX6" fmla="*/ 0 w 5592188"/>
              <a:gd name="connsiteY6" fmla="*/ 6518362 h 6518362"/>
              <a:gd name="connsiteX7" fmla="*/ 4538 w 5592188"/>
              <a:gd name="connsiteY7" fmla="*/ 1799902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587924 w 5594731"/>
              <a:gd name="connsiteY5" fmla="*/ 6518362 h 6518362"/>
              <a:gd name="connsiteX6" fmla="*/ 2543 w 5594731"/>
              <a:gd name="connsiteY6" fmla="*/ 6518362 h 6518362"/>
              <a:gd name="connsiteX7" fmla="*/ 274 w 5594731"/>
              <a:gd name="connsiteY7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477012 w 5594731"/>
              <a:gd name="connsiteY5" fmla="*/ 4192454 h 6518362"/>
              <a:gd name="connsiteX6" fmla="*/ 5587924 w 5594731"/>
              <a:gd name="connsiteY6" fmla="*/ 6518362 h 6518362"/>
              <a:gd name="connsiteX7" fmla="*/ 2543 w 5594731"/>
              <a:gd name="connsiteY7" fmla="*/ 6518362 h 6518362"/>
              <a:gd name="connsiteX8" fmla="*/ 274 w 5594731"/>
              <a:gd name="connsiteY8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5587924 w 5594731"/>
              <a:gd name="connsiteY6" fmla="*/ 6518362 h 6518362"/>
              <a:gd name="connsiteX7" fmla="*/ 2543 w 5594731"/>
              <a:gd name="connsiteY7" fmla="*/ 6518362 h 6518362"/>
              <a:gd name="connsiteX8" fmla="*/ 274 w 5594731"/>
              <a:gd name="connsiteY8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5393059 w 5594731"/>
              <a:gd name="connsiteY6" fmla="*/ 4419353 h 6518362"/>
              <a:gd name="connsiteX7" fmla="*/ 5587924 w 5594731"/>
              <a:gd name="connsiteY7" fmla="*/ 6518362 h 6518362"/>
              <a:gd name="connsiteX8" fmla="*/ 2543 w 5594731"/>
              <a:gd name="connsiteY8" fmla="*/ 6518362 h 6518362"/>
              <a:gd name="connsiteX9" fmla="*/ 274 w 5594731"/>
              <a:gd name="connsiteY9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2717929 w 5594731"/>
              <a:gd name="connsiteY6" fmla="*/ 4167496 h 6518362"/>
              <a:gd name="connsiteX7" fmla="*/ 5587924 w 5594731"/>
              <a:gd name="connsiteY7" fmla="*/ 6518362 h 6518362"/>
              <a:gd name="connsiteX8" fmla="*/ 2543 w 5594731"/>
              <a:gd name="connsiteY8" fmla="*/ 6518362 h 6518362"/>
              <a:gd name="connsiteX9" fmla="*/ 274 w 5594731"/>
              <a:gd name="connsiteY9" fmla="*/ 1818054 h 6518362"/>
              <a:gd name="connsiteX0" fmla="*/ 202 w 5594659"/>
              <a:gd name="connsiteY0" fmla="*/ 1818054 h 6518362"/>
              <a:gd name="connsiteX1" fmla="*/ 1847575 w 5594659"/>
              <a:gd name="connsiteY1" fmla="*/ 31356 h 6518362"/>
              <a:gd name="connsiteX2" fmla="*/ 5594659 w 5594659"/>
              <a:gd name="connsiteY2" fmla="*/ 0 h 6518362"/>
              <a:gd name="connsiteX3" fmla="*/ 2890299 w 5594659"/>
              <a:gd name="connsiteY3" fmla="*/ 2154908 h 6518362"/>
              <a:gd name="connsiteX4" fmla="*/ 5363489 w 5594659"/>
              <a:gd name="connsiteY4" fmla="*/ 2157177 h 6518362"/>
              <a:gd name="connsiteX5" fmla="*/ 5374835 w 5594659"/>
              <a:gd name="connsiteY5" fmla="*/ 4172033 h 6518362"/>
              <a:gd name="connsiteX6" fmla="*/ 2717857 w 5594659"/>
              <a:gd name="connsiteY6" fmla="*/ 4167496 h 6518362"/>
              <a:gd name="connsiteX7" fmla="*/ 5587852 w 5594659"/>
              <a:gd name="connsiteY7" fmla="*/ 6518362 h 6518362"/>
              <a:gd name="connsiteX8" fmla="*/ 4740 w 5594659"/>
              <a:gd name="connsiteY8" fmla="*/ 4857466 h 6518362"/>
              <a:gd name="connsiteX9" fmla="*/ 202 w 5594659"/>
              <a:gd name="connsiteY9" fmla="*/ 1818054 h 6518362"/>
              <a:gd name="connsiteX0" fmla="*/ 202 w 5594659"/>
              <a:gd name="connsiteY0" fmla="*/ 1818054 h 6518362"/>
              <a:gd name="connsiteX1" fmla="*/ 1847575 w 5594659"/>
              <a:gd name="connsiteY1" fmla="*/ 31356 h 6518362"/>
              <a:gd name="connsiteX2" fmla="*/ 5594659 w 5594659"/>
              <a:gd name="connsiteY2" fmla="*/ 0 h 6518362"/>
              <a:gd name="connsiteX3" fmla="*/ 2890299 w 5594659"/>
              <a:gd name="connsiteY3" fmla="*/ 2154908 h 6518362"/>
              <a:gd name="connsiteX4" fmla="*/ 5363489 w 5594659"/>
              <a:gd name="connsiteY4" fmla="*/ 2157177 h 6518362"/>
              <a:gd name="connsiteX5" fmla="*/ 5374835 w 5594659"/>
              <a:gd name="connsiteY5" fmla="*/ 4172033 h 6518362"/>
              <a:gd name="connsiteX6" fmla="*/ 2717857 w 5594659"/>
              <a:gd name="connsiteY6" fmla="*/ 4167496 h 6518362"/>
              <a:gd name="connsiteX7" fmla="*/ 5587852 w 5594659"/>
              <a:gd name="connsiteY7" fmla="*/ 6518362 h 6518362"/>
              <a:gd name="connsiteX8" fmla="*/ 816449 w 5594659"/>
              <a:gd name="connsiteY8" fmla="*/ 5104585 h 6518362"/>
              <a:gd name="connsiteX9" fmla="*/ 4740 w 5594659"/>
              <a:gd name="connsiteY9" fmla="*/ 4857466 h 6518362"/>
              <a:gd name="connsiteX10" fmla="*/ 202 w 5594659"/>
              <a:gd name="connsiteY10" fmla="*/ 1818054 h 6518362"/>
              <a:gd name="connsiteX0" fmla="*/ 202 w 5594659"/>
              <a:gd name="connsiteY0" fmla="*/ 1818054 h 6518362"/>
              <a:gd name="connsiteX1" fmla="*/ 1847575 w 5594659"/>
              <a:gd name="connsiteY1" fmla="*/ 31356 h 6518362"/>
              <a:gd name="connsiteX2" fmla="*/ 5594659 w 5594659"/>
              <a:gd name="connsiteY2" fmla="*/ 0 h 6518362"/>
              <a:gd name="connsiteX3" fmla="*/ 2890299 w 5594659"/>
              <a:gd name="connsiteY3" fmla="*/ 2154908 h 6518362"/>
              <a:gd name="connsiteX4" fmla="*/ 5363489 w 5594659"/>
              <a:gd name="connsiteY4" fmla="*/ 2157177 h 6518362"/>
              <a:gd name="connsiteX5" fmla="*/ 5374835 w 5594659"/>
              <a:gd name="connsiteY5" fmla="*/ 4172033 h 6518362"/>
              <a:gd name="connsiteX6" fmla="*/ 2717857 w 5594659"/>
              <a:gd name="connsiteY6" fmla="*/ 4167496 h 6518362"/>
              <a:gd name="connsiteX7" fmla="*/ 5587852 w 5594659"/>
              <a:gd name="connsiteY7" fmla="*/ 6518362 h 6518362"/>
              <a:gd name="connsiteX8" fmla="*/ 1860181 w 5594659"/>
              <a:gd name="connsiteY8" fmla="*/ 6518162 h 6518362"/>
              <a:gd name="connsiteX9" fmla="*/ 4740 w 5594659"/>
              <a:gd name="connsiteY9" fmla="*/ 4857466 h 6518362"/>
              <a:gd name="connsiteX10" fmla="*/ 202 w 5594659"/>
              <a:gd name="connsiteY10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2717929 w 5594731"/>
              <a:gd name="connsiteY6" fmla="*/ 4167496 h 6518362"/>
              <a:gd name="connsiteX7" fmla="*/ 5587924 w 5594731"/>
              <a:gd name="connsiteY7" fmla="*/ 6518362 h 6518362"/>
              <a:gd name="connsiteX8" fmla="*/ 1860253 w 5594731"/>
              <a:gd name="connsiteY8" fmla="*/ 6518162 h 6518362"/>
              <a:gd name="connsiteX9" fmla="*/ 2543 w 5594731"/>
              <a:gd name="connsiteY9" fmla="*/ 4857466 h 6518362"/>
              <a:gd name="connsiteX10" fmla="*/ 274 w 5594731"/>
              <a:gd name="connsiteY10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2717929 w 5594731"/>
              <a:gd name="connsiteY6" fmla="*/ 4167496 h 6518362"/>
              <a:gd name="connsiteX7" fmla="*/ 5587924 w 5594731"/>
              <a:gd name="connsiteY7" fmla="*/ 6518362 h 6518362"/>
              <a:gd name="connsiteX8" fmla="*/ 1842101 w 5594731"/>
              <a:gd name="connsiteY8" fmla="*/ 6509086 h 6518362"/>
              <a:gd name="connsiteX9" fmla="*/ 2543 w 5594731"/>
              <a:gd name="connsiteY9" fmla="*/ 4857466 h 6518362"/>
              <a:gd name="connsiteX10" fmla="*/ 274 w 5594731"/>
              <a:gd name="connsiteY10" fmla="*/ 1818054 h 6518362"/>
              <a:gd name="connsiteX0" fmla="*/ 274 w 5594731"/>
              <a:gd name="connsiteY0" fmla="*/ 1818054 h 6516093"/>
              <a:gd name="connsiteX1" fmla="*/ 1847647 w 5594731"/>
              <a:gd name="connsiteY1" fmla="*/ 31356 h 6516093"/>
              <a:gd name="connsiteX2" fmla="*/ 5594731 w 5594731"/>
              <a:gd name="connsiteY2" fmla="*/ 0 h 6516093"/>
              <a:gd name="connsiteX3" fmla="*/ 2890371 w 5594731"/>
              <a:gd name="connsiteY3" fmla="*/ 2154908 h 6516093"/>
              <a:gd name="connsiteX4" fmla="*/ 5363561 w 5594731"/>
              <a:gd name="connsiteY4" fmla="*/ 2157177 h 6516093"/>
              <a:gd name="connsiteX5" fmla="*/ 5374907 w 5594731"/>
              <a:gd name="connsiteY5" fmla="*/ 4172033 h 6516093"/>
              <a:gd name="connsiteX6" fmla="*/ 2717929 w 5594731"/>
              <a:gd name="connsiteY6" fmla="*/ 4167496 h 6516093"/>
              <a:gd name="connsiteX7" fmla="*/ 5547082 w 5594731"/>
              <a:gd name="connsiteY7" fmla="*/ 6516093 h 6516093"/>
              <a:gd name="connsiteX8" fmla="*/ 1842101 w 5594731"/>
              <a:gd name="connsiteY8" fmla="*/ 6509086 h 6516093"/>
              <a:gd name="connsiteX9" fmla="*/ 2543 w 5594731"/>
              <a:gd name="connsiteY9" fmla="*/ 4857466 h 6516093"/>
              <a:gd name="connsiteX10" fmla="*/ 274 w 5594731"/>
              <a:gd name="connsiteY10" fmla="*/ 1818054 h 651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94731" h="6516093">
                <a:moveTo>
                  <a:pt x="274" y="1818054"/>
                </a:moveTo>
                <a:lnTo>
                  <a:pt x="1847647" y="31356"/>
                </a:lnTo>
                <a:lnTo>
                  <a:pt x="5594731" y="0"/>
                </a:lnTo>
                <a:lnTo>
                  <a:pt x="2890371" y="2154908"/>
                </a:lnTo>
                <a:lnTo>
                  <a:pt x="5363561" y="2157177"/>
                </a:lnTo>
                <a:lnTo>
                  <a:pt x="5374907" y="4172033"/>
                </a:lnTo>
                <a:lnTo>
                  <a:pt x="2717929" y="4167496"/>
                </a:lnTo>
                <a:lnTo>
                  <a:pt x="5547082" y="6516093"/>
                </a:lnTo>
                <a:lnTo>
                  <a:pt x="1842101" y="6509086"/>
                </a:lnTo>
                <a:lnTo>
                  <a:pt x="2543" y="4857466"/>
                </a:lnTo>
                <a:cubicBezTo>
                  <a:pt x="4056" y="3284646"/>
                  <a:pt x="-1239" y="3390874"/>
                  <a:pt x="274" y="1818054"/>
                </a:cubicBez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596D17AF-9675-4955-A850-237FA97C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3405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C13686E-6165-4C4F-854C-5A8549FEB3C7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05</a:t>
            </a:r>
          </a:p>
        </p:txBody>
      </p:sp>
      <p:pic>
        <p:nvPicPr>
          <p:cNvPr id="8" name="Image 34">
            <a:extLst>
              <a:ext uri="{FF2B5EF4-FFF2-40B4-BE49-F238E27FC236}">
                <a16:creationId xmlns:a16="http://schemas.microsoft.com/office/drawing/2014/main" id="{5607A903-B690-4E0A-B53F-C1CB9DE3A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23" name="Flowchart: Data 1">
            <a:extLst>
              <a:ext uri="{FF2B5EF4-FFF2-40B4-BE49-F238E27FC236}">
                <a16:creationId xmlns:a16="http://schemas.microsoft.com/office/drawing/2014/main" id="{00ADDCF4-8469-4CD1-B930-10EB939D38A0}"/>
              </a:ext>
            </a:extLst>
          </p:cNvPr>
          <p:cNvSpPr/>
          <p:nvPr userDrawn="1"/>
        </p:nvSpPr>
        <p:spPr>
          <a:xfrm rot="16200000">
            <a:off x="7970191" y="2869465"/>
            <a:ext cx="7182469" cy="139583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6614"/>
              <a:gd name="connsiteX1" fmla="*/ 2000 w 10000"/>
              <a:gd name="connsiteY1" fmla="*/ 0 h 16614"/>
              <a:gd name="connsiteX2" fmla="*/ 10000 w 10000"/>
              <a:gd name="connsiteY2" fmla="*/ 0 h 16614"/>
              <a:gd name="connsiteX3" fmla="*/ 6691 w 10000"/>
              <a:gd name="connsiteY3" fmla="*/ 16614 h 16614"/>
              <a:gd name="connsiteX4" fmla="*/ 0 w 10000"/>
              <a:gd name="connsiteY4" fmla="*/ 10000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1" h="16614">
                <a:moveTo>
                  <a:pt x="0" y="15953"/>
                </a:moveTo>
                <a:lnTo>
                  <a:pt x="3181" y="0"/>
                </a:lnTo>
                <a:lnTo>
                  <a:pt x="11181" y="0"/>
                </a:lnTo>
                <a:lnTo>
                  <a:pt x="7872" y="16614"/>
                </a:lnTo>
                <a:cubicBezTo>
                  <a:pt x="3543" y="16020"/>
                  <a:pt x="2624" y="16173"/>
                  <a:pt x="0" y="15953"/>
                </a:cubicBezTo>
                <a:close/>
              </a:path>
            </a:pathLst>
          </a:cu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D26D92-279D-4D1F-A1AD-D64A1373C933}"/>
              </a:ext>
            </a:extLst>
          </p:cNvPr>
          <p:cNvSpPr/>
          <p:nvPr userDrawn="1"/>
        </p:nvSpPr>
        <p:spPr>
          <a:xfrm>
            <a:off x="0" y="6416565"/>
            <a:ext cx="12192000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3" name="Image 19">
            <a:extLst>
              <a:ext uri="{FF2B5EF4-FFF2-40B4-BE49-F238E27FC236}">
                <a16:creationId xmlns:a16="http://schemas.microsoft.com/office/drawing/2014/main" id="{849B14AD-DEDD-4B95-9667-98FDF81C8F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BA1FF5-D3F8-4646-B991-5C7B14ED88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9" name="ZoneTexte 38">
            <a:extLst>
              <a:ext uri="{FF2B5EF4-FFF2-40B4-BE49-F238E27FC236}">
                <a16:creationId xmlns:a16="http://schemas.microsoft.com/office/drawing/2014/main" id="{035A52FB-2FC5-41AC-BF81-C4B2B1CBE488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F6659E2-C750-4BBE-AB40-A194DF1466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15937" y="0"/>
            <a:ext cx="4847571" cy="6427801"/>
          </a:xfrm>
          <a:custGeom>
            <a:avLst/>
            <a:gdLst>
              <a:gd name="connsiteX0" fmla="*/ 0 w 3371850"/>
              <a:gd name="connsiteY0" fmla="*/ 0 h 3028951"/>
              <a:gd name="connsiteX1" fmla="*/ 3371850 w 3371850"/>
              <a:gd name="connsiteY1" fmla="*/ 0 h 3028951"/>
              <a:gd name="connsiteX2" fmla="*/ 3371850 w 3371850"/>
              <a:gd name="connsiteY2" fmla="*/ 3028951 h 3028951"/>
              <a:gd name="connsiteX3" fmla="*/ 0 w 3371850"/>
              <a:gd name="connsiteY3" fmla="*/ 3028951 h 3028951"/>
              <a:gd name="connsiteX4" fmla="*/ 0 w 3371850"/>
              <a:gd name="connsiteY4" fmla="*/ 0 h 3028951"/>
              <a:gd name="connsiteX0" fmla="*/ 0 w 3514974"/>
              <a:gd name="connsiteY0" fmla="*/ 190831 h 3219782"/>
              <a:gd name="connsiteX1" fmla="*/ 3514974 w 3514974"/>
              <a:gd name="connsiteY1" fmla="*/ 0 h 3219782"/>
              <a:gd name="connsiteX2" fmla="*/ 3371850 w 3514974"/>
              <a:gd name="connsiteY2" fmla="*/ 3219782 h 3219782"/>
              <a:gd name="connsiteX3" fmla="*/ 0 w 3514974"/>
              <a:gd name="connsiteY3" fmla="*/ 3219782 h 3219782"/>
              <a:gd name="connsiteX4" fmla="*/ 0 w 3514974"/>
              <a:gd name="connsiteY4" fmla="*/ 190831 h 3219782"/>
              <a:gd name="connsiteX0" fmla="*/ 0 w 3538938"/>
              <a:gd name="connsiteY0" fmla="*/ 246973 h 3275924"/>
              <a:gd name="connsiteX1" fmla="*/ 3514974 w 3538938"/>
              <a:gd name="connsiteY1" fmla="*/ 56142 h 3275924"/>
              <a:gd name="connsiteX2" fmla="*/ 3538938 w 3538938"/>
              <a:gd name="connsiteY2" fmla="*/ 0 h 3275924"/>
              <a:gd name="connsiteX3" fmla="*/ 3371850 w 3538938"/>
              <a:gd name="connsiteY3" fmla="*/ 3275924 h 3275924"/>
              <a:gd name="connsiteX4" fmla="*/ 0 w 3538938"/>
              <a:gd name="connsiteY4" fmla="*/ 3275924 h 3275924"/>
              <a:gd name="connsiteX5" fmla="*/ 0 w 3538938"/>
              <a:gd name="connsiteY5" fmla="*/ 246973 h 3275924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371850 w 3912649"/>
              <a:gd name="connsiteY3" fmla="*/ 3219782 h 3219782"/>
              <a:gd name="connsiteX4" fmla="*/ 0 w 3912649"/>
              <a:gd name="connsiteY4" fmla="*/ 3219782 h 3219782"/>
              <a:gd name="connsiteX5" fmla="*/ 0 w 3912649"/>
              <a:gd name="connsiteY5" fmla="*/ 190831 h 3219782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888795 w 3912649"/>
              <a:gd name="connsiteY3" fmla="*/ 731037 h 3219782"/>
              <a:gd name="connsiteX4" fmla="*/ 3371850 w 3912649"/>
              <a:gd name="connsiteY4" fmla="*/ 3219782 h 3219782"/>
              <a:gd name="connsiteX5" fmla="*/ 0 w 3912649"/>
              <a:gd name="connsiteY5" fmla="*/ 3219782 h 3219782"/>
              <a:gd name="connsiteX6" fmla="*/ 0 w 3912649"/>
              <a:gd name="connsiteY6" fmla="*/ 190831 h 3219782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912648 w 3912649"/>
              <a:gd name="connsiteY3" fmla="*/ 1152456 h 3219782"/>
              <a:gd name="connsiteX4" fmla="*/ 3371850 w 3912649"/>
              <a:gd name="connsiteY4" fmla="*/ 3219782 h 3219782"/>
              <a:gd name="connsiteX5" fmla="*/ 0 w 3912649"/>
              <a:gd name="connsiteY5" fmla="*/ 3219782 h 3219782"/>
              <a:gd name="connsiteX6" fmla="*/ 0 w 3912649"/>
              <a:gd name="connsiteY6" fmla="*/ 190831 h 3219782"/>
              <a:gd name="connsiteX0" fmla="*/ 2194560 w 3912649"/>
              <a:gd name="connsiteY0" fmla="*/ 0 h 3418565"/>
              <a:gd name="connsiteX1" fmla="*/ 3514974 w 3912649"/>
              <a:gd name="connsiteY1" fmla="*/ 198783 h 3418565"/>
              <a:gd name="connsiteX2" fmla="*/ 3912649 w 3912649"/>
              <a:gd name="connsiteY2" fmla="*/ 890063 h 3418565"/>
              <a:gd name="connsiteX3" fmla="*/ 3912648 w 3912649"/>
              <a:gd name="connsiteY3" fmla="*/ 1351239 h 3418565"/>
              <a:gd name="connsiteX4" fmla="*/ 3371850 w 3912649"/>
              <a:gd name="connsiteY4" fmla="*/ 3418565 h 3418565"/>
              <a:gd name="connsiteX5" fmla="*/ 0 w 3912649"/>
              <a:gd name="connsiteY5" fmla="*/ 3418565 h 3418565"/>
              <a:gd name="connsiteX6" fmla="*/ 2194560 w 3912649"/>
              <a:gd name="connsiteY6" fmla="*/ 0 h 3418565"/>
              <a:gd name="connsiteX0" fmla="*/ 2224895 w 3912649"/>
              <a:gd name="connsiteY0" fmla="*/ 0 h 3429400"/>
              <a:gd name="connsiteX1" fmla="*/ 3514974 w 3912649"/>
              <a:gd name="connsiteY1" fmla="*/ 209618 h 3429400"/>
              <a:gd name="connsiteX2" fmla="*/ 3912649 w 3912649"/>
              <a:gd name="connsiteY2" fmla="*/ 900898 h 3429400"/>
              <a:gd name="connsiteX3" fmla="*/ 3912648 w 3912649"/>
              <a:gd name="connsiteY3" fmla="*/ 1362074 h 3429400"/>
              <a:gd name="connsiteX4" fmla="*/ 3371850 w 3912649"/>
              <a:gd name="connsiteY4" fmla="*/ 3429400 h 3429400"/>
              <a:gd name="connsiteX5" fmla="*/ 0 w 3912649"/>
              <a:gd name="connsiteY5" fmla="*/ 3429400 h 3429400"/>
              <a:gd name="connsiteX6" fmla="*/ 2224895 w 3912649"/>
              <a:gd name="connsiteY6" fmla="*/ 0 h 3429400"/>
              <a:gd name="connsiteX0" fmla="*/ 2224895 w 3912649"/>
              <a:gd name="connsiteY0" fmla="*/ 9231 h 3438631"/>
              <a:gd name="connsiteX1" fmla="*/ 3772826 w 3912649"/>
              <a:gd name="connsiteY1" fmla="*/ 0 h 3438631"/>
              <a:gd name="connsiteX2" fmla="*/ 3912649 w 3912649"/>
              <a:gd name="connsiteY2" fmla="*/ 910129 h 3438631"/>
              <a:gd name="connsiteX3" fmla="*/ 3912648 w 3912649"/>
              <a:gd name="connsiteY3" fmla="*/ 1371305 h 3438631"/>
              <a:gd name="connsiteX4" fmla="*/ 3371850 w 3912649"/>
              <a:gd name="connsiteY4" fmla="*/ 3438631 h 3438631"/>
              <a:gd name="connsiteX5" fmla="*/ 0 w 3912649"/>
              <a:gd name="connsiteY5" fmla="*/ 3438631 h 3438631"/>
              <a:gd name="connsiteX6" fmla="*/ 2224895 w 3912649"/>
              <a:gd name="connsiteY6" fmla="*/ 9231 h 3438631"/>
              <a:gd name="connsiteX0" fmla="*/ 2231395 w 3912649"/>
              <a:gd name="connsiteY0" fmla="*/ 0 h 3440234"/>
              <a:gd name="connsiteX1" fmla="*/ 3772826 w 3912649"/>
              <a:gd name="connsiteY1" fmla="*/ 1603 h 3440234"/>
              <a:gd name="connsiteX2" fmla="*/ 3912649 w 3912649"/>
              <a:gd name="connsiteY2" fmla="*/ 911732 h 3440234"/>
              <a:gd name="connsiteX3" fmla="*/ 3912648 w 3912649"/>
              <a:gd name="connsiteY3" fmla="*/ 1372908 h 3440234"/>
              <a:gd name="connsiteX4" fmla="*/ 3371850 w 3912649"/>
              <a:gd name="connsiteY4" fmla="*/ 3440234 h 3440234"/>
              <a:gd name="connsiteX5" fmla="*/ 0 w 3912649"/>
              <a:gd name="connsiteY5" fmla="*/ 3440234 h 3440234"/>
              <a:gd name="connsiteX6" fmla="*/ 2231395 w 3912649"/>
              <a:gd name="connsiteY6" fmla="*/ 0 h 3440234"/>
              <a:gd name="connsiteX0" fmla="*/ 2224894 w 3912649"/>
              <a:gd name="connsiteY0" fmla="*/ 0 h 3440234"/>
              <a:gd name="connsiteX1" fmla="*/ 3772826 w 3912649"/>
              <a:gd name="connsiteY1" fmla="*/ 1603 h 3440234"/>
              <a:gd name="connsiteX2" fmla="*/ 3912649 w 3912649"/>
              <a:gd name="connsiteY2" fmla="*/ 911732 h 3440234"/>
              <a:gd name="connsiteX3" fmla="*/ 3912648 w 3912649"/>
              <a:gd name="connsiteY3" fmla="*/ 1372908 h 3440234"/>
              <a:gd name="connsiteX4" fmla="*/ 3371850 w 3912649"/>
              <a:gd name="connsiteY4" fmla="*/ 3440234 h 3440234"/>
              <a:gd name="connsiteX5" fmla="*/ 0 w 3912649"/>
              <a:gd name="connsiteY5" fmla="*/ 3440234 h 3440234"/>
              <a:gd name="connsiteX6" fmla="*/ 2224894 w 3912649"/>
              <a:gd name="connsiteY6" fmla="*/ 0 h 3440234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4987393 w 4987394"/>
              <a:gd name="connsiteY3" fmla="*/ 1372908 h 6439119"/>
              <a:gd name="connsiteX4" fmla="*/ 4446595 w 4987394"/>
              <a:gd name="connsiteY4" fmla="*/ 3440234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4987393 w 4987394"/>
              <a:gd name="connsiteY3" fmla="*/ 1372908 h 6439119"/>
              <a:gd name="connsiteX4" fmla="*/ 2174883 w 4987394"/>
              <a:gd name="connsiteY4" fmla="*/ 6426322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2891893 w 4987394"/>
              <a:gd name="connsiteY3" fmla="*/ 5106708 h 6439119"/>
              <a:gd name="connsiteX4" fmla="*/ 2174883 w 4987394"/>
              <a:gd name="connsiteY4" fmla="*/ 6426322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2896657 w 4847571"/>
              <a:gd name="connsiteY2" fmla="*/ 6250494 h 6439119"/>
              <a:gd name="connsiteX3" fmla="*/ 2891893 w 4847571"/>
              <a:gd name="connsiteY3" fmla="*/ 5106708 h 6439119"/>
              <a:gd name="connsiteX4" fmla="*/ 2174883 w 4847571"/>
              <a:gd name="connsiteY4" fmla="*/ 6426322 h 6439119"/>
              <a:gd name="connsiteX5" fmla="*/ 0 w 4847571"/>
              <a:gd name="connsiteY5" fmla="*/ 6439119 h 6439119"/>
              <a:gd name="connsiteX6" fmla="*/ 3299639 w 4847571"/>
              <a:gd name="connsiteY6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3578084 w 4847571"/>
              <a:gd name="connsiteY2" fmla="*/ 4045074 h 6439119"/>
              <a:gd name="connsiteX3" fmla="*/ 2896657 w 4847571"/>
              <a:gd name="connsiteY3" fmla="*/ 6250494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896657 w 4847571"/>
              <a:gd name="connsiteY3" fmla="*/ 6250494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91893 w 4847571"/>
              <a:gd name="connsiteY4" fmla="*/ 5106708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905145 w 4847571"/>
              <a:gd name="connsiteY4" fmla="*/ 5040447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83942 w 4847571"/>
              <a:gd name="connsiteY4" fmla="*/ 5080203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7571" h="6439119">
                <a:moveTo>
                  <a:pt x="3299639" y="0"/>
                </a:moveTo>
                <a:lnTo>
                  <a:pt x="4847571" y="1603"/>
                </a:lnTo>
                <a:cubicBezTo>
                  <a:pt x="4846684" y="2141589"/>
                  <a:pt x="4845796" y="4281576"/>
                  <a:pt x="4844909" y="6421562"/>
                </a:cubicBezTo>
                <a:lnTo>
                  <a:pt x="2901419" y="6426707"/>
                </a:lnTo>
                <a:cubicBezTo>
                  <a:pt x="2901419" y="6580432"/>
                  <a:pt x="2883942" y="4926478"/>
                  <a:pt x="2883942" y="5080203"/>
                </a:cubicBezTo>
                <a:lnTo>
                  <a:pt x="2180184" y="6428972"/>
                </a:lnTo>
                <a:lnTo>
                  <a:pt x="0" y="6439119"/>
                </a:lnTo>
                <a:lnTo>
                  <a:pt x="3299639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Photo illustrative de votre propos (</a:t>
            </a:r>
            <a:r>
              <a:rPr lang="fr-FR" dirty="0" err="1"/>
              <a:t>cf</a:t>
            </a:r>
            <a:r>
              <a:rPr lang="fr-FR" dirty="0"/>
              <a:t> banque d’image)</a:t>
            </a:r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139D92DD-A631-43DD-A969-0F3C903B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8760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53478B9-B2D8-4F5C-9FBB-BA8CAD3422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88982" y="-12037"/>
            <a:ext cx="5095398" cy="6428602"/>
          </a:xfrm>
          <a:custGeom>
            <a:avLst/>
            <a:gdLst>
              <a:gd name="connsiteX0" fmla="*/ 0 w 3937000"/>
              <a:gd name="connsiteY0" fmla="*/ 0 h 6416675"/>
              <a:gd name="connsiteX1" fmla="*/ 3937000 w 3937000"/>
              <a:gd name="connsiteY1" fmla="*/ 0 h 6416675"/>
              <a:gd name="connsiteX2" fmla="*/ 3937000 w 3937000"/>
              <a:gd name="connsiteY2" fmla="*/ 6416675 h 6416675"/>
              <a:gd name="connsiteX3" fmla="*/ 0 w 3937000"/>
              <a:gd name="connsiteY3" fmla="*/ 6416675 h 6416675"/>
              <a:gd name="connsiteX4" fmla="*/ 0 w 3937000"/>
              <a:gd name="connsiteY4" fmla="*/ 0 h 6416675"/>
              <a:gd name="connsiteX0" fmla="*/ 0 w 3937000"/>
              <a:gd name="connsiteY0" fmla="*/ 0 h 6416675"/>
              <a:gd name="connsiteX1" fmla="*/ 3937000 w 3937000"/>
              <a:gd name="connsiteY1" fmla="*/ 0 h 6416675"/>
              <a:gd name="connsiteX2" fmla="*/ 3936682 w 3937000"/>
              <a:gd name="connsiteY2" fmla="*/ 3520440 h 6416675"/>
              <a:gd name="connsiteX3" fmla="*/ 3937000 w 3937000"/>
              <a:gd name="connsiteY3" fmla="*/ 6416675 h 6416675"/>
              <a:gd name="connsiteX4" fmla="*/ 0 w 3937000"/>
              <a:gd name="connsiteY4" fmla="*/ 6416675 h 6416675"/>
              <a:gd name="connsiteX5" fmla="*/ 0 w 3937000"/>
              <a:gd name="connsiteY5" fmla="*/ 0 h 6416675"/>
              <a:gd name="connsiteX0" fmla="*/ 0 w 5506402"/>
              <a:gd name="connsiteY0" fmla="*/ 0 h 6416675"/>
              <a:gd name="connsiteX1" fmla="*/ 3937000 w 5506402"/>
              <a:gd name="connsiteY1" fmla="*/ 0 h 6416675"/>
              <a:gd name="connsiteX2" fmla="*/ 5506402 w 5506402"/>
              <a:gd name="connsiteY2" fmla="*/ 4541520 h 6416675"/>
              <a:gd name="connsiteX3" fmla="*/ 3937000 w 5506402"/>
              <a:gd name="connsiteY3" fmla="*/ 6416675 h 6416675"/>
              <a:gd name="connsiteX4" fmla="*/ 0 w 5506402"/>
              <a:gd name="connsiteY4" fmla="*/ 6416675 h 6416675"/>
              <a:gd name="connsiteX5" fmla="*/ 0 w 5506402"/>
              <a:gd name="connsiteY5" fmla="*/ 0 h 6416675"/>
              <a:gd name="connsiteX0" fmla="*/ 0 w 5506402"/>
              <a:gd name="connsiteY0" fmla="*/ 0 h 6416675"/>
              <a:gd name="connsiteX1" fmla="*/ 3937000 w 5506402"/>
              <a:gd name="connsiteY1" fmla="*/ 0 h 6416675"/>
              <a:gd name="connsiteX2" fmla="*/ 4840922 w 5506402"/>
              <a:gd name="connsiteY2" fmla="*/ 2606040 h 6416675"/>
              <a:gd name="connsiteX3" fmla="*/ 5506402 w 5506402"/>
              <a:gd name="connsiteY3" fmla="*/ 4541520 h 6416675"/>
              <a:gd name="connsiteX4" fmla="*/ 3937000 w 5506402"/>
              <a:gd name="connsiteY4" fmla="*/ 6416675 h 6416675"/>
              <a:gd name="connsiteX5" fmla="*/ 0 w 5506402"/>
              <a:gd name="connsiteY5" fmla="*/ 6416675 h 6416675"/>
              <a:gd name="connsiteX6" fmla="*/ 0 w 5506402"/>
              <a:gd name="connsiteY6" fmla="*/ 0 h 6416675"/>
              <a:gd name="connsiteX0" fmla="*/ 0 w 5521642"/>
              <a:gd name="connsiteY0" fmla="*/ 0 h 6416675"/>
              <a:gd name="connsiteX1" fmla="*/ 3937000 w 5521642"/>
              <a:gd name="connsiteY1" fmla="*/ 0 h 6416675"/>
              <a:gd name="connsiteX2" fmla="*/ 5521642 w 5521642"/>
              <a:gd name="connsiteY2" fmla="*/ 2133600 h 6416675"/>
              <a:gd name="connsiteX3" fmla="*/ 5506402 w 5521642"/>
              <a:gd name="connsiteY3" fmla="*/ 4541520 h 6416675"/>
              <a:gd name="connsiteX4" fmla="*/ 3937000 w 5521642"/>
              <a:gd name="connsiteY4" fmla="*/ 6416675 h 6416675"/>
              <a:gd name="connsiteX5" fmla="*/ 0 w 5521642"/>
              <a:gd name="connsiteY5" fmla="*/ 6416675 h 6416675"/>
              <a:gd name="connsiteX6" fmla="*/ 0 w 5521642"/>
              <a:gd name="connsiteY6" fmla="*/ 0 h 6416675"/>
              <a:gd name="connsiteX0" fmla="*/ 318 w 5521960"/>
              <a:gd name="connsiteY0" fmla="*/ 0 h 6416675"/>
              <a:gd name="connsiteX1" fmla="*/ 3937318 w 5521960"/>
              <a:gd name="connsiteY1" fmla="*/ 0 h 6416675"/>
              <a:gd name="connsiteX2" fmla="*/ 5521960 w 5521960"/>
              <a:gd name="connsiteY2" fmla="*/ 2133600 h 6416675"/>
              <a:gd name="connsiteX3" fmla="*/ 5506720 w 5521960"/>
              <a:gd name="connsiteY3" fmla="*/ 4541520 h 6416675"/>
              <a:gd name="connsiteX4" fmla="*/ 3937318 w 5521960"/>
              <a:gd name="connsiteY4" fmla="*/ 6416675 h 6416675"/>
              <a:gd name="connsiteX5" fmla="*/ 318 w 5521960"/>
              <a:gd name="connsiteY5" fmla="*/ 6416675 h 6416675"/>
              <a:gd name="connsiteX6" fmla="*/ 0 w 5521960"/>
              <a:gd name="connsiteY6" fmla="*/ 3708400 h 6416675"/>
              <a:gd name="connsiteX7" fmla="*/ 318 w 5521960"/>
              <a:gd name="connsiteY7" fmla="*/ 0 h 6416675"/>
              <a:gd name="connsiteX0" fmla="*/ 529080 w 5521960"/>
              <a:gd name="connsiteY0" fmla="*/ 0 h 6420650"/>
              <a:gd name="connsiteX1" fmla="*/ 3937318 w 5521960"/>
              <a:gd name="connsiteY1" fmla="*/ 3975 h 6420650"/>
              <a:gd name="connsiteX2" fmla="*/ 5521960 w 5521960"/>
              <a:gd name="connsiteY2" fmla="*/ 2137575 h 6420650"/>
              <a:gd name="connsiteX3" fmla="*/ 5506720 w 5521960"/>
              <a:gd name="connsiteY3" fmla="*/ 4545495 h 6420650"/>
              <a:gd name="connsiteX4" fmla="*/ 3937318 w 5521960"/>
              <a:gd name="connsiteY4" fmla="*/ 6420650 h 6420650"/>
              <a:gd name="connsiteX5" fmla="*/ 318 w 5521960"/>
              <a:gd name="connsiteY5" fmla="*/ 6420650 h 6420650"/>
              <a:gd name="connsiteX6" fmla="*/ 0 w 5521960"/>
              <a:gd name="connsiteY6" fmla="*/ 3712375 h 6420650"/>
              <a:gd name="connsiteX7" fmla="*/ 529080 w 5521960"/>
              <a:gd name="connsiteY7" fmla="*/ 0 h 6420650"/>
              <a:gd name="connsiteX0" fmla="*/ 529080 w 5521960"/>
              <a:gd name="connsiteY0" fmla="*/ 7952 h 6428602"/>
              <a:gd name="connsiteX1" fmla="*/ 3837927 w 5521960"/>
              <a:gd name="connsiteY1" fmla="*/ 0 h 6428602"/>
              <a:gd name="connsiteX2" fmla="*/ 5521960 w 5521960"/>
              <a:gd name="connsiteY2" fmla="*/ 2145527 h 6428602"/>
              <a:gd name="connsiteX3" fmla="*/ 5506720 w 5521960"/>
              <a:gd name="connsiteY3" fmla="*/ 4553447 h 6428602"/>
              <a:gd name="connsiteX4" fmla="*/ 3937318 w 5521960"/>
              <a:gd name="connsiteY4" fmla="*/ 6428602 h 6428602"/>
              <a:gd name="connsiteX5" fmla="*/ 318 w 5521960"/>
              <a:gd name="connsiteY5" fmla="*/ 6428602 h 6428602"/>
              <a:gd name="connsiteX6" fmla="*/ 0 w 5521960"/>
              <a:gd name="connsiteY6" fmla="*/ 3720327 h 6428602"/>
              <a:gd name="connsiteX7" fmla="*/ 529080 w 5521960"/>
              <a:gd name="connsiteY7" fmla="*/ 7952 h 6428602"/>
              <a:gd name="connsiteX0" fmla="*/ 528762 w 5521642"/>
              <a:gd name="connsiteY0" fmla="*/ 7952 h 6428602"/>
              <a:gd name="connsiteX1" fmla="*/ 3837609 w 5521642"/>
              <a:gd name="connsiteY1" fmla="*/ 0 h 6428602"/>
              <a:gd name="connsiteX2" fmla="*/ 5521642 w 5521642"/>
              <a:gd name="connsiteY2" fmla="*/ 2145527 h 6428602"/>
              <a:gd name="connsiteX3" fmla="*/ 5506402 w 5521642"/>
              <a:gd name="connsiteY3" fmla="*/ 4553447 h 6428602"/>
              <a:gd name="connsiteX4" fmla="*/ 3937000 w 5521642"/>
              <a:gd name="connsiteY4" fmla="*/ 6428602 h 6428602"/>
              <a:gd name="connsiteX5" fmla="*/ 0 w 5521642"/>
              <a:gd name="connsiteY5" fmla="*/ 6428602 h 6428602"/>
              <a:gd name="connsiteX6" fmla="*/ 3188176 w 5521642"/>
              <a:gd name="connsiteY6" fmla="*/ 3420289 h 6428602"/>
              <a:gd name="connsiteX7" fmla="*/ 528762 w 5521642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53447 h 6428602"/>
              <a:gd name="connsiteX4" fmla="*/ 3510756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53447 h 6428602"/>
              <a:gd name="connsiteX4" fmla="*/ 3515518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34397 h 6428602"/>
              <a:gd name="connsiteX4" fmla="*/ 3515518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5398" h="6428602">
                <a:moveTo>
                  <a:pt x="102518" y="7952"/>
                </a:moveTo>
                <a:lnTo>
                  <a:pt x="3411365" y="0"/>
                </a:lnTo>
                <a:lnTo>
                  <a:pt x="5095398" y="2145527"/>
                </a:lnTo>
                <a:lnTo>
                  <a:pt x="5080158" y="4534397"/>
                </a:lnTo>
                <a:lnTo>
                  <a:pt x="3515518" y="6428602"/>
                </a:lnTo>
                <a:lnTo>
                  <a:pt x="0" y="6426221"/>
                </a:lnTo>
                <a:lnTo>
                  <a:pt x="2761932" y="3420289"/>
                </a:lnTo>
                <a:lnTo>
                  <a:pt x="102518" y="7952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C7FC3EB-A097-454D-8E04-0AAB51F64ABE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06</a:t>
            </a:r>
          </a:p>
        </p:txBody>
      </p:sp>
      <p:pic>
        <p:nvPicPr>
          <p:cNvPr id="17" name="Image 34">
            <a:extLst>
              <a:ext uri="{FF2B5EF4-FFF2-40B4-BE49-F238E27FC236}">
                <a16:creationId xmlns:a16="http://schemas.microsoft.com/office/drawing/2014/main" id="{5361C023-F153-41C2-80B8-5C607B29A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A379A1-8CC9-4A5D-94B0-706A66A9D8E5}"/>
              </a:ext>
            </a:extLst>
          </p:cNvPr>
          <p:cNvSpPr/>
          <p:nvPr userDrawn="1"/>
        </p:nvSpPr>
        <p:spPr>
          <a:xfrm>
            <a:off x="7620" y="6416566"/>
            <a:ext cx="12184380" cy="453488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5" name="Image 19">
            <a:extLst>
              <a:ext uri="{FF2B5EF4-FFF2-40B4-BE49-F238E27FC236}">
                <a16:creationId xmlns:a16="http://schemas.microsoft.com/office/drawing/2014/main" id="{59DED837-464E-4DC6-8CA6-556C6EF19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FD1D570-2492-408F-B398-58C7F56771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27" name="ZoneTexte 38">
            <a:extLst>
              <a:ext uri="{FF2B5EF4-FFF2-40B4-BE49-F238E27FC236}">
                <a16:creationId xmlns:a16="http://schemas.microsoft.com/office/drawing/2014/main" id="{D8227A78-7F24-4535-81A2-B8A1AA73AA80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2532C0AB-6464-4B79-9F2C-DD793F63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2536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3CACF39-E06D-433D-BAE1-2A4C5C73C9C6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07</a:t>
            </a:r>
          </a:p>
        </p:txBody>
      </p:sp>
      <p:pic>
        <p:nvPicPr>
          <p:cNvPr id="7" name="Image 34">
            <a:extLst>
              <a:ext uri="{FF2B5EF4-FFF2-40B4-BE49-F238E27FC236}">
                <a16:creationId xmlns:a16="http://schemas.microsoft.com/office/drawing/2014/main" id="{84D8F239-27EA-49C3-B8A8-1ED7BA1E47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181E79-D3BE-436C-ADF7-3E837D0D4EA4}"/>
              </a:ext>
            </a:extLst>
          </p:cNvPr>
          <p:cNvSpPr/>
          <p:nvPr userDrawn="1"/>
        </p:nvSpPr>
        <p:spPr>
          <a:xfrm>
            <a:off x="0" y="6429380"/>
            <a:ext cx="12209493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4" name="Image 19">
            <a:extLst>
              <a:ext uri="{FF2B5EF4-FFF2-40B4-BE49-F238E27FC236}">
                <a16:creationId xmlns:a16="http://schemas.microsoft.com/office/drawing/2014/main" id="{1BD14FD1-EC63-44FF-B020-5EB9040A60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040C906-B8A4-446B-9986-DD6572C288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6" name="ZoneTexte 38">
            <a:extLst>
              <a:ext uri="{FF2B5EF4-FFF2-40B4-BE49-F238E27FC236}">
                <a16:creationId xmlns:a16="http://schemas.microsoft.com/office/drawing/2014/main" id="{06AD0E0C-5A17-4705-AB64-9A4C09259533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CACEE87-1B76-4FBC-BA7A-D54703802E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9718" y="-14142"/>
            <a:ext cx="4549775" cy="6488112"/>
          </a:xfrm>
          <a:custGeom>
            <a:avLst/>
            <a:gdLst>
              <a:gd name="connsiteX0" fmla="*/ 0 w 4360862"/>
              <a:gd name="connsiteY0" fmla="*/ 0 h 6416675"/>
              <a:gd name="connsiteX1" fmla="*/ 4360862 w 4360862"/>
              <a:gd name="connsiteY1" fmla="*/ 0 h 6416675"/>
              <a:gd name="connsiteX2" fmla="*/ 4360862 w 4360862"/>
              <a:gd name="connsiteY2" fmla="*/ 6416675 h 6416675"/>
              <a:gd name="connsiteX3" fmla="*/ 0 w 4360862"/>
              <a:gd name="connsiteY3" fmla="*/ 6416675 h 6416675"/>
              <a:gd name="connsiteX4" fmla="*/ 0 w 4360862"/>
              <a:gd name="connsiteY4" fmla="*/ 0 h 6416675"/>
              <a:gd name="connsiteX0" fmla="*/ 0 w 4379912"/>
              <a:gd name="connsiteY0" fmla="*/ 0 h 6440487"/>
              <a:gd name="connsiteX1" fmla="*/ 4379912 w 4379912"/>
              <a:gd name="connsiteY1" fmla="*/ 23812 h 6440487"/>
              <a:gd name="connsiteX2" fmla="*/ 4379912 w 4379912"/>
              <a:gd name="connsiteY2" fmla="*/ 6440487 h 6440487"/>
              <a:gd name="connsiteX3" fmla="*/ 19050 w 4379912"/>
              <a:gd name="connsiteY3" fmla="*/ 6440487 h 6440487"/>
              <a:gd name="connsiteX4" fmla="*/ 0 w 4379912"/>
              <a:gd name="connsiteY4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4379912 w 4379912"/>
              <a:gd name="connsiteY2" fmla="*/ 6440487 h 6440487"/>
              <a:gd name="connsiteX3" fmla="*/ 19050 w 4379912"/>
              <a:gd name="connsiteY3" fmla="*/ 6440487 h 6440487"/>
              <a:gd name="connsiteX4" fmla="*/ 0 w 4379912"/>
              <a:gd name="connsiteY4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844800 w 4379912"/>
              <a:gd name="connsiteY2" fmla="*/ 904875 h 6440487"/>
              <a:gd name="connsiteX3" fmla="*/ 4379912 w 4379912"/>
              <a:gd name="connsiteY3" fmla="*/ 6440487 h 6440487"/>
              <a:gd name="connsiteX4" fmla="*/ 19050 w 4379912"/>
              <a:gd name="connsiteY4" fmla="*/ 6440487 h 6440487"/>
              <a:gd name="connsiteX5" fmla="*/ 0 w 4379912"/>
              <a:gd name="connsiteY5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797175 w 4379912"/>
              <a:gd name="connsiteY2" fmla="*/ 1362075 h 6440487"/>
              <a:gd name="connsiteX3" fmla="*/ 4379912 w 4379912"/>
              <a:gd name="connsiteY3" fmla="*/ 6440487 h 6440487"/>
              <a:gd name="connsiteX4" fmla="*/ 19050 w 4379912"/>
              <a:gd name="connsiteY4" fmla="*/ 6440487 h 6440487"/>
              <a:gd name="connsiteX5" fmla="*/ 0 w 4379912"/>
              <a:gd name="connsiteY5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797175 w 4379912"/>
              <a:gd name="connsiteY2" fmla="*/ 1362075 h 6440487"/>
              <a:gd name="connsiteX3" fmla="*/ 2906712 w 4379912"/>
              <a:gd name="connsiteY3" fmla="*/ 1738312 h 6440487"/>
              <a:gd name="connsiteX4" fmla="*/ 4379912 w 4379912"/>
              <a:gd name="connsiteY4" fmla="*/ 6440487 h 6440487"/>
              <a:gd name="connsiteX5" fmla="*/ 19050 w 4379912"/>
              <a:gd name="connsiteY5" fmla="*/ 6440487 h 6440487"/>
              <a:gd name="connsiteX6" fmla="*/ 0 w 4379912"/>
              <a:gd name="connsiteY6" fmla="*/ 0 h 6440487"/>
              <a:gd name="connsiteX0" fmla="*/ 0 w 4540249"/>
              <a:gd name="connsiteY0" fmla="*/ 0 h 6440487"/>
              <a:gd name="connsiteX1" fmla="*/ 2593974 w 4540249"/>
              <a:gd name="connsiteY1" fmla="*/ 4762 h 6440487"/>
              <a:gd name="connsiteX2" fmla="*/ 2797175 w 4540249"/>
              <a:gd name="connsiteY2" fmla="*/ 1362075 h 6440487"/>
              <a:gd name="connsiteX3" fmla="*/ 4540249 w 4540249"/>
              <a:gd name="connsiteY3" fmla="*/ 576262 h 6440487"/>
              <a:gd name="connsiteX4" fmla="*/ 4379912 w 4540249"/>
              <a:gd name="connsiteY4" fmla="*/ 6440487 h 6440487"/>
              <a:gd name="connsiteX5" fmla="*/ 19050 w 4540249"/>
              <a:gd name="connsiteY5" fmla="*/ 6440487 h 6440487"/>
              <a:gd name="connsiteX6" fmla="*/ 0 w 4540249"/>
              <a:gd name="connsiteY6" fmla="*/ 0 h 6440487"/>
              <a:gd name="connsiteX0" fmla="*/ 0 w 4540249"/>
              <a:gd name="connsiteY0" fmla="*/ 0 h 6440487"/>
              <a:gd name="connsiteX1" fmla="*/ 2593974 w 4540249"/>
              <a:gd name="connsiteY1" fmla="*/ 4762 h 6440487"/>
              <a:gd name="connsiteX2" fmla="*/ 2797175 w 4540249"/>
              <a:gd name="connsiteY2" fmla="*/ 1362075 h 6440487"/>
              <a:gd name="connsiteX3" fmla="*/ 4540249 w 4540249"/>
              <a:gd name="connsiteY3" fmla="*/ 576262 h 6440487"/>
              <a:gd name="connsiteX4" fmla="*/ 4449762 w 4540249"/>
              <a:gd name="connsiteY4" fmla="*/ 3590925 h 6440487"/>
              <a:gd name="connsiteX5" fmla="*/ 4379912 w 4540249"/>
              <a:gd name="connsiteY5" fmla="*/ 6440487 h 6440487"/>
              <a:gd name="connsiteX6" fmla="*/ 19050 w 4540249"/>
              <a:gd name="connsiteY6" fmla="*/ 6440487 h 6440487"/>
              <a:gd name="connsiteX7" fmla="*/ 0 w 4540249"/>
              <a:gd name="connsiteY7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4379912 w 4549775"/>
              <a:gd name="connsiteY5" fmla="*/ 6440487 h 6440487"/>
              <a:gd name="connsiteX6" fmla="*/ 19050 w 4549775"/>
              <a:gd name="connsiteY6" fmla="*/ 6440487 h 6440487"/>
              <a:gd name="connsiteX7" fmla="*/ 0 w 4549775"/>
              <a:gd name="connsiteY7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4416425 w 4549775"/>
              <a:gd name="connsiteY5" fmla="*/ 5686425 h 6440487"/>
              <a:gd name="connsiteX6" fmla="*/ 4379912 w 4549775"/>
              <a:gd name="connsiteY6" fmla="*/ 6440487 h 6440487"/>
              <a:gd name="connsiteX7" fmla="*/ 19050 w 4549775"/>
              <a:gd name="connsiteY7" fmla="*/ 6440487 h 6440487"/>
              <a:gd name="connsiteX8" fmla="*/ 0 w 4549775"/>
              <a:gd name="connsiteY8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3201988 w 4549775"/>
              <a:gd name="connsiteY5" fmla="*/ 4090987 h 6440487"/>
              <a:gd name="connsiteX6" fmla="*/ 4379912 w 4549775"/>
              <a:gd name="connsiteY6" fmla="*/ 6440487 h 6440487"/>
              <a:gd name="connsiteX7" fmla="*/ 19050 w 4549775"/>
              <a:gd name="connsiteY7" fmla="*/ 6440487 h 6440487"/>
              <a:gd name="connsiteX8" fmla="*/ 0 w 4549775"/>
              <a:gd name="connsiteY8" fmla="*/ 0 h 6440487"/>
              <a:gd name="connsiteX0" fmla="*/ 0 w 4549775"/>
              <a:gd name="connsiteY0" fmla="*/ 0 h 6450012"/>
              <a:gd name="connsiteX1" fmla="*/ 2593974 w 4549775"/>
              <a:gd name="connsiteY1" fmla="*/ 4762 h 6450012"/>
              <a:gd name="connsiteX2" fmla="*/ 2797175 w 4549775"/>
              <a:gd name="connsiteY2" fmla="*/ 1362075 h 6450012"/>
              <a:gd name="connsiteX3" fmla="*/ 4540249 w 4549775"/>
              <a:gd name="connsiteY3" fmla="*/ 576262 h 6450012"/>
              <a:gd name="connsiteX4" fmla="*/ 4549775 w 4549775"/>
              <a:gd name="connsiteY4" fmla="*/ 3443288 h 6450012"/>
              <a:gd name="connsiteX5" fmla="*/ 3201988 w 4549775"/>
              <a:gd name="connsiteY5" fmla="*/ 4090987 h 6450012"/>
              <a:gd name="connsiteX6" fmla="*/ 3522662 w 4549775"/>
              <a:gd name="connsiteY6" fmla="*/ 6450012 h 6450012"/>
              <a:gd name="connsiteX7" fmla="*/ 19050 w 4549775"/>
              <a:gd name="connsiteY7" fmla="*/ 6440487 h 6450012"/>
              <a:gd name="connsiteX8" fmla="*/ 0 w 4549775"/>
              <a:gd name="connsiteY8" fmla="*/ 0 h 6450012"/>
              <a:gd name="connsiteX0" fmla="*/ 0 w 4549775"/>
              <a:gd name="connsiteY0" fmla="*/ 0 h 6459537"/>
              <a:gd name="connsiteX1" fmla="*/ 2593974 w 4549775"/>
              <a:gd name="connsiteY1" fmla="*/ 4762 h 6459537"/>
              <a:gd name="connsiteX2" fmla="*/ 2797175 w 4549775"/>
              <a:gd name="connsiteY2" fmla="*/ 1362075 h 6459537"/>
              <a:gd name="connsiteX3" fmla="*/ 4540249 w 4549775"/>
              <a:gd name="connsiteY3" fmla="*/ 576262 h 6459537"/>
              <a:gd name="connsiteX4" fmla="*/ 4549775 w 4549775"/>
              <a:gd name="connsiteY4" fmla="*/ 3443288 h 6459537"/>
              <a:gd name="connsiteX5" fmla="*/ 3201988 w 4549775"/>
              <a:gd name="connsiteY5" fmla="*/ 4090987 h 6459537"/>
              <a:gd name="connsiteX6" fmla="*/ 3522662 w 4549775"/>
              <a:gd name="connsiteY6" fmla="*/ 6450012 h 6459537"/>
              <a:gd name="connsiteX7" fmla="*/ 876300 w 4549775"/>
              <a:gd name="connsiteY7" fmla="*/ 6459537 h 6459537"/>
              <a:gd name="connsiteX8" fmla="*/ 0 w 4549775"/>
              <a:gd name="connsiteY8" fmla="*/ 0 h 6459537"/>
              <a:gd name="connsiteX0" fmla="*/ 0 w 4549775"/>
              <a:gd name="connsiteY0" fmla="*/ 0 h 6488112"/>
              <a:gd name="connsiteX1" fmla="*/ 2593974 w 4549775"/>
              <a:gd name="connsiteY1" fmla="*/ 4762 h 6488112"/>
              <a:gd name="connsiteX2" fmla="*/ 2797175 w 4549775"/>
              <a:gd name="connsiteY2" fmla="*/ 1362075 h 6488112"/>
              <a:gd name="connsiteX3" fmla="*/ 4540249 w 4549775"/>
              <a:gd name="connsiteY3" fmla="*/ 576262 h 6488112"/>
              <a:gd name="connsiteX4" fmla="*/ 4549775 w 4549775"/>
              <a:gd name="connsiteY4" fmla="*/ 3443288 h 6488112"/>
              <a:gd name="connsiteX5" fmla="*/ 3201988 w 4549775"/>
              <a:gd name="connsiteY5" fmla="*/ 4090987 h 6488112"/>
              <a:gd name="connsiteX6" fmla="*/ 3527424 w 4549775"/>
              <a:gd name="connsiteY6" fmla="*/ 6488112 h 6488112"/>
              <a:gd name="connsiteX7" fmla="*/ 876300 w 4549775"/>
              <a:gd name="connsiteY7" fmla="*/ 6459537 h 6488112"/>
              <a:gd name="connsiteX8" fmla="*/ 0 w 4549775"/>
              <a:gd name="connsiteY8" fmla="*/ 0 h 648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9775" h="6488112">
                <a:moveTo>
                  <a:pt x="0" y="0"/>
                </a:moveTo>
                <a:lnTo>
                  <a:pt x="2593974" y="4762"/>
                </a:lnTo>
                <a:lnTo>
                  <a:pt x="2797175" y="1362075"/>
                </a:lnTo>
                <a:lnTo>
                  <a:pt x="4540249" y="576262"/>
                </a:lnTo>
                <a:cubicBezTo>
                  <a:pt x="4543424" y="1531937"/>
                  <a:pt x="4546600" y="2487613"/>
                  <a:pt x="4549775" y="3443288"/>
                </a:cubicBezTo>
                <a:lnTo>
                  <a:pt x="3201988" y="4090987"/>
                </a:lnTo>
                <a:lnTo>
                  <a:pt x="3527424" y="6488112"/>
                </a:lnTo>
                <a:lnTo>
                  <a:pt x="876300" y="645953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61CBF529-AD8F-49DE-A752-9049D866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257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075E12D-08DF-FD4F-8485-128224D5F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0A9FEC-65A9-E646-9D38-49159178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A22814-83AD-094E-B5E0-171354E3A4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636D5-ADE1-CF4E-AD63-9E1A76D3CF25}" type="datetime1">
              <a:rPr lang="fr-FR" smtClean="0"/>
              <a:t>28/09/2020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BE4173-B88A-3544-A3E2-E6AB26682A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3FD222-1010-5C4E-984A-A884041F9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F315A-A0BC-5B42-ACD2-EBC7A1C04A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24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72" r:id="rId7"/>
    <p:sldLayoutId id="2147483673" r:id="rId8"/>
    <p:sldLayoutId id="2147483674" r:id="rId9"/>
    <p:sldLayoutId id="2147483657" r:id="rId10"/>
    <p:sldLayoutId id="2147483659" r:id="rId11"/>
    <p:sldLayoutId id="2147483670" r:id="rId12"/>
    <p:sldLayoutId id="2147483658" r:id="rId13"/>
    <p:sldLayoutId id="2147483671" r:id="rId14"/>
    <p:sldLayoutId id="2147483663" r:id="rId15"/>
    <p:sldLayoutId id="2147483669" r:id="rId16"/>
    <p:sldLayoutId id="2147483665" r:id="rId17"/>
    <p:sldLayoutId id="2147483664" r:id="rId18"/>
    <p:sldLayoutId id="2147483666" r:id="rId19"/>
    <p:sldLayoutId id="2147483667" r:id="rId20"/>
    <p:sldLayoutId id="2147483668" r:id="rId21"/>
    <p:sldLayoutId id="2147483650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DAC384F-F478-44D2-8520-794AED1A5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3B82A0D-C8BF-445A-A712-2347123D35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255488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9B5ED0-6DD7-4D82-B8EC-1D5EC5881A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FR" sz="4000" b="1" dirty="0" err="1">
                <a:solidFill>
                  <a:srgbClr val="EE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PaceTrak</a:t>
            </a:r>
            <a:r>
              <a:rPr lang="fr-FR" sz="4000" b="1" dirty="0">
                <a:solidFill>
                  <a:srgbClr val="EE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fr-FR" sz="4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Manual Count</a:t>
            </a:r>
          </a:p>
          <a:p>
            <a:endParaRPr lang="fr-FR" sz="4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61B1B14-D45D-4BA4-B509-F80178070A5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1596" r="31596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49893-F0BF-490D-9ECD-A245E487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2203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A09922-90AB-4160-8A71-4291F203B3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5991" y="446988"/>
            <a:ext cx="10433312" cy="957023"/>
          </a:xfrm>
        </p:spPr>
        <p:txBody>
          <a:bodyPr>
            <a:noAutofit/>
          </a:bodyPr>
          <a:lstStyle/>
          <a:p>
            <a:r>
              <a:rPr lang="fr-FR" sz="3800" b="1" dirty="0" err="1">
                <a:solidFill>
                  <a:srgbClr val="EE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PaceTrak</a:t>
            </a:r>
            <a:r>
              <a:rPr lang="fr-FR" sz="3800" b="1" dirty="0">
                <a:solidFill>
                  <a:srgbClr val="EE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38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Manual Count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4C756-FEB1-48E5-8DD0-5A0554D11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37F5B2-016A-410A-BBC4-40D84E75B7DC}"/>
              </a:ext>
            </a:extLst>
          </p:cNvPr>
          <p:cNvSpPr/>
          <p:nvPr/>
        </p:nvSpPr>
        <p:spPr>
          <a:xfrm>
            <a:off x="1431540" y="1719492"/>
            <a:ext cx="9328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222222"/>
                </a:solidFill>
                <a:latin typeface="Open Sans" panose="020B0604020202020204"/>
              </a:rPr>
              <a:t>Suivi des produits avec déclaration des pièces à la fin du lot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7E3EE0-F17D-47AE-9365-E7FF51272187}"/>
              </a:ext>
            </a:extLst>
          </p:cNvPr>
          <p:cNvSpPr/>
          <p:nvPr/>
        </p:nvSpPr>
        <p:spPr>
          <a:xfrm>
            <a:off x="1563419" y="5397747"/>
            <a:ext cx="9065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L’opérateur déclenche le </a:t>
            </a:r>
            <a:r>
              <a:rPr lang="fr-FR" sz="1800" b="1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début et la fin d’un lot</a:t>
            </a:r>
            <a:r>
              <a:rPr lang="fr-FR" sz="1800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ctr"/>
            <a:r>
              <a:rPr lang="fr-FR" sz="1800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L’opérateur saisit la quantité de pièces produites </a:t>
            </a:r>
            <a:r>
              <a:rPr lang="fr-FR" sz="1800" b="1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à la fin d’un lot</a:t>
            </a:r>
            <a:r>
              <a:rPr lang="fr-FR" sz="1800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pPr algn="ctr"/>
            <a:r>
              <a:rPr lang="fr-FR" sz="1800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Adapté pour production rapide à tâche unique</a:t>
            </a:r>
            <a:r>
              <a:rPr lang="fr-FR" sz="1800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pour limiter les déclarations sur tablette</a:t>
            </a:r>
          </a:p>
          <a:p>
            <a:pPr algn="ctr"/>
            <a:endParaRPr lang="fr-FR" sz="1800" dirty="0">
              <a:solidFill>
                <a:srgbClr val="22222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0A30A6-048D-4014-985D-D9060AEDE34B}"/>
              </a:ext>
            </a:extLst>
          </p:cNvPr>
          <p:cNvGrpSpPr/>
          <p:nvPr/>
        </p:nvGrpSpPr>
        <p:grpSpPr>
          <a:xfrm>
            <a:off x="1563419" y="1767732"/>
            <a:ext cx="3896882" cy="3899140"/>
            <a:chOff x="496092" y="1845594"/>
            <a:chExt cx="2611300" cy="2611300"/>
          </a:xfrm>
        </p:grpSpPr>
        <p:pic>
          <p:nvPicPr>
            <p:cNvPr id="14" name="Image 6">
              <a:extLst>
                <a:ext uri="{FF2B5EF4-FFF2-40B4-BE49-F238E27FC236}">
                  <a16:creationId xmlns:a16="http://schemas.microsoft.com/office/drawing/2014/main" id="{46FDFDC7-7ADC-482E-95B2-FA100E627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092" y="1845594"/>
              <a:ext cx="2611300" cy="26113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C28853-356D-47BA-8457-21EF93C19A90}"/>
                </a:ext>
              </a:extLst>
            </p:cNvPr>
            <p:cNvSpPr/>
            <p:nvPr/>
          </p:nvSpPr>
          <p:spPr>
            <a:xfrm>
              <a:off x="1071173" y="3151244"/>
              <a:ext cx="1225661" cy="803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4BDA4-81E3-4C6F-BE15-9DA053E47308}"/>
              </a:ext>
            </a:extLst>
          </p:cNvPr>
          <p:cNvGrpSpPr/>
          <p:nvPr/>
        </p:nvGrpSpPr>
        <p:grpSpPr>
          <a:xfrm>
            <a:off x="6330188" y="1767732"/>
            <a:ext cx="3896882" cy="3899140"/>
            <a:chOff x="496092" y="1845594"/>
            <a:chExt cx="2611300" cy="2611300"/>
          </a:xfrm>
        </p:grpSpPr>
        <p:pic>
          <p:nvPicPr>
            <p:cNvPr id="19" name="Image 6">
              <a:extLst>
                <a:ext uri="{FF2B5EF4-FFF2-40B4-BE49-F238E27FC236}">
                  <a16:creationId xmlns:a16="http://schemas.microsoft.com/office/drawing/2014/main" id="{211F8989-1052-4DEC-98B5-3FEE32653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092" y="1845594"/>
              <a:ext cx="2611300" cy="26113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775FBD-3D5A-4F59-8FEB-7E3C470DFB46}"/>
                </a:ext>
              </a:extLst>
            </p:cNvPr>
            <p:cNvSpPr/>
            <p:nvPr/>
          </p:nvSpPr>
          <p:spPr>
            <a:xfrm>
              <a:off x="1071173" y="3151244"/>
              <a:ext cx="1225661" cy="803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2">
            <a:extLst>
              <a:ext uri="{FF2B5EF4-FFF2-40B4-BE49-F238E27FC236}">
                <a16:creationId xmlns:a16="http://schemas.microsoft.com/office/drawing/2014/main" id="{58848E29-707F-41E2-BE7D-72EFE2130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44" y="3717302"/>
            <a:ext cx="1831481" cy="1200328"/>
          </a:xfrm>
          <a:prstGeom prst="rect">
            <a:avLst/>
          </a:prstGeom>
        </p:spPr>
      </p:pic>
      <p:pic>
        <p:nvPicPr>
          <p:cNvPr id="6" name="Image 17">
            <a:extLst>
              <a:ext uri="{FF2B5EF4-FFF2-40B4-BE49-F238E27FC236}">
                <a16:creationId xmlns:a16="http://schemas.microsoft.com/office/drawing/2014/main" id="{3D9D3E4B-729A-40B0-B9F9-9BF17B61A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65" y="3713210"/>
            <a:ext cx="1883591" cy="121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17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873A1C-C80A-4A66-A85E-551CD0695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PaceTrak</a:t>
            </a:r>
            <a:r>
              <a:rPr lang="fr-FR" dirty="0"/>
              <a:t> </a:t>
            </a:r>
            <a:r>
              <a:rPr lang="fr-FR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Continuous</a:t>
            </a:r>
            <a:r>
              <a:rPr lang="fr-FR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Sensor</a:t>
            </a:r>
            <a:endParaRPr lang="fr-FR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D1F3225-9FB7-4CCC-BB2D-1F0C84A441F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8909" r="28909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D5D82-4E9B-4B00-89E7-5658B445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9212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EBCA1-CE79-4410-946C-90C8A864F0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5991" y="616202"/>
            <a:ext cx="4861811" cy="1309688"/>
          </a:xfrm>
        </p:spPr>
        <p:txBody>
          <a:bodyPr>
            <a:normAutofit/>
          </a:bodyPr>
          <a:lstStyle/>
          <a:p>
            <a:r>
              <a:rPr lang="fr-FR" dirty="0" err="1"/>
              <a:t>PaceTrak</a:t>
            </a:r>
            <a:r>
              <a:rPr lang="fr-FR" dirty="0"/>
              <a:t> </a:t>
            </a:r>
            <a:r>
              <a:rPr lang="fr-FR" sz="38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Continuous</a:t>
            </a:r>
            <a:r>
              <a:rPr lang="fr-FR" sz="38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38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Sensor</a:t>
            </a:r>
            <a:endParaRPr lang="fr-FR" sz="38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B480F-D331-49BA-A7DE-3C5CA2946D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2638" y="2648003"/>
            <a:ext cx="4642802" cy="445241"/>
          </a:xfrm>
        </p:spPr>
        <p:txBody>
          <a:bodyPr>
            <a:noAutofit/>
          </a:bodyPr>
          <a:lstStyle/>
          <a:p>
            <a:r>
              <a:rPr lang="fr-FR" sz="1800" dirty="0"/>
              <a:t>SUIVI DES PRODUITS PAR CAPTEUR</a:t>
            </a:r>
          </a:p>
          <a:p>
            <a:endParaRPr lang="fr-FR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74585-A88B-43DB-9999-E498CEA406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2407" y="3587019"/>
            <a:ext cx="4307753" cy="2731355"/>
          </a:xfrm>
        </p:spPr>
        <p:txBody>
          <a:bodyPr>
            <a:normAutofit/>
          </a:bodyPr>
          <a:lstStyle/>
          <a:p>
            <a:r>
              <a:rPr lang="fr-FR" sz="1400" dirty="0">
                <a:solidFill>
                  <a:srgbClr val="222222"/>
                </a:solidFill>
              </a:rPr>
              <a:t>L’opérateur déclenche le </a:t>
            </a:r>
            <a:r>
              <a:rPr lang="fr-FR" sz="1400" b="1" dirty="0">
                <a:solidFill>
                  <a:srgbClr val="222222"/>
                </a:solidFill>
              </a:rPr>
              <a:t>début et la fin d’un lot</a:t>
            </a:r>
            <a:r>
              <a:rPr lang="fr-FR" sz="1400" dirty="0">
                <a:solidFill>
                  <a:srgbClr val="222222"/>
                </a:solidFill>
              </a:rPr>
              <a:t>. Le capteur compte le nombre de pièces produites.</a:t>
            </a:r>
          </a:p>
          <a:p>
            <a:endParaRPr lang="fr-FR" sz="1400" dirty="0">
              <a:solidFill>
                <a:srgbClr val="222222"/>
              </a:solidFill>
            </a:endParaRPr>
          </a:p>
          <a:p>
            <a:r>
              <a:rPr lang="fr-FR" sz="1400" dirty="0">
                <a:solidFill>
                  <a:srgbClr val="222222"/>
                </a:solidFill>
              </a:rPr>
              <a:t> L’opérateur explique les déviations </a:t>
            </a:r>
            <a:r>
              <a:rPr lang="fr-FR" sz="1400" b="1" dirty="0">
                <a:solidFill>
                  <a:srgbClr val="222222"/>
                </a:solidFill>
              </a:rPr>
              <a:t>à la fin d’un lot</a:t>
            </a:r>
            <a:r>
              <a:rPr lang="fr-FR" sz="1400" dirty="0">
                <a:solidFill>
                  <a:srgbClr val="222222"/>
                </a:solidFill>
              </a:rPr>
              <a:t>.</a:t>
            </a:r>
          </a:p>
          <a:p>
            <a:endParaRPr lang="fr-FR" sz="1400" dirty="0">
              <a:solidFill>
                <a:srgbClr val="222222"/>
              </a:solidFill>
            </a:endParaRPr>
          </a:p>
          <a:p>
            <a:r>
              <a:rPr lang="fr-FR" sz="1400" dirty="0">
                <a:solidFill>
                  <a:srgbClr val="EC342C"/>
                </a:solidFill>
              </a:rPr>
              <a:t>Adapté pour production rapide à tâche unique </a:t>
            </a:r>
            <a:r>
              <a:rPr lang="fr-FR" sz="1400" dirty="0">
                <a:solidFill>
                  <a:srgbClr val="222222"/>
                </a:solidFill>
              </a:rPr>
              <a:t>ou </a:t>
            </a:r>
            <a:r>
              <a:rPr lang="fr-FR" sz="1400" dirty="0">
                <a:solidFill>
                  <a:srgbClr val="EC342C"/>
                </a:solidFill>
              </a:rPr>
              <a:t>quand l’opérateur ne peut pas superviser toutes les pièces d’un lot.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23845-17D3-46AD-9F66-D541C1C4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0152019-7ED4-4CAF-82EA-D4953C55B7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34" b="34"/>
          <a:stretch/>
        </p:blipFill>
        <p:spPr/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1D2152C3-2272-498D-A844-738972F92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5" t="11253" r="6858" b="11583"/>
          <a:stretch/>
        </p:blipFill>
        <p:spPr>
          <a:xfrm>
            <a:off x="7045390" y="3208337"/>
            <a:ext cx="3135283" cy="204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17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68D871-B473-4301-89AC-CA7DF227DF0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13780" t="2313" r="41650" b="-2313"/>
          <a:stretch/>
        </p:blipFill>
        <p:spPr>
          <a:xfrm>
            <a:off x="7088982" y="-12037"/>
            <a:ext cx="5095398" cy="642860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BAC97-5BEB-48BB-A537-AD1F21AB3B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Le site Web</a:t>
            </a:r>
          </a:p>
          <a:p>
            <a:r>
              <a:rPr lang="fr-FR" dirty="0">
                <a:solidFill>
                  <a:schemeClr val="tx1"/>
                </a:solidFill>
              </a:rPr>
              <a:t>de 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BC81E-6AD4-4098-9DD5-9C2C0519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5633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6ACC0C6-6EA3-4118-A236-D62E81E992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b="1" spc="3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Le site </a:t>
            </a:r>
            <a:r>
              <a:rPr lang="fr-FR" b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itchFamily="2" charset="0"/>
                <a:ea typeface="Roboto" pitchFamily="2" charset="0"/>
              </a:rPr>
              <a:t>de supervision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F092A2-41ED-49E1-B124-77C5F334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6" name="Picture 4" descr="Image associÃ©e">
            <a:extLst>
              <a:ext uri="{FF2B5EF4-FFF2-40B4-BE49-F238E27FC236}">
                <a16:creationId xmlns:a16="http://schemas.microsoft.com/office/drawing/2014/main" id="{BE04DF2D-B856-4F7F-B23B-719293479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40" y="2318512"/>
            <a:ext cx="2857827" cy="215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57B55F6-85B5-4FC7-AEF7-9B66FB36E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317" y="3019060"/>
            <a:ext cx="1837473" cy="33533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91BC999-E7E1-499A-9C58-95F24C3D584B}"/>
              </a:ext>
            </a:extLst>
          </p:cNvPr>
          <p:cNvSpPr txBox="1"/>
          <p:nvPr/>
        </p:nvSpPr>
        <p:spPr>
          <a:xfrm>
            <a:off x="1562100" y="3827883"/>
            <a:ext cx="26022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Outils d’analyse : 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indicateurs, alarmes, historiques, Pareto des arrêts, comptage et rapports automatiques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E22E489-ACD1-4959-AC30-8A1A88F28E82}"/>
              </a:ext>
            </a:extLst>
          </p:cNvPr>
          <p:cNvSpPr txBox="1"/>
          <p:nvPr/>
        </p:nvSpPr>
        <p:spPr>
          <a:xfrm>
            <a:off x="1562100" y="2143036"/>
            <a:ext cx="2602239" cy="107721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Outils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d’analyse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: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indicateurs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alarmes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historiques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Pareto des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arrêts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comptage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et rapports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automatiques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suivi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tâches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..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BF190F95-5AE2-4656-9B14-CC0DFABF8B8D}"/>
              </a:ext>
            </a:extLst>
          </p:cNvPr>
          <p:cNvSpPr txBox="1"/>
          <p:nvPr/>
        </p:nvSpPr>
        <p:spPr>
          <a:xfrm>
            <a:off x="8225181" y="2187426"/>
            <a:ext cx="2473299" cy="86177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Accès aux données brutes 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pour extraire la base de données et mener des analyses personnalisées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E089CEC8-4D8B-431B-8E6D-35554B21BF2D}"/>
              </a:ext>
            </a:extLst>
          </p:cNvPr>
          <p:cNvSpPr txBox="1"/>
          <p:nvPr/>
        </p:nvSpPr>
        <p:spPr>
          <a:xfrm>
            <a:off x="8225181" y="3908577"/>
            <a:ext cx="2473299" cy="86177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Alarmes sur smartphone 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pour être alerté de toute déviation excessive de performance ou d’arrêt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E1FB0DE5-62CA-4C19-8DF2-F5E89827BA99}"/>
              </a:ext>
            </a:extLst>
          </p:cNvPr>
          <p:cNvSpPr txBox="1"/>
          <p:nvPr/>
        </p:nvSpPr>
        <p:spPr>
          <a:xfrm>
            <a:off x="4461346" y="5460346"/>
            <a:ext cx="3417734" cy="43088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/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Développements informatiques 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possibles pour personnaliser les outils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F767672-A56D-4707-B648-519C6D371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7" y="3708439"/>
            <a:ext cx="1178745" cy="12110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13B5DD2-0CF3-4039-B01B-0E4FEB0CF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6556" y="3641358"/>
            <a:ext cx="1178745" cy="121101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7997447-3CFB-4D7E-A7D9-70DB44E55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1316" y="1923001"/>
            <a:ext cx="1178744" cy="121101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05D2ADD-2500-47BB-BA67-6804E2325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97" y="1997972"/>
            <a:ext cx="1178745" cy="121101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7817D9E-16EF-4D0E-9341-EBCCAB0FBD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8021" y="5077786"/>
            <a:ext cx="1169506" cy="11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08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6ACC0C6-6EA3-4118-A236-D62E81E992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b="1" spc="3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Indicateurs </a:t>
            </a:r>
            <a:r>
              <a:rPr lang="fr-FR" b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itchFamily="2" charset="0"/>
                <a:ea typeface="Roboto" pitchFamily="2" charset="0"/>
              </a:rPr>
              <a:t>de performance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F092A2-41ED-49E1-B124-77C5F334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26" name="Picture 4" descr="Image associÃ©e">
            <a:extLst>
              <a:ext uri="{FF2B5EF4-FFF2-40B4-BE49-F238E27FC236}">
                <a16:creationId xmlns:a16="http://schemas.microsoft.com/office/drawing/2014/main" id="{3B86A3EB-1B37-41BE-8EAD-94BDB4FA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99" y="1733256"/>
            <a:ext cx="4410706" cy="33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e 1">
            <a:extLst>
              <a:ext uri="{FF2B5EF4-FFF2-40B4-BE49-F238E27FC236}">
                <a16:creationId xmlns:a16="http://schemas.microsoft.com/office/drawing/2014/main" id="{C3698447-37C7-4A16-9956-544D5BAF11E4}"/>
              </a:ext>
            </a:extLst>
          </p:cNvPr>
          <p:cNvGrpSpPr/>
          <p:nvPr/>
        </p:nvGrpSpPr>
        <p:grpSpPr>
          <a:xfrm>
            <a:off x="6894367" y="1733256"/>
            <a:ext cx="4410706" cy="3324042"/>
            <a:chOff x="6155345" y="1512277"/>
            <a:chExt cx="5849816" cy="4408599"/>
          </a:xfrm>
        </p:grpSpPr>
        <p:pic>
          <p:nvPicPr>
            <p:cNvPr id="36" name="Picture 4" descr="Image associÃ©e">
              <a:extLst>
                <a:ext uri="{FF2B5EF4-FFF2-40B4-BE49-F238E27FC236}">
                  <a16:creationId xmlns:a16="http://schemas.microsoft.com/office/drawing/2014/main" id="{52CB737B-EB12-48E1-87E3-BAB8EF114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345" y="1512277"/>
              <a:ext cx="5849816" cy="4408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287AC729-0F76-4638-89C2-047FB14E38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9" t="9749" r="30197" b="40338"/>
            <a:stretch/>
          </p:blipFill>
          <p:spPr bwMode="auto">
            <a:xfrm>
              <a:off x="6442020" y="1740441"/>
              <a:ext cx="5276466" cy="2872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Image 13">
            <a:extLst>
              <a:ext uri="{FF2B5EF4-FFF2-40B4-BE49-F238E27FC236}">
                <a16:creationId xmlns:a16="http://schemas.microsoft.com/office/drawing/2014/main" id="{5036C460-1043-4AD9-BCB2-B9BA9D8280FA}"/>
              </a:ext>
            </a:extLst>
          </p:cNvPr>
          <p:cNvPicPr/>
          <p:nvPr/>
        </p:nvPicPr>
        <p:blipFill rotWithShape="1">
          <a:blip r:embed="rId4"/>
          <a:srcRect l="15763" t="17256" r="1455" b="16769"/>
          <a:stretch/>
        </p:blipFill>
        <p:spPr bwMode="auto">
          <a:xfrm>
            <a:off x="1073462" y="1918892"/>
            <a:ext cx="4044443" cy="1804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124CDE37-4DAE-40BA-93F3-A41740B1C6D3}"/>
              </a:ext>
            </a:extLst>
          </p:cNvPr>
          <p:cNvSpPr txBox="1"/>
          <p:nvPr/>
        </p:nvSpPr>
        <p:spPr>
          <a:xfrm>
            <a:off x="1443611" y="5474865"/>
            <a:ext cx="3358247" cy="28834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Dashboard sur période</a:t>
            </a:r>
            <a:endParaRPr lang="en-US" sz="1600" b="1" dirty="0">
              <a:solidFill>
                <a:schemeClr val="tx1">
                  <a:alpha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tillium" charset="0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90258CA2-924A-4244-A8DC-E98858292E98}"/>
              </a:ext>
            </a:extLst>
          </p:cNvPr>
          <p:cNvSpPr txBox="1"/>
          <p:nvPr/>
        </p:nvSpPr>
        <p:spPr>
          <a:xfrm>
            <a:off x="7455986" y="5474864"/>
            <a:ext cx="3358247" cy="28834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Dashboard temps-réel</a:t>
            </a:r>
            <a:endParaRPr lang="en-US" sz="1600" b="1" dirty="0">
              <a:solidFill>
                <a:schemeClr val="tx1">
                  <a:alpha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78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6ACC0C6-6EA3-4118-A236-D62E81E992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b="1" spc="3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Indicateurs </a:t>
            </a:r>
            <a:r>
              <a:rPr lang="fr-FR" b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itchFamily="2" charset="0"/>
                <a:ea typeface="Roboto" pitchFamily="2" charset="0"/>
              </a:rPr>
              <a:t>de performance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F092A2-41ED-49E1-B124-77C5F334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26" name="Picture 4" descr="Image associÃ©e">
            <a:extLst>
              <a:ext uri="{FF2B5EF4-FFF2-40B4-BE49-F238E27FC236}">
                <a16:creationId xmlns:a16="http://schemas.microsoft.com/office/drawing/2014/main" id="{3B86A3EB-1B37-41BE-8EAD-94BDB4FA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99" y="1733256"/>
            <a:ext cx="4410706" cy="33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associÃ©e">
            <a:extLst>
              <a:ext uri="{FF2B5EF4-FFF2-40B4-BE49-F238E27FC236}">
                <a16:creationId xmlns:a16="http://schemas.microsoft.com/office/drawing/2014/main" id="{52CB737B-EB12-48E1-87E3-BAB8EF114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67" y="1733256"/>
            <a:ext cx="4410706" cy="33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124CDE37-4DAE-40BA-93F3-A41740B1C6D3}"/>
              </a:ext>
            </a:extLst>
          </p:cNvPr>
          <p:cNvSpPr txBox="1"/>
          <p:nvPr/>
        </p:nvSpPr>
        <p:spPr>
          <a:xfrm>
            <a:off x="1443611" y="5474865"/>
            <a:ext cx="3358247" cy="28834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Historique des pertes</a:t>
            </a:r>
            <a:endParaRPr lang="en-US" sz="1600" b="1" dirty="0">
              <a:solidFill>
                <a:schemeClr val="tx1">
                  <a:alpha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tillium" charset="0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90258CA2-924A-4244-A8DC-E98858292E98}"/>
              </a:ext>
            </a:extLst>
          </p:cNvPr>
          <p:cNvSpPr txBox="1"/>
          <p:nvPr/>
        </p:nvSpPr>
        <p:spPr>
          <a:xfrm>
            <a:off x="7455986" y="5474864"/>
            <a:ext cx="3358247" cy="28834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Pareto des arrêts</a:t>
            </a:r>
            <a:endParaRPr lang="en-US" sz="1600" b="1" dirty="0">
              <a:solidFill>
                <a:schemeClr val="tx1">
                  <a:alpha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tillium" charset="0"/>
            </a:endParaRPr>
          </a:p>
        </p:txBody>
      </p:sp>
      <p:pic>
        <p:nvPicPr>
          <p:cNvPr id="6" name="Image 10">
            <a:extLst>
              <a:ext uri="{FF2B5EF4-FFF2-40B4-BE49-F238E27FC236}">
                <a16:creationId xmlns:a16="http://schemas.microsoft.com/office/drawing/2014/main" id="{796BBFB7-61ED-4BF7-8AC9-18B86ABF7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24" t="24631" r="2500" b="15599"/>
          <a:stretch/>
        </p:blipFill>
        <p:spPr>
          <a:xfrm>
            <a:off x="1043959" y="1905290"/>
            <a:ext cx="4108046" cy="2080923"/>
          </a:xfrm>
          <a:prstGeom prst="rect">
            <a:avLst/>
          </a:prstGeom>
        </p:spPr>
      </p:pic>
      <p:pic>
        <p:nvPicPr>
          <p:cNvPr id="7" name="Image 23">
            <a:extLst>
              <a:ext uri="{FF2B5EF4-FFF2-40B4-BE49-F238E27FC236}">
                <a16:creationId xmlns:a16="http://schemas.microsoft.com/office/drawing/2014/main" id="{E4133097-C165-40DF-85BB-60CEA33CB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33" t="16240" r="1826" b="6691"/>
          <a:stretch/>
        </p:blipFill>
        <p:spPr>
          <a:xfrm>
            <a:off x="7051040" y="1897645"/>
            <a:ext cx="4105928" cy="24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16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6ACC0C6-6EA3-4118-A236-D62E81E992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b="1" spc="3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Indicateurs </a:t>
            </a:r>
            <a:r>
              <a:rPr lang="fr-FR" b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itchFamily="2" charset="0"/>
                <a:ea typeface="Roboto" pitchFamily="2" charset="0"/>
              </a:rPr>
              <a:t>de performance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F092A2-41ED-49E1-B124-77C5F334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26" name="Picture 4" descr="Image associÃ©e">
            <a:extLst>
              <a:ext uri="{FF2B5EF4-FFF2-40B4-BE49-F238E27FC236}">
                <a16:creationId xmlns:a16="http://schemas.microsoft.com/office/drawing/2014/main" id="{3B86A3EB-1B37-41BE-8EAD-94BDB4FA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99" y="1733256"/>
            <a:ext cx="4410706" cy="33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associÃ©e">
            <a:extLst>
              <a:ext uri="{FF2B5EF4-FFF2-40B4-BE49-F238E27FC236}">
                <a16:creationId xmlns:a16="http://schemas.microsoft.com/office/drawing/2014/main" id="{52CB737B-EB12-48E1-87E3-BAB8EF114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67" y="1733256"/>
            <a:ext cx="4410706" cy="33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124CDE37-4DAE-40BA-93F3-A41740B1C6D3}"/>
              </a:ext>
            </a:extLst>
          </p:cNvPr>
          <p:cNvSpPr txBox="1"/>
          <p:nvPr/>
        </p:nvSpPr>
        <p:spPr>
          <a:xfrm>
            <a:off x="1443611" y="5474865"/>
            <a:ext cx="3358247" cy="28725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Comptage des pièces heure par heure</a:t>
            </a:r>
            <a:endParaRPr lang="en-US" sz="1600" b="1" dirty="0">
              <a:solidFill>
                <a:schemeClr val="tx1">
                  <a:alpha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tillium" charset="0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90258CA2-924A-4244-A8DC-E98858292E98}"/>
              </a:ext>
            </a:extLst>
          </p:cNvPr>
          <p:cNvSpPr txBox="1"/>
          <p:nvPr/>
        </p:nvSpPr>
        <p:spPr>
          <a:xfrm>
            <a:off x="7455986" y="5474864"/>
            <a:ext cx="3358247" cy="28834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Rapports automatiques (PDF / mail)</a:t>
            </a:r>
            <a:endParaRPr lang="en-US" sz="1600" b="1" dirty="0">
              <a:solidFill>
                <a:schemeClr val="tx1">
                  <a:alpha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tillium" charset="0"/>
            </a:endParaRPr>
          </a:p>
        </p:txBody>
      </p:sp>
      <p:pic>
        <p:nvPicPr>
          <p:cNvPr id="6" name="Image 26">
            <a:extLst>
              <a:ext uri="{FF2B5EF4-FFF2-40B4-BE49-F238E27FC236}">
                <a16:creationId xmlns:a16="http://schemas.microsoft.com/office/drawing/2014/main" id="{346B10BA-62D7-4005-A837-E3B453CC3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5" t="14479" r="1930"/>
          <a:stretch/>
        </p:blipFill>
        <p:spPr>
          <a:xfrm>
            <a:off x="1035070" y="1894998"/>
            <a:ext cx="4101288" cy="2392170"/>
          </a:xfrm>
          <a:prstGeom prst="rect">
            <a:avLst/>
          </a:prstGeom>
        </p:spPr>
      </p:pic>
      <p:pic>
        <p:nvPicPr>
          <p:cNvPr id="7" name="Image 22">
            <a:extLst>
              <a:ext uri="{FF2B5EF4-FFF2-40B4-BE49-F238E27FC236}">
                <a16:creationId xmlns:a16="http://schemas.microsoft.com/office/drawing/2014/main" id="{33DCF191-7740-4E4F-AFEA-144BCFA0F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65" y="1899442"/>
            <a:ext cx="3977735" cy="23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92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6ACC0C6-6EA3-4118-A236-D62E81E992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b="1" spc="3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Configuration </a:t>
            </a:r>
            <a:r>
              <a:rPr lang="fr-FR" b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itchFamily="2" charset="0"/>
                <a:ea typeface="Roboto" pitchFamily="2" charset="0"/>
              </a:rPr>
              <a:t>et suivi des gammes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F092A2-41ED-49E1-B124-77C5F334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124CDE37-4DAE-40BA-93F3-A41740B1C6D3}"/>
              </a:ext>
            </a:extLst>
          </p:cNvPr>
          <p:cNvSpPr txBox="1"/>
          <p:nvPr/>
        </p:nvSpPr>
        <p:spPr>
          <a:xfrm>
            <a:off x="1443611" y="5474865"/>
            <a:ext cx="3358247" cy="28834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Création de gammes et sous-taches</a:t>
            </a:r>
            <a:endParaRPr lang="en-US" sz="1600" b="1" dirty="0">
              <a:solidFill>
                <a:schemeClr val="tx1">
                  <a:alpha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tillium" charset="0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90258CA2-924A-4244-A8DC-E98858292E98}"/>
              </a:ext>
            </a:extLst>
          </p:cNvPr>
          <p:cNvSpPr txBox="1"/>
          <p:nvPr/>
        </p:nvSpPr>
        <p:spPr>
          <a:xfrm>
            <a:off x="7455986" y="5474864"/>
            <a:ext cx="3358247" cy="28725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Suivi des tâches et des causes d’écart</a:t>
            </a:r>
            <a:endParaRPr lang="en-US" sz="1600" b="1" dirty="0">
              <a:solidFill>
                <a:schemeClr val="tx1">
                  <a:alpha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tillium" charset="0"/>
            </a:endParaRPr>
          </a:p>
        </p:txBody>
      </p:sp>
      <p:grpSp>
        <p:nvGrpSpPr>
          <p:cNvPr id="11" name="Groupe 7">
            <a:extLst>
              <a:ext uri="{FF2B5EF4-FFF2-40B4-BE49-F238E27FC236}">
                <a16:creationId xmlns:a16="http://schemas.microsoft.com/office/drawing/2014/main" id="{C3B0EAB5-3963-43F1-8880-4B96FD480A12}"/>
              </a:ext>
            </a:extLst>
          </p:cNvPr>
          <p:cNvGrpSpPr/>
          <p:nvPr/>
        </p:nvGrpSpPr>
        <p:grpSpPr>
          <a:xfrm>
            <a:off x="952385" y="1728956"/>
            <a:ext cx="4410707" cy="3324043"/>
            <a:chOff x="6155345" y="1449756"/>
            <a:chExt cx="5849816" cy="4408599"/>
          </a:xfrm>
        </p:grpSpPr>
        <p:pic>
          <p:nvPicPr>
            <p:cNvPr id="12" name="Picture 4" descr="Image associÃ©e">
              <a:extLst>
                <a:ext uri="{FF2B5EF4-FFF2-40B4-BE49-F238E27FC236}">
                  <a16:creationId xmlns:a16="http://schemas.microsoft.com/office/drawing/2014/main" id="{A630E8E8-DBE7-4F9F-B678-188FB7859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345" y="1449756"/>
              <a:ext cx="5849816" cy="4408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Image 28">
              <a:extLst>
                <a:ext uri="{FF2B5EF4-FFF2-40B4-BE49-F238E27FC236}">
                  <a16:creationId xmlns:a16="http://schemas.microsoft.com/office/drawing/2014/main" id="{B00B4280-7748-4111-9C96-EDCF54D80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42" t="23796" r="32896" b="27659"/>
            <a:stretch/>
          </p:blipFill>
          <p:spPr>
            <a:xfrm>
              <a:off x="6352032" y="1619620"/>
              <a:ext cx="5462016" cy="2920541"/>
            </a:xfrm>
            <a:prstGeom prst="rect">
              <a:avLst/>
            </a:prstGeom>
          </p:spPr>
        </p:pic>
      </p:grpSp>
      <p:pic>
        <p:nvPicPr>
          <p:cNvPr id="14" name="Picture 4" descr="Image associÃ©e">
            <a:extLst>
              <a:ext uri="{FF2B5EF4-FFF2-40B4-BE49-F238E27FC236}">
                <a16:creationId xmlns:a16="http://schemas.microsoft.com/office/drawing/2014/main" id="{EBBF1D2F-047C-43C7-8691-AAEA3C62E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14" y="1733255"/>
            <a:ext cx="4410707" cy="332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e 17">
            <a:extLst>
              <a:ext uri="{FF2B5EF4-FFF2-40B4-BE49-F238E27FC236}">
                <a16:creationId xmlns:a16="http://schemas.microsoft.com/office/drawing/2014/main" id="{60F87607-C29B-4777-918A-780EF66AECD7}"/>
              </a:ext>
            </a:extLst>
          </p:cNvPr>
          <p:cNvGrpSpPr/>
          <p:nvPr/>
        </p:nvGrpSpPr>
        <p:grpSpPr>
          <a:xfrm>
            <a:off x="6944847" y="1893964"/>
            <a:ext cx="4063154" cy="1778779"/>
            <a:chOff x="6370320" y="1865376"/>
            <a:chExt cx="5388864" cy="2859808"/>
          </a:xfrm>
        </p:grpSpPr>
        <p:pic>
          <p:nvPicPr>
            <p:cNvPr id="16" name="Image 35">
              <a:extLst>
                <a:ext uri="{FF2B5EF4-FFF2-40B4-BE49-F238E27FC236}">
                  <a16:creationId xmlns:a16="http://schemas.microsoft.com/office/drawing/2014/main" id="{08AAFC0A-D193-4274-93D1-7563E0096CDC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7" t="26501" r="11160" b="22740"/>
            <a:stretch/>
          </p:blipFill>
          <p:spPr bwMode="auto">
            <a:xfrm>
              <a:off x="6370320" y="1865376"/>
              <a:ext cx="5388864" cy="2859808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ZoneTexte 36">
              <a:extLst>
                <a:ext uri="{FF2B5EF4-FFF2-40B4-BE49-F238E27FC236}">
                  <a16:creationId xmlns:a16="http://schemas.microsoft.com/office/drawing/2014/main" id="{E663ADB3-6953-4DCB-AD2B-0F772737F012}"/>
                </a:ext>
              </a:extLst>
            </p:cNvPr>
            <p:cNvSpPr txBox="1"/>
            <p:nvPr/>
          </p:nvSpPr>
          <p:spPr>
            <a:xfrm>
              <a:off x="8401051" y="3305889"/>
              <a:ext cx="464820" cy="246221"/>
            </a:xfrm>
            <a:prstGeom prst="rect">
              <a:avLst/>
            </a:prstGeom>
            <a:solidFill>
              <a:srgbClr val="FBFBFB"/>
            </a:solidFill>
          </p:spPr>
          <p:txBody>
            <a:bodyPr wrap="square" rtlCol="0">
              <a:spAutoFit/>
            </a:bodyPr>
            <a:lstStyle/>
            <a:p>
              <a:r>
                <a:rPr lang="fr-FR" sz="500" dirty="0">
                  <a:solidFill>
                    <a:schemeClr val="bg2">
                      <a:lumMod val="25000"/>
                    </a:schemeClr>
                  </a:solidFill>
                </a:rPr>
                <a:t>Manager 1</a:t>
              </a:r>
            </a:p>
            <a:p>
              <a:endParaRPr lang="fr-FR" sz="5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8" name="ZoneTexte 38">
              <a:extLst>
                <a:ext uri="{FF2B5EF4-FFF2-40B4-BE49-F238E27FC236}">
                  <a16:creationId xmlns:a16="http://schemas.microsoft.com/office/drawing/2014/main" id="{AED6F0AB-E839-411C-803F-09297AF79AF4}"/>
                </a:ext>
              </a:extLst>
            </p:cNvPr>
            <p:cNvSpPr txBox="1"/>
            <p:nvPr/>
          </p:nvSpPr>
          <p:spPr>
            <a:xfrm>
              <a:off x="8401051" y="3675220"/>
              <a:ext cx="464820" cy="246221"/>
            </a:xfrm>
            <a:prstGeom prst="rect">
              <a:avLst/>
            </a:prstGeom>
            <a:solidFill>
              <a:srgbClr val="FBFBFB"/>
            </a:solidFill>
          </p:spPr>
          <p:txBody>
            <a:bodyPr wrap="square" rtlCol="0">
              <a:spAutoFit/>
            </a:bodyPr>
            <a:lstStyle/>
            <a:p>
              <a:r>
                <a:rPr lang="fr-FR" sz="500" dirty="0">
                  <a:solidFill>
                    <a:schemeClr val="bg2">
                      <a:lumMod val="25000"/>
                    </a:schemeClr>
                  </a:solidFill>
                </a:rPr>
                <a:t>Manager 1</a:t>
              </a:r>
            </a:p>
            <a:p>
              <a:endParaRPr lang="fr-FR" sz="5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9" name="ZoneTexte 39">
              <a:extLst>
                <a:ext uri="{FF2B5EF4-FFF2-40B4-BE49-F238E27FC236}">
                  <a16:creationId xmlns:a16="http://schemas.microsoft.com/office/drawing/2014/main" id="{E60A9560-CD33-472A-9169-054B27D6A716}"/>
                </a:ext>
              </a:extLst>
            </p:cNvPr>
            <p:cNvSpPr txBox="1"/>
            <p:nvPr/>
          </p:nvSpPr>
          <p:spPr>
            <a:xfrm>
              <a:off x="8401051" y="4044551"/>
              <a:ext cx="464820" cy="246221"/>
            </a:xfrm>
            <a:prstGeom prst="rect">
              <a:avLst/>
            </a:prstGeom>
            <a:solidFill>
              <a:srgbClr val="FBFBFB"/>
            </a:solidFill>
          </p:spPr>
          <p:txBody>
            <a:bodyPr wrap="square" rtlCol="0">
              <a:spAutoFit/>
            </a:bodyPr>
            <a:lstStyle/>
            <a:p>
              <a:r>
                <a:rPr lang="fr-FR" sz="500" dirty="0">
                  <a:solidFill>
                    <a:schemeClr val="bg2">
                      <a:lumMod val="25000"/>
                    </a:schemeClr>
                  </a:solidFill>
                </a:rPr>
                <a:t>Manager 1</a:t>
              </a:r>
            </a:p>
            <a:p>
              <a:endParaRPr lang="fr-FR" sz="5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0" name="ZoneTexte 40">
              <a:extLst>
                <a:ext uri="{FF2B5EF4-FFF2-40B4-BE49-F238E27FC236}">
                  <a16:creationId xmlns:a16="http://schemas.microsoft.com/office/drawing/2014/main" id="{9B878BFD-B163-4F38-BF94-441AE7A2C3D9}"/>
                </a:ext>
              </a:extLst>
            </p:cNvPr>
            <p:cNvSpPr txBox="1"/>
            <p:nvPr/>
          </p:nvSpPr>
          <p:spPr>
            <a:xfrm>
              <a:off x="8405441" y="4417408"/>
              <a:ext cx="464820" cy="246221"/>
            </a:xfrm>
            <a:prstGeom prst="rect">
              <a:avLst/>
            </a:prstGeom>
            <a:solidFill>
              <a:srgbClr val="FBFBFB"/>
            </a:solidFill>
          </p:spPr>
          <p:txBody>
            <a:bodyPr wrap="square" rtlCol="0">
              <a:spAutoFit/>
            </a:bodyPr>
            <a:lstStyle/>
            <a:p>
              <a:r>
                <a:rPr lang="fr-FR" sz="500" dirty="0">
                  <a:solidFill>
                    <a:schemeClr val="bg2">
                      <a:lumMod val="25000"/>
                    </a:schemeClr>
                  </a:solidFill>
                </a:rPr>
                <a:t>Manager 1</a:t>
              </a:r>
            </a:p>
            <a:p>
              <a:endParaRPr lang="fr-FR" sz="5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150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2A3184B-5D2B-4C3B-8E27-FCA687DDD0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dirty="0">
                <a:latin typeface="Roboto" pitchFamily="2" charset="0"/>
                <a:ea typeface="Roboto" pitchFamily="2" charset="0"/>
              </a:rPr>
              <a:t>1. </a:t>
            </a:r>
            <a:r>
              <a:rPr lang="fr-FR" sz="1600" spc="30" dirty="0">
                <a:latin typeface="Roboto" pitchFamily="2" charset="0"/>
                <a:ea typeface="Roboto" pitchFamily="2" charset="0"/>
              </a:rPr>
              <a:t>Fonctionnement de </a:t>
            </a:r>
            <a:r>
              <a:rPr lang="fr-FR" sz="1600" spc="30" dirty="0" err="1">
                <a:latin typeface="Roboto" pitchFamily="2" charset="0"/>
                <a:ea typeface="Roboto" pitchFamily="2" charset="0"/>
              </a:rPr>
              <a:t>PaceTrak</a:t>
            </a:r>
            <a:endParaRPr lang="fr-FR" sz="1600" spc="3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63B7EA-D1F6-4536-997A-AE39F69924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16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- PAGE 04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C9E980-1737-41DF-979E-1AA407FD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890350-CF1D-45A4-B82F-9DBB3722E13F}"/>
              </a:ext>
            </a:extLst>
          </p:cNvPr>
          <p:cNvSpPr txBox="1"/>
          <p:nvPr/>
        </p:nvSpPr>
        <p:spPr>
          <a:xfrm>
            <a:off x="7517440" y="1983810"/>
            <a:ext cx="2911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Les 4 versions de </a:t>
            </a:r>
            <a:r>
              <a:rPr lang="en-US" sz="1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PaceTrak</a:t>
            </a:r>
            <a:endParaRPr lang="fr-FR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fr-FR" sz="1600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PAGE 06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1938288-F32A-4442-8BC0-93FFFBB467DF}"/>
              </a:ext>
            </a:extLst>
          </p:cNvPr>
          <p:cNvSpPr txBox="1"/>
          <p:nvPr/>
        </p:nvSpPr>
        <p:spPr>
          <a:xfrm>
            <a:off x="7517440" y="2612996"/>
            <a:ext cx="3038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</a:rPr>
              <a:t>3. </a:t>
            </a:r>
            <a:r>
              <a:rPr lang="fr-FR" sz="1600" dirty="0" err="1">
                <a:latin typeface="Roboto" panose="02000000000000000000" pitchFamily="2" charset="0"/>
                <a:ea typeface="Roboto" panose="02000000000000000000" pitchFamily="2" charset="0"/>
              </a:rPr>
              <a:t>PaceTrak</a:t>
            </a:r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Continous</a:t>
            </a:r>
            <a:r>
              <a:rPr lang="fr-FR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Manual </a:t>
            </a:r>
            <a:endParaRPr lang="fr-FR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fr-FR" sz="16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- PAGE 08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87CF094-F792-410C-85E7-EAB92B4206C0}"/>
              </a:ext>
            </a:extLst>
          </p:cNvPr>
          <p:cNvSpPr txBox="1"/>
          <p:nvPr/>
        </p:nvSpPr>
        <p:spPr>
          <a:xfrm>
            <a:off x="7517440" y="3217675"/>
            <a:ext cx="2581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</a:rPr>
              <a:t>4. </a:t>
            </a:r>
            <a:r>
              <a:rPr lang="fr-FR" sz="1600" dirty="0" err="1">
                <a:latin typeface="Roboto" panose="02000000000000000000" pitchFamily="2" charset="0"/>
                <a:ea typeface="Roboto" panose="02000000000000000000" pitchFamily="2" charset="0"/>
              </a:rPr>
              <a:t>PaceTrak</a:t>
            </a:r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</a:rPr>
              <a:t> Manual Count</a:t>
            </a:r>
          </a:p>
          <a:p>
            <a:r>
              <a:rPr lang="fr-FR" sz="1600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PAGE 11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DBDF102-6040-4F9D-B7A1-AC07E0963C08}"/>
              </a:ext>
            </a:extLst>
          </p:cNvPr>
          <p:cNvSpPr/>
          <p:nvPr/>
        </p:nvSpPr>
        <p:spPr>
          <a:xfrm>
            <a:off x="6935287" y="2073476"/>
            <a:ext cx="188326" cy="188326"/>
          </a:xfrm>
          <a:prstGeom prst="ellipse">
            <a:avLst/>
          </a:prstGeom>
          <a:solidFill>
            <a:srgbClr val="C6C6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657C16-F1FC-4F4C-9461-0526D18DF3C1}"/>
              </a:ext>
            </a:extLst>
          </p:cNvPr>
          <p:cNvSpPr/>
          <p:nvPr/>
        </p:nvSpPr>
        <p:spPr>
          <a:xfrm>
            <a:off x="6935287" y="2697608"/>
            <a:ext cx="188326" cy="188326"/>
          </a:xfrm>
          <a:prstGeom prst="ellipse">
            <a:avLst/>
          </a:prstGeom>
          <a:solidFill>
            <a:srgbClr val="C6C6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CAAE4B5-567F-414C-87A7-F6D12C78A7C7}"/>
              </a:ext>
            </a:extLst>
          </p:cNvPr>
          <p:cNvSpPr/>
          <p:nvPr/>
        </p:nvSpPr>
        <p:spPr>
          <a:xfrm>
            <a:off x="6935287" y="3304591"/>
            <a:ext cx="188326" cy="188326"/>
          </a:xfrm>
          <a:prstGeom prst="ellipse">
            <a:avLst/>
          </a:prstGeom>
          <a:solidFill>
            <a:srgbClr val="C6C6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sp>
        <p:nvSpPr>
          <p:cNvPr id="5" name="Ellipse 14">
            <a:extLst>
              <a:ext uri="{FF2B5EF4-FFF2-40B4-BE49-F238E27FC236}">
                <a16:creationId xmlns:a16="http://schemas.microsoft.com/office/drawing/2014/main" id="{95D4A1D3-BCC7-4191-B33E-CBEAB247749F}"/>
              </a:ext>
            </a:extLst>
          </p:cNvPr>
          <p:cNvSpPr/>
          <p:nvPr/>
        </p:nvSpPr>
        <p:spPr>
          <a:xfrm>
            <a:off x="6935287" y="3893943"/>
            <a:ext cx="188326" cy="188326"/>
          </a:xfrm>
          <a:prstGeom prst="ellipse">
            <a:avLst/>
          </a:prstGeom>
          <a:solidFill>
            <a:srgbClr val="C6C6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sp>
        <p:nvSpPr>
          <p:cNvPr id="6" name="Ellipse 16">
            <a:extLst>
              <a:ext uri="{FF2B5EF4-FFF2-40B4-BE49-F238E27FC236}">
                <a16:creationId xmlns:a16="http://schemas.microsoft.com/office/drawing/2014/main" id="{601B87EB-5E1E-48F9-AC2E-39169BADE9DD}"/>
              </a:ext>
            </a:extLst>
          </p:cNvPr>
          <p:cNvSpPr/>
          <p:nvPr/>
        </p:nvSpPr>
        <p:spPr>
          <a:xfrm>
            <a:off x="6935287" y="4530583"/>
            <a:ext cx="188326" cy="188326"/>
          </a:xfrm>
          <a:prstGeom prst="ellipse">
            <a:avLst/>
          </a:prstGeom>
          <a:solidFill>
            <a:srgbClr val="C6C6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sp>
        <p:nvSpPr>
          <p:cNvPr id="8" name="ZoneTexte 8">
            <a:extLst>
              <a:ext uri="{FF2B5EF4-FFF2-40B4-BE49-F238E27FC236}">
                <a16:creationId xmlns:a16="http://schemas.microsoft.com/office/drawing/2014/main" id="{7717A139-5A44-4B94-8267-151777D8A57A}"/>
              </a:ext>
            </a:extLst>
          </p:cNvPr>
          <p:cNvSpPr txBox="1"/>
          <p:nvPr/>
        </p:nvSpPr>
        <p:spPr>
          <a:xfrm>
            <a:off x="7517440" y="3828845"/>
            <a:ext cx="3036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</a:rPr>
              <a:t>5. </a:t>
            </a:r>
            <a:r>
              <a:rPr lang="fr-FR" sz="1600" dirty="0" err="1">
                <a:latin typeface="Roboto" panose="02000000000000000000" pitchFamily="2" charset="0"/>
                <a:ea typeface="Roboto" panose="02000000000000000000" pitchFamily="2" charset="0"/>
              </a:rPr>
              <a:t>PaceTrak</a:t>
            </a:r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Continuous</a:t>
            </a:r>
            <a:r>
              <a:rPr lang="fr-FR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Sensor</a:t>
            </a:r>
            <a:endParaRPr lang="fr-FR" sz="1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fr-FR" sz="1600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PAGE 13</a:t>
            </a:r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id="{591DA113-D6C8-4A93-9F4E-C4EF49AAC09D}"/>
              </a:ext>
            </a:extLst>
          </p:cNvPr>
          <p:cNvSpPr txBox="1"/>
          <p:nvPr/>
        </p:nvSpPr>
        <p:spPr>
          <a:xfrm>
            <a:off x="7517440" y="4449483"/>
            <a:ext cx="2882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</a:rPr>
              <a:t>6. Le site Web </a:t>
            </a:r>
            <a:r>
              <a:rPr lang="fr-FR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 supervision</a:t>
            </a:r>
            <a:endParaRPr lang="fr-FR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fr-FR" sz="1600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PAGE 15</a:t>
            </a:r>
          </a:p>
        </p:txBody>
      </p:sp>
    </p:spTree>
    <p:extLst>
      <p:ext uri="{BB962C8B-B14F-4D97-AF65-F5344CB8AC3E}">
        <p14:creationId xmlns:p14="http://schemas.microsoft.com/office/powerpoint/2010/main" val="3207409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322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FE4452E-8C7A-406E-9B60-79AABA3CA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4000" b="1" spc="3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Fonctionnement</a:t>
            </a:r>
          </a:p>
          <a:p>
            <a:pPr marL="0" indent="0">
              <a:buNone/>
            </a:pPr>
            <a:r>
              <a:rPr lang="fr-FR" sz="4000" b="1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itchFamily="2" charset="0"/>
                <a:ea typeface="Roboto" pitchFamily="2" charset="0"/>
              </a:rPr>
              <a:t>de </a:t>
            </a:r>
            <a:r>
              <a:rPr lang="fr-FR" sz="4000" b="1" spc="3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itchFamily="2" charset="0"/>
                <a:ea typeface="Roboto" pitchFamily="2" charset="0"/>
              </a:rPr>
              <a:t>PaceTrak</a:t>
            </a:r>
            <a:endParaRPr lang="fr-FR" sz="4000" b="1" spc="30" dirty="0">
              <a:solidFill>
                <a:schemeClr val="tx1">
                  <a:lumMod val="95000"/>
                  <a:lumOff val="5000"/>
                </a:schemeClr>
              </a:solidFill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4BEACD97-5620-4AF6-BCF6-8C34E1A5A32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8909" r="28909"/>
          <a:stretch>
            <a:fillRect/>
          </a:stretch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DB6C6B-179F-455E-9E8C-4D164360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5049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C7A03947-88F0-441E-A2B6-3C90AB40CFED}"/>
              </a:ext>
            </a:extLst>
          </p:cNvPr>
          <p:cNvGrpSpPr/>
          <p:nvPr/>
        </p:nvGrpSpPr>
        <p:grpSpPr>
          <a:xfrm>
            <a:off x="3427746" y="1917237"/>
            <a:ext cx="2611300" cy="2611300"/>
            <a:chOff x="496092" y="1845594"/>
            <a:chExt cx="2611300" cy="2611300"/>
          </a:xfrm>
        </p:grpSpPr>
        <p:pic>
          <p:nvPicPr>
            <p:cNvPr id="52" name="Image 6">
              <a:extLst>
                <a:ext uri="{FF2B5EF4-FFF2-40B4-BE49-F238E27FC236}">
                  <a16:creationId xmlns:a16="http://schemas.microsoft.com/office/drawing/2014/main" id="{B8169D4B-7D13-45E3-8BE7-BCD3203DD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092" y="1845594"/>
              <a:ext cx="2611300" cy="2611300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DFCCC3F-C247-4EA7-A8A4-527E46889786}"/>
                </a:ext>
              </a:extLst>
            </p:cNvPr>
            <p:cNvSpPr/>
            <p:nvPr/>
          </p:nvSpPr>
          <p:spPr>
            <a:xfrm>
              <a:off x="1071173" y="3151244"/>
              <a:ext cx="1225661" cy="7766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F821B9D-0B34-48D3-AEFD-0F3F28025B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Fonctionnement 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PaceTrak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8BCAB2-AB61-4431-AF62-E26C2494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3424F3-9A10-4350-8472-7A89F18FBA8A}"/>
              </a:ext>
            </a:extLst>
          </p:cNvPr>
          <p:cNvSpPr txBox="1"/>
          <p:nvPr/>
        </p:nvSpPr>
        <p:spPr>
          <a:xfrm>
            <a:off x="477520" y="4340076"/>
            <a:ext cx="2652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Déclaration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des débuts/fins de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tâches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ou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du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nombre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de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pièces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produites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Open Sans" panose="020B060402020202020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35C743-9D4D-4342-9A92-B6C6C62B4EBA}"/>
              </a:ext>
            </a:extLst>
          </p:cNvPr>
          <p:cNvSpPr txBox="1"/>
          <p:nvPr/>
        </p:nvSpPr>
        <p:spPr>
          <a:xfrm>
            <a:off x="3511203" y="4336046"/>
            <a:ext cx="25106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Saisie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des causes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d’écart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de performance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parmi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une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liste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personnalisable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Open Sans" panose="020B060402020202020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9885516-9432-4598-A8E9-D3ACD022A2C7}"/>
              </a:ext>
            </a:extLst>
          </p:cNvPr>
          <p:cNvSpPr txBox="1"/>
          <p:nvPr/>
        </p:nvSpPr>
        <p:spPr>
          <a:xfrm>
            <a:off x="360958" y="5294221"/>
            <a:ext cx="58736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PaceTrak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détecte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si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l’opérateur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est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en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avance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ou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retard dans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sa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production et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lui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demande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de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saisir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des causes de deviation pour tout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écart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de temps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ou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e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quantité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de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pièces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produites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vis-à-vis de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seuils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d’alarme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.</a:t>
            </a:r>
            <a:endParaRPr lang="en-US" sz="1200" i="1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402020202020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F8D5C5A-CBD4-4A0A-AD19-7F966A479BD7}"/>
              </a:ext>
            </a:extLst>
          </p:cNvPr>
          <p:cNvSpPr txBox="1"/>
          <p:nvPr/>
        </p:nvSpPr>
        <p:spPr>
          <a:xfrm>
            <a:off x="8928673" y="4336046"/>
            <a:ext cx="2652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Configuration des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systèmes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et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analyse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des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données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Open Sans" panose="020B0604020202020204" charset="0"/>
            </a:endParaRPr>
          </a:p>
          <a:p>
            <a:pPr algn="ctr"/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en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temps-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réel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Open Sans" panose="020B060402020202020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0308943-F1B8-48B2-B7DA-D2EA18AC8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800" y="2448506"/>
            <a:ext cx="178430" cy="170033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0CB71BE-709B-4D49-99D3-080143BD0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656" y="2448506"/>
            <a:ext cx="178430" cy="170033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2B167DF-1F27-4C23-BDC1-696874B85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512" y="2448506"/>
            <a:ext cx="178430" cy="1700331"/>
          </a:xfrm>
          <a:prstGeom prst="rect">
            <a:avLst/>
          </a:prstGeom>
        </p:spPr>
      </p:pic>
      <p:pic>
        <p:nvPicPr>
          <p:cNvPr id="40" name="Image 72">
            <a:extLst>
              <a:ext uri="{FF2B5EF4-FFF2-40B4-BE49-F238E27FC236}">
                <a16:creationId xmlns:a16="http://schemas.microsoft.com/office/drawing/2014/main" id="{1910F61F-6B2C-4112-A9AD-8F44164194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62" y="2770710"/>
            <a:ext cx="1872687" cy="1434598"/>
          </a:xfrm>
          <a:prstGeom prst="rect">
            <a:avLst/>
          </a:prstGeom>
        </p:spPr>
      </p:pic>
      <p:pic>
        <p:nvPicPr>
          <p:cNvPr id="3" name="Image 34">
            <a:extLst>
              <a:ext uri="{FF2B5EF4-FFF2-40B4-BE49-F238E27FC236}">
                <a16:creationId xmlns:a16="http://schemas.microsoft.com/office/drawing/2014/main" id="{7EFE64A5-F888-4A47-A2C9-7B52EBE12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122" y="2714239"/>
            <a:ext cx="1168862" cy="1168862"/>
          </a:xfrm>
          <a:prstGeom prst="rect">
            <a:avLst/>
          </a:prstGeom>
        </p:spPr>
      </p:pic>
      <p:sp>
        <p:nvSpPr>
          <p:cNvPr id="5" name="ZoneTexte 9">
            <a:extLst>
              <a:ext uri="{FF2B5EF4-FFF2-40B4-BE49-F238E27FC236}">
                <a16:creationId xmlns:a16="http://schemas.microsoft.com/office/drawing/2014/main" id="{D3BC2497-7FF2-4A86-97D8-675C9783D652}"/>
              </a:ext>
            </a:extLst>
          </p:cNvPr>
          <p:cNvSpPr txBox="1"/>
          <p:nvPr/>
        </p:nvSpPr>
        <p:spPr>
          <a:xfrm>
            <a:off x="8928673" y="5245162"/>
            <a:ext cx="29006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Chaque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utilisateur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a un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périmètre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d’action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délimité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pour la configuration des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systèmes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et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l’analyse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des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données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.</a:t>
            </a:r>
            <a:endParaRPr lang="en-US" sz="1200" i="1" dirty="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4020202020204" charset="0"/>
            </a:endParaRP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D5C9F445-842E-4AD3-B061-49BF7E85D344}"/>
              </a:ext>
            </a:extLst>
          </p:cNvPr>
          <p:cNvSpPr txBox="1"/>
          <p:nvPr/>
        </p:nvSpPr>
        <p:spPr>
          <a:xfrm>
            <a:off x="892582" y="1774291"/>
            <a:ext cx="4988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SUR LA TABLETTE DU POSTE DE PRODUCTION</a:t>
            </a:r>
            <a:endParaRPr lang="fr-FR" sz="1400" spc="3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FE2101A3-3F2B-4838-9FF7-67D07031001F}"/>
              </a:ext>
            </a:extLst>
          </p:cNvPr>
          <p:cNvSpPr txBox="1"/>
          <p:nvPr/>
        </p:nvSpPr>
        <p:spPr>
          <a:xfrm>
            <a:off x="9237714" y="1768641"/>
            <a:ext cx="1992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SUR LE SITE WEB</a:t>
            </a:r>
            <a:endParaRPr lang="fr-FR" sz="1400" spc="30" dirty="0"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89052E-8862-4D74-8A56-BA6DEDB2C709}"/>
              </a:ext>
            </a:extLst>
          </p:cNvPr>
          <p:cNvCxnSpPr>
            <a:cxnSpLocks/>
          </p:cNvCxnSpPr>
          <p:nvPr/>
        </p:nvCxnSpPr>
        <p:spPr>
          <a:xfrm>
            <a:off x="6357936" y="1922530"/>
            <a:ext cx="2079676" cy="0"/>
          </a:xfrm>
          <a:prstGeom prst="straightConnector1">
            <a:avLst/>
          </a:prstGeom>
          <a:ln w="12700">
            <a:solidFill>
              <a:srgbClr val="EC342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47651E7-F833-4CBD-BC65-EE415F9253F5}"/>
              </a:ext>
            </a:extLst>
          </p:cNvPr>
          <p:cNvGrpSpPr/>
          <p:nvPr/>
        </p:nvGrpSpPr>
        <p:grpSpPr>
          <a:xfrm>
            <a:off x="601446" y="1917237"/>
            <a:ext cx="2611300" cy="2611300"/>
            <a:chOff x="496092" y="1845594"/>
            <a:chExt cx="2611300" cy="2611300"/>
          </a:xfrm>
        </p:grpSpPr>
        <p:pic>
          <p:nvPicPr>
            <p:cNvPr id="48" name="Image 6">
              <a:extLst>
                <a:ext uri="{FF2B5EF4-FFF2-40B4-BE49-F238E27FC236}">
                  <a16:creationId xmlns:a16="http://schemas.microsoft.com/office/drawing/2014/main" id="{FED5538A-5C39-4225-B876-8CBA48D61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092" y="1845594"/>
              <a:ext cx="2611300" cy="261130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3B10960-0D21-46E1-9A6E-7922A0A6C53A}"/>
                </a:ext>
              </a:extLst>
            </p:cNvPr>
            <p:cNvSpPr/>
            <p:nvPr/>
          </p:nvSpPr>
          <p:spPr>
            <a:xfrm>
              <a:off x="1071173" y="3151244"/>
              <a:ext cx="1225661" cy="7766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0" name="Image 158">
            <a:extLst>
              <a:ext uri="{FF2B5EF4-FFF2-40B4-BE49-F238E27FC236}">
                <a16:creationId xmlns:a16="http://schemas.microsoft.com/office/drawing/2014/main" id="{360955BC-8767-4454-9DA0-B53C399AD6F7}"/>
              </a:ext>
            </a:extLst>
          </p:cNvPr>
          <p:cNvPicPr/>
          <p:nvPr/>
        </p:nvPicPr>
        <p:blipFill rotWithShape="1">
          <a:blip r:embed="rId6"/>
          <a:srcRect l="2549" t="3315" r="2420" b="25595"/>
          <a:stretch/>
        </p:blipFill>
        <p:spPr bwMode="auto">
          <a:xfrm>
            <a:off x="1176526" y="3227452"/>
            <a:ext cx="1225661" cy="731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61">
            <a:extLst>
              <a:ext uri="{FF2B5EF4-FFF2-40B4-BE49-F238E27FC236}">
                <a16:creationId xmlns:a16="http://schemas.microsoft.com/office/drawing/2014/main" id="{A90104F7-2059-4824-9D94-4C9D5B812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32" y="3212924"/>
            <a:ext cx="1236909" cy="843372"/>
          </a:xfrm>
          <a:prstGeom prst="rect">
            <a:avLst/>
          </a:prstGeom>
        </p:spPr>
      </p:pic>
      <p:pic>
        <p:nvPicPr>
          <p:cNvPr id="32" name="Image 7">
            <a:extLst>
              <a:ext uri="{FF2B5EF4-FFF2-40B4-BE49-F238E27FC236}">
                <a16:creationId xmlns:a16="http://schemas.microsoft.com/office/drawing/2014/main" id="{F6E52C19-1237-4634-AA18-4FE509106D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1857" y="3141203"/>
            <a:ext cx="1477446" cy="2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61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4F61E5-5DF4-4A4D-A25C-F8F92191BC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</a:rPr>
              <a:t>Les 4 versions de </a:t>
            </a:r>
            <a:r>
              <a:rPr lang="en-US" sz="4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PaceTrak</a:t>
            </a:r>
            <a:endParaRPr lang="en-US" sz="4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fr-FR" sz="4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3E8BB21-5DD6-46BF-909A-7ECDE4DB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3E7AE88-4A4F-4A6B-9332-B839FE31A09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3553" r="235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1239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F5D61-2163-4A5D-B9AD-607D37B73C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5991" y="441325"/>
            <a:ext cx="4861811" cy="1309688"/>
          </a:xfrm>
        </p:spPr>
        <p:txBody>
          <a:bodyPr/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</a:rPr>
              <a:t>Les 4 versions de </a:t>
            </a:r>
            <a:r>
              <a:rPr lang="en-US" sz="4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PaceTrak</a:t>
            </a:r>
            <a:endParaRPr lang="en-US" sz="4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fr-FR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92F06-5B12-4A0A-AD55-1FA781A91B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1328" y="3311086"/>
            <a:ext cx="5308052" cy="3047391"/>
          </a:xfrm>
        </p:spPr>
        <p:txBody>
          <a:bodyPr/>
          <a:lstStyle/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cs typeface="Open Sans" panose="020B0604020202020204" charset="0"/>
              </a:rPr>
              <a:t>Suivi</a:t>
            </a:r>
            <a:r>
              <a:rPr lang="en-US" sz="1400" dirty="0">
                <a:cs typeface="Open Sans" panose="020B0604020202020204" charset="0"/>
              </a:rPr>
              <a:t> de </a:t>
            </a:r>
            <a:r>
              <a:rPr lang="en-US" sz="1400" dirty="0" err="1">
                <a:cs typeface="Open Sans" panose="020B0604020202020204" charset="0"/>
              </a:rPr>
              <a:t>gammes</a:t>
            </a:r>
            <a:r>
              <a:rPr lang="en-US" sz="1400" dirty="0">
                <a:cs typeface="Open Sans" panose="020B0604020202020204" charset="0"/>
              </a:rPr>
              <a:t> avec sous-</a:t>
            </a:r>
            <a:r>
              <a:rPr lang="en-US" sz="1400" dirty="0" err="1">
                <a:cs typeface="Open Sans" panose="020B0604020202020204" charset="0"/>
              </a:rPr>
              <a:t>tâches</a:t>
            </a:r>
            <a:endParaRPr lang="en-US" sz="1400" dirty="0">
              <a:cs typeface="Open Sans" panose="020B0604020202020204" charset="0"/>
            </a:endParaRP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Open Sans" panose="020B0604020202020204" charset="0"/>
            </a:endParaRP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cs typeface="Open Sans" panose="020B0604020202020204" charset="0"/>
              </a:rPr>
              <a:t>Suivi</a:t>
            </a:r>
            <a:r>
              <a:rPr lang="en-US" sz="1400" dirty="0">
                <a:cs typeface="Open Sans" panose="020B0604020202020204" charset="0"/>
              </a:rPr>
              <a:t> de </a:t>
            </a:r>
            <a:r>
              <a:rPr lang="en-US" sz="1400" dirty="0" err="1">
                <a:cs typeface="Open Sans" panose="020B0604020202020204" charset="0"/>
              </a:rPr>
              <a:t>produits</a:t>
            </a:r>
            <a:r>
              <a:rPr lang="en-US" sz="1400" dirty="0">
                <a:cs typeface="Open Sans" panose="020B0604020202020204" charset="0"/>
              </a:rPr>
              <a:t> avec </a:t>
            </a:r>
            <a:r>
              <a:rPr lang="en-US" sz="1400" dirty="0" err="1">
                <a:cs typeface="Open Sans" panose="020B0604020202020204" charset="0"/>
              </a:rPr>
              <a:t>déclaration</a:t>
            </a:r>
            <a:r>
              <a:rPr lang="en-US" sz="1400" dirty="0">
                <a:cs typeface="Open Sans" panose="020B0604020202020204" charset="0"/>
              </a:rPr>
              <a:t> pendant le lot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Open Sans" panose="020B0604020202020204" charset="0"/>
            </a:endParaRP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cs typeface="Open Sans" panose="020B0604020202020204" charset="0"/>
              </a:rPr>
              <a:t>Suivi</a:t>
            </a:r>
            <a:r>
              <a:rPr lang="en-US" sz="1400" dirty="0">
                <a:cs typeface="Open Sans" panose="020B0604020202020204" charset="0"/>
              </a:rPr>
              <a:t> de </a:t>
            </a:r>
            <a:r>
              <a:rPr lang="en-US" sz="1400" dirty="0" err="1">
                <a:cs typeface="Open Sans" panose="020B0604020202020204" charset="0"/>
              </a:rPr>
              <a:t>produits</a:t>
            </a:r>
            <a:r>
              <a:rPr lang="en-US" sz="1400" dirty="0">
                <a:cs typeface="Open Sans" panose="020B0604020202020204" charset="0"/>
              </a:rPr>
              <a:t> avec </a:t>
            </a:r>
            <a:r>
              <a:rPr lang="en-US" sz="1400" dirty="0" err="1">
                <a:cs typeface="Open Sans" panose="020B0604020202020204" charset="0"/>
              </a:rPr>
              <a:t>déclaration</a:t>
            </a:r>
            <a:r>
              <a:rPr lang="en-US" sz="1400" dirty="0">
                <a:cs typeface="Open Sans" panose="020B0604020202020204" charset="0"/>
              </a:rPr>
              <a:t> à la fin du lot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>
              <a:cs typeface="Open Sans" panose="020B0604020202020204" charset="0"/>
            </a:endParaRP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cs typeface="Open Sans" panose="020B0604020202020204" charset="0"/>
              </a:rPr>
              <a:t>Suivi</a:t>
            </a:r>
            <a:r>
              <a:rPr lang="en-US" sz="1400" dirty="0">
                <a:cs typeface="Open Sans" panose="020B0604020202020204" charset="0"/>
              </a:rPr>
              <a:t> </a:t>
            </a:r>
            <a:r>
              <a:rPr lang="en-US" sz="1400" dirty="0" err="1">
                <a:cs typeface="Open Sans" panose="020B0604020202020204" charset="0"/>
              </a:rPr>
              <a:t>automatique</a:t>
            </a:r>
            <a:r>
              <a:rPr lang="en-US" sz="1400" dirty="0">
                <a:cs typeface="Open Sans" panose="020B0604020202020204" charset="0"/>
              </a:rPr>
              <a:t> des </a:t>
            </a:r>
            <a:r>
              <a:rPr lang="en-US" sz="1400" dirty="0" err="1">
                <a:cs typeface="Open Sans" panose="020B0604020202020204" charset="0"/>
              </a:rPr>
              <a:t>produits</a:t>
            </a:r>
            <a:r>
              <a:rPr lang="en-US" sz="1400" dirty="0">
                <a:cs typeface="Open Sans" panose="020B0604020202020204" charset="0"/>
              </a:rPr>
              <a:t> avec </a:t>
            </a:r>
            <a:r>
              <a:rPr lang="en-US" sz="1400" dirty="0" err="1">
                <a:cs typeface="Open Sans" panose="020B0604020202020204" charset="0"/>
              </a:rPr>
              <a:t>capteur</a:t>
            </a:r>
            <a:r>
              <a:rPr lang="en-US" sz="1400" dirty="0">
                <a:cs typeface="Open Sans" panose="020B0604020202020204" charset="0"/>
              </a:rPr>
              <a:t> </a:t>
            </a:r>
          </a:p>
          <a:p>
            <a:pPr algn="just"/>
            <a:endParaRPr lang="en-US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34DD2-52E0-43EE-BA33-92065D0D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F04EC5-90DE-4DDA-9DDD-5473C0B9C4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DAAC11-4A52-40C7-814F-2C00AEA2F04D}"/>
              </a:ext>
            </a:extLst>
          </p:cNvPr>
          <p:cNvGrpSpPr/>
          <p:nvPr/>
        </p:nvGrpSpPr>
        <p:grpSpPr>
          <a:xfrm>
            <a:off x="5570318" y="0"/>
            <a:ext cx="6640512" cy="6416675"/>
            <a:chOff x="203435" y="-154812"/>
            <a:chExt cx="6640512" cy="6416675"/>
          </a:xfrm>
        </p:grpSpPr>
        <p:pic>
          <p:nvPicPr>
            <p:cNvPr id="23" name="Picture Placeholder 9" descr="imac2.png">
              <a:extLst>
                <a:ext uri="{FF2B5EF4-FFF2-40B4-BE49-F238E27FC236}">
                  <a16:creationId xmlns:a16="http://schemas.microsoft.com/office/drawing/2014/main" id="{3740DE8E-4CF2-462A-A464-DA64B5B5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t="1517" b="1517"/>
            <a:stretch>
              <a:fillRect/>
            </a:stretch>
          </p:blipFill>
          <p:spPr>
            <a:xfrm flipH="1">
              <a:off x="203435" y="-154812"/>
              <a:ext cx="6640512" cy="6416675"/>
            </a:xfrm>
            <a:prstGeom prst="rect">
              <a:avLst/>
            </a:prstGeom>
          </p:spPr>
        </p:pic>
        <p:pic>
          <p:nvPicPr>
            <p:cNvPr id="24" name="Espace réservé pour une image  6">
              <a:extLst>
                <a:ext uri="{FF2B5EF4-FFF2-40B4-BE49-F238E27FC236}">
                  <a16:creationId xmlns:a16="http://schemas.microsoft.com/office/drawing/2014/main" id="{BE33664B-94C8-4F03-8197-96DE7B897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2" t="14384" r="15570"/>
            <a:stretch/>
          </p:blipFill>
          <p:spPr>
            <a:xfrm>
              <a:off x="612497" y="593123"/>
              <a:ext cx="5740007" cy="3576891"/>
            </a:xfrm>
            <a:custGeom>
              <a:avLst/>
              <a:gdLst>
                <a:gd name="connsiteX0" fmla="*/ 0 w 4833257"/>
                <a:gd name="connsiteY0" fmla="*/ 0 h 2706008"/>
                <a:gd name="connsiteX1" fmla="*/ 4833257 w 4833257"/>
                <a:gd name="connsiteY1" fmla="*/ 0 h 2706008"/>
                <a:gd name="connsiteX2" fmla="*/ 4833257 w 4833257"/>
                <a:gd name="connsiteY2" fmla="*/ 2706008 h 2706008"/>
                <a:gd name="connsiteX3" fmla="*/ 0 w 4833257"/>
                <a:gd name="connsiteY3" fmla="*/ 2706008 h 2706008"/>
                <a:gd name="connsiteX4" fmla="*/ 0 w 4833257"/>
                <a:gd name="connsiteY4" fmla="*/ 0 h 2706008"/>
                <a:gd name="connsiteX0" fmla="*/ 0 w 4833257"/>
                <a:gd name="connsiteY0" fmla="*/ 0 h 2764065"/>
                <a:gd name="connsiteX1" fmla="*/ 4833257 w 4833257"/>
                <a:gd name="connsiteY1" fmla="*/ 0 h 2764065"/>
                <a:gd name="connsiteX2" fmla="*/ 4833257 w 4833257"/>
                <a:gd name="connsiteY2" fmla="*/ 2706008 h 2764065"/>
                <a:gd name="connsiteX3" fmla="*/ 72571 w 4833257"/>
                <a:gd name="connsiteY3" fmla="*/ 2764065 h 2764065"/>
                <a:gd name="connsiteX4" fmla="*/ 0 w 4833257"/>
                <a:gd name="connsiteY4" fmla="*/ 0 h 2764065"/>
                <a:gd name="connsiteX0" fmla="*/ 0 w 4833257"/>
                <a:gd name="connsiteY0" fmla="*/ 0 h 2836636"/>
                <a:gd name="connsiteX1" fmla="*/ 4833257 w 4833257"/>
                <a:gd name="connsiteY1" fmla="*/ 0 h 2836636"/>
                <a:gd name="connsiteX2" fmla="*/ 4833257 w 4833257"/>
                <a:gd name="connsiteY2" fmla="*/ 2706008 h 2836636"/>
                <a:gd name="connsiteX3" fmla="*/ 145143 w 4833257"/>
                <a:gd name="connsiteY3" fmla="*/ 2836636 h 2836636"/>
                <a:gd name="connsiteX4" fmla="*/ 0 w 4833257"/>
                <a:gd name="connsiteY4" fmla="*/ 0 h 2836636"/>
                <a:gd name="connsiteX0" fmla="*/ 0 w 4833257"/>
                <a:gd name="connsiteY0" fmla="*/ 0 h 2836636"/>
                <a:gd name="connsiteX1" fmla="*/ 4833257 w 4833257"/>
                <a:gd name="connsiteY1" fmla="*/ 0 h 2836636"/>
                <a:gd name="connsiteX2" fmla="*/ 4833257 w 4833257"/>
                <a:gd name="connsiteY2" fmla="*/ 2706008 h 2836636"/>
                <a:gd name="connsiteX3" fmla="*/ 275771 w 4833257"/>
                <a:gd name="connsiteY3" fmla="*/ 2836636 h 2836636"/>
                <a:gd name="connsiteX4" fmla="*/ 0 w 4833257"/>
                <a:gd name="connsiteY4" fmla="*/ 0 h 2836636"/>
                <a:gd name="connsiteX0" fmla="*/ 0 w 4833257"/>
                <a:gd name="connsiteY0" fmla="*/ 0 h 2836636"/>
                <a:gd name="connsiteX1" fmla="*/ 4833257 w 4833257"/>
                <a:gd name="connsiteY1" fmla="*/ 0 h 2836636"/>
                <a:gd name="connsiteX2" fmla="*/ 4833257 w 4833257"/>
                <a:gd name="connsiteY2" fmla="*/ 2706008 h 2836636"/>
                <a:gd name="connsiteX3" fmla="*/ 319313 w 4833257"/>
                <a:gd name="connsiteY3" fmla="*/ 2836636 h 2836636"/>
                <a:gd name="connsiteX4" fmla="*/ 0 w 4833257"/>
                <a:gd name="connsiteY4" fmla="*/ 0 h 2836636"/>
                <a:gd name="connsiteX0" fmla="*/ 0 w 4833257"/>
                <a:gd name="connsiteY0" fmla="*/ 0 h 2822122"/>
                <a:gd name="connsiteX1" fmla="*/ 4833257 w 4833257"/>
                <a:gd name="connsiteY1" fmla="*/ 0 h 2822122"/>
                <a:gd name="connsiteX2" fmla="*/ 4833257 w 4833257"/>
                <a:gd name="connsiteY2" fmla="*/ 2706008 h 2822122"/>
                <a:gd name="connsiteX3" fmla="*/ 348342 w 4833257"/>
                <a:gd name="connsiteY3" fmla="*/ 2822122 h 2822122"/>
                <a:gd name="connsiteX4" fmla="*/ 0 w 4833257"/>
                <a:gd name="connsiteY4" fmla="*/ 0 h 2822122"/>
                <a:gd name="connsiteX0" fmla="*/ 0 w 4833257"/>
                <a:gd name="connsiteY0" fmla="*/ 0 h 2836636"/>
                <a:gd name="connsiteX1" fmla="*/ 4833257 w 4833257"/>
                <a:gd name="connsiteY1" fmla="*/ 0 h 2836636"/>
                <a:gd name="connsiteX2" fmla="*/ 4833257 w 4833257"/>
                <a:gd name="connsiteY2" fmla="*/ 2706008 h 2836636"/>
                <a:gd name="connsiteX3" fmla="*/ 348342 w 4833257"/>
                <a:gd name="connsiteY3" fmla="*/ 2836636 h 2836636"/>
                <a:gd name="connsiteX4" fmla="*/ 0 w 4833257"/>
                <a:gd name="connsiteY4" fmla="*/ 0 h 2836636"/>
                <a:gd name="connsiteX0" fmla="*/ 0 w 4833257"/>
                <a:gd name="connsiteY0" fmla="*/ 0 h 2851183"/>
                <a:gd name="connsiteX1" fmla="*/ 4833257 w 4833257"/>
                <a:gd name="connsiteY1" fmla="*/ 0 h 2851183"/>
                <a:gd name="connsiteX2" fmla="*/ 4833257 w 4833257"/>
                <a:gd name="connsiteY2" fmla="*/ 2706008 h 2851183"/>
                <a:gd name="connsiteX3" fmla="*/ 362857 w 4833257"/>
                <a:gd name="connsiteY3" fmla="*/ 2851183 h 2851183"/>
                <a:gd name="connsiteX4" fmla="*/ 0 w 4833257"/>
                <a:gd name="connsiteY4" fmla="*/ 0 h 2851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257" h="2851183">
                  <a:moveTo>
                    <a:pt x="0" y="0"/>
                  </a:moveTo>
                  <a:lnTo>
                    <a:pt x="4833257" y="0"/>
                  </a:lnTo>
                  <a:lnTo>
                    <a:pt x="4833257" y="2706008"/>
                  </a:lnTo>
                  <a:lnTo>
                    <a:pt x="362857" y="2851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25000"/>
              </a:schemeClr>
            </a:solidFill>
            <a:scene3d>
              <a:camera prst="perspectiveLeft" fov="4920000">
                <a:rot lat="20040000" lon="2940000" rev="20760000"/>
              </a:camera>
              <a:lightRig rig="threePt" dir="t"/>
            </a:scene3d>
            <a:sp3d prstMaterial="matte"/>
          </p:spPr>
        </p:pic>
      </p:grpSp>
    </p:spTree>
    <p:extLst>
      <p:ext uri="{BB962C8B-B14F-4D97-AF65-F5344CB8AC3E}">
        <p14:creationId xmlns:p14="http://schemas.microsoft.com/office/powerpoint/2010/main" val="1175656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8C918CF-C82F-47F4-B181-06BF49A60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4000" dirty="0" err="1"/>
              <a:t>PaceTrak</a:t>
            </a:r>
            <a:r>
              <a:rPr lang="fr-FR" sz="4000" dirty="0"/>
              <a:t> </a:t>
            </a:r>
            <a:r>
              <a:rPr lang="fr-FR" sz="4000" dirty="0" err="1">
                <a:solidFill>
                  <a:schemeClr val="tx1"/>
                </a:solidFill>
              </a:rPr>
              <a:t>Continous</a:t>
            </a:r>
            <a:r>
              <a:rPr lang="fr-FR" sz="4000" dirty="0">
                <a:solidFill>
                  <a:schemeClr val="tx1"/>
                </a:solidFill>
              </a:rPr>
              <a:t> Manual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9B020A-8179-4891-B6CE-B5BDA0AE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2EFD5B0-A752-42F7-B60A-A0C4FDAFD4A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0277" r="30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413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A09922-90AB-4160-8A71-4291F203B3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5991" y="446988"/>
            <a:ext cx="10433312" cy="957023"/>
          </a:xfrm>
        </p:spPr>
        <p:txBody>
          <a:bodyPr/>
          <a:lstStyle/>
          <a:p>
            <a:r>
              <a:rPr lang="fr-FR" dirty="0" err="1"/>
              <a:t>PaceTrak</a:t>
            </a:r>
            <a:r>
              <a:rPr lang="fr-FR" dirty="0"/>
              <a:t> </a:t>
            </a:r>
            <a:r>
              <a:rPr lang="fr-FR" dirty="0" err="1">
                <a:solidFill>
                  <a:schemeClr val="tx1"/>
                </a:solidFill>
              </a:rPr>
              <a:t>Continous</a:t>
            </a:r>
            <a:r>
              <a:rPr lang="fr-FR" dirty="0">
                <a:solidFill>
                  <a:schemeClr val="tx1"/>
                </a:solidFill>
              </a:rPr>
              <a:t> Manual (1/2)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4C756-FEB1-48E5-8DD0-5A0554D11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37F5B2-016A-410A-BBC4-40D84E75B7DC}"/>
              </a:ext>
            </a:extLst>
          </p:cNvPr>
          <p:cNvSpPr/>
          <p:nvPr/>
        </p:nvSpPr>
        <p:spPr>
          <a:xfrm>
            <a:off x="2951047" y="1525931"/>
            <a:ext cx="6289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Suivi des gammes avec sous-tâche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7E3EE0-F17D-47AE-9365-E7FF51272187}"/>
              </a:ext>
            </a:extLst>
          </p:cNvPr>
          <p:cNvSpPr/>
          <p:nvPr/>
        </p:nvSpPr>
        <p:spPr>
          <a:xfrm>
            <a:off x="1563419" y="5107466"/>
            <a:ext cx="9065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L’opérateur appuie sur un bouton </a:t>
            </a:r>
            <a:r>
              <a:rPr lang="fr-FR" b="1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à la fin de chaque sous-tâche.</a:t>
            </a:r>
          </a:p>
          <a:p>
            <a:pPr algn="ctr"/>
            <a:r>
              <a:rPr lang="fr-FR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la fin d’une gamme, il saisit les causes de surcadence ou de sous-cadence.</a:t>
            </a:r>
          </a:p>
          <a:p>
            <a:pPr algn="ctr"/>
            <a:endParaRPr lang="fr-FR" dirty="0">
              <a:solidFill>
                <a:srgbClr val="22222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fr-FR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Adapté pour process manuel multitâches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B6650F-56AF-4127-A389-D880BADE79EA}"/>
              </a:ext>
            </a:extLst>
          </p:cNvPr>
          <p:cNvGrpSpPr/>
          <p:nvPr/>
        </p:nvGrpSpPr>
        <p:grpSpPr>
          <a:xfrm>
            <a:off x="1563419" y="1454072"/>
            <a:ext cx="3896882" cy="3899140"/>
            <a:chOff x="496092" y="1845594"/>
            <a:chExt cx="2611300" cy="2611300"/>
          </a:xfrm>
        </p:grpSpPr>
        <p:pic>
          <p:nvPicPr>
            <p:cNvPr id="18" name="Image 6">
              <a:extLst>
                <a:ext uri="{FF2B5EF4-FFF2-40B4-BE49-F238E27FC236}">
                  <a16:creationId xmlns:a16="http://schemas.microsoft.com/office/drawing/2014/main" id="{9616F7F2-D91F-42A6-A5F7-BB8E1CCB8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092" y="1845594"/>
              <a:ext cx="2611300" cy="26113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95124C-E6E1-4172-9E3C-CCBDBF36411B}"/>
                </a:ext>
              </a:extLst>
            </p:cNvPr>
            <p:cNvSpPr/>
            <p:nvPr/>
          </p:nvSpPr>
          <p:spPr>
            <a:xfrm>
              <a:off x="1071173" y="3151244"/>
              <a:ext cx="1225661" cy="803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939AE3-DC44-48B6-BF35-A972CCCC3491}"/>
              </a:ext>
            </a:extLst>
          </p:cNvPr>
          <p:cNvGrpSpPr/>
          <p:nvPr/>
        </p:nvGrpSpPr>
        <p:grpSpPr>
          <a:xfrm>
            <a:off x="6330188" y="1454072"/>
            <a:ext cx="3896882" cy="3899140"/>
            <a:chOff x="496092" y="1845594"/>
            <a:chExt cx="2611300" cy="2611300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301947F5-297C-4F69-80D5-FEBAE4853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092" y="1845594"/>
              <a:ext cx="2611300" cy="26113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0970C39-3373-41BA-8A61-89D3751A4D20}"/>
                </a:ext>
              </a:extLst>
            </p:cNvPr>
            <p:cNvSpPr/>
            <p:nvPr/>
          </p:nvSpPr>
          <p:spPr>
            <a:xfrm>
              <a:off x="1071173" y="3151244"/>
              <a:ext cx="1225661" cy="803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Image 17">
            <a:extLst>
              <a:ext uri="{FF2B5EF4-FFF2-40B4-BE49-F238E27FC236}">
                <a16:creationId xmlns:a16="http://schemas.microsoft.com/office/drawing/2014/main" id="{1555274B-6960-4EE2-B5A8-20EEC7353D92}"/>
              </a:ext>
            </a:extLst>
          </p:cNvPr>
          <p:cNvPicPr/>
          <p:nvPr/>
        </p:nvPicPr>
        <p:blipFill rotWithShape="1">
          <a:blip r:embed="rId3"/>
          <a:srcRect l="1722" t="3714" r="5090" b="26210"/>
          <a:stretch/>
        </p:blipFill>
        <p:spPr bwMode="auto">
          <a:xfrm>
            <a:off x="2421622" y="3403642"/>
            <a:ext cx="1829072" cy="1120239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 26">
            <a:extLst>
              <a:ext uri="{FF2B5EF4-FFF2-40B4-BE49-F238E27FC236}">
                <a16:creationId xmlns:a16="http://schemas.microsoft.com/office/drawing/2014/main" id="{0A07CBC8-E590-46BC-A130-938DFC9A7FF7}"/>
              </a:ext>
            </a:extLst>
          </p:cNvPr>
          <p:cNvPicPr/>
          <p:nvPr/>
        </p:nvPicPr>
        <p:blipFill rotWithShape="1">
          <a:blip r:embed="rId4"/>
          <a:srcRect l="2549" t="3315" r="2420" b="25595"/>
          <a:stretch/>
        </p:blipFill>
        <p:spPr bwMode="auto">
          <a:xfrm>
            <a:off x="7188390" y="3403642"/>
            <a:ext cx="1829072" cy="1200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619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EBCA1-CE79-4410-946C-90C8A864F0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5991" y="616202"/>
            <a:ext cx="4861811" cy="1309688"/>
          </a:xfrm>
        </p:spPr>
        <p:txBody>
          <a:bodyPr>
            <a:normAutofit fontScale="92500"/>
          </a:bodyPr>
          <a:lstStyle/>
          <a:p>
            <a:r>
              <a:rPr lang="fr-FR" dirty="0" err="1"/>
              <a:t>PaceTrak</a:t>
            </a:r>
            <a:r>
              <a:rPr lang="fr-FR" dirty="0"/>
              <a:t> </a:t>
            </a:r>
            <a:r>
              <a:rPr lang="fr-FR" dirty="0" err="1">
                <a:solidFill>
                  <a:schemeClr val="tx1"/>
                </a:solidFill>
              </a:rPr>
              <a:t>Continous</a:t>
            </a:r>
            <a:r>
              <a:rPr lang="fr-FR" dirty="0">
                <a:solidFill>
                  <a:schemeClr val="tx1"/>
                </a:solidFill>
              </a:rPr>
              <a:t> Manual (2/2)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B480F-D331-49BA-A7DE-3C5CA2946D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2638" y="2648003"/>
            <a:ext cx="4642802" cy="622979"/>
          </a:xfrm>
        </p:spPr>
        <p:txBody>
          <a:bodyPr>
            <a:noAutofit/>
          </a:bodyPr>
          <a:lstStyle/>
          <a:p>
            <a:r>
              <a:rPr lang="fr-FR" sz="1800" dirty="0"/>
              <a:t>SUIVI DES PRODUITS AVEC DÉCLARATION DES PIÈCES PENDANT LE LOT</a:t>
            </a:r>
          </a:p>
          <a:p>
            <a:endParaRPr lang="fr-FR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74585-A88B-43DB-9999-E498CEA406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2407" y="3587019"/>
            <a:ext cx="4307753" cy="2731355"/>
          </a:xfrm>
        </p:spPr>
        <p:txBody>
          <a:bodyPr>
            <a:normAutofit/>
          </a:bodyPr>
          <a:lstStyle/>
          <a:p>
            <a:r>
              <a:rPr lang="fr-FR" sz="1400" dirty="0">
                <a:solidFill>
                  <a:srgbClr val="222222"/>
                </a:solidFill>
              </a:rPr>
              <a:t>L’opérateur appuie sur un bouton </a:t>
            </a:r>
            <a:r>
              <a:rPr lang="fr-FR" sz="1400" b="1" dirty="0">
                <a:solidFill>
                  <a:srgbClr val="222222"/>
                </a:solidFill>
              </a:rPr>
              <a:t>à la fin de chaque pièce produite.</a:t>
            </a:r>
          </a:p>
          <a:p>
            <a:endParaRPr lang="fr-FR" sz="1400" b="1" dirty="0">
              <a:solidFill>
                <a:srgbClr val="222222"/>
              </a:solidFill>
            </a:endParaRPr>
          </a:p>
          <a:p>
            <a:r>
              <a:rPr lang="fr-FR" sz="1400" b="1" dirty="0">
                <a:solidFill>
                  <a:srgbClr val="222222"/>
                </a:solidFill>
              </a:rPr>
              <a:t>Il décide de la fin du lot </a:t>
            </a:r>
            <a:r>
              <a:rPr lang="fr-FR" sz="1400" dirty="0">
                <a:solidFill>
                  <a:srgbClr val="222222"/>
                </a:solidFill>
              </a:rPr>
              <a:t>et explique les écarts de cadence pour chaque lot.</a:t>
            </a:r>
          </a:p>
          <a:p>
            <a:endParaRPr lang="fr-FR" sz="1400" dirty="0">
              <a:solidFill>
                <a:srgbClr val="222222"/>
              </a:solidFill>
            </a:endParaRPr>
          </a:p>
          <a:p>
            <a:r>
              <a:rPr lang="fr-FR" sz="1400" dirty="0">
                <a:solidFill>
                  <a:srgbClr val="FF0000"/>
                </a:solidFill>
              </a:rPr>
              <a:t>Adapté aux process à tâche unique et production à faible/moyenne cadence</a:t>
            </a:r>
          </a:p>
          <a:p>
            <a:endParaRPr lang="fr-FR" sz="1400" dirty="0">
              <a:solidFill>
                <a:srgbClr val="222222"/>
              </a:solidFill>
            </a:endParaRPr>
          </a:p>
          <a:p>
            <a:endParaRPr lang="fr-FR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23845-17D3-46AD-9F66-D541C1C4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D15AE8AB-A101-4F6C-BAE6-7B873A717B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610" b="1610"/>
          <a:stretch/>
        </p:blipFill>
        <p:spPr/>
      </p:pic>
      <p:pic>
        <p:nvPicPr>
          <p:cNvPr id="8" name="Picture Placeholder 12">
            <a:extLst>
              <a:ext uri="{FF2B5EF4-FFF2-40B4-BE49-F238E27FC236}">
                <a16:creationId xmlns:a16="http://schemas.microsoft.com/office/drawing/2014/main" id="{5B1106B9-8498-4EBD-9253-2B4EE096D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4" t="11118" r="7531" b="10025"/>
          <a:stretch/>
        </p:blipFill>
        <p:spPr>
          <a:xfrm>
            <a:off x="7046883" y="3208337"/>
            <a:ext cx="3156303" cy="207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289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2273</TotalTime>
  <Words>576</Words>
  <Application>Microsoft Office PowerPoint</Application>
  <PresentationFormat>Grand écran</PresentationFormat>
  <Paragraphs>103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Open Sans</vt:lpstr>
      <vt:lpstr>Roboto</vt:lpstr>
      <vt:lpstr>Roboto Black</vt:lpstr>
      <vt:lpstr>Roboto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/Juillet 2020</dc:title>
  <dc:creator>leacherbonnier1@gmail.com</dc:creator>
  <cp:lastModifiedBy>TEEPTRAK14</cp:lastModifiedBy>
  <cp:revision>167</cp:revision>
  <dcterms:created xsi:type="dcterms:W3CDTF">2020-07-16T15:29:30Z</dcterms:created>
  <dcterms:modified xsi:type="dcterms:W3CDTF">2020-09-28T09:11:30Z</dcterms:modified>
</cp:coreProperties>
</file>