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1"/>
  </p:sldMasterIdLst>
  <p:notesMasterIdLst>
    <p:notesMasterId r:id="rId18"/>
  </p:notesMasterIdLst>
  <p:sldIdLst>
    <p:sldId id="288" r:id="rId2"/>
    <p:sldId id="289" r:id="rId3"/>
    <p:sldId id="290" r:id="rId4"/>
    <p:sldId id="326" r:id="rId5"/>
    <p:sldId id="292" r:id="rId6"/>
    <p:sldId id="293" r:id="rId7"/>
    <p:sldId id="294" r:id="rId8"/>
    <p:sldId id="390" r:id="rId9"/>
    <p:sldId id="301" r:id="rId10"/>
    <p:sldId id="392" r:id="rId11"/>
    <p:sldId id="391" r:id="rId12"/>
    <p:sldId id="393" r:id="rId13"/>
    <p:sldId id="395" r:id="rId14"/>
    <p:sldId id="317" r:id="rId15"/>
    <p:sldId id="396" r:id="rId16"/>
    <p:sldId id="325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342C"/>
    <a:srgbClr val="EC5A52"/>
    <a:srgbClr val="000000"/>
    <a:srgbClr val="ECEBEC"/>
    <a:srgbClr val="C6C6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552"/>
    <p:restoredTop sz="94714"/>
  </p:normalViewPr>
  <p:slideViewPr>
    <p:cSldViewPr snapToGrid="0" snapToObjects="1">
      <p:cViewPr varScale="1">
        <p:scale>
          <a:sx n="65" d="100"/>
          <a:sy n="65" d="100"/>
        </p:scale>
        <p:origin x="795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02DF1-B269-8D4C-B583-DDABC96BBECF}" type="datetimeFigureOut">
              <a:rPr lang="fr-FR" smtClean="0"/>
              <a:t>08/07/2021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7D1EFA-5AD5-4846-B3C4-63B8FE50FA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187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A59752-9F58-406C-915A-EE16A544F1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92202"/>
            <a:ext cx="12192000" cy="5465798"/>
          </a:xfrm>
          <a:prstGeom prst="rect">
            <a:avLst/>
          </a:prstGeom>
        </p:spPr>
      </p:pic>
      <p:sp>
        <p:nvSpPr>
          <p:cNvPr id="10" name="ZoneTexte 5">
            <a:extLst>
              <a:ext uri="{FF2B5EF4-FFF2-40B4-BE49-F238E27FC236}">
                <a16:creationId xmlns:a16="http://schemas.microsoft.com/office/drawing/2014/main" id="{BC064821-0844-49DF-810F-A224DF6F8202}"/>
              </a:ext>
            </a:extLst>
          </p:cNvPr>
          <p:cNvSpPr txBox="1"/>
          <p:nvPr userDrawn="1"/>
        </p:nvSpPr>
        <p:spPr>
          <a:xfrm>
            <a:off x="617515" y="3429000"/>
            <a:ext cx="85741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spc="5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5400" b="1" spc="5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5400" b="1" spc="5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to </a:t>
            </a:r>
            <a:r>
              <a:rPr lang="fr-FR" sz="5400" b="1" spc="5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your</a:t>
            </a:r>
            <a:r>
              <a:rPr lang="fr-FR" sz="5400" b="1" spc="5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</a:p>
          <a:p>
            <a:r>
              <a:rPr lang="fr-FR" sz="5400" b="1" spc="5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industrial</a:t>
            </a:r>
            <a:r>
              <a:rPr lang="fr-FR" sz="5400" b="1" spc="5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FR" sz="5400" b="1" spc="5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5400" b="1" spc="5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676D541-04E8-401B-A757-9EF107982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67620" y="6104117"/>
            <a:ext cx="2790701" cy="4297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fr-FR" dirty="0"/>
              <a:t>/ Septembre2020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9A4443B-B9E8-4994-8436-FF46EEA5C1DB}"/>
              </a:ext>
            </a:extLst>
          </p:cNvPr>
          <p:cNvSpPr txBox="1">
            <a:spLocks/>
          </p:cNvSpPr>
          <p:nvPr userDrawn="1"/>
        </p:nvSpPr>
        <p:spPr>
          <a:xfrm>
            <a:off x="617515" y="6195522"/>
            <a:ext cx="4624790" cy="24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Copyright TEEPTRAK 2020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4A571BC1-D7D8-4780-948E-093537BD02B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53158" y="315948"/>
            <a:ext cx="3205163" cy="874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Logo Client</a:t>
            </a:r>
          </a:p>
        </p:txBody>
      </p:sp>
      <p:pic>
        <p:nvPicPr>
          <p:cNvPr id="2" name="Image 8">
            <a:extLst>
              <a:ext uri="{FF2B5EF4-FFF2-40B4-BE49-F238E27FC236}">
                <a16:creationId xmlns:a16="http://schemas.microsoft.com/office/drawing/2014/main" id="{61FFECB2-7DE4-4C5F-AB20-632BAA93F4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143" y="479814"/>
            <a:ext cx="2790701" cy="50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79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 - two lin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2">
            <a:extLst>
              <a:ext uri="{FF2B5EF4-FFF2-40B4-BE49-F238E27FC236}">
                <a16:creationId xmlns:a16="http://schemas.microsoft.com/office/drawing/2014/main" id="{C01BC3CB-7EF3-4373-BB50-CF6D35E0B3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4438" y="1984736"/>
            <a:ext cx="1291082" cy="11561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563F163-8894-4989-8224-681B95249206}"/>
              </a:ext>
            </a:extLst>
          </p:cNvPr>
          <p:cNvSpPr/>
          <p:nvPr userDrawn="1"/>
        </p:nvSpPr>
        <p:spPr>
          <a:xfrm>
            <a:off x="0" y="6416565"/>
            <a:ext cx="12192000" cy="441435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31" name="Image 19">
            <a:extLst>
              <a:ext uri="{FF2B5EF4-FFF2-40B4-BE49-F238E27FC236}">
                <a16:creationId xmlns:a16="http://schemas.microsoft.com/office/drawing/2014/main" id="{A8FD47F2-8D77-48DA-ADE8-22909F0DD8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32" name="ZoneTexte 38">
            <a:extLst>
              <a:ext uri="{FF2B5EF4-FFF2-40B4-BE49-F238E27FC236}">
                <a16:creationId xmlns:a16="http://schemas.microsoft.com/office/drawing/2014/main" id="{BB4CF162-2EEA-4CC7-A6A4-2EF8C221D88F}"/>
              </a:ext>
            </a:extLst>
          </p:cNvPr>
          <p:cNvSpPr txBox="1"/>
          <p:nvPr userDrawn="1"/>
        </p:nvSpPr>
        <p:spPr>
          <a:xfrm>
            <a:off x="1666240" y="6529793"/>
            <a:ext cx="26516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1200" dirty="0">
              <a:latin typeface="Roboto" pitchFamily="2" charset="0"/>
              <a:ea typeface="Roboto" pitchFamily="2" charset="0"/>
            </a:endParaRPr>
          </a:p>
          <a:p>
            <a:endParaRPr lang="fr-FR" dirty="0"/>
          </a:p>
        </p:txBody>
      </p:sp>
      <p:sp>
        <p:nvSpPr>
          <p:cNvPr id="39" name="Text Placeholder 16">
            <a:extLst>
              <a:ext uri="{FF2B5EF4-FFF2-40B4-BE49-F238E27FC236}">
                <a16:creationId xmlns:a16="http://schemas.microsoft.com/office/drawing/2014/main" id="{62EDC646-33C4-4863-A7C7-386669DF95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5991" y="446988"/>
            <a:ext cx="7726001" cy="1309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0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fr-FR" dirty="0"/>
              <a:t>Titre – Première ligne rouge </a:t>
            </a:r>
          </a:p>
          <a:p>
            <a:pPr lvl="0"/>
            <a:r>
              <a:rPr lang="fr-FR" dirty="0"/>
              <a:t>Seconde ligne noir</a:t>
            </a:r>
          </a:p>
          <a:p>
            <a:pPr lvl="0"/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B40A4523-D308-49A3-912A-053194C94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4962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- two li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2">
            <a:extLst>
              <a:ext uri="{FF2B5EF4-FFF2-40B4-BE49-F238E27FC236}">
                <a16:creationId xmlns:a16="http://schemas.microsoft.com/office/drawing/2014/main" id="{C01BC3CB-7EF3-4373-BB50-CF6D35E0B3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4694" y="1649633"/>
            <a:ext cx="1291082" cy="11561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563F163-8894-4989-8224-681B95249206}"/>
              </a:ext>
            </a:extLst>
          </p:cNvPr>
          <p:cNvSpPr/>
          <p:nvPr userDrawn="1"/>
        </p:nvSpPr>
        <p:spPr>
          <a:xfrm>
            <a:off x="0" y="6416565"/>
            <a:ext cx="12192000" cy="441435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31" name="Image 19">
            <a:extLst>
              <a:ext uri="{FF2B5EF4-FFF2-40B4-BE49-F238E27FC236}">
                <a16:creationId xmlns:a16="http://schemas.microsoft.com/office/drawing/2014/main" id="{A8FD47F2-8D77-48DA-ADE8-22909F0DD8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32" name="ZoneTexte 38">
            <a:extLst>
              <a:ext uri="{FF2B5EF4-FFF2-40B4-BE49-F238E27FC236}">
                <a16:creationId xmlns:a16="http://schemas.microsoft.com/office/drawing/2014/main" id="{BB4CF162-2EEA-4CC7-A6A4-2EF8C221D88F}"/>
              </a:ext>
            </a:extLst>
          </p:cNvPr>
          <p:cNvSpPr txBox="1"/>
          <p:nvPr userDrawn="1"/>
        </p:nvSpPr>
        <p:spPr>
          <a:xfrm>
            <a:off x="1666240" y="6529793"/>
            <a:ext cx="26516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1200" dirty="0">
              <a:latin typeface="Roboto" pitchFamily="2" charset="0"/>
              <a:ea typeface="Roboto" pitchFamily="2" charset="0"/>
            </a:endParaRPr>
          </a:p>
          <a:p>
            <a:endParaRPr lang="fr-FR" dirty="0"/>
          </a:p>
        </p:txBody>
      </p:sp>
      <p:sp>
        <p:nvSpPr>
          <p:cNvPr id="39" name="Text Placeholder 16">
            <a:extLst>
              <a:ext uri="{FF2B5EF4-FFF2-40B4-BE49-F238E27FC236}">
                <a16:creationId xmlns:a16="http://schemas.microsoft.com/office/drawing/2014/main" id="{62EDC646-33C4-4863-A7C7-386669DF95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5991" y="446988"/>
            <a:ext cx="7726001" cy="1089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fr-FR" dirty="0"/>
              <a:t>Titre – Première ligne rouge </a:t>
            </a:r>
          </a:p>
          <a:p>
            <a:pPr lvl="0"/>
            <a:r>
              <a:rPr lang="fr-FR" dirty="0"/>
              <a:t>Seconde ligne noir</a:t>
            </a:r>
          </a:p>
          <a:p>
            <a:pPr lvl="0"/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05DFA1E4-9549-4323-B12D-30A9A07FF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7544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 - on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2">
            <a:extLst>
              <a:ext uri="{FF2B5EF4-FFF2-40B4-BE49-F238E27FC236}">
                <a16:creationId xmlns:a16="http://schemas.microsoft.com/office/drawing/2014/main" id="{C01BC3CB-7EF3-4373-BB50-CF6D35E0B3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4438" y="1271671"/>
            <a:ext cx="1291082" cy="11561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563F163-8894-4989-8224-681B95249206}"/>
              </a:ext>
            </a:extLst>
          </p:cNvPr>
          <p:cNvSpPr/>
          <p:nvPr userDrawn="1"/>
        </p:nvSpPr>
        <p:spPr>
          <a:xfrm>
            <a:off x="0" y="6416565"/>
            <a:ext cx="12192000" cy="441435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31" name="Image 19">
            <a:extLst>
              <a:ext uri="{FF2B5EF4-FFF2-40B4-BE49-F238E27FC236}">
                <a16:creationId xmlns:a16="http://schemas.microsoft.com/office/drawing/2014/main" id="{A8FD47F2-8D77-48DA-ADE8-22909F0DD8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32" name="ZoneTexte 38">
            <a:extLst>
              <a:ext uri="{FF2B5EF4-FFF2-40B4-BE49-F238E27FC236}">
                <a16:creationId xmlns:a16="http://schemas.microsoft.com/office/drawing/2014/main" id="{BB4CF162-2EEA-4CC7-A6A4-2EF8C221D88F}"/>
              </a:ext>
            </a:extLst>
          </p:cNvPr>
          <p:cNvSpPr txBox="1"/>
          <p:nvPr userDrawn="1"/>
        </p:nvSpPr>
        <p:spPr>
          <a:xfrm>
            <a:off x="1666240" y="6529793"/>
            <a:ext cx="26516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1200" dirty="0">
              <a:latin typeface="Roboto" pitchFamily="2" charset="0"/>
              <a:ea typeface="Roboto" pitchFamily="2" charset="0"/>
            </a:endParaRPr>
          </a:p>
          <a:p>
            <a:endParaRPr lang="fr-FR" dirty="0"/>
          </a:p>
        </p:txBody>
      </p:sp>
      <p:sp>
        <p:nvSpPr>
          <p:cNvPr id="39" name="Text Placeholder 16">
            <a:extLst>
              <a:ext uri="{FF2B5EF4-FFF2-40B4-BE49-F238E27FC236}">
                <a16:creationId xmlns:a16="http://schemas.microsoft.com/office/drawing/2014/main" id="{62EDC646-33C4-4863-A7C7-386669DF95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5991" y="446988"/>
            <a:ext cx="10433312" cy="1309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0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fr-FR" dirty="0"/>
              <a:t>Titre – Première ligne rouge + partie en noir 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B40A4523-D308-49A3-912A-053194C94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1312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- One li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2">
            <a:extLst>
              <a:ext uri="{FF2B5EF4-FFF2-40B4-BE49-F238E27FC236}">
                <a16:creationId xmlns:a16="http://schemas.microsoft.com/office/drawing/2014/main" id="{C01BC3CB-7EF3-4373-BB50-CF6D35E0B3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9579" y="1106557"/>
            <a:ext cx="1291082" cy="11561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563F163-8894-4989-8224-681B95249206}"/>
              </a:ext>
            </a:extLst>
          </p:cNvPr>
          <p:cNvSpPr/>
          <p:nvPr userDrawn="1"/>
        </p:nvSpPr>
        <p:spPr>
          <a:xfrm>
            <a:off x="0" y="6416565"/>
            <a:ext cx="12192000" cy="441435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31" name="Image 19">
            <a:extLst>
              <a:ext uri="{FF2B5EF4-FFF2-40B4-BE49-F238E27FC236}">
                <a16:creationId xmlns:a16="http://schemas.microsoft.com/office/drawing/2014/main" id="{A8FD47F2-8D77-48DA-ADE8-22909F0DD8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32" name="ZoneTexte 38">
            <a:extLst>
              <a:ext uri="{FF2B5EF4-FFF2-40B4-BE49-F238E27FC236}">
                <a16:creationId xmlns:a16="http://schemas.microsoft.com/office/drawing/2014/main" id="{BB4CF162-2EEA-4CC7-A6A4-2EF8C221D88F}"/>
              </a:ext>
            </a:extLst>
          </p:cNvPr>
          <p:cNvSpPr txBox="1"/>
          <p:nvPr userDrawn="1"/>
        </p:nvSpPr>
        <p:spPr>
          <a:xfrm>
            <a:off x="1666240" y="6529793"/>
            <a:ext cx="2651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21107C-9B6E-498F-ACB7-8B9C63786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8820" y="434375"/>
            <a:ext cx="8516938" cy="725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2800" dirty="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Titre – 1</a:t>
            </a:r>
            <a:r>
              <a:rPr lang="fr-FR" sz="2800" baseline="30000" dirty="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er</a:t>
            </a:r>
            <a:r>
              <a:rPr lang="fr-FR" sz="2800" dirty="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mot rouge 2</a:t>
            </a:r>
            <a:r>
              <a:rPr lang="fr-FR" sz="2800" baseline="30000" dirty="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nd</a:t>
            </a:r>
            <a:r>
              <a:rPr lang="fr-FR" sz="2800" dirty="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mot noir</a:t>
            </a:r>
          </a:p>
          <a:p>
            <a:pPr lvl="0"/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141E60B6-7EB9-4730-AC10-BA5904CE1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1339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D563F163-8894-4989-8224-681B95249206}"/>
              </a:ext>
            </a:extLst>
          </p:cNvPr>
          <p:cNvSpPr/>
          <p:nvPr userDrawn="1"/>
        </p:nvSpPr>
        <p:spPr>
          <a:xfrm>
            <a:off x="0" y="6416565"/>
            <a:ext cx="12192000" cy="441435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31" name="Image 19">
            <a:extLst>
              <a:ext uri="{FF2B5EF4-FFF2-40B4-BE49-F238E27FC236}">
                <a16:creationId xmlns:a16="http://schemas.microsoft.com/office/drawing/2014/main" id="{A8FD47F2-8D77-48DA-ADE8-22909F0DD8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32" name="ZoneTexte 38">
            <a:extLst>
              <a:ext uri="{FF2B5EF4-FFF2-40B4-BE49-F238E27FC236}">
                <a16:creationId xmlns:a16="http://schemas.microsoft.com/office/drawing/2014/main" id="{BB4CF162-2EEA-4CC7-A6A4-2EF8C221D88F}"/>
              </a:ext>
            </a:extLst>
          </p:cNvPr>
          <p:cNvSpPr txBox="1"/>
          <p:nvPr userDrawn="1"/>
        </p:nvSpPr>
        <p:spPr>
          <a:xfrm>
            <a:off x="1666240" y="6529793"/>
            <a:ext cx="2651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12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C73C6148-D70E-4A36-9CE1-A7632C2AF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0378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- Big 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2">
            <a:extLst>
              <a:ext uri="{FF2B5EF4-FFF2-40B4-BE49-F238E27FC236}">
                <a16:creationId xmlns:a16="http://schemas.microsoft.com/office/drawing/2014/main" id="{AE3959C9-2FCB-47E0-A385-1C4A05DF2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588" y="2093999"/>
            <a:ext cx="1291082" cy="11561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CB194DA-75EF-4A57-B1DB-9A3163707E2A}"/>
              </a:ext>
            </a:extLst>
          </p:cNvPr>
          <p:cNvSpPr/>
          <p:nvPr userDrawn="1"/>
        </p:nvSpPr>
        <p:spPr>
          <a:xfrm>
            <a:off x="6315958" y="4541896"/>
            <a:ext cx="5876041" cy="1943746"/>
          </a:xfrm>
          <a:prstGeom prst="rect">
            <a:avLst/>
          </a:prstGeom>
          <a:solidFill>
            <a:srgbClr val="EC3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C6C6C6"/>
                </a:solidFill>
              </a:ln>
              <a:solidFill>
                <a:srgbClr val="EC342C"/>
              </a:solidFill>
              <a:highlight>
                <a:srgbClr val="EC342C"/>
              </a:highligh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5FB00E-7467-4CA5-A8E9-84078B7E093A}"/>
              </a:ext>
            </a:extLst>
          </p:cNvPr>
          <p:cNvSpPr/>
          <p:nvPr userDrawn="1"/>
        </p:nvSpPr>
        <p:spPr>
          <a:xfrm>
            <a:off x="6306982" y="-5886"/>
            <a:ext cx="5876041" cy="4547782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C6C6C6"/>
                </a:solidFill>
              </a:ln>
              <a:solidFill>
                <a:srgbClr val="ECEBEC"/>
              </a:solidFill>
            </a:endParaRPr>
          </a:p>
        </p:txBody>
      </p:sp>
      <p:pic>
        <p:nvPicPr>
          <p:cNvPr id="17" name="Image 40">
            <a:extLst>
              <a:ext uri="{FF2B5EF4-FFF2-40B4-BE49-F238E27FC236}">
                <a16:creationId xmlns:a16="http://schemas.microsoft.com/office/drawing/2014/main" id="{E61D9A92-DDBA-4E6B-AA4E-C5E77BEC05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49025" y="5419311"/>
            <a:ext cx="172230" cy="124388"/>
          </a:xfrm>
          <a:prstGeom prst="rect">
            <a:avLst/>
          </a:prstGeom>
        </p:spPr>
      </p:pic>
      <p:pic>
        <p:nvPicPr>
          <p:cNvPr id="22" name="Image 16">
            <a:extLst>
              <a:ext uri="{FF2B5EF4-FFF2-40B4-BE49-F238E27FC236}">
                <a16:creationId xmlns:a16="http://schemas.microsoft.com/office/drawing/2014/main" id="{363E740A-A1B7-4459-8779-00A2A598A7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49025" y="5607034"/>
            <a:ext cx="172230" cy="124388"/>
          </a:xfrm>
          <a:prstGeom prst="rect">
            <a:avLst/>
          </a:prstGeom>
        </p:spPr>
      </p:pic>
      <p:pic>
        <p:nvPicPr>
          <p:cNvPr id="23" name="Image 17">
            <a:extLst>
              <a:ext uri="{FF2B5EF4-FFF2-40B4-BE49-F238E27FC236}">
                <a16:creationId xmlns:a16="http://schemas.microsoft.com/office/drawing/2014/main" id="{7E8F72E0-1CA6-4B60-950A-8D67DFA531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49025" y="5794759"/>
            <a:ext cx="172230" cy="12438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1A64493-1373-4F15-810D-01023E4BB4B4}"/>
              </a:ext>
            </a:extLst>
          </p:cNvPr>
          <p:cNvSpPr/>
          <p:nvPr userDrawn="1"/>
        </p:nvSpPr>
        <p:spPr>
          <a:xfrm>
            <a:off x="0" y="6416565"/>
            <a:ext cx="12217899" cy="453487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25" name="Image 19">
            <a:extLst>
              <a:ext uri="{FF2B5EF4-FFF2-40B4-BE49-F238E27FC236}">
                <a16:creationId xmlns:a16="http://schemas.microsoft.com/office/drawing/2014/main" id="{1871F284-B38E-4419-BAD0-2F9DB9B23F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26" name="ZoneTexte 38">
            <a:extLst>
              <a:ext uri="{FF2B5EF4-FFF2-40B4-BE49-F238E27FC236}">
                <a16:creationId xmlns:a16="http://schemas.microsoft.com/office/drawing/2014/main" id="{6EB8DA2D-224E-42CD-B822-7F602F7308FD}"/>
              </a:ext>
            </a:extLst>
          </p:cNvPr>
          <p:cNvSpPr txBox="1"/>
          <p:nvPr userDrawn="1"/>
        </p:nvSpPr>
        <p:spPr>
          <a:xfrm>
            <a:off x="1666240" y="6529793"/>
            <a:ext cx="2651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12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0C141366-1DBA-4ECA-9A3A-9B06D1B8AE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2688" y="373030"/>
            <a:ext cx="4024982" cy="1309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0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fr-FR" dirty="0"/>
              <a:t>Titre - premier mot en rouge le reste en noir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704588F7-86B4-4B56-BF8A-6A67E11651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638" y="2648004"/>
            <a:ext cx="3535290" cy="388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EC342C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fr-FR" sz="1400" b="1" spc="20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IMPLÉMENTATION ET IMPACT :</a:t>
            </a:r>
            <a:endParaRPr lang="fr-FR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6873C457-6EC6-45CC-A6DF-003A16A1420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98544" y="2268005"/>
            <a:ext cx="5308052" cy="219338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fr-FR" sz="1600" b="1" dirty="0">
                <a:latin typeface="Roboto" pitchFamily="2" charset="0"/>
                <a:ea typeface="Roboto" pitchFamily="2" charset="0"/>
              </a:rPr>
              <a:t>01. 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Les équipes ne disposent pas de données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 factuelles sur les performances des machines</a:t>
            </a:r>
          </a:p>
          <a:p>
            <a:endParaRPr lang="fr-FR" sz="1400" dirty="0">
              <a:latin typeface="Roboto" pitchFamily="2" charset="0"/>
              <a:ea typeface="Roboto" pitchFamily="2" charset="0"/>
            </a:endParaRPr>
          </a:p>
          <a:p>
            <a:r>
              <a:rPr lang="fr-FR" sz="1600" b="1" dirty="0">
                <a:latin typeface="Roboto" pitchFamily="2" charset="0"/>
                <a:ea typeface="Roboto" pitchFamily="2" charset="0"/>
              </a:rPr>
              <a:t>02. 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La technologie doit être fiable, facile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         à installer et à utiliser quotidiennement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         par les opérateurs</a:t>
            </a:r>
          </a:p>
          <a:p>
            <a:endParaRPr lang="fr-FR" sz="1400" dirty="0">
              <a:latin typeface="Roboto" pitchFamily="2" charset="0"/>
              <a:ea typeface="Roboto" pitchFamily="2" charset="0"/>
            </a:endParaRPr>
          </a:p>
          <a:p>
            <a:r>
              <a:rPr lang="fr-FR" sz="1600" b="1" dirty="0">
                <a:latin typeface="Roboto" pitchFamily="2" charset="0"/>
                <a:ea typeface="Roboto" pitchFamily="2" charset="0"/>
              </a:rPr>
              <a:t>03. 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La technologie doit être rentable</a:t>
            </a:r>
          </a:p>
          <a:p>
            <a:pPr lvl="0"/>
            <a:endParaRPr lang="fr-FR" dirty="0"/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C6F8305E-CC76-4FB0-9133-2F88147F45E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07751" y="1836657"/>
            <a:ext cx="3535290" cy="388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EC342C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fr-FR" sz="1400" b="1" spc="20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DEFIS:</a:t>
            </a:r>
            <a:endParaRPr lang="fr-FR" dirty="0"/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4D724D1C-5BDD-4914-9C6D-70C738886ED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2407" y="3270983"/>
            <a:ext cx="5308052" cy="304739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fr-FR" sz="1200" dirty="0">
                <a:latin typeface="Roboto" pitchFamily="2" charset="0"/>
                <a:ea typeface="Roboto" pitchFamily="2" charset="0"/>
              </a:rPr>
              <a:t>- Implanté sur des nettoyeurs à la vapeur et des presses</a:t>
            </a:r>
          </a:p>
          <a:p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- De nombreux systèmes de suivi de la performances ont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été identifiés, mais la grande majorité d’entre eux étaient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coûteux, complexes et nécessitaient une longue période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de mise en œuvre.</a:t>
            </a:r>
          </a:p>
          <a:p>
            <a:endParaRPr lang="fr-FR" sz="1200" dirty="0">
              <a:latin typeface="Roboto" pitchFamily="2" charset="0"/>
              <a:ea typeface="Roboto" pitchFamily="2" charset="0"/>
            </a:endParaRPr>
          </a:p>
          <a:p>
            <a:r>
              <a:rPr lang="fr-FR" sz="1200" dirty="0">
                <a:latin typeface="Roboto" pitchFamily="2" charset="0"/>
                <a:ea typeface="Roboto" pitchFamily="2" charset="0"/>
              </a:rPr>
              <a:t>- Système TEEPTRAK installé en un jour.</a:t>
            </a:r>
          </a:p>
          <a:p>
            <a:endParaRPr lang="fr-FR" sz="1200" dirty="0">
              <a:latin typeface="Roboto" pitchFamily="2" charset="0"/>
              <a:ea typeface="Roboto" pitchFamily="2" charset="0"/>
            </a:endParaRPr>
          </a:p>
          <a:p>
            <a:r>
              <a:rPr lang="fr-FR" sz="1200" dirty="0">
                <a:latin typeface="Roboto" pitchFamily="2" charset="0"/>
                <a:ea typeface="Roboto" pitchFamily="2" charset="0"/>
              </a:rPr>
              <a:t>- En trois mois, la compréhension des pertes de performances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et le lancement des plans d’action d’amélioration 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correspondants ont permis de faire passer le goulot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d’étranglement OEE de 47 à 72%</a:t>
            </a:r>
          </a:p>
          <a:p>
            <a:pPr lvl="0"/>
            <a:endParaRPr lang="fr-FR" dirty="0"/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A47E9BDC-B772-4B35-B443-C0161D8040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16496" y="4904656"/>
            <a:ext cx="3535290" cy="388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fr-FR" sz="1400" dirty="0">
                <a:solidFill>
                  <a:schemeClr val="bg1">
                    <a:lumMod val="95000"/>
                  </a:schemeClr>
                </a:solidFill>
                <a:latin typeface="Roboto" pitchFamily="2" charset="0"/>
                <a:ea typeface="Roboto" pitchFamily="2" charset="0"/>
              </a:rPr>
              <a:t>RESULTATS :</a:t>
            </a:r>
            <a:endParaRPr lang="fr-FR" dirty="0"/>
          </a:p>
        </p:txBody>
      </p:sp>
      <p:sp>
        <p:nvSpPr>
          <p:cNvPr id="37" name="Text Placeholder 32">
            <a:extLst>
              <a:ext uri="{FF2B5EF4-FFF2-40B4-BE49-F238E27FC236}">
                <a16:creationId xmlns:a16="http://schemas.microsoft.com/office/drawing/2014/main" id="{0DDCB208-C076-47E5-A142-D567DA4358F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21255" y="5374102"/>
            <a:ext cx="5308052" cy="69274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Roboto" pitchFamily="2" charset="0"/>
                <a:ea typeface="Roboto" pitchFamily="2" charset="0"/>
              </a:rPr>
              <a:t>Identification des points bloquants</a:t>
            </a:r>
          </a:p>
          <a:p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Roboto" pitchFamily="2" charset="0"/>
                <a:ea typeface="Roboto" pitchFamily="2" charset="0"/>
              </a:rPr>
              <a:t>+ 25% TRS</a:t>
            </a:r>
          </a:p>
          <a:p>
            <a:pPr lvl="0"/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Roboto" pitchFamily="2" charset="0"/>
                <a:ea typeface="Roboto" pitchFamily="2" charset="0"/>
              </a:rPr>
              <a:t>ROI &lt; 1 mois</a:t>
            </a:r>
            <a:endParaRPr lang="fr-FR" dirty="0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CFA2CC1-442B-4CCB-97D7-C5007C07D9D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07139" y="-92137"/>
            <a:ext cx="5910760" cy="1979693"/>
          </a:xfrm>
          <a:custGeom>
            <a:avLst/>
            <a:gdLst>
              <a:gd name="connsiteX0" fmla="*/ 0 w 5907087"/>
              <a:gd name="connsiteY0" fmla="*/ 0 h 2251076"/>
              <a:gd name="connsiteX1" fmla="*/ 5907087 w 5907087"/>
              <a:gd name="connsiteY1" fmla="*/ 0 h 2251076"/>
              <a:gd name="connsiteX2" fmla="*/ 5907087 w 5907087"/>
              <a:gd name="connsiteY2" fmla="*/ 2251076 h 2251076"/>
              <a:gd name="connsiteX3" fmla="*/ 0 w 5907087"/>
              <a:gd name="connsiteY3" fmla="*/ 2251076 h 2251076"/>
              <a:gd name="connsiteX4" fmla="*/ 0 w 5907087"/>
              <a:gd name="connsiteY4" fmla="*/ 0 h 2251076"/>
              <a:gd name="connsiteX0" fmla="*/ 0 w 5907087"/>
              <a:gd name="connsiteY0" fmla="*/ 0 h 2251442"/>
              <a:gd name="connsiteX1" fmla="*/ 5907087 w 5907087"/>
              <a:gd name="connsiteY1" fmla="*/ 0 h 2251442"/>
              <a:gd name="connsiteX2" fmla="*/ 5907087 w 5907087"/>
              <a:gd name="connsiteY2" fmla="*/ 2251076 h 2251442"/>
              <a:gd name="connsiteX3" fmla="*/ 4415946 w 5907087"/>
              <a:gd name="connsiteY3" fmla="*/ 2251442 h 2251442"/>
              <a:gd name="connsiteX4" fmla="*/ 0 w 5907087"/>
              <a:gd name="connsiteY4" fmla="*/ 2251076 h 2251442"/>
              <a:gd name="connsiteX5" fmla="*/ 0 w 5907087"/>
              <a:gd name="connsiteY5" fmla="*/ 0 h 2251442"/>
              <a:gd name="connsiteX0" fmla="*/ 0 w 5907087"/>
              <a:gd name="connsiteY0" fmla="*/ 0 h 2251076"/>
              <a:gd name="connsiteX1" fmla="*/ 5907087 w 5907087"/>
              <a:gd name="connsiteY1" fmla="*/ 0 h 2251076"/>
              <a:gd name="connsiteX2" fmla="*/ 5907087 w 5907087"/>
              <a:gd name="connsiteY2" fmla="*/ 2251076 h 2251076"/>
              <a:gd name="connsiteX3" fmla="*/ 3956910 w 5907087"/>
              <a:gd name="connsiteY3" fmla="*/ 1979693 h 2251076"/>
              <a:gd name="connsiteX4" fmla="*/ 0 w 5907087"/>
              <a:gd name="connsiteY4" fmla="*/ 2251076 h 2251076"/>
              <a:gd name="connsiteX5" fmla="*/ 0 w 5907087"/>
              <a:gd name="connsiteY5" fmla="*/ 0 h 2251076"/>
              <a:gd name="connsiteX0" fmla="*/ 0 w 5910760"/>
              <a:gd name="connsiteY0" fmla="*/ 0 h 2251076"/>
              <a:gd name="connsiteX1" fmla="*/ 5907087 w 5910760"/>
              <a:gd name="connsiteY1" fmla="*/ 0 h 2251076"/>
              <a:gd name="connsiteX2" fmla="*/ 5910760 w 5910760"/>
              <a:gd name="connsiteY2" fmla="*/ 1369727 h 2251076"/>
              <a:gd name="connsiteX3" fmla="*/ 3956910 w 5910760"/>
              <a:gd name="connsiteY3" fmla="*/ 1979693 h 2251076"/>
              <a:gd name="connsiteX4" fmla="*/ 0 w 5910760"/>
              <a:gd name="connsiteY4" fmla="*/ 2251076 h 2251076"/>
              <a:gd name="connsiteX5" fmla="*/ 0 w 5910760"/>
              <a:gd name="connsiteY5" fmla="*/ 0 h 2251076"/>
              <a:gd name="connsiteX0" fmla="*/ 0 w 5910760"/>
              <a:gd name="connsiteY0" fmla="*/ 0 h 1979693"/>
              <a:gd name="connsiteX1" fmla="*/ 5907087 w 5910760"/>
              <a:gd name="connsiteY1" fmla="*/ 0 h 1979693"/>
              <a:gd name="connsiteX2" fmla="*/ 5910760 w 5910760"/>
              <a:gd name="connsiteY2" fmla="*/ 1369727 h 1979693"/>
              <a:gd name="connsiteX3" fmla="*/ 3956910 w 5910760"/>
              <a:gd name="connsiteY3" fmla="*/ 1979693 h 1979693"/>
              <a:gd name="connsiteX4" fmla="*/ 7344 w 5910760"/>
              <a:gd name="connsiteY4" fmla="*/ 1083288 h 1979693"/>
              <a:gd name="connsiteX5" fmla="*/ 0 w 5910760"/>
              <a:gd name="connsiteY5" fmla="*/ 0 h 197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10760" h="1979693">
                <a:moveTo>
                  <a:pt x="0" y="0"/>
                </a:moveTo>
                <a:lnTo>
                  <a:pt x="5907087" y="0"/>
                </a:lnTo>
                <a:cubicBezTo>
                  <a:pt x="5908311" y="456576"/>
                  <a:pt x="5909536" y="913151"/>
                  <a:pt x="5910760" y="1369727"/>
                </a:cubicBezTo>
                <a:lnTo>
                  <a:pt x="3956910" y="1979693"/>
                </a:lnTo>
                <a:lnTo>
                  <a:pt x="7344" y="1083288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sp>
        <p:nvSpPr>
          <p:cNvPr id="27" name="Espace réservé du numéro de diapositive 5">
            <a:extLst>
              <a:ext uri="{FF2B5EF4-FFF2-40B4-BE49-F238E27FC236}">
                <a16:creationId xmlns:a16="http://schemas.microsoft.com/office/drawing/2014/main" id="{1F4563A6-D177-4EEA-BE00-31DD1CE6B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89513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- Big 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2">
            <a:extLst>
              <a:ext uri="{FF2B5EF4-FFF2-40B4-BE49-F238E27FC236}">
                <a16:creationId xmlns:a16="http://schemas.microsoft.com/office/drawing/2014/main" id="{AE3959C9-2FCB-47E0-A385-1C4A05DF2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06325" y="2100639"/>
            <a:ext cx="1291082" cy="11561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CB194DA-75EF-4A57-B1DB-9A3163707E2A}"/>
              </a:ext>
            </a:extLst>
          </p:cNvPr>
          <p:cNvSpPr/>
          <p:nvPr userDrawn="1"/>
        </p:nvSpPr>
        <p:spPr>
          <a:xfrm>
            <a:off x="-9552" y="4542908"/>
            <a:ext cx="5920312" cy="1943746"/>
          </a:xfrm>
          <a:prstGeom prst="rect">
            <a:avLst/>
          </a:prstGeom>
          <a:solidFill>
            <a:srgbClr val="EC3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C6C6C6"/>
                </a:solidFill>
              </a:ln>
              <a:solidFill>
                <a:srgbClr val="EC342C"/>
              </a:solidFill>
              <a:highlight>
                <a:srgbClr val="EC342C"/>
              </a:highligh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5FB00E-7467-4CA5-A8E9-84078B7E093A}"/>
              </a:ext>
            </a:extLst>
          </p:cNvPr>
          <p:cNvSpPr/>
          <p:nvPr userDrawn="1"/>
        </p:nvSpPr>
        <p:spPr>
          <a:xfrm>
            <a:off x="-9552" y="-4874"/>
            <a:ext cx="5920311" cy="4547782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C6C6C6"/>
                </a:solidFill>
              </a:ln>
              <a:solidFill>
                <a:srgbClr val="ECEBEC"/>
              </a:solidFill>
            </a:endParaRPr>
          </a:p>
        </p:txBody>
      </p:sp>
      <p:pic>
        <p:nvPicPr>
          <p:cNvPr id="17" name="Image 40">
            <a:extLst>
              <a:ext uri="{FF2B5EF4-FFF2-40B4-BE49-F238E27FC236}">
                <a16:creationId xmlns:a16="http://schemas.microsoft.com/office/drawing/2014/main" id="{E61D9A92-DDBA-4E6B-AA4E-C5E77BEC05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49025" y="5419311"/>
            <a:ext cx="172230" cy="124388"/>
          </a:xfrm>
          <a:prstGeom prst="rect">
            <a:avLst/>
          </a:prstGeom>
        </p:spPr>
      </p:pic>
      <p:pic>
        <p:nvPicPr>
          <p:cNvPr id="22" name="Image 16">
            <a:extLst>
              <a:ext uri="{FF2B5EF4-FFF2-40B4-BE49-F238E27FC236}">
                <a16:creationId xmlns:a16="http://schemas.microsoft.com/office/drawing/2014/main" id="{363E740A-A1B7-4459-8779-00A2A598A7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49025" y="5607034"/>
            <a:ext cx="172230" cy="124388"/>
          </a:xfrm>
          <a:prstGeom prst="rect">
            <a:avLst/>
          </a:prstGeom>
        </p:spPr>
      </p:pic>
      <p:pic>
        <p:nvPicPr>
          <p:cNvPr id="23" name="Image 17">
            <a:extLst>
              <a:ext uri="{FF2B5EF4-FFF2-40B4-BE49-F238E27FC236}">
                <a16:creationId xmlns:a16="http://schemas.microsoft.com/office/drawing/2014/main" id="{7E8F72E0-1CA6-4B60-950A-8D67DFA531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49025" y="5794759"/>
            <a:ext cx="172230" cy="12438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1A64493-1373-4F15-810D-01023E4BB4B4}"/>
              </a:ext>
            </a:extLst>
          </p:cNvPr>
          <p:cNvSpPr/>
          <p:nvPr userDrawn="1"/>
        </p:nvSpPr>
        <p:spPr>
          <a:xfrm>
            <a:off x="0" y="6416565"/>
            <a:ext cx="12217899" cy="453487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25" name="Image 19">
            <a:extLst>
              <a:ext uri="{FF2B5EF4-FFF2-40B4-BE49-F238E27FC236}">
                <a16:creationId xmlns:a16="http://schemas.microsoft.com/office/drawing/2014/main" id="{1871F284-B38E-4419-BAD0-2F9DB9B23F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26" name="ZoneTexte 38">
            <a:extLst>
              <a:ext uri="{FF2B5EF4-FFF2-40B4-BE49-F238E27FC236}">
                <a16:creationId xmlns:a16="http://schemas.microsoft.com/office/drawing/2014/main" id="{6EB8DA2D-224E-42CD-B822-7F602F7308FD}"/>
              </a:ext>
            </a:extLst>
          </p:cNvPr>
          <p:cNvSpPr txBox="1"/>
          <p:nvPr userDrawn="1"/>
        </p:nvSpPr>
        <p:spPr>
          <a:xfrm>
            <a:off x="1666240" y="6529793"/>
            <a:ext cx="26516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1200" dirty="0">
              <a:latin typeface="Roboto" pitchFamily="2" charset="0"/>
              <a:ea typeface="Roboto" pitchFamily="2" charset="0"/>
            </a:endParaRPr>
          </a:p>
          <a:p>
            <a:endParaRPr lang="fr-FR" dirty="0"/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0C141366-1DBA-4ECA-9A3A-9B06D1B8AE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56425" y="379670"/>
            <a:ext cx="4024982" cy="1309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0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fr-FR" dirty="0"/>
              <a:t>Titre - premier mot en rouge le reste en noir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704588F7-86B4-4B56-BF8A-6A67E11651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56375" y="2654644"/>
            <a:ext cx="3535290" cy="388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EC342C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fr-FR" sz="1400" b="1" spc="20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IMPLÉMENTATION ET IMPACT :</a:t>
            </a:r>
            <a:endParaRPr lang="fr-FR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6873C457-6EC6-45CC-A6DF-003A16A1420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1405" y="2349423"/>
            <a:ext cx="5308052" cy="219338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fr-FR" sz="1600" b="1" dirty="0">
                <a:latin typeface="Roboto" pitchFamily="2" charset="0"/>
                <a:ea typeface="Roboto" pitchFamily="2" charset="0"/>
              </a:rPr>
              <a:t>01. 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Les équipes ne disposent pas de données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 factuelles sur les performances des machines</a:t>
            </a:r>
          </a:p>
          <a:p>
            <a:endParaRPr lang="fr-FR" sz="1400" dirty="0">
              <a:latin typeface="Roboto" pitchFamily="2" charset="0"/>
              <a:ea typeface="Roboto" pitchFamily="2" charset="0"/>
            </a:endParaRPr>
          </a:p>
          <a:p>
            <a:r>
              <a:rPr lang="fr-FR" sz="1600" b="1" dirty="0">
                <a:latin typeface="Roboto" pitchFamily="2" charset="0"/>
                <a:ea typeface="Roboto" pitchFamily="2" charset="0"/>
              </a:rPr>
              <a:t>02. 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La technologie doit être fiable, facile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         à installer et à utiliser quotidiennement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         par les opérateurs</a:t>
            </a:r>
          </a:p>
          <a:p>
            <a:endParaRPr lang="fr-FR" sz="1400" dirty="0">
              <a:latin typeface="Roboto" pitchFamily="2" charset="0"/>
              <a:ea typeface="Roboto" pitchFamily="2" charset="0"/>
            </a:endParaRPr>
          </a:p>
          <a:p>
            <a:r>
              <a:rPr lang="fr-FR" sz="1600" b="1" dirty="0">
                <a:latin typeface="Roboto" pitchFamily="2" charset="0"/>
                <a:ea typeface="Roboto" pitchFamily="2" charset="0"/>
              </a:rPr>
              <a:t>03. 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La technologie doit être rentable</a:t>
            </a:r>
          </a:p>
          <a:p>
            <a:pPr lvl="0"/>
            <a:endParaRPr lang="fr-FR" dirty="0"/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C6F8305E-CC76-4FB0-9133-2F88147F45E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0612" y="1918075"/>
            <a:ext cx="3535290" cy="388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EC342C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fr-FR" sz="1400" b="1" spc="20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DEFIS:</a:t>
            </a:r>
            <a:endParaRPr lang="fr-FR" dirty="0"/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4D724D1C-5BDD-4914-9C6D-70C738886ED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56144" y="3277623"/>
            <a:ext cx="5308052" cy="304739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fr-FR" sz="1200" dirty="0">
                <a:latin typeface="Roboto" pitchFamily="2" charset="0"/>
                <a:ea typeface="Roboto" pitchFamily="2" charset="0"/>
              </a:rPr>
              <a:t>- Implanté sur des nettoyeurs à la vapeur et des presses</a:t>
            </a:r>
          </a:p>
          <a:p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- De nombreux systèmes de suivi de la performances ont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été identifiés, mais la grande majorité d’entre eux étaient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coûteux, complexes et nécessitaient une longue période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de mise en œuvre.</a:t>
            </a:r>
          </a:p>
          <a:p>
            <a:endParaRPr lang="fr-FR" sz="1200" dirty="0">
              <a:latin typeface="Roboto" pitchFamily="2" charset="0"/>
              <a:ea typeface="Roboto" pitchFamily="2" charset="0"/>
            </a:endParaRPr>
          </a:p>
          <a:p>
            <a:r>
              <a:rPr lang="fr-FR" sz="1200" dirty="0">
                <a:latin typeface="Roboto" pitchFamily="2" charset="0"/>
                <a:ea typeface="Roboto" pitchFamily="2" charset="0"/>
              </a:rPr>
              <a:t>- Système TEEPTRAK installé en un jour.</a:t>
            </a:r>
          </a:p>
          <a:p>
            <a:endParaRPr lang="fr-FR" sz="1200" dirty="0">
              <a:latin typeface="Roboto" pitchFamily="2" charset="0"/>
              <a:ea typeface="Roboto" pitchFamily="2" charset="0"/>
            </a:endParaRPr>
          </a:p>
          <a:p>
            <a:r>
              <a:rPr lang="fr-FR" sz="1200" dirty="0">
                <a:latin typeface="Roboto" pitchFamily="2" charset="0"/>
                <a:ea typeface="Roboto" pitchFamily="2" charset="0"/>
              </a:rPr>
              <a:t>- En trois mois, la compréhension des pertes de performances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et le lancement des plans d’action d’amélioration 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correspondants ont permis de faire passer le goulot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d’étranglement OEE de 47 à 72%</a:t>
            </a:r>
          </a:p>
          <a:p>
            <a:pPr lvl="0"/>
            <a:endParaRPr lang="fr-FR" dirty="0"/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A47E9BDC-B772-4B35-B443-C0161D8040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9357" y="4986074"/>
            <a:ext cx="3535290" cy="388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fr-FR" sz="1400" dirty="0">
                <a:solidFill>
                  <a:schemeClr val="bg1">
                    <a:lumMod val="95000"/>
                  </a:schemeClr>
                </a:solidFill>
                <a:latin typeface="Roboto" pitchFamily="2" charset="0"/>
                <a:ea typeface="Roboto" pitchFamily="2" charset="0"/>
              </a:rPr>
              <a:t>RESULTATS :</a:t>
            </a:r>
            <a:endParaRPr lang="fr-FR" dirty="0"/>
          </a:p>
        </p:txBody>
      </p:sp>
      <p:sp>
        <p:nvSpPr>
          <p:cNvPr id="37" name="Text Placeholder 32">
            <a:extLst>
              <a:ext uri="{FF2B5EF4-FFF2-40B4-BE49-F238E27FC236}">
                <a16:creationId xmlns:a16="http://schemas.microsoft.com/office/drawing/2014/main" id="{0DDCB208-C076-47E5-A142-D567DA4358F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14273" y="5375114"/>
            <a:ext cx="5308052" cy="69274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Roboto" pitchFamily="2" charset="0"/>
                <a:ea typeface="Roboto" pitchFamily="2" charset="0"/>
              </a:rPr>
              <a:t>Identification des points bloquants</a:t>
            </a:r>
          </a:p>
          <a:p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Roboto" pitchFamily="2" charset="0"/>
                <a:ea typeface="Roboto" pitchFamily="2" charset="0"/>
              </a:rPr>
              <a:t>+ 25% TRS</a:t>
            </a:r>
          </a:p>
          <a:p>
            <a:pPr lvl="0"/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Roboto" pitchFamily="2" charset="0"/>
                <a:ea typeface="Roboto" pitchFamily="2" charset="0"/>
              </a:rPr>
              <a:t>ROI &lt; 1 mois</a:t>
            </a:r>
            <a:endParaRPr lang="fr-FR" dirty="0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CFA2CC1-442B-4CCB-97D7-C5007C07D9D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-10719"/>
            <a:ext cx="5910760" cy="1979693"/>
          </a:xfrm>
          <a:custGeom>
            <a:avLst/>
            <a:gdLst>
              <a:gd name="connsiteX0" fmla="*/ 0 w 5907087"/>
              <a:gd name="connsiteY0" fmla="*/ 0 h 2251076"/>
              <a:gd name="connsiteX1" fmla="*/ 5907087 w 5907087"/>
              <a:gd name="connsiteY1" fmla="*/ 0 h 2251076"/>
              <a:gd name="connsiteX2" fmla="*/ 5907087 w 5907087"/>
              <a:gd name="connsiteY2" fmla="*/ 2251076 h 2251076"/>
              <a:gd name="connsiteX3" fmla="*/ 0 w 5907087"/>
              <a:gd name="connsiteY3" fmla="*/ 2251076 h 2251076"/>
              <a:gd name="connsiteX4" fmla="*/ 0 w 5907087"/>
              <a:gd name="connsiteY4" fmla="*/ 0 h 2251076"/>
              <a:gd name="connsiteX0" fmla="*/ 0 w 5907087"/>
              <a:gd name="connsiteY0" fmla="*/ 0 h 2251442"/>
              <a:gd name="connsiteX1" fmla="*/ 5907087 w 5907087"/>
              <a:gd name="connsiteY1" fmla="*/ 0 h 2251442"/>
              <a:gd name="connsiteX2" fmla="*/ 5907087 w 5907087"/>
              <a:gd name="connsiteY2" fmla="*/ 2251076 h 2251442"/>
              <a:gd name="connsiteX3" fmla="*/ 4415946 w 5907087"/>
              <a:gd name="connsiteY3" fmla="*/ 2251442 h 2251442"/>
              <a:gd name="connsiteX4" fmla="*/ 0 w 5907087"/>
              <a:gd name="connsiteY4" fmla="*/ 2251076 h 2251442"/>
              <a:gd name="connsiteX5" fmla="*/ 0 w 5907087"/>
              <a:gd name="connsiteY5" fmla="*/ 0 h 2251442"/>
              <a:gd name="connsiteX0" fmla="*/ 0 w 5907087"/>
              <a:gd name="connsiteY0" fmla="*/ 0 h 2251076"/>
              <a:gd name="connsiteX1" fmla="*/ 5907087 w 5907087"/>
              <a:gd name="connsiteY1" fmla="*/ 0 h 2251076"/>
              <a:gd name="connsiteX2" fmla="*/ 5907087 w 5907087"/>
              <a:gd name="connsiteY2" fmla="*/ 2251076 h 2251076"/>
              <a:gd name="connsiteX3" fmla="*/ 3956910 w 5907087"/>
              <a:gd name="connsiteY3" fmla="*/ 1979693 h 2251076"/>
              <a:gd name="connsiteX4" fmla="*/ 0 w 5907087"/>
              <a:gd name="connsiteY4" fmla="*/ 2251076 h 2251076"/>
              <a:gd name="connsiteX5" fmla="*/ 0 w 5907087"/>
              <a:gd name="connsiteY5" fmla="*/ 0 h 2251076"/>
              <a:gd name="connsiteX0" fmla="*/ 0 w 5910760"/>
              <a:gd name="connsiteY0" fmla="*/ 0 h 2251076"/>
              <a:gd name="connsiteX1" fmla="*/ 5907087 w 5910760"/>
              <a:gd name="connsiteY1" fmla="*/ 0 h 2251076"/>
              <a:gd name="connsiteX2" fmla="*/ 5910760 w 5910760"/>
              <a:gd name="connsiteY2" fmla="*/ 1369727 h 2251076"/>
              <a:gd name="connsiteX3" fmla="*/ 3956910 w 5910760"/>
              <a:gd name="connsiteY3" fmla="*/ 1979693 h 2251076"/>
              <a:gd name="connsiteX4" fmla="*/ 0 w 5910760"/>
              <a:gd name="connsiteY4" fmla="*/ 2251076 h 2251076"/>
              <a:gd name="connsiteX5" fmla="*/ 0 w 5910760"/>
              <a:gd name="connsiteY5" fmla="*/ 0 h 2251076"/>
              <a:gd name="connsiteX0" fmla="*/ 0 w 5910760"/>
              <a:gd name="connsiteY0" fmla="*/ 0 h 1979693"/>
              <a:gd name="connsiteX1" fmla="*/ 5907087 w 5910760"/>
              <a:gd name="connsiteY1" fmla="*/ 0 h 1979693"/>
              <a:gd name="connsiteX2" fmla="*/ 5910760 w 5910760"/>
              <a:gd name="connsiteY2" fmla="*/ 1369727 h 1979693"/>
              <a:gd name="connsiteX3" fmla="*/ 3956910 w 5910760"/>
              <a:gd name="connsiteY3" fmla="*/ 1979693 h 1979693"/>
              <a:gd name="connsiteX4" fmla="*/ 7344 w 5910760"/>
              <a:gd name="connsiteY4" fmla="*/ 1083288 h 1979693"/>
              <a:gd name="connsiteX5" fmla="*/ 0 w 5910760"/>
              <a:gd name="connsiteY5" fmla="*/ 0 h 197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10760" h="1979693">
                <a:moveTo>
                  <a:pt x="0" y="0"/>
                </a:moveTo>
                <a:lnTo>
                  <a:pt x="5907087" y="0"/>
                </a:lnTo>
                <a:cubicBezTo>
                  <a:pt x="5908311" y="456576"/>
                  <a:pt x="5909536" y="913151"/>
                  <a:pt x="5910760" y="1369727"/>
                </a:cubicBezTo>
                <a:lnTo>
                  <a:pt x="3956910" y="1979693"/>
                </a:lnTo>
                <a:lnTo>
                  <a:pt x="7344" y="1083288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sp>
        <p:nvSpPr>
          <p:cNvPr id="27" name="Espace réservé du numéro de diapositive 5">
            <a:extLst>
              <a:ext uri="{FF2B5EF4-FFF2-40B4-BE49-F238E27FC236}">
                <a16:creationId xmlns:a16="http://schemas.microsoft.com/office/drawing/2014/main" id="{1F4563A6-D177-4EEA-BE00-31DD1CE6B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2" name="Image 40">
            <a:extLst>
              <a:ext uri="{FF2B5EF4-FFF2-40B4-BE49-F238E27FC236}">
                <a16:creationId xmlns:a16="http://schemas.microsoft.com/office/drawing/2014/main" id="{1C565A9D-DB55-4C41-B6C9-651B3B2CD1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510" y="5439486"/>
            <a:ext cx="172230" cy="124388"/>
          </a:xfrm>
          <a:prstGeom prst="rect">
            <a:avLst/>
          </a:prstGeom>
        </p:spPr>
      </p:pic>
      <p:pic>
        <p:nvPicPr>
          <p:cNvPr id="3" name="Image 16">
            <a:extLst>
              <a:ext uri="{FF2B5EF4-FFF2-40B4-BE49-F238E27FC236}">
                <a16:creationId xmlns:a16="http://schemas.microsoft.com/office/drawing/2014/main" id="{308EE161-450E-478D-AE09-03567D3B6A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510" y="5627209"/>
            <a:ext cx="172230" cy="124388"/>
          </a:xfrm>
          <a:prstGeom prst="rect">
            <a:avLst/>
          </a:prstGeom>
        </p:spPr>
      </p:pic>
      <p:pic>
        <p:nvPicPr>
          <p:cNvPr id="4" name="Image 17">
            <a:extLst>
              <a:ext uri="{FF2B5EF4-FFF2-40B4-BE49-F238E27FC236}">
                <a16:creationId xmlns:a16="http://schemas.microsoft.com/office/drawing/2014/main" id="{D3D1ACA7-CC7B-4026-9029-AF50A4D7DC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510" y="5814934"/>
            <a:ext cx="172230" cy="12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79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- medium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2">
            <a:extLst>
              <a:ext uri="{FF2B5EF4-FFF2-40B4-BE49-F238E27FC236}">
                <a16:creationId xmlns:a16="http://schemas.microsoft.com/office/drawing/2014/main" id="{DC6E2352-00BF-4949-AD47-0B152FA1A8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588" y="2093999"/>
            <a:ext cx="1291082" cy="11561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DD6EF6-E0EF-480A-A3B6-61036D926338}"/>
              </a:ext>
            </a:extLst>
          </p:cNvPr>
          <p:cNvSpPr/>
          <p:nvPr userDrawn="1"/>
        </p:nvSpPr>
        <p:spPr>
          <a:xfrm>
            <a:off x="0" y="5003800"/>
            <a:ext cx="5867574" cy="1481842"/>
          </a:xfrm>
          <a:prstGeom prst="rect">
            <a:avLst/>
          </a:prstGeom>
          <a:solidFill>
            <a:srgbClr val="EC3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C6C6C6"/>
                </a:solidFill>
              </a:ln>
              <a:solidFill>
                <a:srgbClr val="EC342C"/>
              </a:solidFill>
              <a:highlight>
                <a:srgbClr val="EC342C"/>
              </a:highlight>
            </a:endParaRPr>
          </a:p>
        </p:txBody>
      </p:sp>
      <p:pic>
        <p:nvPicPr>
          <p:cNvPr id="8" name="Image 40">
            <a:extLst>
              <a:ext uri="{FF2B5EF4-FFF2-40B4-BE49-F238E27FC236}">
                <a16:creationId xmlns:a16="http://schemas.microsoft.com/office/drawing/2014/main" id="{6E59D95F-24EC-4114-8DAE-F4CBB8CF96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4600" y="5662100"/>
            <a:ext cx="172230" cy="124388"/>
          </a:xfrm>
          <a:prstGeom prst="rect">
            <a:avLst/>
          </a:prstGeom>
        </p:spPr>
      </p:pic>
      <p:pic>
        <p:nvPicPr>
          <p:cNvPr id="13" name="Image 16">
            <a:extLst>
              <a:ext uri="{FF2B5EF4-FFF2-40B4-BE49-F238E27FC236}">
                <a16:creationId xmlns:a16="http://schemas.microsoft.com/office/drawing/2014/main" id="{0BF715DA-FDC8-47C1-8B57-86C55944E5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4600" y="5849823"/>
            <a:ext cx="172230" cy="124388"/>
          </a:xfrm>
          <a:prstGeom prst="rect">
            <a:avLst/>
          </a:prstGeom>
        </p:spPr>
      </p:pic>
      <p:pic>
        <p:nvPicPr>
          <p:cNvPr id="14" name="Image 17">
            <a:extLst>
              <a:ext uri="{FF2B5EF4-FFF2-40B4-BE49-F238E27FC236}">
                <a16:creationId xmlns:a16="http://schemas.microsoft.com/office/drawing/2014/main" id="{944C45AF-9FFB-4BD4-9F30-C3AEF970E5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4600" y="6037548"/>
            <a:ext cx="172230" cy="124388"/>
          </a:xfrm>
          <a:prstGeom prst="rect">
            <a:avLst/>
          </a:prstGeom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A68535C-CD1B-4572-A5C6-AD6583D893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67574" y="0"/>
            <a:ext cx="6343256" cy="641667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FC3143-12DC-4F60-84C2-E614F1158937}"/>
              </a:ext>
            </a:extLst>
          </p:cNvPr>
          <p:cNvSpPr/>
          <p:nvPr userDrawn="1"/>
        </p:nvSpPr>
        <p:spPr>
          <a:xfrm>
            <a:off x="-8467" y="6416565"/>
            <a:ext cx="12200468" cy="441435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18" name="Image 19">
            <a:extLst>
              <a:ext uri="{FF2B5EF4-FFF2-40B4-BE49-F238E27FC236}">
                <a16:creationId xmlns:a16="http://schemas.microsoft.com/office/drawing/2014/main" id="{3D8DFE43-5844-468F-BF4C-CC36230CBD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19" name="ZoneTexte 38">
            <a:extLst>
              <a:ext uri="{FF2B5EF4-FFF2-40B4-BE49-F238E27FC236}">
                <a16:creationId xmlns:a16="http://schemas.microsoft.com/office/drawing/2014/main" id="{D6D0DA0C-1205-4E14-BDC0-5AC8B7FCA1E9}"/>
              </a:ext>
            </a:extLst>
          </p:cNvPr>
          <p:cNvSpPr txBox="1"/>
          <p:nvPr userDrawn="1"/>
        </p:nvSpPr>
        <p:spPr>
          <a:xfrm>
            <a:off x="1666240" y="6529793"/>
            <a:ext cx="2651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12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DC43BAAD-C751-49F9-A15B-7BBFB5C293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2638" y="5156185"/>
            <a:ext cx="3535290" cy="388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fr-FR" sz="1400" dirty="0">
                <a:solidFill>
                  <a:schemeClr val="bg1">
                    <a:lumMod val="95000"/>
                  </a:schemeClr>
                </a:solidFill>
                <a:latin typeface="Roboto" pitchFamily="2" charset="0"/>
                <a:ea typeface="Roboto" pitchFamily="2" charset="0"/>
              </a:rPr>
              <a:t>RESULTATS :</a:t>
            </a:r>
            <a:endParaRPr lang="fr-FR" dirty="0"/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8EA12C59-BEF8-4668-80D0-46A6FD5421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87397" y="5625631"/>
            <a:ext cx="4128659" cy="69274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Roboto" pitchFamily="2" charset="0"/>
                <a:ea typeface="Roboto" pitchFamily="2" charset="0"/>
              </a:rPr>
              <a:t>Identification des points bloquants</a:t>
            </a:r>
          </a:p>
          <a:p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Roboto" pitchFamily="2" charset="0"/>
                <a:ea typeface="Roboto" pitchFamily="2" charset="0"/>
              </a:rPr>
              <a:t>+ 25% TRS</a:t>
            </a:r>
          </a:p>
          <a:p>
            <a:pPr lvl="0"/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Roboto" pitchFamily="2" charset="0"/>
                <a:ea typeface="Roboto" pitchFamily="2" charset="0"/>
              </a:rPr>
              <a:t>ROI &lt; 1 mois</a:t>
            </a:r>
            <a:endParaRPr lang="fr-FR" dirty="0"/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D5FD90CB-B60C-4D3F-935B-68D46E4CBC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3431" y="3096655"/>
            <a:ext cx="5308052" cy="187055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fr-FR" sz="1600" b="1" dirty="0">
                <a:latin typeface="Roboto" pitchFamily="2" charset="0"/>
                <a:ea typeface="Roboto" pitchFamily="2" charset="0"/>
              </a:rPr>
              <a:t>01. 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Les équipes ne disposent pas de données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 factuelles sur les performances des machines</a:t>
            </a:r>
          </a:p>
          <a:p>
            <a:endParaRPr lang="fr-FR" sz="1400" dirty="0">
              <a:latin typeface="Roboto" pitchFamily="2" charset="0"/>
              <a:ea typeface="Roboto" pitchFamily="2" charset="0"/>
            </a:endParaRPr>
          </a:p>
          <a:p>
            <a:r>
              <a:rPr lang="fr-FR" sz="1600" b="1" dirty="0">
                <a:latin typeface="Roboto" pitchFamily="2" charset="0"/>
                <a:ea typeface="Roboto" pitchFamily="2" charset="0"/>
              </a:rPr>
              <a:t>02. 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La technologie doit être fiable, facile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         à installer et à utiliser quotidiennement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         par les opérateurs</a:t>
            </a:r>
          </a:p>
          <a:p>
            <a:endParaRPr lang="fr-FR" sz="1400" dirty="0">
              <a:latin typeface="Roboto" pitchFamily="2" charset="0"/>
              <a:ea typeface="Roboto" pitchFamily="2" charset="0"/>
            </a:endParaRPr>
          </a:p>
          <a:p>
            <a:r>
              <a:rPr lang="fr-FR" sz="1600" b="1" dirty="0">
                <a:latin typeface="Roboto" pitchFamily="2" charset="0"/>
                <a:ea typeface="Roboto" pitchFamily="2" charset="0"/>
              </a:rPr>
              <a:t>03. 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La technologie doit être rentable</a:t>
            </a:r>
          </a:p>
          <a:p>
            <a:pPr lvl="0"/>
            <a:endParaRPr lang="fr-FR" dirty="0"/>
          </a:p>
        </p:txBody>
      </p:sp>
      <p:sp>
        <p:nvSpPr>
          <p:cNvPr id="25" name="Text Placeholder 30">
            <a:extLst>
              <a:ext uri="{FF2B5EF4-FFF2-40B4-BE49-F238E27FC236}">
                <a16:creationId xmlns:a16="http://schemas.microsoft.com/office/drawing/2014/main" id="{4777531D-719F-4F1B-8026-F83DC2FF4E1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2638" y="2665306"/>
            <a:ext cx="3535290" cy="388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EC342C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fr-FR" sz="1400" b="1" spc="20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DEFIS:</a:t>
            </a:r>
            <a:endParaRPr lang="fr-FR" dirty="0"/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9B3E4888-686D-4613-BC6C-4ABCA4928B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3431" y="228945"/>
            <a:ext cx="4861811" cy="1309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0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fr-FR" dirty="0"/>
              <a:t>Titre – Première ligne rouge </a:t>
            </a:r>
          </a:p>
          <a:p>
            <a:pPr lvl="0"/>
            <a:r>
              <a:rPr lang="fr-FR" dirty="0"/>
              <a:t>Seconde ligne noir</a:t>
            </a:r>
          </a:p>
        </p:txBody>
      </p:sp>
      <p:sp>
        <p:nvSpPr>
          <p:cNvPr id="28" name="Espace réservé du numéro de diapositive 5">
            <a:extLst>
              <a:ext uri="{FF2B5EF4-FFF2-40B4-BE49-F238E27FC236}">
                <a16:creationId xmlns:a16="http://schemas.microsoft.com/office/drawing/2014/main" id="{29542B41-7042-456B-8AB8-C439D0D87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12181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- small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12">
            <a:extLst>
              <a:ext uri="{FF2B5EF4-FFF2-40B4-BE49-F238E27FC236}">
                <a16:creationId xmlns:a16="http://schemas.microsoft.com/office/drawing/2014/main" id="{E4B55D8E-A7A7-4FAB-9166-AB87C16F73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588" y="2093999"/>
            <a:ext cx="1291082" cy="115619"/>
          </a:xfrm>
          <a:prstGeom prst="rect">
            <a:avLst/>
          </a:prstGeom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0074177-F462-4613-B346-607EE5C81F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70318" y="0"/>
            <a:ext cx="6640512" cy="641667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7FCF456-9DCB-4A8D-AEC3-98C8BBEF5F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5991" y="173290"/>
            <a:ext cx="4861811" cy="1309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0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fr-FR" dirty="0"/>
              <a:t>Titre – Première ligne rouge </a:t>
            </a:r>
          </a:p>
          <a:p>
            <a:pPr lvl="0"/>
            <a:r>
              <a:rPr lang="fr-FR" dirty="0"/>
              <a:t>Seconde ligne noir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A68E5B6A-7571-4418-93E1-E5673834A82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2638" y="2648004"/>
            <a:ext cx="3535290" cy="388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EC342C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fr-FR" sz="1400" b="1" spc="20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IMPLÉMENTATION ET IMPACT :</a:t>
            </a:r>
            <a:endParaRPr lang="fr-FR" dirty="0"/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7C89F1D2-72B0-450C-8846-76DAB76762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2407" y="3270983"/>
            <a:ext cx="5308052" cy="304739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fr-FR" sz="1200" dirty="0">
                <a:latin typeface="Roboto" pitchFamily="2" charset="0"/>
                <a:ea typeface="Roboto" pitchFamily="2" charset="0"/>
              </a:rPr>
              <a:t>- Implanté sur des nettoyeurs à la vapeur et des presses</a:t>
            </a:r>
          </a:p>
          <a:p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- De nombreux systèmes de suivi de la performances ont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été identifiés, mais la grande majorité d’entre eux étaient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coûteux, complexes et nécessitaient une longue période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de mise en œuvre.</a:t>
            </a:r>
          </a:p>
          <a:p>
            <a:endParaRPr lang="fr-FR" sz="1200" dirty="0">
              <a:latin typeface="Roboto" pitchFamily="2" charset="0"/>
              <a:ea typeface="Roboto" pitchFamily="2" charset="0"/>
            </a:endParaRPr>
          </a:p>
          <a:p>
            <a:r>
              <a:rPr lang="fr-FR" sz="1200" dirty="0">
                <a:latin typeface="Roboto" pitchFamily="2" charset="0"/>
                <a:ea typeface="Roboto" pitchFamily="2" charset="0"/>
              </a:rPr>
              <a:t>- Système TEEPTRAK installé en un jour.</a:t>
            </a:r>
          </a:p>
          <a:p>
            <a:endParaRPr lang="fr-FR" sz="1200" dirty="0">
              <a:latin typeface="Roboto" pitchFamily="2" charset="0"/>
              <a:ea typeface="Roboto" pitchFamily="2" charset="0"/>
            </a:endParaRPr>
          </a:p>
          <a:p>
            <a:r>
              <a:rPr lang="fr-FR" sz="1200" dirty="0">
                <a:latin typeface="Roboto" pitchFamily="2" charset="0"/>
                <a:ea typeface="Roboto" pitchFamily="2" charset="0"/>
              </a:rPr>
              <a:t>- En trois mois, la compréhension des pertes de performances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et le lancement des plans d’action d’amélioration 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correspondants ont permis de faire passer le goulot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d’étranglement OEE de 47 à 72%</a:t>
            </a:r>
          </a:p>
          <a:p>
            <a:pPr lvl="0"/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7E9ACB-F892-475C-8FAC-8C1D6589361C}"/>
              </a:ext>
            </a:extLst>
          </p:cNvPr>
          <p:cNvSpPr/>
          <p:nvPr userDrawn="1"/>
        </p:nvSpPr>
        <p:spPr>
          <a:xfrm>
            <a:off x="1" y="6416566"/>
            <a:ext cx="12192000" cy="453488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21" name="Image 19">
            <a:extLst>
              <a:ext uri="{FF2B5EF4-FFF2-40B4-BE49-F238E27FC236}">
                <a16:creationId xmlns:a16="http://schemas.microsoft.com/office/drawing/2014/main" id="{4D659D03-F057-4F05-817E-B3913653B0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22" name="ZoneTexte 38">
            <a:extLst>
              <a:ext uri="{FF2B5EF4-FFF2-40B4-BE49-F238E27FC236}">
                <a16:creationId xmlns:a16="http://schemas.microsoft.com/office/drawing/2014/main" id="{35D52BE0-314C-4CC9-9D15-3DEF07FC570F}"/>
              </a:ext>
            </a:extLst>
          </p:cNvPr>
          <p:cNvSpPr txBox="1"/>
          <p:nvPr userDrawn="1"/>
        </p:nvSpPr>
        <p:spPr>
          <a:xfrm>
            <a:off x="1666240" y="6529793"/>
            <a:ext cx="2651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dirty="0"/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09B08B00-8123-49A0-A2AB-D93B40D07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09481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TEEPTR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8257DD-F139-4F47-9F1F-C1D78E88AB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92202"/>
            <a:ext cx="12192000" cy="5465798"/>
          </a:xfrm>
          <a:prstGeom prst="rect">
            <a:avLst/>
          </a:prstGeom>
        </p:spPr>
      </p:pic>
      <p:pic>
        <p:nvPicPr>
          <p:cNvPr id="3" name="Image 8">
            <a:extLst>
              <a:ext uri="{FF2B5EF4-FFF2-40B4-BE49-F238E27FC236}">
                <a16:creationId xmlns:a16="http://schemas.microsoft.com/office/drawing/2014/main" id="{69750D4B-E3E8-4ED7-9BC3-B71CE9E263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143" y="479814"/>
            <a:ext cx="2790701" cy="509303"/>
          </a:xfrm>
          <a:prstGeom prst="rect">
            <a:avLst/>
          </a:prstGeom>
        </p:spPr>
      </p:pic>
      <p:sp>
        <p:nvSpPr>
          <p:cNvPr id="5" name="ZoneTexte 5">
            <a:extLst>
              <a:ext uri="{FF2B5EF4-FFF2-40B4-BE49-F238E27FC236}">
                <a16:creationId xmlns:a16="http://schemas.microsoft.com/office/drawing/2014/main" id="{5A6F629F-1C6E-4380-95B9-B2D2E2BA1B1A}"/>
              </a:ext>
            </a:extLst>
          </p:cNvPr>
          <p:cNvSpPr txBox="1"/>
          <p:nvPr userDrawn="1"/>
        </p:nvSpPr>
        <p:spPr>
          <a:xfrm>
            <a:off x="617515" y="2663043"/>
            <a:ext cx="5028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latin typeface="Roboto" pitchFamily="2" charset="0"/>
                <a:ea typeface="Roboto" pitchFamily="2" charset="0"/>
              </a:rPr>
              <a:t>Nous</a:t>
            </a:r>
            <a:br>
              <a:rPr lang="fr-FR" sz="54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</a:br>
            <a:r>
              <a:rPr lang="fr-FR" sz="54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contacter</a:t>
            </a:r>
          </a:p>
        </p:txBody>
      </p:sp>
      <p:cxnSp>
        <p:nvCxnSpPr>
          <p:cNvPr id="6" name="Connecteur droit 3">
            <a:extLst>
              <a:ext uri="{FF2B5EF4-FFF2-40B4-BE49-F238E27FC236}">
                <a16:creationId xmlns:a16="http://schemas.microsoft.com/office/drawing/2014/main" id="{6AEEC8A5-4E3F-448E-AE46-518E072DCBB0}"/>
              </a:ext>
            </a:extLst>
          </p:cNvPr>
          <p:cNvCxnSpPr>
            <a:cxnSpLocks/>
          </p:cNvCxnSpPr>
          <p:nvPr userDrawn="1"/>
        </p:nvCxnSpPr>
        <p:spPr>
          <a:xfrm>
            <a:off x="710066" y="4642541"/>
            <a:ext cx="673256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9">
            <a:extLst>
              <a:ext uri="{FF2B5EF4-FFF2-40B4-BE49-F238E27FC236}">
                <a16:creationId xmlns:a16="http://schemas.microsoft.com/office/drawing/2014/main" id="{4ACE8C3F-8C8D-455A-B61E-2656516725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9139" y="4811798"/>
            <a:ext cx="228600" cy="203200"/>
          </a:xfrm>
          <a:prstGeom prst="rect">
            <a:avLst/>
          </a:prstGeom>
        </p:spPr>
      </p:pic>
      <p:sp>
        <p:nvSpPr>
          <p:cNvPr id="8" name="ZoneTexte 12">
            <a:extLst>
              <a:ext uri="{FF2B5EF4-FFF2-40B4-BE49-F238E27FC236}">
                <a16:creationId xmlns:a16="http://schemas.microsoft.com/office/drawing/2014/main" id="{AEC0A619-428A-45DE-997D-A08547240296}"/>
              </a:ext>
            </a:extLst>
          </p:cNvPr>
          <p:cNvSpPr txBox="1"/>
          <p:nvPr userDrawn="1"/>
        </p:nvSpPr>
        <p:spPr>
          <a:xfrm>
            <a:off x="907156" y="4737064"/>
            <a:ext cx="1699824" cy="23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www.teeptrak.com</a:t>
            </a:r>
            <a:endParaRPr lang="fr-FR" sz="16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9" name="ZoneTexte 15">
            <a:extLst>
              <a:ext uri="{FF2B5EF4-FFF2-40B4-BE49-F238E27FC236}">
                <a16:creationId xmlns:a16="http://schemas.microsoft.com/office/drawing/2014/main" id="{4F4469F2-3B95-4C7B-AA78-12F85BEDE4A6}"/>
              </a:ext>
            </a:extLst>
          </p:cNvPr>
          <p:cNvSpPr txBox="1"/>
          <p:nvPr userDrawn="1"/>
        </p:nvSpPr>
        <p:spPr>
          <a:xfrm>
            <a:off x="3374749" y="4740999"/>
            <a:ext cx="1723549" cy="254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info@teeptrak.com</a:t>
            </a:r>
            <a:endParaRPr lang="fr-FR" sz="14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0" name="ZoneTexte 18">
            <a:extLst>
              <a:ext uri="{FF2B5EF4-FFF2-40B4-BE49-F238E27FC236}">
                <a16:creationId xmlns:a16="http://schemas.microsoft.com/office/drawing/2014/main" id="{5AAD48B4-59B4-463F-83B7-8E1367C74EFD}"/>
              </a:ext>
            </a:extLst>
          </p:cNvPr>
          <p:cNvSpPr txBox="1"/>
          <p:nvPr userDrawn="1"/>
        </p:nvSpPr>
        <p:spPr>
          <a:xfrm>
            <a:off x="5776790" y="4757231"/>
            <a:ext cx="1665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+ 33 6 40 63 26 73</a:t>
            </a:r>
            <a:endParaRPr lang="fr-FR" dirty="0"/>
          </a:p>
          <a:p>
            <a:endParaRPr lang="fr-FR" sz="14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11" name="Image 11">
            <a:extLst>
              <a:ext uri="{FF2B5EF4-FFF2-40B4-BE49-F238E27FC236}">
                <a16:creationId xmlns:a16="http://schemas.microsoft.com/office/drawing/2014/main" id="{E4DC9271-E581-4839-B701-1DBCD53D701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46149" y="4802457"/>
            <a:ext cx="228600" cy="203200"/>
          </a:xfrm>
          <a:prstGeom prst="rect">
            <a:avLst/>
          </a:prstGeom>
        </p:spPr>
      </p:pic>
      <p:pic>
        <p:nvPicPr>
          <p:cNvPr id="12" name="Image 20">
            <a:extLst>
              <a:ext uri="{FF2B5EF4-FFF2-40B4-BE49-F238E27FC236}">
                <a16:creationId xmlns:a16="http://schemas.microsoft.com/office/drawing/2014/main" id="{3320BDD1-39D5-4B51-B630-877931CA910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532120" y="4786075"/>
            <a:ext cx="228600" cy="203200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617E543A-0DEA-414E-A7C8-B0A6043B50DB}"/>
              </a:ext>
            </a:extLst>
          </p:cNvPr>
          <p:cNvSpPr txBox="1">
            <a:spLocks/>
          </p:cNvSpPr>
          <p:nvPr userDrawn="1"/>
        </p:nvSpPr>
        <p:spPr>
          <a:xfrm>
            <a:off x="617515" y="6195522"/>
            <a:ext cx="4624790" cy="24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Copyright TEEPTRAK 2020</a:t>
            </a:r>
          </a:p>
        </p:txBody>
      </p:sp>
    </p:spTree>
    <p:extLst>
      <p:ext uri="{BB962C8B-B14F-4D97-AF65-F5344CB8AC3E}">
        <p14:creationId xmlns:p14="http://schemas.microsoft.com/office/powerpoint/2010/main" val="1187028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27">
            <a:extLst>
              <a:ext uri="{FF2B5EF4-FFF2-40B4-BE49-F238E27FC236}">
                <a16:creationId xmlns:a16="http://schemas.microsoft.com/office/drawing/2014/main" id="{0C934F08-B6A6-4690-BF73-179649C72922}"/>
              </a:ext>
            </a:extLst>
          </p:cNvPr>
          <p:cNvCxnSpPr>
            <a:cxnSpLocks/>
          </p:cNvCxnSpPr>
          <p:nvPr userDrawn="1"/>
        </p:nvCxnSpPr>
        <p:spPr>
          <a:xfrm>
            <a:off x="7029450" y="0"/>
            <a:ext cx="0" cy="4514850"/>
          </a:xfrm>
          <a:prstGeom prst="line">
            <a:avLst/>
          </a:prstGeom>
          <a:ln w="12700">
            <a:solidFill>
              <a:srgbClr val="C6C6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28">
            <a:extLst>
              <a:ext uri="{FF2B5EF4-FFF2-40B4-BE49-F238E27FC236}">
                <a16:creationId xmlns:a16="http://schemas.microsoft.com/office/drawing/2014/main" id="{905A8B01-0A01-4AB5-BF18-EF58DA3E24C6}"/>
              </a:ext>
            </a:extLst>
          </p:cNvPr>
          <p:cNvSpPr/>
          <p:nvPr userDrawn="1"/>
        </p:nvSpPr>
        <p:spPr>
          <a:xfrm>
            <a:off x="6935287" y="1372700"/>
            <a:ext cx="188326" cy="188326"/>
          </a:xfrm>
          <a:prstGeom prst="ellipse">
            <a:avLst/>
          </a:prstGeom>
          <a:solidFill>
            <a:srgbClr val="C6C6C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17" name="Image 34">
            <a:extLst>
              <a:ext uri="{FF2B5EF4-FFF2-40B4-BE49-F238E27FC236}">
                <a16:creationId xmlns:a16="http://schemas.microsoft.com/office/drawing/2014/main" id="{3710CC21-0AE1-4C06-827F-311F7D42AF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283" y="3137146"/>
            <a:ext cx="1291082" cy="11561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44CF15-58F6-4019-A2FC-22B2150D296D}"/>
              </a:ext>
            </a:extLst>
          </p:cNvPr>
          <p:cNvSpPr/>
          <p:nvPr userDrawn="1"/>
        </p:nvSpPr>
        <p:spPr>
          <a:xfrm>
            <a:off x="0" y="6416565"/>
            <a:ext cx="12192000" cy="453487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20" name="Image 37">
            <a:extLst>
              <a:ext uri="{FF2B5EF4-FFF2-40B4-BE49-F238E27FC236}">
                <a16:creationId xmlns:a16="http://schemas.microsoft.com/office/drawing/2014/main" id="{DCC31023-2C90-4DBE-AC6A-F6362865AC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21" name="ZoneTexte 38">
            <a:extLst>
              <a:ext uri="{FF2B5EF4-FFF2-40B4-BE49-F238E27FC236}">
                <a16:creationId xmlns:a16="http://schemas.microsoft.com/office/drawing/2014/main" id="{FCB6C617-F985-4103-B88E-5C72CE5B73E8}"/>
              </a:ext>
            </a:extLst>
          </p:cNvPr>
          <p:cNvSpPr txBox="1"/>
          <p:nvPr userDrawn="1"/>
        </p:nvSpPr>
        <p:spPr>
          <a:xfrm>
            <a:off x="1666240" y="6521840"/>
            <a:ext cx="25715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1200" dirty="0">
              <a:latin typeface="Roboto" pitchFamily="2" charset="0"/>
              <a:ea typeface="Roboto" pitchFamily="2" charset="0"/>
            </a:endParaRPr>
          </a:p>
          <a:p>
            <a:endParaRPr lang="fr-FR" dirty="0"/>
          </a:p>
        </p:txBody>
      </p:sp>
      <p:sp>
        <p:nvSpPr>
          <p:cNvPr id="22" name="Sous-titre 2">
            <a:extLst>
              <a:ext uri="{FF2B5EF4-FFF2-40B4-BE49-F238E27FC236}">
                <a16:creationId xmlns:a16="http://schemas.microsoft.com/office/drawing/2014/main" id="{A62D666C-9A8E-4F7C-AB0C-D6195C41F594}"/>
              </a:ext>
            </a:extLst>
          </p:cNvPr>
          <p:cNvSpPr txBox="1">
            <a:spLocks/>
          </p:cNvSpPr>
          <p:nvPr userDrawn="1"/>
        </p:nvSpPr>
        <p:spPr>
          <a:xfrm>
            <a:off x="810078" y="3474955"/>
            <a:ext cx="5078653" cy="12670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4400" b="1" spc="3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Sommaire</a:t>
            </a:r>
            <a:endParaRPr lang="fr-FR" sz="4400" b="1" spc="3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2766A727-A9CF-4AEF-BA60-AEC4E98BF2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7440" y="1292428"/>
            <a:ext cx="3979863" cy="5699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fr-FR" sz="1600" dirty="0">
                <a:latin typeface="Roboto" pitchFamily="2" charset="0"/>
                <a:ea typeface="Roboto" pitchFamily="2" charset="0"/>
              </a:rPr>
              <a:t>1. Les avantages compétitifs de </a:t>
            </a:r>
            <a:r>
              <a:rPr lang="fr-FR" sz="1600" dirty="0" err="1">
                <a:latin typeface="Roboto" pitchFamily="2" charset="0"/>
                <a:ea typeface="Roboto" pitchFamily="2" charset="0"/>
              </a:rPr>
              <a:t>PerfTrak</a:t>
            </a:r>
            <a:endParaRPr lang="fr-FR" sz="1600" dirty="0">
              <a:latin typeface="Roboto" pitchFamily="2" charset="0"/>
              <a:ea typeface="Roboto" pitchFamily="2" charset="0"/>
            </a:endParaRPr>
          </a:p>
          <a:p>
            <a:endParaRPr lang="fr-FR" sz="1600" dirty="0">
              <a:solidFill>
                <a:srgbClr val="EC342C"/>
              </a:solidFill>
              <a:latin typeface="Roboto" pitchFamily="2" charset="0"/>
              <a:ea typeface="Roboto" pitchFamily="2" charset="0"/>
            </a:endParaRPr>
          </a:p>
          <a:p>
            <a:pPr lvl="0"/>
            <a:endParaRPr lang="fr-FR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040819CC-C898-4CAE-B4F3-715D3E426D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17440" y="1560572"/>
            <a:ext cx="1990725" cy="568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60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- PAGE 04</a:t>
            </a:r>
          </a:p>
          <a:p>
            <a:pPr lvl="0"/>
            <a:endParaRPr lang="fr-FR" dirty="0"/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2643438A-1372-4D6D-B589-AF0BAEDE2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139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8257DD-F139-4F47-9F1F-C1D78E88AB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92202"/>
            <a:ext cx="12192000" cy="5465798"/>
          </a:xfrm>
          <a:prstGeom prst="rect">
            <a:avLst/>
          </a:prstGeom>
        </p:spPr>
      </p:pic>
      <p:pic>
        <p:nvPicPr>
          <p:cNvPr id="3" name="Image 8">
            <a:extLst>
              <a:ext uri="{FF2B5EF4-FFF2-40B4-BE49-F238E27FC236}">
                <a16:creationId xmlns:a16="http://schemas.microsoft.com/office/drawing/2014/main" id="{69750D4B-E3E8-4ED7-9BC3-B71CE9E263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143" y="479814"/>
            <a:ext cx="2790701" cy="509303"/>
          </a:xfrm>
          <a:prstGeom prst="rect">
            <a:avLst/>
          </a:prstGeom>
        </p:spPr>
      </p:pic>
      <p:sp>
        <p:nvSpPr>
          <p:cNvPr id="5" name="ZoneTexte 5">
            <a:extLst>
              <a:ext uri="{FF2B5EF4-FFF2-40B4-BE49-F238E27FC236}">
                <a16:creationId xmlns:a16="http://schemas.microsoft.com/office/drawing/2014/main" id="{5A6F629F-1C6E-4380-95B9-B2D2E2BA1B1A}"/>
              </a:ext>
            </a:extLst>
          </p:cNvPr>
          <p:cNvSpPr txBox="1"/>
          <p:nvPr userDrawn="1"/>
        </p:nvSpPr>
        <p:spPr>
          <a:xfrm>
            <a:off x="617515" y="2663043"/>
            <a:ext cx="5028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latin typeface="Roboto" pitchFamily="2" charset="0"/>
                <a:ea typeface="Roboto" pitchFamily="2" charset="0"/>
              </a:rPr>
              <a:t>Nous</a:t>
            </a:r>
            <a:br>
              <a:rPr lang="fr-FR" sz="54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</a:br>
            <a:r>
              <a:rPr lang="fr-FR" sz="54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contacter</a:t>
            </a:r>
          </a:p>
        </p:txBody>
      </p:sp>
      <p:cxnSp>
        <p:nvCxnSpPr>
          <p:cNvPr id="6" name="Connecteur droit 3">
            <a:extLst>
              <a:ext uri="{FF2B5EF4-FFF2-40B4-BE49-F238E27FC236}">
                <a16:creationId xmlns:a16="http://schemas.microsoft.com/office/drawing/2014/main" id="{6AEEC8A5-4E3F-448E-AE46-518E072DCBB0}"/>
              </a:ext>
            </a:extLst>
          </p:cNvPr>
          <p:cNvCxnSpPr>
            <a:cxnSpLocks/>
          </p:cNvCxnSpPr>
          <p:nvPr userDrawn="1"/>
        </p:nvCxnSpPr>
        <p:spPr>
          <a:xfrm>
            <a:off x="710066" y="4642541"/>
            <a:ext cx="673256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9">
            <a:extLst>
              <a:ext uri="{FF2B5EF4-FFF2-40B4-BE49-F238E27FC236}">
                <a16:creationId xmlns:a16="http://schemas.microsoft.com/office/drawing/2014/main" id="{4ACE8C3F-8C8D-455A-B61E-2656516725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9139" y="4811798"/>
            <a:ext cx="228600" cy="203200"/>
          </a:xfrm>
          <a:prstGeom prst="rect">
            <a:avLst/>
          </a:prstGeom>
        </p:spPr>
      </p:pic>
      <p:sp>
        <p:nvSpPr>
          <p:cNvPr id="8" name="ZoneTexte 12">
            <a:extLst>
              <a:ext uri="{FF2B5EF4-FFF2-40B4-BE49-F238E27FC236}">
                <a16:creationId xmlns:a16="http://schemas.microsoft.com/office/drawing/2014/main" id="{AEC0A619-428A-45DE-997D-A08547240296}"/>
              </a:ext>
            </a:extLst>
          </p:cNvPr>
          <p:cNvSpPr txBox="1"/>
          <p:nvPr userDrawn="1"/>
        </p:nvSpPr>
        <p:spPr>
          <a:xfrm>
            <a:off x="907156" y="4737064"/>
            <a:ext cx="1699824" cy="23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www.teeptrak.com</a:t>
            </a:r>
            <a:endParaRPr lang="fr-FR" sz="16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11" name="Image 11">
            <a:extLst>
              <a:ext uri="{FF2B5EF4-FFF2-40B4-BE49-F238E27FC236}">
                <a16:creationId xmlns:a16="http://schemas.microsoft.com/office/drawing/2014/main" id="{E4DC9271-E581-4839-B701-1DBCD53D701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46149" y="4802457"/>
            <a:ext cx="228600" cy="203200"/>
          </a:xfrm>
          <a:prstGeom prst="rect">
            <a:avLst/>
          </a:prstGeom>
        </p:spPr>
      </p:pic>
      <p:pic>
        <p:nvPicPr>
          <p:cNvPr id="12" name="Image 20">
            <a:extLst>
              <a:ext uri="{FF2B5EF4-FFF2-40B4-BE49-F238E27FC236}">
                <a16:creationId xmlns:a16="http://schemas.microsoft.com/office/drawing/2014/main" id="{3320BDD1-39D5-4B51-B630-877931CA910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532120" y="4786075"/>
            <a:ext cx="228600" cy="203200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617E543A-0DEA-414E-A7C8-B0A6043B50DB}"/>
              </a:ext>
            </a:extLst>
          </p:cNvPr>
          <p:cNvSpPr txBox="1">
            <a:spLocks/>
          </p:cNvSpPr>
          <p:nvPr userDrawn="1"/>
        </p:nvSpPr>
        <p:spPr>
          <a:xfrm>
            <a:off x="617515" y="6195522"/>
            <a:ext cx="4624790" cy="24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Copyright TEEPTRAK 2020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CFAEB3DD-14C8-4D84-A4B8-FCA90ED512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20809" y="4756754"/>
            <a:ext cx="2239030" cy="2702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4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+33 0 00 00 00 00</a:t>
            </a:r>
            <a:endParaRPr lang="fr-FR" dirty="0"/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AE84BEBB-B5C0-43E0-A587-FC5B32A384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37429" y="4767856"/>
            <a:ext cx="2053879" cy="237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4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adressemail.com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24670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365439"/>
      </p:ext>
    </p:extLst>
  </p:cSld>
  <p:clrMapOvr>
    <a:masterClrMapping/>
  </p:clrMapOvr>
  <p:hf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6255C0-2E51-1D4B-BD04-27F319E7B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C0CD14-7A18-8845-9480-214EE64C9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C52123-7F0E-4847-BF6E-3B64329C2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5D2FD-879E-4447-9973-8EBBEE3CB7CA}" type="datetime1">
              <a:rPr lang="fr-FR" smtClean="0"/>
              <a:t>08/07/2021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918853-5A5B-1D49-8497-14DE2D8CF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151B82-0BAA-9449-8686-C79703ADD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2059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C13686E-6165-4C4F-854C-5A8549FEB3C7}"/>
              </a:ext>
            </a:extLst>
          </p:cNvPr>
          <p:cNvSpPr txBox="1">
            <a:spLocks/>
          </p:cNvSpPr>
          <p:nvPr userDrawn="1"/>
        </p:nvSpPr>
        <p:spPr>
          <a:xfrm>
            <a:off x="-675917" y="783536"/>
            <a:ext cx="4346371" cy="2205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5000" dirty="0">
                <a:latin typeface="Roboto Light" pitchFamily="2" charset="0"/>
                <a:ea typeface="Roboto Light" pitchFamily="2" charset="0"/>
              </a:rPr>
              <a:t>01</a:t>
            </a:r>
          </a:p>
        </p:txBody>
      </p:sp>
      <p:pic>
        <p:nvPicPr>
          <p:cNvPr id="8" name="Image 34">
            <a:extLst>
              <a:ext uri="{FF2B5EF4-FFF2-40B4-BE49-F238E27FC236}">
                <a16:creationId xmlns:a16="http://schemas.microsoft.com/office/drawing/2014/main" id="{5607A903-B690-4E0A-B53F-C1CB9DE3A5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283" y="3137146"/>
            <a:ext cx="1291082" cy="115619"/>
          </a:xfrm>
          <a:prstGeom prst="rect">
            <a:avLst/>
          </a:prstGeom>
        </p:spPr>
      </p:pic>
      <p:sp>
        <p:nvSpPr>
          <p:cNvPr id="23" name="Flowchart: Data 1">
            <a:extLst>
              <a:ext uri="{FF2B5EF4-FFF2-40B4-BE49-F238E27FC236}">
                <a16:creationId xmlns:a16="http://schemas.microsoft.com/office/drawing/2014/main" id="{00ADDCF4-8469-4CD1-B930-10EB939D38A0}"/>
              </a:ext>
            </a:extLst>
          </p:cNvPr>
          <p:cNvSpPr/>
          <p:nvPr userDrawn="1"/>
        </p:nvSpPr>
        <p:spPr>
          <a:xfrm rot="16200000">
            <a:off x="7970191" y="2869465"/>
            <a:ext cx="7182469" cy="1395834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6614"/>
              <a:gd name="connsiteX1" fmla="*/ 2000 w 10000"/>
              <a:gd name="connsiteY1" fmla="*/ 0 h 16614"/>
              <a:gd name="connsiteX2" fmla="*/ 10000 w 10000"/>
              <a:gd name="connsiteY2" fmla="*/ 0 h 16614"/>
              <a:gd name="connsiteX3" fmla="*/ 6691 w 10000"/>
              <a:gd name="connsiteY3" fmla="*/ 16614 h 16614"/>
              <a:gd name="connsiteX4" fmla="*/ 0 w 10000"/>
              <a:gd name="connsiteY4" fmla="*/ 10000 h 16614"/>
              <a:gd name="connsiteX0" fmla="*/ 0 w 11181"/>
              <a:gd name="connsiteY0" fmla="*/ 15953 h 16614"/>
              <a:gd name="connsiteX1" fmla="*/ 3181 w 11181"/>
              <a:gd name="connsiteY1" fmla="*/ 0 h 16614"/>
              <a:gd name="connsiteX2" fmla="*/ 11181 w 11181"/>
              <a:gd name="connsiteY2" fmla="*/ 0 h 16614"/>
              <a:gd name="connsiteX3" fmla="*/ 7872 w 11181"/>
              <a:gd name="connsiteY3" fmla="*/ 16614 h 16614"/>
              <a:gd name="connsiteX4" fmla="*/ 0 w 11181"/>
              <a:gd name="connsiteY4" fmla="*/ 15953 h 16614"/>
              <a:gd name="connsiteX0" fmla="*/ 0 w 11181"/>
              <a:gd name="connsiteY0" fmla="*/ 15953 h 16614"/>
              <a:gd name="connsiteX1" fmla="*/ 3181 w 11181"/>
              <a:gd name="connsiteY1" fmla="*/ 0 h 16614"/>
              <a:gd name="connsiteX2" fmla="*/ 11181 w 11181"/>
              <a:gd name="connsiteY2" fmla="*/ 0 h 16614"/>
              <a:gd name="connsiteX3" fmla="*/ 7872 w 11181"/>
              <a:gd name="connsiteY3" fmla="*/ 16614 h 16614"/>
              <a:gd name="connsiteX4" fmla="*/ 0 w 11181"/>
              <a:gd name="connsiteY4" fmla="*/ 15953 h 16614"/>
              <a:gd name="connsiteX0" fmla="*/ 0 w 11181"/>
              <a:gd name="connsiteY0" fmla="*/ 15953 h 16614"/>
              <a:gd name="connsiteX1" fmla="*/ 3181 w 11181"/>
              <a:gd name="connsiteY1" fmla="*/ 0 h 16614"/>
              <a:gd name="connsiteX2" fmla="*/ 11181 w 11181"/>
              <a:gd name="connsiteY2" fmla="*/ 0 h 16614"/>
              <a:gd name="connsiteX3" fmla="*/ 7872 w 11181"/>
              <a:gd name="connsiteY3" fmla="*/ 16614 h 16614"/>
              <a:gd name="connsiteX4" fmla="*/ 0 w 11181"/>
              <a:gd name="connsiteY4" fmla="*/ 15953 h 16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81" h="16614">
                <a:moveTo>
                  <a:pt x="0" y="15953"/>
                </a:moveTo>
                <a:lnTo>
                  <a:pt x="3181" y="0"/>
                </a:lnTo>
                <a:lnTo>
                  <a:pt x="11181" y="0"/>
                </a:lnTo>
                <a:lnTo>
                  <a:pt x="7872" y="16614"/>
                </a:lnTo>
                <a:cubicBezTo>
                  <a:pt x="3543" y="16020"/>
                  <a:pt x="2624" y="16173"/>
                  <a:pt x="0" y="15953"/>
                </a:cubicBezTo>
                <a:close/>
              </a:path>
            </a:pathLst>
          </a:custGeom>
          <a:solidFill>
            <a:srgbClr val="EC3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D26D92-279D-4D1F-A1AD-D64A1373C933}"/>
              </a:ext>
            </a:extLst>
          </p:cNvPr>
          <p:cNvSpPr/>
          <p:nvPr userDrawn="1"/>
        </p:nvSpPr>
        <p:spPr>
          <a:xfrm>
            <a:off x="0" y="6416565"/>
            <a:ext cx="12192000" cy="453487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13" name="Image 19">
            <a:extLst>
              <a:ext uri="{FF2B5EF4-FFF2-40B4-BE49-F238E27FC236}">
                <a16:creationId xmlns:a16="http://schemas.microsoft.com/office/drawing/2014/main" id="{849B14AD-DEDD-4B95-9667-98FDF81C8F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0BA1FF5-D3F8-4646-B991-5C7B14ED88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3429000"/>
            <a:ext cx="5063616" cy="1309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0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fr-FR" dirty="0"/>
              <a:t>Titre - premier mot en rouge le reste en noir</a:t>
            </a:r>
          </a:p>
        </p:txBody>
      </p:sp>
      <p:sp>
        <p:nvSpPr>
          <p:cNvPr id="19" name="ZoneTexte 38">
            <a:extLst>
              <a:ext uri="{FF2B5EF4-FFF2-40B4-BE49-F238E27FC236}">
                <a16:creationId xmlns:a16="http://schemas.microsoft.com/office/drawing/2014/main" id="{035A52FB-2FC5-41AC-BF81-C4B2B1CBE488}"/>
              </a:ext>
            </a:extLst>
          </p:cNvPr>
          <p:cNvSpPr txBox="1"/>
          <p:nvPr userDrawn="1"/>
        </p:nvSpPr>
        <p:spPr>
          <a:xfrm>
            <a:off x="1666240" y="6529793"/>
            <a:ext cx="2651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8F6659E2-C750-4BBE-AB40-A194DF14664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15937" y="0"/>
            <a:ext cx="4847571" cy="6427801"/>
          </a:xfrm>
          <a:custGeom>
            <a:avLst/>
            <a:gdLst>
              <a:gd name="connsiteX0" fmla="*/ 0 w 3371850"/>
              <a:gd name="connsiteY0" fmla="*/ 0 h 3028951"/>
              <a:gd name="connsiteX1" fmla="*/ 3371850 w 3371850"/>
              <a:gd name="connsiteY1" fmla="*/ 0 h 3028951"/>
              <a:gd name="connsiteX2" fmla="*/ 3371850 w 3371850"/>
              <a:gd name="connsiteY2" fmla="*/ 3028951 h 3028951"/>
              <a:gd name="connsiteX3" fmla="*/ 0 w 3371850"/>
              <a:gd name="connsiteY3" fmla="*/ 3028951 h 3028951"/>
              <a:gd name="connsiteX4" fmla="*/ 0 w 3371850"/>
              <a:gd name="connsiteY4" fmla="*/ 0 h 3028951"/>
              <a:gd name="connsiteX0" fmla="*/ 0 w 3514974"/>
              <a:gd name="connsiteY0" fmla="*/ 190831 h 3219782"/>
              <a:gd name="connsiteX1" fmla="*/ 3514974 w 3514974"/>
              <a:gd name="connsiteY1" fmla="*/ 0 h 3219782"/>
              <a:gd name="connsiteX2" fmla="*/ 3371850 w 3514974"/>
              <a:gd name="connsiteY2" fmla="*/ 3219782 h 3219782"/>
              <a:gd name="connsiteX3" fmla="*/ 0 w 3514974"/>
              <a:gd name="connsiteY3" fmla="*/ 3219782 h 3219782"/>
              <a:gd name="connsiteX4" fmla="*/ 0 w 3514974"/>
              <a:gd name="connsiteY4" fmla="*/ 190831 h 3219782"/>
              <a:gd name="connsiteX0" fmla="*/ 0 w 3538938"/>
              <a:gd name="connsiteY0" fmla="*/ 246973 h 3275924"/>
              <a:gd name="connsiteX1" fmla="*/ 3514974 w 3538938"/>
              <a:gd name="connsiteY1" fmla="*/ 56142 h 3275924"/>
              <a:gd name="connsiteX2" fmla="*/ 3538938 w 3538938"/>
              <a:gd name="connsiteY2" fmla="*/ 0 h 3275924"/>
              <a:gd name="connsiteX3" fmla="*/ 3371850 w 3538938"/>
              <a:gd name="connsiteY3" fmla="*/ 3275924 h 3275924"/>
              <a:gd name="connsiteX4" fmla="*/ 0 w 3538938"/>
              <a:gd name="connsiteY4" fmla="*/ 3275924 h 3275924"/>
              <a:gd name="connsiteX5" fmla="*/ 0 w 3538938"/>
              <a:gd name="connsiteY5" fmla="*/ 246973 h 3275924"/>
              <a:gd name="connsiteX0" fmla="*/ 0 w 3912649"/>
              <a:gd name="connsiteY0" fmla="*/ 190831 h 3219782"/>
              <a:gd name="connsiteX1" fmla="*/ 3514974 w 3912649"/>
              <a:gd name="connsiteY1" fmla="*/ 0 h 3219782"/>
              <a:gd name="connsiteX2" fmla="*/ 3912649 w 3912649"/>
              <a:gd name="connsiteY2" fmla="*/ 691280 h 3219782"/>
              <a:gd name="connsiteX3" fmla="*/ 3371850 w 3912649"/>
              <a:gd name="connsiteY3" fmla="*/ 3219782 h 3219782"/>
              <a:gd name="connsiteX4" fmla="*/ 0 w 3912649"/>
              <a:gd name="connsiteY4" fmla="*/ 3219782 h 3219782"/>
              <a:gd name="connsiteX5" fmla="*/ 0 w 3912649"/>
              <a:gd name="connsiteY5" fmla="*/ 190831 h 3219782"/>
              <a:gd name="connsiteX0" fmla="*/ 0 w 3912649"/>
              <a:gd name="connsiteY0" fmla="*/ 190831 h 3219782"/>
              <a:gd name="connsiteX1" fmla="*/ 3514974 w 3912649"/>
              <a:gd name="connsiteY1" fmla="*/ 0 h 3219782"/>
              <a:gd name="connsiteX2" fmla="*/ 3912649 w 3912649"/>
              <a:gd name="connsiteY2" fmla="*/ 691280 h 3219782"/>
              <a:gd name="connsiteX3" fmla="*/ 3888795 w 3912649"/>
              <a:gd name="connsiteY3" fmla="*/ 731037 h 3219782"/>
              <a:gd name="connsiteX4" fmla="*/ 3371850 w 3912649"/>
              <a:gd name="connsiteY4" fmla="*/ 3219782 h 3219782"/>
              <a:gd name="connsiteX5" fmla="*/ 0 w 3912649"/>
              <a:gd name="connsiteY5" fmla="*/ 3219782 h 3219782"/>
              <a:gd name="connsiteX6" fmla="*/ 0 w 3912649"/>
              <a:gd name="connsiteY6" fmla="*/ 190831 h 3219782"/>
              <a:gd name="connsiteX0" fmla="*/ 0 w 3912649"/>
              <a:gd name="connsiteY0" fmla="*/ 190831 h 3219782"/>
              <a:gd name="connsiteX1" fmla="*/ 3514974 w 3912649"/>
              <a:gd name="connsiteY1" fmla="*/ 0 h 3219782"/>
              <a:gd name="connsiteX2" fmla="*/ 3912649 w 3912649"/>
              <a:gd name="connsiteY2" fmla="*/ 691280 h 3219782"/>
              <a:gd name="connsiteX3" fmla="*/ 3912648 w 3912649"/>
              <a:gd name="connsiteY3" fmla="*/ 1152456 h 3219782"/>
              <a:gd name="connsiteX4" fmla="*/ 3371850 w 3912649"/>
              <a:gd name="connsiteY4" fmla="*/ 3219782 h 3219782"/>
              <a:gd name="connsiteX5" fmla="*/ 0 w 3912649"/>
              <a:gd name="connsiteY5" fmla="*/ 3219782 h 3219782"/>
              <a:gd name="connsiteX6" fmla="*/ 0 w 3912649"/>
              <a:gd name="connsiteY6" fmla="*/ 190831 h 3219782"/>
              <a:gd name="connsiteX0" fmla="*/ 2194560 w 3912649"/>
              <a:gd name="connsiteY0" fmla="*/ 0 h 3418565"/>
              <a:gd name="connsiteX1" fmla="*/ 3514974 w 3912649"/>
              <a:gd name="connsiteY1" fmla="*/ 198783 h 3418565"/>
              <a:gd name="connsiteX2" fmla="*/ 3912649 w 3912649"/>
              <a:gd name="connsiteY2" fmla="*/ 890063 h 3418565"/>
              <a:gd name="connsiteX3" fmla="*/ 3912648 w 3912649"/>
              <a:gd name="connsiteY3" fmla="*/ 1351239 h 3418565"/>
              <a:gd name="connsiteX4" fmla="*/ 3371850 w 3912649"/>
              <a:gd name="connsiteY4" fmla="*/ 3418565 h 3418565"/>
              <a:gd name="connsiteX5" fmla="*/ 0 w 3912649"/>
              <a:gd name="connsiteY5" fmla="*/ 3418565 h 3418565"/>
              <a:gd name="connsiteX6" fmla="*/ 2194560 w 3912649"/>
              <a:gd name="connsiteY6" fmla="*/ 0 h 3418565"/>
              <a:gd name="connsiteX0" fmla="*/ 2224895 w 3912649"/>
              <a:gd name="connsiteY0" fmla="*/ 0 h 3429400"/>
              <a:gd name="connsiteX1" fmla="*/ 3514974 w 3912649"/>
              <a:gd name="connsiteY1" fmla="*/ 209618 h 3429400"/>
              <a:gd name="connsiteX2" fmla="*/ 3912649 w 3912649"/>
              <a:gd name="connsiteY2" fmla="*/ 900898 h 3429400"/>
              <a:gd name="connsiteX3" fmla="*/ 3912648 w 3912649"/>
              <a:gd name="connsiteY3" fmla="*/ 1362074 h 3429400"/>
              <a:gd name="connsiteX4" fmla="*/ 3371850 w 3912649"/>
              <a:gd name="connsiteY4" fmla="*/ 3429400 h 3429400"/>
              <a:gd name="connsiteX5" fmla="*/ 0 w 3912649"/>
              <a:gd name="connsiteY5" fmla="*/ 3429400 h 3429400"/>
              <a:gd name="connsiteX6" fmla="*/ 2224895 w 3912649"/>
              <a:gd name="connsiteY6" fmla="*/ 0 h 3429400"/>
              <a:gd name="connsiteX0" fmla="*/ 2224895 w 3912649"/>
              <a:gd name="connsiteY0" fmla="*/ 9231 h 3438631"/>
              <a:gd name="connsiteX1" fmla="*/ 3772826 w 3912649"/>
              <a:gd name="connsiteY1" fmla="*/ 0 h 3438631"/>
              <a:gd name="connsiteX2" fmla="*/ 3912649 w 3912649"/>
              <a:gd name="connsiteY2" fmla="*/ 910129 h 3438631"/>
              <a:gd name="connsiteX3" fmla="*/ 3912648 w 3912649"/>
              <a:gd name="connsiteY3" fmla="*/ 1371305 h 3438631"/>
              <a:gd name="connsiteX4" fmla="*/ 3371850 w 3912649"/>
              <a:gd name="connsiteY4" fmla="*/ 3438631 h 3438631"/>
              <a:gd name="connsiteX5" fmla="*/ 0 w 3912649"/>
              <a:gd name="connsiteY5" fmla="*/ 3438631 h 3438631"/>
              <a:gd name="connsiteX6" fmla="*/ 2224895 w 3912649"/>
              <a:gd name="connsiteY6" fmla="*/ 9231 h 3438631"/>
              <a:gd name="connsiteX0" fmla="*/ 2231395 w 3912649"/>
              <a:gd name="connsiteY0" fmla="*/ 0 h 3440234"/>
              <a:gd name="connsiteX1" fmla="*/ 3772826 w 3912649"/>
              <a:gd name="connsiteY1" fmla="*/ 1603 h 3440234"/>
              <a:gd name="connsiteX2" fmla="*/ 3912649 w 3912649"/>
              <a:gd name="connsiteY2" fmla="*/ 911732 h 3440234"/>
              <a:gd name="connsiteX3" fmla="*/ 3912648 w 3912649"/>
              <a:gd name="connsiteY3" fmla="*/ 1372908 h 3440234"/>
              <a:gd name="connsiteX4" fmla="*/ 3371850 w 3912649"/>
              <a:gd name="connsiteY4" fmla="*/ 3440234 h 3440234"/>
              <a:gd name="connsiteX5" fmla="*/ 0 w 3912649"/>
              <a:gd name="connsiteY5" fmla="*/ 3440234 h 3440234"/>
              <a:gd name="connsiteX6" fmla="*/ 2231395 w 3912649"/>
              <a:gd name="connsiteY6" fmla="*/ 0 h 3440234"/>
              <a:gd name="connsiteX0" fmla="*/ 2224894 w 3912649"/>
              <a:gd name="connsiteY0" fmla="*/ 0 h 3440234"/>
              <a:gd name="connsiteX1" fmla="*/ 3772826 w 3912649"/>
              <a:gd name="connsiteY1" fmla="*/ 1603 h 3440234"/>
              <a:gd name="connsiteX2" fmla="*/ 3912649 w 3912649"/>
              <a:gd name="connsiteY2" fmla="*/ 911732 h 3440234"/>
              <a:gd name="connsiteX3" fmla="*/ 3912648 w 3912649"/>
              <a:gd name="connsiteY3" fmla="*/ 1372908 h 3440234"/>
              <a:gd name="connsiteX4" fmla="*/ 3371850 w 3912649"/>
              <a:gd name="connsiteY4" fmla="*/ 3440234 h 3440234"/>
              <a:gd name="connsiteX5" fmla="*/ 0 w 3912649"/>
              <a:gd name="connsiteY5" fmla="*/ 3440234 h 3440234"/>
              <a:gd name="connsiteX6" fmla="*/ 2224894 w 3912649"/>
              <a:gd name="connsiteY6" fmla="*/ 0 h 3440234"/>
              <a:gd name="connsiteX0" fmla="*/ 3299639 w 4987394"/>
              <a:gd name="connsiteY0" fmla="*/ 0 h 6439119"/>
              <a:gd name="connsiteX1" fmla="*/ 4847571 w 4987394"/>
              <a:gd name="connsiteY1" fmla="*/ 1603 h 6439119"/>
              <a:gd name="connsiteX2" fmla="*/ 4987394 w 4987394"/>
              <a:gd name="connsiteY2" fmla="*/ 911732 h 6439119"/>
              <a:gd name="connsiteX3" fmla="*/ 4987393 w 4987394"/>
              <a:gd name="connsiteY3" fmla="*/ 1372908 h 6439119"/>
              <a:gd name="connsiteX4" fmla="*/ 4446595 w 4987394"/>
              <a:gd name="connsiteY4" fmla="*/ 3440234 h 6439119"/>
              <a:gd name="connsiteX5" fmla="*/ 0 w 4987394"/>
              <a:gd name="connsiteY5" fmla="*/ 6439119 h 6439119"/>
              <a:gd name="connsiteX6" fmla="*/ 3299639 w 4987394"/>
              <a:gd name="connsiteY6" fmla="*/ 0 h 6439119"/>
              <a:gd name="connsiteX0" fmla="*/ 3299639 w 4987394"/>
              <a:gd name="connsiteY0" fmla="*/ 0 h 6439119"/>
              <a:gd name="connsiteX1" fmla="*/ 4847571 w 4987394"/>
              <a:gd name="connsiteY1" fmla="*/ 1603 h 6439119"/>
              <a:gd name="connsiteX2" fmla="*/ 4987394 w 4987394"/>
              <a:gd name="connsiteY2" fmla="*/ 911732 h 6439119"/>
              <a:gd name="connsiteX3" fmla="*/ 4987393 w 4987394"/>
              <a:gd name="connsiteY3" fmla="*/ 1372908 h 6439119"/>
              <a:gd name="connsiteX4" fmla="*/ 2174883 w 4987394"/>
              <a:gd name="connsiteY4" fmla="*/ 6426322 h 6439119"/>
              <a:gd name="connsiteX5" fmla="*/ 0 w 4987394"/>
              <a:gd name="connsiteY5" fmla="*/ 6439119 h 6439119"/>
              <a:gd name="connsiteX6" fmla="*/ 3299639 w 4987394"/>
              <a:gd name="connsiteY6" fmla="*/ 0 h 6439119"/>
              <a:gd name="connsiteX0" fmla="*/ 3299639 w 4987394"/>
              <a:gd name="connsiteY0" fmla="*/ 0 h 6439119"/>
              <a:gd name="connsiteX1" fmla="*/ 4847571 w 4987394"/>
              <a:gd name="connsiteY1" fmla="*/ 1603 h 6439119"/>
              <a:gd name="connsiteX2" fmla="*/ 4987394 w 4987394"/>
              <a:gd name="connsiteY2" fmla="*/ 911732 h 6439119"/>
              <a:gd name="connsiteX3" fmla="*/ 2891893 w 4987394"/>
              <a:gd name="connsiteY3" fmla="*/ 5106708 h 6439119"/>
              <a:gd name="connsiteX4" fmla="*/ 2174883 w 4987394"/>
              <a:gd name="connsiteY4" fmla="*/ 6426322 h 6439119"/>
              <a:gd name="connsiteX5" fmla="*/ 0 w 4987394"/>
              <a:gd name="connsiteY5" fmla="*/ 6439119 h 6439119"/>
              <a:gd name="connsiteX6" fmla="*/ 3299639 w 4987394"/>
              <a:gd name="connsiteY6" fmla="*/ 0 h 6439119"/>
              <a:gd name="connsiteX0" fmla="*/ 3299639 w 4847571"/>
              <a:gd name="connsiteY0" fmla="*/ 0 h 6439119"/>
              <a:gd name="connsiteX1" fmla="*/ 4847571 w 4847571"/>
              <a:gd name="connsiteY1" fmla="*/ 1603 h 6439119"/>
              <a:gd name="connsiteX2" fmla="*/ 2896657 w 4847571"/>
              <a:gd name="connsiteY2" fmla="*/ 6250494 h 6439119"/>
              <a:gd name="connsiteX3" fmla="*/ 2891893 w 4847571"/>
              <a:gd name="connsiteY3" fmla="*/ 5106708 h 6439119"/>
              <a:gd name="connsiteX4" fmla="*/ 2174883 w 4847571"/>
              <a:gd name="connsiteY4" fmla="*/ 6426322 h 6439119"/>
              <a:gd name="connsiteX5" fmla="*/ 0 w 4847571"/>
              <a:gd name="connsiteY5" fmla="*/ 6439119 h 6439119"/>
              <a:gd name="connsiteX6" fmla="*/ 3299639 w 4847571"/>
              <a:gd name="connsiteY6" fmla="*/ 0 h 6439119"/>
              <a:gd name="connsiteX0" fmla="*/ 3299639 w 4847571"/>
              <a:gd name="connsiteY0" fmla="*/ 0 h 6439119"/>
              <a:gd name="connsiteX1" fmla="*/ 4847571 w 4847571"/>
              <a:gd name="connsiteY1" fmla="*/ 1603 h 6439119"/>
              <a:gd name="connsiteX2" fmla="*/ 3578084 w 4847571"/>
              <a:gd name="connsiteY2" fmla="*/ 4045074 h 6439119"/>
              <a:gd name="connsiteX3" fmla="*/ 2896657 w 4847571"/>
              <a:gd name="connsiteY3" fmla="*/ 6250494 h 6439119"/>
              <a:gd name="connsiteX4" fmla="*/ 2891893 w 4847571"/>
              <a:gd name="connsiteY4" fmla="*/ 5106708 h 6439119"/>
              <a:gd name="connsiteX5" fmla="*/ 2174883 w 4847571"/>
              <a:gd name="connsiteY5" fmla="*/ 6426322 h 6439119"/>
              <a:gd name="connsiteX6" fmla="*/ 0 w 4847571"/>
              <a:gd name="connsiteY6" fmla="*/ 6439119 h 6439119"/>
              <a:gd name="connsiteX7" fmla="*/ 3299639 w 4847571"/>
              <a:gd name="connsiteY7" fmla="*/ 0 h 6439119"/>
              <a:gd name="connsiteX0" fmla="*/ 3299639 w 4847571"/>
              <a:gd name="connsiteY0" fmla="*/ 0 h 6439119"/>
              <a:gd name="connsiteX1" fmla="*/ 4847571 w 4847571"/>
              <a:gd name="connsiteY1" fmla="*/ 1603 h 6439119"/>
              <a:gd name="connsiteX2" fmla="*/ 4844909 w 4847571"/>
              <a:gd name="connsiteY2" fmla="*/ 6421562 h 6439119"/>
              <a:gd name="connsiteX3" fmla="*/ 2896657 w 4847571"/>
              <a:gd name="connsiteY3" fmla="*/ 6250494 h 6439119"/>
              <a:gd name="connsiteX4" fmla="*/ 2891893 w 4847571"/>
              <a:gd name="connsiteY4" fmla="*/ 5106708 h 6439119"/>
              <a:gd name="connsiteX5" fmla="*/ 2174883 w 4847571"/>
              <a:gd name="connsiteY5" fmla="*/ 6426322 h 6439119"/>
              <a:gd name="connsiteX6" fmla="*/ 0 w 4847571"/>
              <a:gd name="connsiteY6" fmla="*/ 6439119 h 6439119"/>
              <a:gd name="connsiteX7" fmla="*/ 3299639 w 4847571"/>
              <a:gd name="connsiteY7" fmla="*/ 0 h 6439119"/>
              <a:gd name="connsiteX0" fmla="*/ 3299639 w 4847571"/>
              <a:gd name="connsiteY0" fmla="*/ 0 h 6439119"/>
              <a:gd name="connsiteX1" fmla="*/ 4847571 w 4847571"/>
              <a:gd name="connsiteY1" fmla="*/ 1603 h 6439119"/>
              <a:gd name="connsiteX2" fmla="*/ 4844909 w 4847571"/>
              <a:gd name="connsiteY2" fmla="*/ 6421562 h 6439119"/>
              <a:gd name="connsiteX3" fmla="*/ 2901419 w 4847571"/>
              <a:gd name="connsiteY3" fmla="*/ 6426707 h 6439119"/>
              <a:gd name="connsiteX4" fmla="*/ 2891893 w 4847571"/>
              <a:gd name="connsiteY4" fmla="*/ 5106708 h 6439119"/>
              <a:gd name="connsiteX5" fmla="*/ 2174883 w 4847571"/>
              <a:gd name="connsiteY5" fmla="*/ 6426322 h 6439119"/>
              <a:gd name="connsiteX6" fmla="*/ 0 w 4847571"/>
              <a:gd name="connsiteY6" fmla="*/ 6439119 h 6439119"/>
              <a:gd name="connsiteX7" fmla="*/ 3299639 w 4847571"/>
              <a:gd name="connsiteY7" fmla="*/ 0 h 6439119"/>
              <a:gd name="connsiteX0" fmla="*/ 3299639 w 4847571"/>
              <a:gd name="connsiteY0" fmla="*/ 0 h 6439119"/>
              <a:gd name="connsiteX1" fmla="*/ 4847571 w 4847571"/>
              <a:gd name="connsiteY1" fmla="*/ 1603 h 6439119"/>
              <a:gd name="connsiteX2" fmla="*/ 4844909 w 4847571"/>
              <a:gd name="connsiteY2" fmla="*/ 6421562 h 6439119"/>
              <a:gd name="connsiteX3" fmla="*/ 2901419 w 4847571"/>
              <a:gd name="connsiteY3" fmla="*/ 6426707 h 6439119"/>
              <a:gd name="connsiteX4" fmla="*/ 2891893 w 4847571"/>
              <a:gd name="connsiteY4" fmla="*/ 5106708 h 6439119"/>
              <a:gd name="connsiteX5" fmla="*/ 2180184 w 4847571"/>
              <a:gd name="connsiteY5" fmla="*/ 6428972 h 6439119"/>
              <a:gd name="connsiteX6" fmla="*/ 0 w 4847571"/>
              <a:gd name="connsiteY6" fmla="*/ 6439119 h 6439119"/>
              <a:gd name="connsiteX7" fmla="*/ 3299639 w 4847571"/>
              <a:gd name="connsiteY7" fmla="*/ 0 h 6439119"/>
              <a:gd name="connsiteX0" fmla="*/ 3299639 w 4847571"/>
              <a:gd name="connsiteY0" fmla="*/ 0 h 6439119"/>
              <a:gd name="connsiteX1" fmla="*/ 4847571 w 4847571"/>
              <a:gd name="connsiteY1" fmla="*/ 1603 h 6439119"/>
              <a:gd name="connsiteX2" fmla="*/ 4844909 w 4847571"/>
              <a:gd name="connsiteY2" fmla="*/ 6421562 h 6439119"/>
              <a:gd name="connsiteX3" fmla="*/ 2901419 w 4847571"/>
              <a:gd name="connsiteY3" fmla="*/ 6426707 h 6439119"/>
              <a:gd name="connsiteX4" fmla="*/ 2905145 w 4847571"/>
              <a:gd name="connsiteY4" fmla="*/ 5040447 h 6439119"/>
              <a:gd name="connsiteX5" fmla="*/ 2180184 w 4847571"/>
              <a:gd name="connsiteY5" fmla="*/ 6428972 h 6439119"/>
              <a:gd name="connsiteX6" fmla="*/ 0 w 4847571"/>
              <a:gd name="connsiteY6" fmla="*/ 6439119 h 6439119"/>
              <a:gd name="connsiteX7" fmla="*/ 3299639 w 4847571"/>
              <a:gd name="connsiteY7" fmla="*/ 0 h 6439119"/>
              <a:gd name="connsiteX0" fmla="*/ 3299639 w 4847571"/>
              <a:gd name="connsiteY0" fmla="*/ 0 h 6439119"/>
              <a:gd name="connsiteX1" fmla="*/ 4847571 w 4847571"/>
              <a:gd name="connsiteY1" fmla="*/ 1603 h 6439119"/>
              <a:gd name="connsiteX2" fmla="*/ 4844909 w 4847571"/>
              <a:gd name="connsiteY2" fmla="*/ 6421562 h 6439119"/>
              <a:gd name="connsiteX3" fmla="*/ 2901419 w 4847571"/>
              <a:gd name="connsiteY3" fmla="*/ 6426707 h 6439119"/>
              <a:gd name="connsiteX4" fmla="*/ 2883942 w 4847571"/>
              <a:gd name="connsiteY4" fmla="*/ 5080203 h 6439119"/>
              <a:gd name="connsiteX5" fmla="*/ 2180184 w 4847571"/>
              <a:gd name="connsiteY5" fmla="*/ 6428972 h 6439119"/>
              <a:gd name="connsiteX6" fmla="*/ 0 w 4847571"/>
              <a:gd name="connsiteY6" fmla="*/ 6439119 h 6439119"/>
              <a:gd name="connsiteX7" fmla="*/ 3299639 w 4847571"/>
              <a:gd name="connsiteY7" fmla="*/ 0 h 6439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47571" h="6439119">
                <a:moveTo>
                  <a:pt x="3299639" y="0"/>
                </a:moveTo>
                <a:lnTo>
                  <a:pt x="4847571" y="1603"/>
                </a:lnTo>
                <a:cubicBezTo>
                  <a:pt x="4846684" y="2141589"/>
                  <a:pt x="4845796" y="4281576"/>
                  <a:pt x="4844909" y="6421562"/>
                </a:cubicBezTo>
                <a:lnTo>
                  <a:pt x="2901419" y="6426707"/>
                </a:lnTo>
                <a:cubicBezTo>
                  <a:pt x="2901419" y="6580432"/>
                  <a:pt x="2883942" y="4926478"/>
                  <a:pt x="2883942" y="5080203"/>
                </a:cubicBezTo>
                <a:lnTo>
                  <a:pt x="2180184" y="6428972"/>
                </a:lnTo>
                <a:lnTo>
                  <a:pt x="0" y="6439119"/>
                </a:lnTo>
                <a:lnTo>
                  <a:pt x="3299639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Photo illustrative de votre propos (</a:t>
            </a:r>
            <a:r>
              <a:rPr lang="fr-FR" dirty="0" err="1"/>
              <a:t>cf</a:t>
            </a:r>
            <a:r>
              <a:rPr lang="fr-FR" dirty="0"/>
              <a:t> banque d’image)</a:t>
            </a:r>
          </a:p>
        </p:txBody>
      </p:sp>
      <p:sp>
        <p:nvSpPr>
          <p:cNvPr id="14" name="Espace réservé du numéro de diapositive 5">
            <a:extLst>
              <a:ext uri="{FF2B5EF4-FFF2-40B4-BE49-F238E27FC236}">
                <a16:creationId xmlns:a16="http://schemas.microsoft.com/office/drawing/2014/main" id="{139D92DD-A631-43DD-A969-0F3C903B9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0819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853478B9-B2D8-4F5C-9FBB-BA8CAD34221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88982" y="-12037"/>
            <a:ext cx="5095398" cy="6428602"/>
          </a:xfrm>
          <a:custGeom>
            <a:avLst/>
            <a:gdLst>
              <a:gd name="connsiteX0" fmla="*/ 0 w 3937000"/>
              <a:gd name="connsiteY0" fmla="*/ 0 h 6416675"/>
              <a:gd name="connsiteX1" fmla="*/ 3937000 w 3937000"/>
              <a:gd name="connsiteY1" fmla="*/ 0 h 6416675"/>
              <a:gd name="connsiteX2" fmla="*/ 3937000 w 3937000"/>
              <a:gd name="connsiteY2" fmla="*/ 6416675 h 6416675"/>
              <a:gd name="connsiteX3" fmla="*/ 0 w 3937000"/>
              <a:gd name="connsiteY3" fmla="*/ 6416675 h 6416675"/>
              <a:gd name="connsiteX4" fmla="*/ 0 w 3937000"/>
              <a:gd name="connsiteY4" fmla="*/ 0 h 6416675"/>
              <a:gd name="connsiteX0" fmla="*/ 0 w 3937000"/>
              <a:gd name="connsiteY0" fmla="*/ 0 h 6416675"/>
              <a:gd name="connsiteX1" fmla="*/ 3937000 w 3937000"/>
              <a:gd name="connsiteY1" fmla="*/ 0 h 6416675"/>
              <a:gd name="connsiteX2" fmla="*/ 3936682 w 3937000"/>
              <a:gd name="connsiteY2" fmla="*/ 3520440 h 6416675"/>
              <a:gd name="connsiteX3" fmla="*/ 3937000 w 3937000"/>
              <a:gd name="connsiteY3" fmla="*/ 6416675 h 6416675"/>
              <a:gd name="connsiteX4" fmla="*/ 0 w 3937000"/>
              <a:gd name="connsiteY4" fmla="*/ 6416675 h 6416675"/>
              <a:gd name="connsiteX5" fmla="*/ 0 w 3937000"/>
              <a:gd name="connsiteY5" fmla="*/ 0 h 6416675"/>
              <a:gd name="connsiteX0" fmla="*/ 0 w 5506402"/>
              <a:gd name="connsiteY0" fmla="*/ 0 h 6416675"/>
              <a:gd name="connsiteX1" fmla="*/ 3937000 w 5506402"/>
              <a:gd name="connsiteY1" fmla="*/ 0 h 6416675"/>
              <a:gd name="connsiteX2" fmla="*/ 5506402 w 5506402"/>
              <a:gd name="connsiteY2" fmla="*/ 4541520 h 6416675"/>
              <a:gd name="connsiteX3" fmla="*/ 3937000 w 5506402"/>
              <a:gd name="connsiteY3" fmla="*/ 6416675 h 6416675"/>
              <a:gd name="connsiteX4" fmla="*/ 0 w 5506402"/>
              <a:gd name="connsiteY4" fmla="*/ 6416675 h 6416675"/>
              <a:gd name="connsiteX5" fmla="*/ 0 w 5506402"/>
              <a:gd name="connsiteY5" fmla="*/ 0 h 6416675"/>
              <a:gd name="connsiteX0" fmla="*/ 0 w 5506402"/>
              <a:gd name="connsiteY0" fmla="*/ 0 h 6416675"/>
              <a:gd name="connsiteX1" fmla="*/ 3937000 w 5506402"/>
              <a:gd name="connsiteY1" fmla="*/ 0 h 6416675"/>
              <a:gd name="connsiteX2" fmla="*/ 4840922 w 5506402"/>
              <a:gd name="connsiteY2" fmla="*/ 2606040 h 6416675"/>
              <a:gd name="connsiteX3" fmla="*/ 5506402 w 5506402"/>
              <a:gd name="connsiteY3" fmla="*/ 4541520 h 6416675"/>
              <a:gd name="connsiteX4" fmla="*/ 3937000 w 5506402"/>
              <a:gd name="connsiteY4" fmla="*/ 6416675 h 6416675"/>
              <a:gd name="connsiteX5" fmla="*/ 0 w 5506402"/>
              <a:gd name="connsiteY5" fmla="*/ 6416675 h 6416675"/>
              <a:gd name="connsiteX6" fmla="*/ 0 w 5506402"/>
              <a:gd name="connsiteY6" fmla="*/ 0 h 6416675"/>
              <a:gd name="connsiteX0" fmla="*/ 0 w 5521642"/>
              <a:gd name="connsiteY0" fmla="*/ 0 h 6416675"/>
              <a:gd name="connsiteX1" fmla="*/ 3937000 w 5521642"/>
              <a:gd name="connsiteY1" fmla="*/ 0 h 6416675"/>
              <a:gd name="connsiteX2" fmla="*/ 5521642 w 5521642"/>
              <a:gd name="connsiteY2" fmla="*/ 2133600 h 6416675"/>
              <a:gd name="connsiteX3" fmla="*/ 5506402 w 5521642"/>
              <a:gd name="connsiteY3" fmla="*/ 4541520 h 6416675"/>
              <a:gd name="connsiteX4" fmla="*/ 3937000 w 5521642"/>
              <a:gd name="connsiteY4" fmla="*/ 6416675 h 6416675"/>
              <a:gd name="connsiteX5" fmla="*/ 0 w 5521642"/>
              <a:gd name="connsiteY5" fmla="*/ 6416675 h 6416675"/>
              <a:gd name="connsiteX6" fmla="*/ 0 w 5521642"/>
              <a:gd name="connsiteY6" fmla="*/ 0 h 6416675"/>
              <a:gd name="connsiteX0" fmla="*/ 318 w 5521960"/>
              <a:gd name="connsiteY0" fmla="*/ 0 h 6416675"/>
              <a:gd name="connsiteX1" fmla="*/ 3937318 w 5521960"/>
              <a:gd name="connsiteY1" fmla="*/ 0 h 6416675"/>
              <a:gd name="connsiteX2" fmla="*/ 5521960 w 5521960"/>
              <a:gd name="connsiteY2" fmla="*/ 2133600 h 6416675"/>
              <a:gd name="connsiteX3" fmla="*/ 5506720 w 5521960"/>
              <a:gd name="connsiteY3" fmla="*/ 4541520 h 6416675"/>
              <a:gd name="connsiteX4" fmla="*/ 3937318 w 5521960"/>
              <a:gd name="connsiteY4" fmla="*/ 6416675 h 6416675"/>
              <a:gd name="connsiteX5" fmla="*/ 318 w 5521960"/>
              <a:gd name="connsiteY5" fmla="*/ 6416675 h 6416675"/>
              <a:gd name="connsiteX6" fmla="*/ 0 w 5521960"/>
              <a:gd name="connsiteY6" fmla="*/ 3708400 h 6416675"/>
              <a:gd name="connsiteX7" fmla="*/ 318 w 5521960"/>
              <a:gd name="connsiteY7" fmla="*/ 0 h 6416675"/>
              <a:gd name="connsiteX0" fmla="*/ 529080 w 5521960"/>
              <a:gd name="connsiteY0" fmla="*/ 0 h 6420650"/>
              <a:gd name="connsiteX1" fmla="*/ 3937318 w 5521960"/>
              <a:gd name="connsiteY1" fmla="*/ 3975 h 6420650"/>
              <a:gd name="connsiteX2" fmla="*/ 5521960 w 5521960"/>
              <a:gd name="connsiteY2" fmla="*/ 2137575 h 6420650"/>
              <a:gd name="connsiteX3" fmla="*/ 5506720 w 5521960"/>
              <a:gd name="connsiteY3" fmla="*/ 4545495 h 6420650"/>
              <a:gd name="connsiteX4" fmla="*/ 3937318 w 5521960"/>
              <a:gd name="connsiteY4" fmla="*/ 6420650 h 6420650"/>
              <a:gd name="connsiteX5" fmla="*/ 318 w 5521960"/>
              <a:gd name="connsiteY5" fmla="*/ 6420650 h 6420650"/>
              <a:gd name="connsiteX6" fmla="*/ 0 w 5521960"/>
              <a:gd name="connsiteY6" fmla="*/ 3712375 h 6420650"/>
              <a:gd name="connsiteX7" fmla="*/ 529080 w 5521960"/>
              <a:gd name="connsiteY7" fmla="*/ 0 h 6420650"/>
              <a:gd name="connsiteX0" fmla="*/ 529080 w 5521960"/>
              <a:gd name="connsiteY0" fmla="*/ 7952 h 6428602"/>
              <a:gd name="connsiteX1" fmla="*/ 3837927 w 5521960"/>
              <a:gd name="connsiteY1" fmla="*/ 0 h 6428602"/>
              <a:gd name="connsiteX2" fmla="*/ 5521960 w 5521960"/>
              <a:gd name="connsiteY2" fmla="*/ 2145527 h 6428602"/>
              <a:gd name="connsiteX3" fmla="*/ 5506720 w 5521960"/>
              <a:gd name="connsiteY3" fmla="*/ 4553447 h 6428602"/>
              <a:gd name="connsiteX4" fmla="*/ 3937318 w 5521960"/>
              <a:gd name="connsiteY4" fmla="*/ 6428602 h 6428602"/>
              <a:gd name="connsiteX5" fmla="*/ 318 w 5521960"/>
              <a:gd name="connsiteY5" fmla="*/ 6428602 h 6428602"/>
              <a:gd name="connsiteX6" fmla="*/ 0 w 5521960"/>
              <a:gd name="connsiteY6" fmla="*/ 3720327 h 6428602"/>
              <a:gd name="connsiteX7" fmla="*/ 529080 w 5521960"/>
              <a:gd name="connsiteY7" fmla="*/ 7952 h 6428602"/>
              <a:gd name="connsiteX0" fmla="*/ 528762 w 5521642"/>
              <a:gd name="connsiteY0" fmla="*/ 7952 h 6428602"/>
              <a:gd name="connsiteX1" fmla="*/ 3837609 w 5521642"/>
              <a:gd name="connsiteY1" fmla="*/ 0 h 6428602"/>
              <a:gd name="connsiteX2" fmla="*/ 5521642 w 5521642"/>
              <a:gd name="connsiteY2" fmla="*/ 2145527 h 6428602"/>
              <a:gd name="connsiteX3" fmla="*/ 5506402 w 5521642"/>
              <a:gd name="connsiteY3" fmla="*/ 4553447 h 6428602"/>
              <a:gd name="connsiteX4" fmla="*/ 3937000 w 5521642"/>
              <a:gd name="connsiteY4" fmla="*/ 6428602 h 6428602"/>
              <a:gd name="connsiteX5" fmla="*/ 0 w 5521642"/>
              <a:gd name="connsiteY5" fmla="*/ 6428602 h 6428602"/>
              <a:gd name="connsiteX6" fmla="*/ 3188176 w 5521642"/>
              <a:gd name="connsiteY6" fmla="*/ 3420289 h 6428602"/>
              <a:gd name="connsiteX7" fmla="*/ 528762 w 5521642"/>
              <a:gd name="connsiteY7" fmla="*/ 7952 h 6428602"/>
              <a:gd name="connsiteX0" fmla="*/ 102518 w 5095398"/>
              <a:gd name="connsiteY0" fmla="*/ 7952 h 6428602"/>
              <a:gd name="connsiteX1" fmla="*/ 3411365 w 5095398"/>
              <a:gd name="connsiteY1" fmla="*/ 0 h 6428602"/>
              <a:gd name="connsiteX2" fmla="*/ 5095398 w 5095398"/>
              <a:gd name="connsiteY2" fmla="*/ 2145527 h 6428602"/>
              <a:gd name="connsiteX3" fmla="*/ 5080158 w 5095398"/>
              <a:gd name="connsiteY3" fmla="*/ 4553447 h 6428602"/>
              <a:gd name="connsiteX4" fmla="*/ 3510756 w 5095398"/>
              <a:gd name="connsiteY4" fmla="*/ 6428602 h 6428602"/>
              <a:gd name="connsiteX5" fmla="*/ 0 w 5095398"/>
              <a:gd name="connsiteY5" fmla="*/ 6426221 h 6428602"/>
              <a:gd name="connsiteX6" fmla="*/ 2761932 w 5095398"/>
              <a:gd name="connsiteY6" fmla="*/ 3420289 h 6428602"/>
              <a:gd name="connsiteX7" fmla="*/ 102518 w 5095398"/>
              <a:gd name="connsiteY7" fmla="*/ 7952 h 6428602"/>
              <a:gd name="connsiteX0" fmla="*/ 102518 w 5095398"/>
              <a:gd name="connsiteY0" fmla="*/ 7952 h 6428602"/>
              <a:gd name="connsiteX1" fmla="*/ 3411365 w 5095398"/>
              <a:gd name="connsiteY1" fmla="*/ 0 h 6428602"/>
              <a:gd name="connsiteX2" fmla="*/ 5095398 w 5095398"/>
              <a:gd name="connsiteY2" fmla="*/ 2145527 h 6428602"/>
              <a:gd name="connsiteX3" fmla="*/ 5080158 w 5095398"/>
              <a:gd name="connsiteY3" fmla="*/ 4553447 h 6428602"/>
              <a:gd name="connsiteX4" fmla="*/ 3515518 w 5095398"/>
              <a:gd name="connsiteY4" fmla="*/ 6428602 h 6428602"/>
              <a:gd name="connsiteX5" fmla="*/ 0 w 5095398"/>
              <a:gd name="connsiteY5" fmla="*/ 6426221 h 6428602"/>
              <a:gd name="connsiteX6" fmla="*/ 2761932 w 5095398"/>
              <a:gd name="connsiteY6" fmla="*/ 3420289 h 6428602"/>
              <a:gd name="connsiteX7" fmla="*/ 102518 w 5095398"/>
              <a:gd name="connsiteY7" fmla="*/ 7952 h 6428602"/>
              <a:gd name="connsiteX0" fmla="*/ 102518 w 5095398"/>
              <a:gd name="connsiteY0" fmla="*/ 7952 h 6428602"/>
              <a:gd name="connsiteX1" fmla="*/ 3411365 w 5095398"/>
              <a:gd name="connsiteY1" fmla="*/ 0 h 6428602"/>
              <a:gd name="connsiteX2" fmla="*/ 5095398 w 5095398"/>
              <a:gd name="connsiteY2" fmla="*/ 2145527 h 6428602"/>
              <a:gd name="connsiteX3" fmla="*/ 5080158 w 5095398"/>
              <a:gd name="connsiteY3" fmla="*/ 4534397 h 6428602"/>
              <a:gd name="connsiteX4" fmla="*/ 3515518 w 5095398"/>
              <a:gd name="connsiteY4" fmla="*/ 6428602 h 6428602"/>
              <a:gd name="connsiteX5" fmla="*/ 0 w 5095398"/>
              <a:gd name="connsiteY5" fmla="*/ 6426221 h 6428602"/>
              <a:gd name="connsiteX6" fmla="*/ 2761932 w 5095398"/>
              <a:gd name="connsiteY6" fmla="*/ 3420289 h 6428602"/>
              <a:gd name="connsiteX7" fmla="*/ 102518 w 5095398"/>
              <a:gd name="connsiteY7" fmla="*/ 7952 h 642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95398" h="6428602">
                <a:moveTo>
                  <a:pt x="102518" y="7952"/>
                </a:moveTo>
                <a:lnTo>
                  <a:pt x="3411365" y="0"/>
                </a:lnTo>
                <a:lnTo>
                  <a:pt x="5095398" y="2145527"/>
                </a:lnTo>
                <a:lnTo>
                  <a:pt x="5080158" y="4534397"/>
                </a:lnTo>
                <a:lnTo>
                  <a:pt x="3515518" y="6428602"/>
                </a:lnTo>
                <a:lnTo>
                  <a:pt x="0" y="6426221"/>
                </a:lnTo>
                <a:lnTo>
                  <a:pt x="2761932" y="3420289"/>
                </a:lnTo>
                <a:lnTo>
                  <a:pt x="102518" y="7952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0C7FC3EB-A097-454D-8E04-0AAB51F64ABE}"/>
              </a:ext>
            </a:extLst>
          </p:cNvPr>
          <p:cNvSpPr txBox="1">
            <a:spLocks/>
          </p:cNvSpPr>
          <p:nvPr userDrawn="1"/>
        </p:nvSpPr>
        <p:spPr>
          <a:xfrm>
            <a:off x="-675917" y="783536"/>
            <a:ext cx="4346371" cy="2205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5000" dirty="0">
                <a:latin typeface="Roboto Light" pitchFamily="2" charset="0"/>
                <a:ea typeface="Roboto Light" pitchFamily="2" charset="0"/>
              </a:rPr>
              <a:t>02</a:t>
            </a:r>
          </a:p>
        </p:txBody>
      </p:sp>
      <p:pic>
        <p:nvPicPr>
          <p:cNvPr id="17" name="Image 34">
            <a:extLst>
              <a:ext uri="{FF2B5EF4-FFF2-40B4-BE49-F238E27FC236}">
                <a16:creationId xmlns:a16="http://schemas.microsoft.com/office/drawing/2014/main" id="{5361C023-F153-41C2-80B8-5C607B29A8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283" y="3137146"/>
            <a:ext cx="1291082" cy="11561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3A379A1-8CC9-4A5D-94B0-706A66A9D8E5}"/>
              </a:ext>
            </a:extLst>
          </p:cNvPr>
          <p:cNvSpPr/>
          <p:nvPr userDrawn="1"/>
        </p:nvSpPr>
        <p:spPr>
          <a:xfrm>
            <a:off x="7620" y="6416566"/>
            <a:ext cx="12184380" cy="453488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25" name="Image 19">
            <a:extLst>
              <a:ext uri="{FF2B5EF4-FFF2-40B4-BE49-F238E27FC236}">
                <a16:creationId xmlns:a16="http://schemas.microsoft.com/office/drawing/2014/main" id="{59DED837-464E-4DC6-8CA6-556C6EF19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0FD1D570-2492-408F-B398-58C7F56771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3429000"/>
            <a:ext cx="5063616" cy="1309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0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fr-FR" dirty="0"/>
              <a:t>Titre - premier mot en rouge le reste en noir</a:t>
            </a:r>
          </a:p>
        </p:txBody>
      </p:sp>
      <p:sp>
        <p:nvSpPr>
          <p:cNvPr id="27" name="ZoneTexte 38">
            <a:extLst>
              <a:ext uri="{FF2B5EF4-FFF2-40B4-BE49-F238E27FC236}">
                <a16:creationId xmlns:a16="http://schemas.microsoft.com/office/drawing/2014/main" id="{D8227A78-7F24-4535-81A2-B8A1AA73AA80}"/>
              </a:ext>
            </a:extLst>
          </p:cNvPr>
          <p:cNvSpPr txBox="1"/>
          <p:nvPr userDrawn="1"/>
        </p:nvSpPr>
        <p:spPr>
          <a:xfrm>
            <a:off x="1666240" y="6529793"/>
            <a:ext cx="26516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1200" dirty="0">
              <a:latin typeface="Roboto" pitchFamily="2" charset="0"/>
              <a:ea typeface="Roboto" pitchFamily="2" charset="0"/>
            </a:endParaRPr>
          </a:p>
          <a:p>
            <a:endParaRPr lang="fr-FR" dirty="0"/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2532C0AB-6464-4B79-9F2C-DD793F63E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7717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43CACF39-E06D-433D-BAE1-2A4C5C73C9C6}"/>
              </a:ext>
            </a:extLst>
          </p:cNvPr>
          <p:cNvSpPr txBox="1">
            <a:spLocks/>
          </p:cNvSpPr>
          <p:nvPr userDrawn="1"/>
        </p:nvSpPr>
        <p:spPr>
          <a:xfrm>
            <a:off x="-675917" y="783536"/>
            <a:ext cx="4346371" cy="2205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5000" dirty="0">
                <a:latin typeface="Roboto Light" pitchFamily="2" charset="0"/>
                <a:ea typeface="Roboto Light" pitchFamily="2" charset="0"/>
              </a:rPr>
              <a:t>03</a:t>
            </a:r>
          </a:p>
        </p:txBody>
      </p:sp>
      <p:pic>
        <p:nvPicPr>
          <p:cNvPr id="7" name="Image 34">
            <a:extLst>
              <a:ext uri="{FF2B5EF4-FFF2-40B4-BE49-F238E27FC236}">
                <a16:creationId xmlns:a16="http://schemas.microsoft.com/office/drawing/2014/main" id="{84D8F239-27EA-49C3-B8A8-1ED7BA1E47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283" y="3137146"/>
            <a:ext cx="1291082" cy="11561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6181E79-D3BE-436C-ADF7-3E837D0D4EA4}"/>
              </a:ext>
            </a:extLst>
          </p:cNvPr>
          <p:cNvSpPr/>
          <p:nvPr userDrawn="1"/>
        </p:nvSpPr>
        <p:spPr>
          <a:xfrm>
            <a:off x="0" y="6429380"/>
            <a:ext cx="12209493" cy="441435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14" name="Image 19">
            <a:extLst>
              <a:ext uri="{FF2B5EF4-FFF2-40B4-BE49-F238E27FC236}">
                <a16:creationId xmlns:a16="http://schemas.microsoft.com/office/drawing/2014/main" id="{1BD14FD1-EC63-44FF-B020-5EB9040A60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040C906-B8A4-446B-9986-DD6572C288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3429000"/>
            <a:ext cx="5063616" cy="1309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0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fr-FR" dirty="0"/>
              <a:t>Titre - premier mot en rouge le reste en noir</a:t>
            </a:r>
          </a:p>
        </p:txBody>
      </p:sp>
      <p:sp>
        <p:nvSpPr>
          <p:cNvPr id="16" name="ZoneTexte 38">
            <a:extLst>
              <a:ext uri="{FF2B5EF4-FFF2-40B4-BE49-F238E27FC236}">
                <a16:creationId xmlns:a16="http://schemas.microsoft.com/office/drawing/2014/main" id="{06AD0E0C-5A17-4705-AB64-9A4C09259533}"/>
              </a:ext>
            </a:extLst>
          </p:cNvPr>
          <p:cNvSpPr txBox="1"/>
          <p:nvPr userDrawn="1"/>
        </p:nvSpPr>
        <p:spPr>
          <a:xfrm>
            <a:off x="1666240" y="6529793"/>
            <a:ext cx="26516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1200" dirty="0">
              <a:latin typeface="Roboto" pitchFamily="2" charset="0"/>
              <a:ea typeface="Roboto" pitchFamily="2" charset="0"/>
            </a:endParaRPr>
          </a:p>
          <a:p>
            <a:endParaRPr lang="fr-FR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CACEE87-1B76-4FBC-BA7A-D54703802E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59718" y="-14142"/>
            <a:ext cx="4549775" cy="6488112"/>
          </a:xfrm>
          <a:custGeom>
            <a:avLst/>
            <a:gdLst>
              <a:gd name="connsiteX0" fmla="*/ 0 w 4360862"/>
              <a:gd name="connsiteY0" fmla="*/ 0 h 6416675"/>
              <a:gd name="connsiteX1" fmla="*/ 4360862 w 4360862"/>
              <a:gd name="connsiteY1" fmla="*/ 0 h 6416675"/>
              <a:gd name="connsiteX2" fmla="*/ 4360862 w 4360862"/>
              <a:gd name="connsiteY2" fmla="*/ 6416675 h 6416675"/>
              <a:gd name="connsiteX3" fmla="*/ 0 w 4360862"/>
              <a:gd name="connsiteY3" fmla="*/ 6416675 h 6416675"/>
              <a:gd name="connsiteX4" fmla="*/ 0 w 4360862"/>
              <a:gd name="connsiteY4" fmla="*/ 0 h 6416675"/>
              <a:gd name="connsiteX0" fmla="*/ 0 w 4379912"/>
              <a:gd name="connsiteY0" fmla="*/ 0 h 6440487"/>
              <a:gd name="connsiteX1" fmla="*/ 4379912 w 4379912"/>
              <a:gd name="connsiteY1" fmla="*/ 23812 h 6440487"/>
              <a:gd name="connsiteX2" fmla="*/ 4379912 w 4379912"/>
              <a:gd name="connsiteY2" fmla="*/ 6440487 h 6440487"/>
              <a:gd name="connsiteX3" fmla="*/ 19050 w 4379912"/>
              <a:gd name="connsiteY3" fmla="*/ 6440487 h 6440487"/>
              <a:gd name="connsiteX4" fmla="*/ 0 w 4379912"/>
              <a:gd name="connsiteY4" fmla="*/ 0 h 6440487"/>
              <a:gd name="connsiteX0" fmla="*/ 0 w 4379912"/>
              <a:gd name="connsiteY0" fmla="*/ 0 h 6440487"/>
              <a:gd name="connsiteX1" fmla="*/ 2593974 w 4379912"/>
              <a:gd name="connsiteY1" fmla="*/ 4762 h 6440487"/>
              <a:gd name="connsiteX2" fmla="*/ 4379912 w 4379912"/>
              <a:gd name="connsiteY2" fmla="*/ 6440487 h 6440487"/>
              <a:gd name="connsiteX3" fmla="*/ 19050 w 4379912"/>
              <a:gd name="connsiteY3" fmla="*/ 6440487 h 6440487"/>
              <a:gd name="connsiteX4" fmla="*/ 0 w 4379912"/>
              <a:gd name="connsiteY4" fmla="*/ 0 h 6440487"/>
              <a:gd name="connsiteX0" fmla="*/ 0 w 4379912"/>
              <a:gd name="connsiteY0" fmla="*/ 0 h 6440487"/>
              <a:gd name="connsiteX1" fmla="*/ 2593974 w 4379912"/>
              <a:gd name="connsiteY1" fmla="*/ 4762 h 6440487"/>
              <a:gd name="connsiteX2" fmla="*/ 2844800 w 4379912"/>
              <a:gd name="connsiteY2" fmla="*/ 904875 h 6440487"/>
              <a:gd name="connsiteX3" fmla="*/ 4379912 w 4379912"/>
              <a:gd name="connsiteY3" fmla="*/ 6440487 h 6440487"/>
              <a:gd name="connsiteX4" fmla="*/ 19050 w 4379912"/>
              <a:gd name="connsiteY4" fmla="*/ 6440487 h 6440487"/>
              <a:gd name="connsiteX5" fmla="*/ 0 w 4379912"/>
              <a:gd name="connsiteY5" fmla="*/ 0 h 6440487"/>
              <a:gd name="connsiteX0" fmla="*/ 0 w 4379912"/>
              <a:gd name="connsiteY0" fmla="*/ 0 h 6440487"/>
              <a:gd name="connsiteX1" fmla="*/ 2593974 w 4379912"/>
              <a:gd name="connsiteY1" fmla="*/ 4762 h 6440487"/>
              <a:gd name="connsiteX2" fmla="*/ 2797175 w 4379912"/>
              <a:gd name="connsiteY2" fmla="*/ 1362075 h 6440487"/>
              <a:gd name="connsiteX3" fmla="*/ 4379912 w 4379912"/>
              <a:gd name="connsiteY3" fmla="*/ 6440487 h 6440487"/>
              <a:gd name="connsiteX4" fmla="*/ 19050 w 4379912"/>
              <a:gd name="connsiteY4" fmla="*/ 6440487 h 6440487"/>
              <a:gd name="connsiteX5" fmla="*/ 0 w 4379912"/>
              <a:gd name="connsiteY5" fmla="*/ 0 h 6440487"/>
              <a:gd name="connsiteX0" fmla="*/ 0 w 4379912"/>
              <a:gd name="connsiteY0" fmla="*/ 0 h 6440487"/>
              <a:gd name="connsiteX1" fmla="*/ 2593974 w 4379912"/>
              <a:gd name="connsiteY1" fmla="*/ 4762 h 6440487"/>
              <a:gd name="connsiteX2" fmla="*/ 2797175 w 4379912"/>
              <a:gd name="connsiteY2" fmla="*/ 1362075 h 6440487"/>
              <a:gd name="connsiteX3" fmla="*/ 2906712 w 4379912"/>
              <a:gd name="connsiteY3" fmla="*/ 1738312 h 6440487"/>
              <a:gd name="connsiteX4" fmla="*/ 4379912 w 4379912"/>
              <a:gd name="connsiteY4" fmla="*/ 6440487 h 6440487"/>
              <a:gd name="connsiteX5" fmla="*/ 19050 w 4379912"/>
              <a:gd name="connsiteY5" fmla="*/ 6440487 h 6440487"/>
              <a:gd name="connsiteX6" fmla="*/ 0 w 4379912"/>
              <a:gd name="connsiteY6" fmla="*/ 0 h 6440487"/>
              <a:gd name="connsiteX0" fmla="*/ 0 w 4540249"/>
              <a:gd name="connsiteY0" fmla="*/ 0 h 6440487"/>
              <a:gd name="connsiteX1" fmla="*/ 2593974 w 4540249"/>
              <a:gd name="connsiteY1" fmla="*/ 4762 h 6440487"/>
              <a:gd name="connsiteX2" fmla="*/ 2797175 w 4540249"/>
              <a:gd name="connsiteY2" fmla="*/ 1362075 h 6440487"/>
              <a:gd name="connsiteX3" fmla="*/ 4540249 w 4540249"/>
              <a:gd name="connsiteY3" fmla="*/ 576262 h 6440487"/>
              <a:gd name="connsiteX4" fmla="*/ 4379912 w 4540249"/>
              <a:gd name="connsiteY4" fmla="*/ 6440487 h 6440487"/>
              <a:gd name="connsiteX5" fmla="*/ 19050 w 4540249"/>
              <a:gd name="connsiteY5" fmla="*/ 6440487 h 6440487"/>
              <a:gd name="connsiteX6" fmla="*/ 0 w 4540249"/>
              <a:gd name="connsiteY6" fmla="*/ 0 h 6440487"/>
              <a:gd name="connsiteX0" fmla="*/ 0 w 4540249"/>
              <a:gd name="connsiteY0" fmla="*/ 0 h 6440487"/>
              <a:gd name="connsiteX1" fmla="*/ 2593974 w 4540249"/>
              <a:gd name="connsiteY1" fmla="*/ 4762 h 6440487"/>
              <a:gd name="connsiteX2" fmla="*/ 2797175 w 4540249"/>
              <a:gd name="connsiteY2" fmla="*/ 1362075 h 6440487"/>
              <a:gd name="connsiteX3" fmla="*/ 4540249 w 4540249"/>
              <a:gd name="connsiteY3" fmla="*/ 576262 h 6440487"/>
              <a:gd name="connsiteX4" fmla="*/ 4449762 w 4540249"/>
              <a:gd name="connsiteY4" fmla="*/ 3590925 h 6440487"/>
              <a:gd name="connsiteX5" fmla="*/ 4379912 w 4540249"/>
              <a:gd name="connsiteY5" fmla="*/ 6440487 h 6440487"/>
              <a:gd name="connsiteX6" fmla="*/ 19050 w 4540249"/>
              <a:gd name="connsiteY6" fmla="*/ 6440487 h 6440487"/>
              <a:gd name="connsiteX7" fmla="*/ 0 w 4540249"/>
              <a:gd name="connsiteY7" fmla="*/ 0 h 6440487"/>
              <a:gd name="connsiteX0" fmla="*/ 0 w 4549775"/>
              <a:gd name="connsiteY0" fmla="*/ 0 h 6440487"/>
              <a:gd name="connsiteX1" fmla="*/ 2593974 w 4549775"/>
              <a:gd name="connsiteY1" fmla="*/ 4762 h 6440487"/>
              <a:gd name="connsiteX2" fmla="*/ 2797175 w 4549775"/>
              <a:gd name="connsiteY2" fmla="*/ 1362075 h 6440487"/>
              <a:gd name="connsiteX3" fmla="*/ 4540249 w 4549775"/>
              <a:gd name="connsiteY3" fmla="*/ 576262 h 6440487"/>
              <a:gd name="connsiteX4" fmla="*/ 4549775 w 4549775"/>
              <a:gd name="connsiteY4" fmla="*/ 3443288 h 6440487"/>
              <a:gd name="connsiteX5" fmla="*/ 4379912 w 4549775"/>
              <a:gd name="connsiteY5" fmla="*/ 6440487 h 6440487"/>
              <a:gd name="connsiteX6" fmla="*/ 19050 w 4549775"/>
              <a:gd name="connsiteY6" fmla="*/ 6440487 h 6440487"/>
              <a:gd name="connsiteX7" fmla="*/ 0 w 4549775"/>
              <a:gd name="connsiteY7" fmla="*/ 0 h 6440487"/>
              <a:gd name="connsiteX0" fmla="*/ 0 w 4549775"/>
              <a:gd name="connsiteY0" fmla="*/ 0 h 6440487"/>
              <a:gd name="connsiteX1" fmla="*/ 2593974 w 4549775"/>
              <a:gd name="connsiteY1" fmla="*/ 4762 h 6440487"/>
              <a:gd name="connsiteX2" fmla="*/ 2797175 w 4549775"/>
              <a:gd name="connsiteY2" fmla="*/ 1362075 h 6440487"/>
              <a:gd name="connsiteX3" fmla="*/ 4540249 w 4549775"/>
              <a:gd name="connsiteY3" fmla="*/ 576262 h 6440487"/>
              <a:gd name="connsiteX4" fmla="*/ 4549775 w 4549775"/>
              <a:gd name="connsiteY4" fmla="*/ 3443288 h 6440487"/>
              <a:gd name="connsiteX5" fmla="*/ 4416425 w 4549775"/>
              <a:gd name="connsiteY5" fmla="*/ 5686425 h 6440487"/>
              <a:gd name="connsiteX6" fmla="*/ 4379912 w 4549775"/>
              <a:gd name="connsiteY6" fmla="*/ 6440487 h 6440487"/>
              <a:gd name="connsiteX7" fmla="*/ 19050 w 4549775"/>
              <a:gd name="connsiteY7" fmla="*/ 6440487 h 6440487"/>
              <a:gd name="connsiteX8" fmla="*/ 0 w 4549775"/>
              <a:gd name="connsiteY8" fmla="*/ 0 h 6440487"/>
              <a:gd name="connsiteX0" fmla="*/ 0 w 4549775"/>
              <a:gd name="connsiteY0" fmla="*/ 0 h 6440487"/>
              <a:gd name="connsiteX1" fmla="*/ 2593974 w 4549775"/>
              <a:gd name="connsiteY1" fmla="*/ 4762 h 6440487"/>
              <a:gd name="connsiteX2" fmla="*/ 2797175 w 4549775"/>
              <a:gd name="connsiteY2" fmla="*/ 1362075 h 6440487"/>
              <a:gd name="connsiteX3" fmla="*/ 4540249 w 4549775"/>
              <a:gd name="connsiteY3" fmla="*/ 576262 h 6440487"/>
              <a:gd name="connsiteX4" fmla="*/ 4549775 w 4549775"/>
              <a:gd name="connsiteY4" fmla="*/ 3443288 h 6440487"/>
              <a:gd name="connsiteX5" fmla="*/ 3201988 w 4549775"/>
              <a:gd name="connsiteY5" fmla="*/ 4090987 h 6440487"/>
              <a:gd name="connsiteX6" fmla="*/ 4379912 w 4549775"/>
              <a:gd name="connsiteY6" fmla="*/ 6440487 h 6440487"/>
              <a:gd name="connsiteX7" fmla="*/ 19050 w 4549775"/>
              <a:gd name="connsiteY7" fmla="*/ 6440487 h 6440487"/>
              <a:gd name="connsiteX8" fmla="*/ 0 w 4549775"/>
              <a:gd name="connsiteY8" fmla="*/ 0 h 6440487"/>
              <a:gd name="connsiteX0" fmla="*/ 0 w 4549775"/>
              <a:gd name="connsiteY0" fmla="*/ 0 h 6450012"/>
              <a:gd name="connsiteX1" fmla="*/ 2593974 w 4549775"/>
              <a:gd name="connsiteY1" fmla="*/ 4762 h 6450012"/>
              <a:gd name="connsiteX2" fmla="*/ 2797175 w 4549775"/>
              <a:gd name="connsiteY2" fmla="*/ 1362075 h 6450012"/>
              <a:gd name="connsiteX3" fmla="*/ 4540249 w 4549775"/>
              <a:gd name="connsiteY3" fmla="*/ 576262 h 6450012"/>
              <a:gd name="connsiteX4" fmla="*/ 4549775 w 4549775"/>
              <a:gd name="connsiteY4" fmla="*/ 3443288 h 6450012"/>
              <a:gd name="connsiteX5" fmla="*/ 3201988 w 4549775"/>
              <a:gd name="connsiteY5" fmla="*/ 4090987 h 6450012"/>
              <a:gd name="connsiteX6" fmla="*/ 3522662 w 4549775"/>
              <a:gd name="connsiteY6" fmla="*/ 6450012 h 6450012"/>
              <a:gd name="connsiteX7" fmla="*/ 19050 w 4549775"/>
              <a:gd name="connsiteY7" fmla="*/ 6440487 h 6450012"/>
              <a:gd name="connsiteX8" fmla="*/ 0 w 4549775"/>
              <a:gd name="connsiteY8" fmla="*/ 0 h 6450012"/>
              <a:gd name="connsiteX0" fmla="*/ 0 w 4549775"/>
              <a:gd name="connsiteY0" fmla="*/ 0 h 6459537"/>
              <a:gd name="connsiteX1" fmla="*/ 2593974 w 4549775"/>
              <a:gd name="connsiteY1" fmla="*/ 4762 h 6459537"/>
              <a:gd name="connsiteX2" fmla="*/ 2797175 w 4549775"/>
              <a:gd name="connsiteY2" fmla="*/ 1362075 h 6459537"/>
              <a:gd name="connsiteX3" fmla="*/ 4540249 w 4549775"/>
              <a:gd name="connsiteY3" fmla="*/ 576262 h 6459537"/>
              <a:gd name="connsiteX4" fmla="*/ 4549775 w 4549775"/>
              <a:gd name="connsiteY4" fmla="*/ 3443288 h 6459537"/>
              <a:gd name="connsiteX5" fmla="*/ 3201988 w 4549775"/>
              <a:gd name="connsiteY5" fmla="*/ 4090987 h 6459537"/>
              <a:gd name="connsiteX6" fmla="*/ 3522662 w 4549775"/>
              <a:gd name="connsiteY6" fmla="*/ 6450012 h 6459537"/>
              <a:gd name="connsiteX7" fmla="*/ 876300 w 4549775"/>
              <a:gd name="connsiteY7" fmla="*/ 6459537 h 6459537"/>
              <a:gd name="connsiteX8" fmla="*/ 0 w 4549775"/>
              <a:gd name="connsiteY8" fmla="*/ 0 h 6459537"/>
              <a:gd name="connsiteX0" fmla="*/ 0 w 4549775"/>
              <a:gd name="connsiteY0" fmla="*/ 0 h 6488112"/>
              <a:gd name="connsiteX1" fmla="*/ 2593974 w 4549775"/>
              <a:gd name="connsiteY1" fmla="*/ 4762 h 6488112"/>
              <a:gd name="connsiteX2" fmla="*/ 2797175 w 4549775"/>
              <a:gd name="connsiteY2" fmla="*/ 1362075 h 6488112"/>
              <a:gd name="connsiteX3" fmla="*/ 4540249 w 4549775"/>
              <a:gd name="connsiteY3" fmla="*/ 576262 h 6488112"/>
              <a:gd name="connsiteX4" fmla="*/ 4549775 w 4549775"/>
              <a:gd name="connsiteY4" fmla="*/ 3443288 h 6488112"/>
              <a:gd name="connsiteX5" fmla="*/ 3201988 w 4549775"/>
              <a:gd name="connsiteY5" fmla="*/ 4090987 h 6488112"/>
              <a:gd name="connsiteX6" fmla="*/ 3527424 w 4549775"/>
              <a:gd name="connsiteY6" fmla="*/ 6488112 h 6488112"/>
              <a:gd name="connsiteX7" fmla="*/ 876300 w 4549775"/>
              <a:gd name="connsiteY7" fmla="*/ 6459537 h 6488112"/>
              <a:gd name="connsiteX8" fmla="*/ 0 w 4549775"/>
              <a:gd name="connsiteY8" fmla="*/ 0 h 648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49775" h="6488112">
                <a:moveTo>
                  <a:pt x="0" y="0"/>
                </a:moveTo>
                <a:lnTo>
                  <a:pt x="2593974" y="4762"/>
                </a:lnTo>
                <a:lnTo>
                  <a:pt x="2797175" y="1362075"/>
                </a:lnTo>
                <a:lnTo>
                  <a:pt x="4540249" y="576262"/>
                </a:lnTo>
                <a:cubicBezTo>
                  <a:pt x="4543424" y="1531937"/>
                  <a:pt x="4546600" y="2487613"/>
                  <a:pt x="4549775" y="3443288"/>
                </a:cubicBezTo>
                <a:lnTo>
                  <a:pt x="3201988" y="4090987"/>
                </a:lnTo>
                <a:lnTo>
                  <a:pt x="3527424" y="6488112"/>
                </a:lnTo>
                <a:lnTo>
                  <a:pt x="876300" y="6459537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61CBF529-AD8F-49DE-A752-9049D8666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7401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C175DB49-F9FF-4731-A9E2-F633ACDEBEBC}"/>
              </a:ext>
            </a:extLst>
          </p:cNvPr>
          <p:cNvSpPr txBox="1">
            <a:spLocks/>
          </p:cNvSpPr>
          <p:nvPr userDrawn="1"/>
        </p:nvSpPr>
        <p:spPr>
          <a:xfrm>
            <a:off x="-675917" y="783536"/>
            <a:ext cx="4346371" cy="2205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5000" dirty="0">
                <a:latin typeface="Roboto Light" pitchFamily="2" charset="0"/>
                <a:ea typeface="Roboto Light" pitchFamily="2" charset="0"/>
              </a:rPr>
              <a:t>04</a:t>
            </a:r>
          </a:p>
        </p:txBody>
      </p:sp>
      <p:pic>
        <p:nvPicPr>
          <p:cNvPr id="9" name="Image 34">
            <a:extLst>
              <a:ext uri="{FF2B5EF4-FFF2-40B4-BE49-F238E27FC236}">
                <a16:creationId xmlns:a16="http://schemas.microsoft.com/office/drawing/2014/main" id="{DD76C57A-D420-4B94-B966-8729F6CFE9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283" y="3137146"/>
            <a:ext cx="1291082" cy="11561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8E27852-2E87-48AF-805B-9046561BFF58}"/>
              </a:ext>
            </a:extLst>
          </p:cNvPr>
          <p:cNvSpPr/>
          <p:nvPr userDrawn="1"/>
        </p:nvSpPr>
        <p:spPr>
          <a:xfrm>
            <a:off x="0" y="6416566"/>
            <a:ext cx="12192000" cy="441434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17" name="Image 19">
            <a:extLst>
              <a:ext uri="{FF2B5EF4-FFF2-40B4-BE49-F238E27FC236}">
                <a16:creationId xmlns:a16="http://schemas.microsoft.com/office/drawing/2014/main" id="{73DADA38-CFA6-4519-B20D-FDB4513F1D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2AAB9907-04F7-42F0-8BDC-D2BA1290CE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3429000"/>
            <a:ext cx="5063616" cy="1309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0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fr-FR" dirty="0"/>
              <a:t>Titre - premier mot en rouge le reste en noir</a:t>
            </a:r>
          </a:p>
        </p:txBody>
      </p:sp>
      <p:sp>
        <p:nvSpPr>
          <p:cNvPr id="19" name="ZoneTexte 38">
            <a:extLst>
              <a:ext uri="{FF2B5EF4-FFF2-40B4-BE49-F238E27FC236}">
                <a16:creationId xmlns:a16="http://schemas.microsoft.com/office/drawing/2014/main" id="{706FCD6F-A20D-445A-814F-8C71C7EF3B21}"/>
              </a:ext>
            </a:extLst>
          </p:cNvPr>
          <p:cNvSpPr txBox="1"/>
          <p:nvPr userDrawn="1"/>
        </p:nvSpPr>
        <p:spPr>
          <a:xfrm>
            <a:off x="1666240" y="6529793"/>
            <a:ext cx="26516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1200" dirty="0">
              <a:latin typeface="Roboto" pitchFamily="2" charset="0"/>
              <a:ea typeface="Roboto" pitchFamily="2" charset="0"/>
            </a:endParaRPr>
          </a:p>
          <a:p>
            <a:endParaRPr lang="fr-FR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E7B5405-3AE6-40A6-878D-34E2114884F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29487" y="-72231"/>
            <a:ext cx="5594731" cy="6516093"/>
          </a:xfrm>
          <a:custGeom>
            <a:avLst/>
            <a:gdLst>
              <a:gd name="connsiteX0" fmla="*/ 0 w 5585381"/>
              <a:gd name="connsiteY0" fmla="*/ 0 h 6509287"/>
              <a:gd name="connsiteX1" fmla="*/ 5585381 w 5585381"/>
              <a:gd name="connsiteY1" fmla="*/ 0 h 6509287"/>
              <a:gd name="connsiteX2" fmla="*/ 5585381 w 5585381"/>
              <a:gd name="connsiteY2" fmla="*/ 6509287 h 6509287"/>
              <a:gd name="connsiteX3" fmla="*/ 0 w 5585381"/>
              <a:gd name="connsiteY3" fmla="*/ 6509287 h 6509287"/>
              <a:gd name="connsiteX4" fmla="*/ 0 w 5585381"/>
              <a:gd name="connsiteY4" fmla="*/ 0 h 6509287"/>
              <a:gd name="connsiteX0" fmla="*/ 0 w 5585381"/>
              <a:gd name="connsiteY0" fmla="*/ 409 h 6509696"/>
              <a:gd name="connsiteX1" fmla="*/ 1824683 w 5585381"/>
              <a:gd name="connsiteY1" fmla="*/ 0 h 6509696"/>
              <a:gd name="connsiteX2" fmla="*/ 5585381 w 5585381"/>
              <a:gd name="connsiteY2" fmla="*/ 409 h 6509696"/>
              <a:gd name="connsiteX3" fmla="*/ 5585381 w 5585381"/>
              <a:gd name="connsiteY3" fmla="*/ 6509696 h 6509696"/>
              <a:gd name="connsiteX4" fmla="*/ 0 w 5585381"/>
              <a:gd name="connsiteY4" fmla="*/ 6509696 h 6509696"/>
              <a:gd name="connsiteX5" fmla="*/ 0 w 5585381"/>
              <a:gd name="connsiteY5" fmla="*/ 409 h 6509696"/>
              <a:gd name="connsiteX0" fmla="*/ 0 w 5585381"/>
              <a:gd name="connsiteY0" fmla="*/ 1834346 h 6509696"/>
              <a:gd name="connsiteX1" fmla="*/ 1824683 w 5585381"/>
              <a:gd name="connsiteY1" fmla="*/ 0 h 6509696"/>
              <a:gd name="connsiteX2" fmla="*/ 5585381 w 5585381"/>
              <a:gd name="connsiteY2" fmla="*/ 409 h 6509696"/>
              <a:gd name="connsiteX3" fmla="*/ 5585381 w 5585381"/>
              <a:gd name="connsiteY3" fmla="*/ 6509696 h 6509696"/>
              <a:gd name="connsiteX4" fmla="*/ 0 w 5585381"/>
              <a:gd name="connsiteY4" fmla="*/ 6509696 h 6509696"/>
              <a:gd name="connsiteX5" fmla="*/ 0 w 5585381"/>
              <a:gd name="connsiteY5" fmla="*/ 1834346 h 6509696"/>
              <a:gd name="connsiteX0" fmla="*/ 0 w 5585381"/>
              <a:gd name="connsiteY0" fmla="*/ 1861573 h 6536923"/>
              <a:gd name="connsiteX1" fmla="*/ 1892752 w 5585381"/>
              <a:gd name="connsiteY1" fmla="*/ 0 h 6536923"/>
              <a:gd name="connsiteX2" fmla="*/ 5585381 w 5585381"/>
              <a:gd name="connsiteY2" fmla="*/ 27636 h 6536923"/>
              <a:gd name="connsiteX3" fmla="*/ 5585381 w 5585381"/>
              <a:gd name="connsiteY3" fmla="*/ 6536923 h 6536923"/>
              <a:gd name="connsiteX4" fmla="*/ 0 w 5585381"/>
              <a:gd name="connsiteY4" fmla="*/ 6536923 h 6536923"/>
              <a:gd name="connsiteX5" fmla="*/ 0 w 5585381"/>
              <a:gd name="connsiteY5" fmla="*/ 1861573 h 6536923"/>
              <a:gd name="connsiteX0" fmla="*/ 0 w 5585381"/>
              <a:gd name="connsiteY0" fmla="*/ 1833937 h 6509287"/>
              <a:gd name="connsiteX1" fmla="*/ 1845104 w 5585381"/>
              <a:gd name="connsiteY1" fmla="*/ 22281 h 6509287"/>
              <a:gd name="connsiteX2" fmla="*/ 5585381 w 5585381"/>
              <a:gd name="connsiteY2" fmla="*/ 0 h 6509287"/>
              <a:gd name="connsiteX3" fmla="*/ 5585381 w 5585381"/>
              <a:gd name="connsiteY3" fmla="*/ 6509287 h 6509287"/>
              <a:gd name="connsiteX4" fmla="*/ 0 w 5585381"/>
              <a:gd name="connsiteY4" fmla="*/ 6509287 h 6509287"/>
              <a:gd name="connsiteX5" fmla="*/ 0 w 5585381"/>
              <a:gd name="connsiteY5" fmla="*/ 1833937 h 6509287"/>
              <a:gd name="connsiteX0" fmla="*/ 0 w 5585381"/>
              <a:gd name="connsiteY0" fmla="*/ 1843012 h 6518362"/>
              <a:gd name="connsiteX1" fmla="*/ 1845104 w 5585381"/>
              <a:gd name="connsiteY1" fmla="*/ 31356 h 6518362"/>
              <a:gd name="connsiteX2" fmla="*/ 5585381 w 5585381"/>
              <a:gd name="connsiteY2" fmla="*/ 0 h 6518362"/>
              <a:gd name="connsiteX3" fmla="*/ 5585381 w 5585381"/>
              <a:gd name="connsiteY3" fmla="*/ 6518362 h 6518362"/>
              <a:gd name="connsiteX4" fmla="*/ 0 w 5585381"/>
              <a:gd name="connsiteY4" fmla="*/ 6518362 h 6518362"/>
              <a:gd name="connsiteX5" fmla="*/ 0 w 5585381"/>
              <a:gd name="connsiteY5" fmla="*/ 1843012 h 6518362"/>
              <a:gd name="connsiteX0" fmla="*/ 0 w 5585381"/>
              <a:gd name="connsiteY0" fmla="*/ 1843012 h 6518362"/>
              <a:gd name="connsiteX1" fmla="*/ 1845104 w 5585381"/>
              <a:gd name="connsiteY1" fmla="*/ 31356 h 6518362"/>
              <a:gd name="connsiteX2" fmla="*/ 5585381 w 5585381"/>
              <a:gd name="connsiteY2" fmla="*/ 0 h 6518362"/>
              <a:gd name="connsiteX3" fmla="*/ 5583380 w 5585381"/>
              <a:gd name="connsiteY3" fmla="*/ 759484 h 6518362"/>
              <a:gd name="connsiteX4" fmla="*/ 5585381 w 5585381"/>
              <a:gd name="connsiteY4" fmla="*/ 6518362 h 6518362"/>
              <a:gd name="connsiteX5" fmla="*/ 0 w 5585381"/>
              <a:gd name="connsiteY5" fmla="*/ 6518362 h 6518362"/>
              <a:gd name="connsiteX6" fmla="*/ 0 w 5585381"/>
              <a:gd name="connsiteY6" fmla="*/ 1843012 h 6518362"/>
              <a:gd name="connsiteX0" fmla="*/ 0 w 5585381"/>
              <a:gd name="connsiteY0" fmla="*/ 1843012 h 6518362"/>
              <a:gd name="connsiteX1" fmla="*/ 1845104 w 5585381"/>
              <a:gd name="connsiteY1" fmla="*/ 31356 h 6518362"/>
              <a:gd name="connsiteX2" fmla="*/ 5585381 w 5585381"/>
              <a:gd name="connsiteY2" fmla="*/ 0 h 6518362"/>
              <a:gd name="connsiteX3" fmla="*/ 2887828 w 5585381"/>
              <a:gd name="connsiteY3" fmla="*/ 2154908 h 6518362"/>
              <a:gd name="connsiteX4" fmla="*/ 5585381 w 5585381"/>
              <a:gd name="connsiteY4" fmla="*/ 6518362 h 6518362"/>
              <a:gd name="connsiteX5" fmla="*/ 0 w 5585381"/>
              <a:gd name="connsiteY5" fmla="*/ 6518362 h 6518362"/>
              <a:gd name="connsiteX6" fmla="*/ 0 w 5585381"/>
              <a:gd name="connsiteY6" fmla="*/ 1843012 h 6518362"/>
              <a:gd name="connsiteX0" fmla="*/ 0 w 5592188"/>
              <a:gd name="connsiteY0" fmla="*/ 1843012 h 6518362"/>
              <a:gd name="connsiteX1" fmla="*/ 1845104 w 5592188"/>
              <a:gd name="connsiteY1" fmla="*/ 31356 h 6518362"/>
              <a:gd name="connsiteX2" fmla="*/ 5592188 w 5592188"/>
              <a:gd name="connsiteY2" fmla="*/ 0 h 6518362"/>
              <a:gd name="connsiteX3" fmla="*/ 2887828 w 5592188"/>
              <a:gd name="connsiteY3" fmla="*/ 2154908 h 6518362"/>
              <a:gd name="connsiteX4" fmla="*/ 5585381 w 5592188"/>
              <a:gd name="connsiteY4" fmla="*/ 6518362 h 6518362"/>
              <a:gd name="connsiteX5" fmla="*/ 0 w 5592188"/>
              <a:gd name="connsiteY5" fmla="*/ 6518362 h 6518362"/>
              <a:gd name="connsiteX6" fmla="*/ 0 w 5592188"/>
              <a:gd name="connsiteY6" fmla="*/ 1843012 h 6518362"/>
              <a:gd name="connsiteX0" fmla="*/ 0 w 5592188"/>
              <a:gd name="connsiteY0" fmla="*/ 1843012 h 6518362"/>
              <a:gd name="connsiteX1" fmla="*/ 1845104 w 5592188"/>
              <a:gd name="connsiteY1" fmla="*/ 31356 h 6518362"/>
              <a:gd name="connsiteX2" fmla="*/ 5592188 w 5592188"/>
              <a:gd name="connsiteY2" fmla="*/ 0 h 6518362"/>
              <a:gd name="connsiteX3" fmla="*/ 2887828 w 5592188"/>
              <a:gd name="connsiteY3" fmla="*/ 2154908 h 6518362"/>
              <a:gd name="connsiteX4" fmla="*/ 3520874 w 5592188"/>
              <a:gd name="connsiteY4" fmla="*/ 3187295 h 6518362"/>
              <a:gd name="connsiteX5" fmla="*/ 5585381 w 5592188"/>
              <a:gd name="connsiteY5" fmla="*/ 6518362 h 6518362"/>
              <a:gd name="connsiteX6" fmla="*/ 0 w 5592188"/>
              <a:gd name="connsiteY6" fmla="*/ 6518362 h 6518362"/>
              <a:gd name="connsiteX7" fmla="*/ 0 w 5592188"/>
              <a:gd name="connsiteY7" fmla="*/ 1843012 h 6518362"/>
              <a:gd name="connsiteX0" fmla="*/ 0 w 5592188"/>
              <a:gd name="connsiteY0" fmla="*/ 1843012 h 6518362"/>
              <a:gd name="connsiteX1" fmla="*/ 1845104 w 5592188"/>
              <a:gd name="connsiteY1" fmla="*/ 31356 h 6518362"/>
              <a:gd name="connsiteX2" fmla="*/ 5592188 w 5592188"/>
              <a:gd name="connsiteY2" fmla="*/ 0 h 6518362"/>
              <a:gd name="connsiteX3" fmla="*/ 2887828 w 5592188"/>
              <a:gd name="connsiteY3" fmla="*/ 2154908 h 6518362"/>
              <a:gd name="connsiteX4" fmla="*/ 5361018 w 5592188"/>
              <a:gd name="connsiteY4" fmla="*/ 2157177 h 6518362"/>
              <a:gd name="connsiteX5" fmla="*/ 5585381 w 5592188"/>
              <a:gd name="connsiteY5" fmla="*/ 6518362 h 6518362"/>
              <a:gd name="connsiteX6" fmla="*/ 0 w 5592188"/>
              <a:gd name="connsiteY6" fmla="*/ 6518362 h 6518362"/>
              <a:gd name="connsiteX7" fmla="*/ 0 w 5592188"/>
              <a:gd name="connsiteY7" fmla="*/ 1843012 h 6518362"/>
              <a:gd name="connsiteX0" fmla="*/ 4538 w 5592188"/>
              <a:gd name="connsiteY0" fmla="*/ 1799902 h 6518362"/>
              <a:gd name="connsiteX1" fmla="*/ 1845104 w 5592188"/>
              <a:gd name="connsiteY1" fmla="*/ 31356 h 6518362"/>
              <a:gd name="connsiteX2" fmla="*/ 5592188 w 5592188"/>
              <a:gd name="connsiteY2" fmla="*/ 0 h 6518362"/>
              <a:gd name="connsiteX3" fmla="*/ 2887828 w 5592188"/>
              <a:gd name="connsiteY3" fmla="*/ 2154908 h 6518362"/>
              <a:gd name="connsiteX4" fmla="*/ 5361018 w 5592188"/>
              <a:gd name="connsiteY4" fmla="*/ 2157177 h 6518362"/>
              <a:gd name="connsiteX5" fmla="*/ 5585381 w 5592188"/>
              <a:gd name="connsiteY5" fmla="*/ 6518362 h 6518362"/>
              <a:gd name="connsiteX6" fmla="*/ 0 w 5592188"/>
              <a:gd name="connsiteY6" fmla="*/ 6518362 h 6518362"/>
              <a:gd name="connsiteX7" fmla="*/ 4538 w 5592188"/>
              <a:gd name="connsiteY7" fmla="*/ 1799902 h 6518362"/>
              <a:gd name="connsiteX0" fmla="*/ 274 w 5594731"/>
              <a:gd name="connsiteY0" fmla="*/ 1818054 h 6518362"/>
              <a:gd name="connsiteX1" fmla="*/ 1847647 w 5594731"/>
              <a:gd name="connsiteY1" fmla="*/ 31356 h 6518362"/>
              <a:gd name="connsiteX2" fmla="*/ 5594731 w 5594731"/>
              <a:gd name="connsiteY2" fmla="*/ 0 h 6518362"/>
              <a:gd name="connsiteX3" fmla="*/ 2890371 w 5594731"/>
              <a:gd name="connsiteY3" fmla="*/ 2154908 h 6518362"/>
              <a:gd name="connsiteX4" fmla="*/ 5363561 w 5594731"/>
              <a:gd name="connsiteY4" fmla="*/ 2157177 h 6518362"/>
              <a:gd name="connsiteX5" fmla="*/ 5587924 w 5594731"/>
              <a:gd name="connsiteY5" fmla="*/ 6518362 h 6518362"/>
              <a:gd name="connsiteX6" fmla="*/ 2543 w 5594731"/>
              <a:gd name="connsiteY6" fmla="*/ 6518362 h 6518362"/>
              <a:gd name="connsiteX7" fmla="*/ 274 w 5594731"/>
              <a:gd name="connsiteY7" fmla="*/ 1818054 h 6518362"/>
              <a:gd name="connsiteX0" fmla="*/ 274 w 5594731"/>
              <a:gd name="connsiteY0" fmla="*/ 1818054 h 6518362"/>
              <a:gd name="connsiteX1" fmla="*/ 1847647 w 5594731"/>
              <a:gd name="connsiteY1" fmla="*/ 31356 h 6518362"/>
              <a:gd name="connsiteX2" fmla="*/ 5594731 w 5594731"/>
              <a:gd name="connsiteY2" fmla="*/ 0 h 6518362"/>
              <a:gd name="connsiteX3" fmla="*/ 2890371 w 5594731"/>
              <a:gd name="connsiteY3" fmla="*/ 2154908 h 6518362"/>
              <a:gd name="connsiteX4" fmla="*/ 5363561 w 5594731"/>
              <a:gd name="connsiteY4" fmla="*/ 2157177 h 6518362"/>
              <a:gd name="connsiteX5" fmla="*/ 5477012 w 5594731"/>
              <a:gd name="connsiteY5" fmla="*/ 4192454 h 6518362"/>
              <a:gd name="connsiteX6" fmla="*/ 5587924 w 5594731"/>
              <a:gd name="connsiteY6" fmla="*/ 6518362 h 6518362"/>
              <a:gd name="connsiteX7" fmla="*/ 2543 w 5594731"/>
              <a:gd name="connsiteY7" fmla="*/ 6518362 h 6518362"/>
              <a:gd name="connsiteX8" fmla="*/ 274 w 5594731"/>
              <a:gd name="connsiteY8" fmla="*/ 1818054 h 6518362"/>
              <a:gd name="connsiteX0" fmla="*/ 274 w 5594731"/>
              <a:gd name="connsiteY0" fmla="*/ 1818054 h 6518362"/>
              <a:gd name="connsiteX1" fmla="*/ 1847647 w 5594731"/>
              <a:gd name="connsiteY1" fmla="*/ 31356 h 6518362"/>
              <a:gd name="connsiteX2" fmla="*/ 5594731 w 5594731"/>
              <a:gd name="connsiteY2" fmla="*/ 0 h 6518362"/>
              <a:gd name="connsiteX3" fmla="*/ 2890371 w 5594731"/>
              <a:gd name="connsiteY3" fmla="*/ 2154908 h 6518362"/>
              <a:gd name="connsiteX4" fmla="*/ 5363561 w 5594731"/>
              <a:gd name="connsiteY4" fmla="*/ 2157177 h 6518362"/>
              <a:gd name="connsiteX5" fmla="*/ 5374907 w 5594731"/>
              <a:gd name="connsiteY5" fmla="*/ 4172033 h 6518362"/>
              <a:gd name="connsiteX6" fmla="*/ 5587924 w 5594731"/>
              <a:gd name="connsiteY6" fmla="*/ 6518362 h 6518362"/>
              <a:gd name="connsiteX7" fmla="*/ 2543 w 5594731"/>
              <a:gd name="connsiteY7" fmla="*/ 6518362 h 6518362"/>
              <a:gd name="connsiteX8" fmla="*/ 274 w 5594731"/>
              <a:gd name="connsiteY8" fmla="*/ 1818054 h 6518362"/>
              <a:gd name="connsiteX0" fmla="*/ 274 w 5594731"/>
              <a:gd name="connsiteY0" fmla="*/ 1818054 h 6518362"/>
              <a:gd name="connsiteX1" fmla="*/ 1847647 w 5594731"/>
              <a:gd name="connsiteY1" fmla="*/ 31356 h 6518362"/>
              <a:gd name="connsiteX2" fmla="*/ 5594731 w 5594731"/>
              <a:gd name="connsiteY2" fmla="*/ 0 h 6518362"/>
              <a:gd name="connsiteX3" fmla="*/ 2890371 w 5594731"/>
              <a:gd name="connsiteY3" fmla="*/ 2154908 h 6518362"/>
              <a:gd name="connsiteX4" fmla="*/ 5363561 w 5594731"/>
              <a:gd name="connsiteY4" fmla="*/ 2157177 h 6518362"/>
              <a:gd name="connsiteX5" fmla="*/ 5374907 w 5594731"/>
              <a:gd name="connsiteY5" fmla="*/ 4172033 h 6518362"/>
              <a:gd name="connsiteX6" fmla="*/ 5393059 w 5594731"/>
              <a:gd name="connsiteY6" fmla="*/ 4419353 h 6518362"/>
              <a:gd name="connsiteX7" fmla="*/ 5587924 w 5594731"/>
              <a:gd name="connsiteY7" fmla="*/ 6518362 h 6518362"/>
              <a:gd name="connsiteX8" fmla="*/ 2543 w 5594731"/>
              <a:gd name="connsiteY8" fmla="*/ 6518362 h 6518362"/>
              <a:gd name="connsiteX9" fmla="*/ 274 w 5594731"/>
              <a:gd name="connsiteY9" fmla="*/ 1818054 h 6518362"/>
              <a:gd name="connsiteX0" fmla="*/ 274 w 5594731"/>
              <a:gd name="connsiteY0" fmla="*/ 1818054 h 6518362"/>
              <a:gd name="connsiteX1" fmla="*/ 1847647 w 5594731"/>
              <a:gd name="connsiteY1" fmla="*/ 31356 h 6518362"/>
              <a:gd name="connsiteX2" fmla="*/ 5594731 w 5594731"/>
              <a:gd name="connsiteY2" fmla="*/ 0 h 6518362"/>
              <a:gd name="connsiteX3" fmla="*/ 2890371 w 5594731"/>
              <a:gd name="connsiteY3" fmla="*/ 2154908 h 6518362"/>
              <a:gd name="connsiteX4" fmla="*/ 5363561 w 5594731"/>
              <a:gd name="connsiteY4" fmla="*/ 2157177 h 6518362"/>
              <a:gd name="connsiteX5" fmla="*/ 5374907 w 5594731"/>
              <a:gd name="connsiteY5" fmla="*/ 4172033 h 6518362"/>
              <a:gd name="connsiteX6" fmla="*/ 2717929 w 5594731"/>
              <a:gd name="connsiteY6" fmla="*/ 4167496 h 6518362"/>
              <a:gd name="connsiteX7" fmla="*/ 5587924 w 5594731"/>
              <a:gd name="connsiteY7" fmla="*/ 6518362 h 6518362"/>
              <a:gd name="connsiteX8" fmla="*/ 2543 w 5594731"/>
              <a:gd name="connsiteY8" fmla="*/ 6518362 h 6518362"/>
              <a:gd name="connsiteX9" fmla="*/ 274 w 5594731"/>
              <a:gd name="connsiteY9" fmla="*/ 1818054 h 6518362"/>
              <a:gd name="connsiteX0" fmla="*/ 202 w 5594659"/>
              <a:gd name="connsiteY0" fmla="*/ 1818054 h 6518362"/>
              <a:gd name="connsiteX1" fmla="*/ 1847575 w 5594659"/>
              <a:gd name="connsiteY1" fmla="*/ 31356 h 6518362"/>
              <a:gd name="connsiteX2" fmla="*/ 5594659 w 5594659"/>
              <a:gd name="connsiteY2" fmla="*/ 0 h 6518362"/>
              <a:gd name="connsiteX3" fmla="*/ 2890299 w 5594659"/>
              <a:gd name="connsiteY3" fmla="*/ 2154908 h 6518362"/>
              <a:gd name="connsiteX4" fmla="*/ 5363489 w 5594659"/>
              <a:gd name="connsiteY4" fmla="*/ 2157177 h 6518362"/>
              <a:gd name="connsiteX5" fmla="*/ 5374835 w 5594659"/>
              <a:gd name="connsiteY5" fmla="*/ 4172033 h 6518362"/>
              <a:gd name="connsiteX6" fmla="*/ 2717857 w 5594659"/>
              <a:gd name="connsiteY6" fmla="*/ 4167496 h 6518362"/>
              <a:gd name="connsiteX7" fmla="*/ 5587852 w 5594659"/>
              <a:gd name="connsiteY7" fmla="*/ 6518362 h 6518362"/>
              <a:gd name="connsiteX8" fmla="*/ 4740 w 5594659"/>
              <a:gd name="connsiteY8" fmla="*/ 4857466 h 6518362"/>
              <a:gd name="connsiteX9" fmla="*/ 202 w 5594659"/>
              <a:gd name="connsiteY9" fmla="*/ 1818054 h 6518362"/>
              <a:gd name="connsiteX0" fmla="*/ 202 w 5594659"/>
              <a:gd name="connsiteY0" fmla="*/ 1818054 h 6518362"/>
              <a:gd name="connsiteX1" fmla="*/ 1847575 w 5594659"/>
              <a:gd name="connsiteY1" fmla="*/ 31356 h 6518362"/>
              <a:gd name="connsiteX2" fmla="*/ 5594659 w 5594659"/>
              <a:gd name="connsiteY2" fmla="*/ 0 h 6518362"/>
              <a:gd name="connsiteX3" fmla="*/ 2890299 w 5594659"/>
              <a:gd name="connsiteY3" fmla="*/ 2154908 h 6518362"/>
              <a:gd name="connsiteX4" fmla="*/ 5363489 w 5594659"/>
              <a:gd name="connsiteY4" fmla="*/ 2157177 h 6518362"/>
              <a:gd name="connsiteX5" fmla="*/ 5374835 w 5594659"/>
              <a:gd name="connsiteY5" fmla="*/ 4172033 h 6518362"/>
              <a:gd name="connsiteX6" fmla="*/ 2717857 w 5594659"/>
              <a:gd name="connsiteY6" fmla="*/ 4167496 h 6518362"/>
              <a:gd name="connsiteX7" fmla="*/ 5587852 w 5594659"/>
              <a:gd name="connsiteY7" fmla="*/ 6518362 h 6518362"/>
              <a:gd name="connsiteX8" fmla="*/ 816449 w 5594659"/>
              <a:gd name="connsiteY8" fmla="*/ 5104585 h 6518362"/>
              <a:gd name="connsiteX9" fmla="*/ 4740 w 5594659"/>
              <a:gd name="connsiteY9" fmla="*/ 4857466 h 6518362"/>
              <a:gd name="connsiteX10" fmla="*/ 202 w 5594659"/>
              <a:gd name="connsiteY10" fmla="*/ 1818054 h 6518362"/>
              <a:gd name="connsiteX0" fmla="*/ 202 w 5594659"/>
              <a:gd name="connsiteY0" fmla="*/ 1818054 h 6518362"/>
              <a:gd name="connsiteX1" fmla="*/ 1847575 w 5594659"/>
              <a:gd name="connsiteY1" fmla="*/ 31356 h 6518362"/>
              <a:gd name="connsiteX2" fmla="*/ 5594659 w 5594659"/>
              <a:gd name="connsiteY2" fmla="*/ 0 h 6518362"/>
              <a:gd name="connsiteX3" fmla="*/ 2890299 w 5594659"/>
              <a:gd name="connsiteY3" fmla="*/ 2154908 h 6518362"/>
              <a:gd name="connsiteX4" fmla="*/ 5363489 w 5594659"/>
              <a:gd name="connsiteY4" fmla="*/ 2157177 h 6518362"/>
              <a:gd name="connsiteX5" fmla="*/ 5374835 w 5594659"/>
              <a:gd name="connsiteY5" fmla="*/ 4172033 h 6518362"/>
              <a:gd name="connsiteX6" fmla="*/ 2717857 w 5594659"/>
              <a:gd name="connsiteY6" fmla="*/ 4167496 h 6518362"/>
              <a:gd name="connsiteX7" fmla="*/ 5587852 w 5594659"/>
              <a:gd name="connsiteY7" fmla="*/ 6518362 h 6518362"/>
              <a:gd name="connsiteX8" fmla="*/ 1860181 w 5594659"/>
              <a:gd name="connsiteY8" fmla="*/ 6518162 h 6518362"/>
              <a:gd name="connsiteX9" fmla="*/ 4740 w 5594659"/>
              <a:gd name="connsiteY9" fmla="*/ 4857466 h 6518362"/>
              <a:gd name="connsiteX10" fmla="*/ 202 w 5594659"/>
              <a:gd name="connsiteY10" fmla="*/ 1818054 h 6518362"/>
              <a:gd name="connsiteX0" fmla="*/ 274 w 5594731"/>
              <a:gd name="connsiteY0" fmla="*/ 1818054 h 6518362"/>
              <a:gd name="connsiteX1" fmla="*/ 1847647 w 5594731"/>
              <a:gd name="connsiteY1" fmla="*/ 31356 h 6518362"/>
              <a:gd name="connsiteX2" fmla="*/ 5594731 w 5594731"/>
              <a:gd name="connsiteY2" fmla="*/ 0 h 6518362"/>
              <a:gd name="connsiteX3" fmla="*/ 2890371 w 5594731"/>
              <a:gd name="connsiteY3" fmla="*/ 2154908 h 6518362"/>
              <a:gd name="connsiteX4" fmla="*/ 5363561 w 5594731"/>
              <a:gd name="connsiteY4" fmla="*/ 2157177 h 6518362"/>
              <a:gd name="connsiteX5" fmla="*/ 5374907 w 5594731"/>
              <a:gd name="connsiteY5" fmla="*/ 4172033 h 6518362"/>
              <a:gd name="connsiteX6" fmla="*/ 2717929 w 5594731"/>
              <a:gd name="connsiteY6" fmla="*/ 4167496 h 6518362"/>
              <a:gd name="connsiteX7" fmla="*/ 5587924 w 5594731"/>
              <a:gd name="connsiteY7" fmla="*/ 6518362 h 6518362"/>
              <a:gd name="connsiteX8" fmla="*/ 1860253 w 5594731"/>
              <a:gd name="connsiteY8" fmla="*/ 6518162 h 6518362"/>
              <a:gd name="connsiteX9" fmla="*/ 2543 w 5594731"/>
              <a:gd name="connsiteY9" fmla="*/ 4857466 h 6518362"/>
              <a:gd name="connsiteX10" fmla="*/ 274 w 5594731"/>
              <a:gd name="connsiteY10" fmla="*/ 1818054 h 6518362"/>
              <a:gd name="connsiteX0" fmla="*/ 274 w 5594731"/>
              <a:gd name="connsiteY0" fmla="*/ 1818054 h 6518362"/>
              <a:gd name="connsiteX1" fmla="*/ 1847647 w 5594731"/>
              <a:gd name="connsiteY1" fmla="*/ 31356 h 6518362"/>
              <a:gd name="connsiteX2" fmla="*/ 5594731 w 5594731"/>
              <a:gd name="connsiteY2" fmla="*/ 0 h 6518362"/>
              <a:gd name="connsiteX3" fmla="*/ 2890371 w 5594731"/>
              <a:gd name="connsiteY3" fmla="*/ 2154908 h 6518362"/>
              <a:gd name="connsiteX4" fmla="*/ 5363561 w 5594731"/>
              <a:gd name="connsiteY4" fmla="*/ 2157177 h 6518362"/>
              <a:gd name="connsiteX5" fmla="*/ 5374907 w 5594731"/>
              <a:gd name="connsiteY5" fmla="*/ 4172033 h 6518362"/>
              <a:gd name="connsiteX6" fmla="*/ 2717929 w 5594731"/>
              <a:gd name="connsiteY6" fmla="*/ 4167496 h 6518362"/>
              <a:gd name="connsiteX7" fmla="*/ 5587924 w 5594731"/>
              <a:gd name="connsiteY7" fmla="*/ 6518362 h 6518362"/>
              <a:gd name="connsiteX8" fmla="*/ 1842101 w 5594731"/>
              <a:gd name="connsiteY8" fmla="*/ 6509086 h 6518362"/>
              <a:gd name="connsiteX9" fmla="*/ 2543 w 5594731"/>
              <a:gd name="connsiteY9" fmla="*/ 4857466 h 6518362"/>
              <a:gd name="connsiteX10" fmla="*/ 274 w 5594731"/>
              <a:gd name="connsiteY10" fmla="*/ 1818054 h 6518362"/>
              <a:gd name="connsiteX0" fmla="*/ 274 w 5594731"/>
              <a:gd name="connsiteY0" fmla="*/ 1818054 h 6516093"/>
              <a:gd name="connsiteX1" fmla="*/ 1847647 w 5594731"/>
              <a:gd name="connsiteY1" fmla="*/ 31356 h 6516093"/>
              <a:gd name="connsiteX2" fmla="*/ 5594731 w 5594731"/>
              <a:gd name="connsiteY2" fmla="*/ 0 h 6516093"/>
              <a:gd name="connsiteX3" fmla="*/ 2890371 w 5594731"/>
              <a:gd name="connsiteY3" fmla="*/ 2154908 h 6516093"/>
              <a:gd name="connsiteX4" fmla="*/ 5363561 w 5594731"/>
              <a:gd name="connsiteY4" fmla="*/ 2157177 h 6516093"/>
              <a:gd name="connsiteX5" fmla="*/ 5374907 w 5594731"/>
              <a:gd name="connsiteY5" fmla="*/ 4172033 h 6516093"/>
              <a:gd name="connsiteX6" fmla="*/ 2717929 w 5594731"/>
              <a:gd name="connsiteY6" fmla="*/ 4167496 h 6516093"/>
              <a:gd name="connsiteX7" fmla="*/ 5547082 w 5594731"/>
              <a:gd name="connsiteY7" fmla="*/ 6516093 h 6516093"/>
              <a:gd name="connsiteX8" fmla="*/ 1842101 w 5594731"/>
              <a:gd name="connsiteY8" fmla="*/ 6509086 h 6516093"/>
              <a:gd name="connsiteX9" fmla="*/ 2543 w 5594731"/>
              <a:gd name="connsiteY9" fmla="*/ 4857466 h 6516093"/>
              <a:gd name="connsiteX10" fmla="*/ 274 w 5594731"/>
              <a:gd name="connsiteY10" fmla="*/ 1818054 h 651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94731" h="6516093">
                <a:moveTo>
                  <a:pt x="274" y="1818054"/>
                </a:moveTo>
                <a:lnTo>
                  <a:pt x="1847647" y="31356"/>
                </a:lnTo>
                <a:lnTo>
                  <a:pt x="5594731" y="0"/>
                </a:lnTo>
                <a:lnTo>
                  <a:pt x="2890371" y="2154908"/>
                </a:lnTo>
                <a:lnTo>
                  <a:pt x="5363561" y="2157177"/>
                </a:lnTo>
                <a:lnTo>
                  <a:pt x="5374907" y="4172033"/>
                </a:lnTo>
                <a:lnTo>
                  <a:pt x="2717929" y="4167496"/>
                </a:lnTo>
                <a:lnTo>
                  <a:pt x="5547082" y="6516093"/>
                </a:lnTo>
                <a:lnTo>
                  <a:pt x="1842101" y="6509086"/>
                </a:lnTo>
                <a:lnTo>
                  <a:pt x="2543" y="4857466"/>
                </a:lnTo>
                <a:cubicBezTo>
                  <a:pt x="4056" y="3284646"/>
                  <a:pt x="-1239" y="3390874"/>
                  <a:pt x="274" y="1818054"/>
                </a:cubicBez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596D17AF-9675-4955-A850-237FA97C7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3405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C13686E-6165-4C4F-854C-5A8549FEB3C7}"/>
              </a:ext>
            </a:extLst>
          </p:cNvPr>
          <p:cNvSpPr txBox="1">
            <a:spLocks/>
          </p:cNvSpPr>
          <p:nvPr userDrawn="1"/>
        </p:nvSpPr>
        <p:spPr>
          <a:xfrm>
            <a:off x="-675917" y="783536"/>
            <a:ext cx="4346371" cy="2205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5000" dirty="0">
                <a:latin typeface="Roboto Light" pitchFamily="2" charset="0"/>
                <a:ea typeface="Roboto Light" pitchFamily="2" charset="0"/>
              </a:rPr>
              <a:t>05</a:t>
            </a:r>
          </a:p>
        </p:txBody>
      </p:sp>
      <p:pic>
        <p:nvPicPr>
          <p:cNvPr id="8" name="Image 34">
            <a:extLst>
              <a:ext uri="{FF2B5EF4-FFF2-40B4-BE49-F238E27FC236}">
                <a16:creationId xmlns:a16="http://schemas.microsoft.com/office/drawing/2014/main" id="{5607A903-B690-4E0A-B53F-C1CB9DE3A5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283" y="3137146"/>
            <a:ext cx="1291082" cy="115619"/>
          </a:xfrm>
          <a:prstGeom prst="rect">
            <a:avLst/>
          </a:prstGeom>
        </p:spPr>
      </p:pic>
      <p:sp>
        <p:nvSpPr>
          <p:cNvPr id="23" name="Flowchart: Data 1">
            <a:extLst>
              <a:ext uri="{FF2B5EF4-FFF2-40B4-BE49-F238E27FC236}">
                <a16:creationId xmlns:a16="http://schemas.microsoft.com/office/drawing/2014/main" id="{00ADDCF4-8469-4CD1-B930-10EB939D38A0}"/>
              </a:ext>
            </a:extLst>
          </p:cNvPr>
          <p:cNvSpPr/>
          <p:nvPr userDrawn="1"/>
        </p:nvSpPr>
        <p:spPr>
          <a:xfrm rot="16200000">
            <a:off x="7970191" y="2869465"/>
            <a:ext cx="7182469" cy="1395834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6614"/>
              <a:gd name="connsiteX1" fmla="*/ 2000 w 10000"/>
              <a:gd name="connsiteY1" fmla="*/ 0 h 16614"/>
              <a:gd name="connsiteX2" fmla="*/ 10000 w 10000"/>
              <a:gd name="connsiteY2" fmla="*/ 0 h 16614"/>
              <a:gd name="connsiteX3" fmla="*/ 6691 w 10000"/>
              <a:gd name="connsiteY3" fmla="*/ 16614 h 16614"/>
              <a:gd name="connsiteX4" fmla="*/ 0 w 10000"/>
              <a:gd name="connsiteY4" fmla="*/ 10000 h 16614"/>
              <a:gd name="connsiteX0" fmla="*/ 0 w 11181"/>
              <a:gd name="connsiteY0" fmla="*/ 15953 h 16614"/>
              <a:gd name="connsiteX1" fmla="*/ 3181 w 11181"/>
              <a:gd name="connsiteY1" fmla="*/ 0 h 16614"/>
              <a:gd name="connsiteX2" fmla="*/ 11181 w 11181"/>
              <a:gd name="connsiteY2" fmla="*/ 0 h 16614"/>
              <a:gd name="connsiteX3" fmla="*/ 7872 w 11181"/>
              <a:gd name="connsiteY3" fmla="*/ 16614 h 16614"/>
              <a:gd name="connsiteX4" fmla="*/ 0 w 11181"/>
              <a:gd name="connsiteY4" fmla="*/ 15953 h 16614"/>
              <a:gd name="connsiteX0" fmla="*/ 0 w 11181"/>
              <a:gd name="connsiteY0" fmla="*/ 15953 h 16614"/>
              <a:gd name="connsiteX1" fmla="*/ 3181 w 11181"/>
              <a:gd name="connsiteY1" fmla="*/ 0 h 16614"/>
              <a:gd name="connsiteX2" fmla="*/ 11181 w 11181"/>
              <a:gd name="connsiteY2" fmla="*/ 0 h 16614"/>
              <a:gd name="connsiteX3" fmla="*/ 7872 w 11181"/>
              <a:gd name="connsiteY3" fmla="*/ 16614 h 16614"/>
              <a:gd name="connsiteX4" fmla="*/ 0 w 11181"/>
              <a:gd name="connsiteY4" fmla="*/ 15953 h 16614"/>
              <a:gd name="connsiteX0" fmla="*/ 0 w 11181"/>
              <a:gd name="connsiteY0" fmla="*/ 15953 h 16614"/>
              <a:gd name="connsiteX1" fmla="*/ 3181 w 11181"/>
              <a:gd name="connsiteY1" fmla="*/ 0 h 16614"/>
              <a:gd name="connsiteX2" fmla="*/ 11181 w 11181"/>
              <a:gd name="connsiteY2" fmla="*/ 0 h 16614"/>
              <a:gd name="connsiteX3" fmla="*/ 7872 w 11181"/>
              <a:gd name="connsiteY3" fmla="*/ 16614 h 16614"/>
              <a:gd name="connsiteX4" fmla="*/ 0 w 11181"/>
              <a:gd name="connsiteY4" fmla="*/ 15953 h 16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81" h="16614">
                <a:moveTo>
                  <a:pt x="0" y="15953"/>
                </a:moveTo>
                <a:lnTo>
                  <a:pt x="3181" y="0"/>
                </a:lnTo>
                <a:lnTo>
                  <a:pt x="11181" y="0"/>
                </a:lnTo>
                <a:lnTo>
                  <a:pt x="7872" y="16614"/>
                </a:lnTo>
                <a:cubicBezTo>
                  <a:pt x="3543" y="16020"/>
                  <a:pt x="2624" y="16173"/>
                  <a:pt x="0" y="15953"/>
                </a:cubicBezTo>
                <a:close/>
              </a:path>
            </a:pathLst>
          </a:custGeom>
          <a:solidFill>
            <a:srgbClr val="EC3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D26D92-279D-4D1F-A1AD-D64A1373C933}"/>
              </a:ext>
            </a:extLst>
          </p:cNvPr>
          <p:cNvSpPr/>
          <p:nvPr userDrawn="1"/>
        </p:nvSpPr>
        <p:spPr>
          <a:xfrm>
            <a:off x="0" y="6416565"/>
            <a:ext cx="12192000" cy="453487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13" name="Image 19">
            <a:extLst>
              <a:ext uri="{FF2B5EF4-FFF2-40B4-BE49-F238E27FC236}">
                <a16:creationId xmlns:a16="http://schemas.microsoft.com/office/drawing/2014/main" id="{849B14AD-DEDD-4B95-9667-98FDF81C8F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0BA1FF5-D3F8-4646-B991-5C7B14ED88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3429000"/>
            <a:ext cx="5063616" cy="1309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0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fr-FR" dirty="0"/>
              <a:t>Titre - premier mot en rouge le reste en noir</a:t>
            </a:r>
          </a:p>
        </p:txBody>
      </p:sp>
      <p:sp>
        <p:nvSpPr>
          <p:cNvPr id="19" name="ZoneTexte 38">
            <a:extLst>
              <a:ext uri="{FF2B5EF4-FFF2-40B4-BE49-F238E27FC236}">
                <a16:creationId xmlns:a16="http://schemas.microsoft.com/office/drawing/2014/main" id="{035A52FB-2FC5-41AC-BF81-C4B2B1CBE488}"/>
              </a:ext>
            </a:extLst>
          </p:cNvPr>
          <p:cNvSpPr txBox="1"/>
          <p:nvPr userDrawn="1"/>
        </p:nvSpPr>
        <p:spPr>
          <a:xfrm>
            <a:off x="1666240" y="6529793"/>
            <a:ext cx="2651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8F6659E2-C750-4BBE-AB40-A194DF14664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15937" y="0"/>
            <a:ext cx="4847571" cy="6427801"/>
          </a:xfrm>
          <a:custGeom>
            <a:avLst/>
            <a:gdLst>
              <a:gd name="connsiteX0" fmla="*/ 0 w 3371850"/>
              <a:gd name="connsiteY0" fmla="*/ 0 h 3028951"/>
              <a:gd name="connsiteX1" fmla="*/ 3371850 w 3371850"/>
              <a:gd name="connsiteY1" fmla="*/ 0 h 3028951"/>
              <a:gd name="connsiteX2" fmla="*/ 3371850 w 3371850"/>
              <a:gd name="connsiteY2" fmla="*/ 3028951 h 3028951"/>
              <a:gd name="connsiteX3" fmla="*/ 0 w 3371850"/>
              <a:gd name="connsiteY3" fmla="*/ 3028951 h 3028951"/>
              <a:gd name="connsiteX4" fmla="*/ 0 w 3371850"/>
              <a:gd name="connsiteY4" fmla="*/ 0 h 3028951"/>
              <a:gd name="connsiteX0" fmla="*/ 0 w 3514974"/>
              <a:gd name="connsiteY0" fmla="*/ 190831 h 3219782"/>
              <a:gd name="connsiteX1" fmla="*/ 3514974 w 3514974"/>
              <a:gd name="connsiteY1" fmla="*/ 0 h 3219782"/>
              <a:gd name="connsiteX2" fmla="*/ 3371850 w 3514974"/>
              <a:gd name="connsiteY2" fmla="*/ 3219782 h 3219782"/>
              <a:gd name="connsiteX3" fmla="*/ 0 w 3514974"/>
              <a:gd name="connsiteY3" fmla="*/ 3219782 h 3219782"/>
              <a:gd name="connsiteX4" fmla="*/ 0 w 3514974"/>
              <a:gd name="connsiteY4" fmla="*/ 190831 h 3219782"/>
              <a:gd name="connsiteX0" fmla="*/ 0 w 3538938"/>
              <a:gd name="connsiteY0" fmla="*/ 246973 h 3275924"/>
              <a:gd name="connsiteX1" fmla="*/ 3514974 w 3538938"/>
              <a:gd name="connsiteY1" fmla="*/ 56142 h 3275924"/>
              <a:gd name="connsiteX2" fmla="*/ 3538938 w 3538938"/>
              <a:gd name="connsiteY2" fmla="*/ 0 h 3275924"/>
              <a:gd name="connsiteX3" fmla="*/ 3371850 w 3538938"/>
              <a:gd name="connsiteY3" fmla="*/ 3275924 h 3275924"/>
              <a:gd name="connsiteX4" fmla="*/ 0 w 3538938"/>
              <a:gd name="connsiteY4" fmla="*/ 3275924 h 3275924"/>
              <a:gd name="connsiteX5" fmla="*/ 0 w 3538938"/>
              <a:gd name="connsiteY5" fmla="*/ 246973 h 3275924"/>
              <a:gd name="connsiteX0" fmla="*/ 0 w 3912649"/>
              <a:gd name="connsiteY0" fmla="*/ 190831 h 3219782"/>
              <a:gd name="connsiteX1" fmla="*/ 3514974 w 3912649"/>
              <a:gd name="connsiteY1" fmla="*/ 0 h 3219782"/>
              <a:gd name="connsiteX2" fmla="*/ 3912649 w 3912649"/>
              <a:gd name="connsiteY2" fmla="*/ 691280 h 3219782"/>
              <a:gd name="connsiteX3" fmla="*/ 3371850 w 3912649"/>
              <a:gd name="connsiteY3" fmla="*/ 3219782 h 3219782"/>
              <a:gd name="connsiteX4" fmla="*/ 0 w 3912649"/>
              <a:gd name="connsiteY4" fmla="*/ 3219782 h 3219782"/>
              <a:gd name="connsiteX5" fmla="*/ 0 w 3912649"/>
              <a:gd name="connsiteY5" fmla="*/ 190831 h 3219782"/>
              <a:gd name="connsiteX0" fmla="*/ 0 w 3912649"/>
              <a:gd name="connsiteY0" fmla="*/ 190831 h 3219782"/>
              <a:gd name="connsiteX1" fmla="*/ 3514974 w 3912649"/>
              <a:gd name="connsiteY1" fmla="*/ 0 h 3219782"/>
              <a:gd name="connsiteX2" fmla="*/ 3912649 w 3912649"/>
              <a:gd name="connsiteY2" fmla="*/ 691280 h 3219782"/>
              <a:gd name="connsiteX3" fmla="*/ 3888795 w 3912649"/>
              <a:gd name="connsiteY3" fmla="*/ 731037 h 3219782"/>
              <a:gd name="connsiteX4" fmla="*/ 3371850 w 3912649"/>
              <a:gd name="connsiteY4" fmla="*/ 3219782 h 3219782"/>
              <a:gd name="connsiteX5" fmla="*/ 0 w 3912649"/>
              <a:gd name="connsiteY5" fmla="*/ 3219782 h 3219782"/>
              <a:gd name="connsiteX6" fmla="*/ 0 w 3912649"/>
              <a:gd name="connsiteY6" fmla="*/ 190831 h 3219782"/>
              <a:gd name="connsiteX0" fmla="*/ 0 w 3912649"/>
              <a:gd name="connsiteY0" fmla="*/ 190831 h 3219782"/>
              <a:gd name="connsiteX1" fmla="*/ 3514974 w 3912649"/>
              <a:gd name="connsiteY1" fmla="*/ 0 h 3219782"/>
              <a:gd name="connsiteX2" fmla="*/ 3912649 w 3912649"/>
              <a:gd name="connsiteY2" fmla="*/ 691280 h 3219782"/>
              <a:gd name="connsiteX3" fmla="*/ 3912648 w 3912649"/>
              <a:gd name="connsiteY3" fmla="*/ 1152456 h 3219782"/>
              <a:gd name="connsiteX4" fmla="*/ 3371850 w 3912649"/>
              <a:gd name="connsiteY4" fmla="*/ 3219782 h 3219782"/>
              <a:gd name="connsiteX5" fmla="*/ 0 w 3912649"/>
              <a:gd name="connsiteY5" fmla="*/ 3219782 h 3219782"/>
              <a:gd name="connsiteX6" fmla="*/ 0 w 3912649"/>
              <a:gd name="connsiteY6" fmla="*/ 190831 h 3219782"/>
              <a:gd name="connsiteX0" fmla="*/ 2194560 w 3912649"/>
              <a:gd name="connsiteY0" fmla="*/ 0 h 3418565"/>
              <a:gd name="connsiteX1" fmla="*/ 3514974 w 3912649"/>
              <a:gd name="connsiteY1" fmla="*/ 198783 h 3418565"/>
              <a:gd name="connsiteX2" fmla="*/ 3912649 w 3912649"/>
              <a:gd name="connsiteY2" fmla="*/ 890063 h 3418565"/>
              <a:gd name="connsiteX3" fmla="*/ 3912648 w 3912649"/>
              <a:gd name="connsiteY3" fmla="*/ 1351239 h 3418565"/>
              <a:gd name="connsiteX4" fmla="*/ 3371850 w 3912649"/>
              <a:gd name="connsiteY4" fmla="*/ 3418565 h 3418565"/>
              <a:gd name="connsiteX5" fmla="*/ 0 w 3912649"/>
              <a:gd name="connsiteY5" fmla="*/ 3418565 h 3418565"/>
              <a:gd name="connsiteX6" fmla="*/ 2194560 w 3912649"/>
              <a:gd name="connsiteY6" fmla="*/ 0 h 3418565"/>
              <a:gd name="connsiteX0" fmla="*/ 2224895 w 3912649"/>
              <a:gd name="connsiteY0" fmla="*/ 0 h 3429400"/>
              <a:gd name="connsiteX1" fmla="*/ 3514974 w 3912649"/>
              <a:gd name="connsiteY1" fmla="*/ 209618 h 3429400"/>
              <a:gd name="connsiteX2" fmla="*/ 3912649 w 3912649"/>
              <a:gd name="connsiteY2" fmla="*/ 900898 h 3429400"/>
              <a:gd name="connsiteX3" fmla="*/ 3912648 w 3912649"/>
              <a:gd name="connsiteY3" fmla="*/ 1362074 h 3429400"/>
              <a:gd name="connsiteX4" fmla="*/ 3371850 w 3912649"/>
              <a:gd name="connsiteY4" fmla="*/ 3429400 h 3429400"/>
              <a:gd name="connsiteX5" fmla="*/ 0 w 3912649"/>
              <a:gd name="connsiteY5" fmla="*/ 3429400 h 3429400"/>
              <a:gd name="connsiteX6" fmla="*/ 2224895 w 3912649"/>
              <a:gd name="connsiteY6" fmla="*/ 0 h 3429400"/>
              <a:gd name="connsiteX0" fmla="*/ 2224895 w 3912649"/>
              <a:gd name="connsiteY0" fmla="*/ 9231 h 3438631"/>
              <a:gd name="connsiteX1" fmla="*/ 3772826 w 3912649"/>
              <a:gd name="connsiteY1" fmla="*/ 0 h 3438631"/>
              <a:gd name="connsiteX2" fmla="*/ 3912649 w 3912649"/>
              <a:gd name="connsiteY2" fmla="*/ 910129 h 3438631"/>
              <a:gd name="connsiteX3" fmla="*/ 3912648 w 3912649"/>
              <a:gd name="connsiteY3" fmla="*/ 1371305 h 3438631"/>
              <a:gd name="connsiteX4" fmla="*/ 3371850 w 3912649"/>
              <a:gd name="connsiteY4" fmla="*/ 3438631 h 3438631"/>
              <a:gd name="connsiteX5" fmla="*/ 0 w 3912649"/>
              <a:gd name="connsiteY5" fmla="*/ 3438631 h 3438631"/>
              <a:gd name="connsiteX6" fmla="*/ 2224895 w 3912649"/>
              <a:gd name="connsiteY6" fmla="*/ 9231 h 3438631"/>
              <a:gd name="connsiteX0" fmla="*/ 2231395 w 3912649"/>
              <a:gd name="connsiteY0" fmla="*/ 0 h 3440234"/>
              <a:gd name="connsiteX1" fmla="*/ 3772826 w 3912649"/>
              <a:gd name="connsiteY1" fmla="*/ 1603 h 3440234"/>
              <a:gd name="connsiteX2" fmla="*/ 3912649 w 3912649"/>
              <a:gd name="connsiteY2" fmla="*/ 911732 h 3440234"/>
              <a:gd name="connsiteX3" fmla="*/ 3912648 w 3912649"/>
              <a:gd name="connsiteY3" fmla="*/ 1372908 h 3440234"/>
              <a:gd name="connsiteX4" fmla="*/ 3371850 w 3912649"/>
              <a:gd name="connsiteY4" fmla="*/ 3440234 h 3440234"/>
              <a:gd name="connsiteX5" fmla="*/ 0 w 3912649"/>
              <a:gd name="connsiteY5" fmla="*/ 3440234 h 3440234"/>
              <a:gd name="connsiteX6" fmla="*/ 2231395 w 3912649"/>
              <a:gd name="connsiteY6" fmla="*/ 0 h 3440234"/>
              <a:gd name="connsiteX0" fmla="*/ 2224894 w 3912649"/>
              <a:gd name="connsiteY0" fmla="*/ 0 h 3440234"/>
              <a:gd name="connsiteX1" fmla="*/ 3772826 w 3912649"/>
              <a:gd name="connsiteY1" fmla="*/ 1603 h 3440234"/>
              <a:gd name="connsiteX2" fmla="*/ 3912649 w 3912649"/>
              <a:gd name="connsiteY2" fmla="*/ 911732 h 3440234"/>
              <a:gd name="connsiteX3" fmla="*/ 3912648 w 3912649"/>
              <a:gd name="connsiteY3" fmla="*/ 1372908 h 3440234"/>
              <a:gd name="connsiteX4" fmla="*/ 3371850 w 3912649"/>
              <a:gd name="connsiteY4" fmla="*/ 3440234 h 3440234"/>
              <a:gd name="connsiteX5" fmla="*/ 0 w 3912649"/>
              <a:gd name="connsiteY5" fmla="*/ 3440234 h 3440234"/>
              <a:gd name="connsiteX6" fmla="*/ 2224894 w 3912649"/>
              <a:gd name="connsiteY6" fmla="*/ 0 h 3440234"/>
              <a:gd name="connsiteX0" fmla="*/ 3299639 w 4987394"/>
              <a:gd name="connsiteY0" fmla="*/ 0 h 6439119"/>
              <a:gd name="connsiteX1" fmla="*/ 4847571 w 4987394"/>
              <a:gd name="connsiteY1" fmla="*/ 1603 h 6439119"/>
              <a:gd name="connsiteX2" fmla="*/ 4987394 w 4987394"/>
              <a:gd name="connsiteY2" fmla="*/ 911732 h 6439119"/>
              <a:gd name="connsiteX3" fmla="*/ 4987393 w 4987394"/>
              <a:gd name="connsiteY3" fmla="*/ 1372908 h 6439119"/>
              <a:gd name="connsiteX4" fmla="*/ 4446595 w 4987394"/>
              <a:gd name="connsiteY4" fmla="*/ 3440234 h 6439119"/>
              <a:gd name="connsiteX5" fmla="*/ 0 w 4987394"/>
              <a:gd name="connsiteY5" fmla="*/ 6439119 h 6439119"/>
              <a:gd name="connsiteX6" fmla="*/ 3299639 w 4987394"/>
              <a:gd name="connsiteY6" fmla="*/ 0 h 6439119"/>
              <a:gd name="connsiteX0" fmla="*/ 3299639 w 4987394"/>
              <a:gd name="connsiteY0" fmla="*/ 0 h 6439119"/>
              <a:gd name="connsiteX1" fmla="*/ 4847571 w 4987394"/>
              <a:gd name="connsiteY1" fmla="*/ 1603 h 6439119"/>
              <a:gd name="connsiteX2" fmla="*/ 4987394 w 4987394"/>
              <a:gd name="connsiteY2" fmla="*/ 911732 h 6439119"/>
              <a:gd name="connsiteX3" fmla="*/ 4987393 w 4987394"/>
              <a:gd name="connsiteY3" fmla="*/ 1372908 h 6439119"/>
              <a:gd name="connsiteX4" fmla="*/ 2174883 w 4987394"/>
              <a:gd name="connsiteY4" fmla="*/ 6426322 h 6439119"/>
              <a:gd name="connsiteX5" fmla="*/ 0 w 4987394"/>
              <a:gd name="connsiteY5" fmla="*/ 6439119 h 6439119"/>
              <a:gd name="connsiteX6" fmla="*/ 3299639 w 4987394"/>
              <a:gd name="connsiteY6" fmla="*/ 0 h 6439119"/>
              <a:gd name="connsiteX0" fmla="*/ 3299639 w 4987394"/>
              <a:gd name="connsiteY0" fmla="*/ 0 h 6439119"/>
              <a:gd name="connsiteX1" fmla="*/ 4847571 w 4987394"/>
              <a:gd name="connsiteY1" fmla="*/ 1603 h 6439119"/>
              <a:gd name="connsiteX2" fmla="*/ 4987394 w 4987394"/>
              <a:gd name="connsiteY2" fmla="*/ 911732 h 6439119"/>
              <a:gd name="connsiteX3" fmla="*/ 2891893 w 4987394"/>
              <a:gd name="connsiteY3" fmla="*/ 5106708 h 6439119"/>
              <a:gd name="connsiteX4" fmla="*/ 2174883 w 4987394"/>
              <a:gd name="connsiteY4" fmla="*/ 6426322 h 6439119"/>
              <a:gd name="connsiteX5" fmla="*/ 0 w 4987394"/>
              <a:gd name="connsiteY5" fmla="*/ 6439119 h 6439119"/>
              <a:gd name="connsiteX6" fmla="*/ 3299639 w 4987394"/>
              <a:gd name="connsiteY6" fmla="*/ 0 h 6439119"/>
              <a:gd name="connsiteX0" fmla="*/ 3299639 w 4847571"/>
              <a:gd name="connsiteY0" fmla="*/ 0 h 6439119"/>
              <a:gd name="connsiteX1" fmla="*/ 4847571 w 4847571"/>
              <a:gd name="connsiteY1" fmla="*/ 1603 h 6439119"/>
              <a:gd name="connsiteX2" fmla="*/ 2896657 w 4847571"/>
              <a:gd name="connsiteY2" fmla="*/ 6250494 h 6439119"/>
              <a:gd name="connsiteX3" fmla="*/ 2891893 w 4847571"/>
              <a:gd name="connsiteY3" fmla="*/ 5106708 h 6439119"/>
              <a:gd name="connsiteX4" fmla="*/ 2174883 w 4847571"/>
              <a:gd name="connsiteY4" fmla="*/ 6426322 h 6439119"/>
              <a:gd name="connsiteX5" fmla="*/ 0 w 4847571"/>
              <a:gd name="connsiteY5" fmla="*/ 6439119 h 6439119"/>
              <a:gd name="connsiteX6" fmla="*/ 3299639 w 4847571"/>
              <a:gd name="connsiteY6" fmla="*/ 0 h 6439119"/>
              <a:gd name="connsiteX0" fmla="*/ 3299639 w 4847571"/>
              <a:gd name="connsiteY0" fmla="*/ 0 h 6439119"/>
              <a:gd name="connsiteX1" fmla="*/ 4847571 w 4847571"/>
              <a:gd name="connsiteY1" fmla="*/ 1603 h 6439119"/>
              <a:gd name="connsiteX2" fmla="*/ 3578084 w 4847571"/>
              <a:gd name="connsiteY2" fmla="*/ 4045074 h 6439119"/>
              <a:gd name="connsiteX3" fmla="*/ 2896657 w 4847571"/>
              <a:gd name="connsiteY3" fmla="*/ 6250494 h 6439119"/>
              <a:gd name="connsiteX4" fmla="*/ 2891893 w 4847571"/>
              <a:gd name="connsiteY4" fmla="*/ 5106708 h 6439119"/>
              <a:gd name="connsiteX5" fmla="*/ 2174883 w 4847571"/>
              <a:gd name="connsiteY5" fmla="*/ 6426322 h 6439119"/>
              <a:gd name="connsiteX6" fmla="*/ 0 w 4847571"/>
              <a:gd name="connsiteY6" fmla="*/ 6439119 h 6439119"/>
              <a:gd name="connsiteX7" fmla="*/ 3299639 w 4847571"/>
              <a:gd name="connsiteY7" fmla="*/ 0 h 6439119"/>
              <a:gd name="connsiteX0" fmla="*/ 3299639 w 4847571"/>
              <a:gd name="connsiteY0" fmla="*/ 0 h 6439119"/>
              <a:gd name="connsiteX1" fmla="*/ 4847571 w 4847571"/>
              <a:gd name="connsiteY1" fmla="*/ 1603 h 6439119"/>
              <a:gd name="connsiteX2" fmla="*/ 4844909 w 4847571"/>
              <a:gd name="connsiteY2" fmla="*/ 6421562 h 6439119"/>
              <a:gd name="connsiteX3" fmla="*/ 2896657 w 4847571"/>
              <a:gd name="connsiteY3" fmla="*/ 6250494 h 6439119"/>
              <a:gd name="connsiteX4" fmla="*/ 2891893 w 4847571"/>
              <a:gd name="connsiteY4" fmla="*/ 5106708 h 6439119"/>
              <a:gd name="connsiteX5" fmla="*/ 2174883 w 4847571"/>
              <a:gd name="connsiteY5" fmla="*/ 6426322 h 6439119"/>
              <a:gd name="connsiteX6" fmla="*/ 0 w 4847571"/>
              <a:gd name="connsiteY6" fmla="*/ 6439119 h 6439119"/>
              <a:gd name="connsiteX7" fmla="*/ 3299639 w 4847571"/>
              <a:gd name="connsiteY7" fmla="*/ 0 h 6439119"/>
              <a:gd name="connsiteX0" fmla="*/ 3299639 w 4847571"/>
              <a:gd name="connsiteY0" fmla="*/ 0 h 6439119"/>
              <a:gd name="connsiteX1" fmla="*/ 4847571 w 4847571"/>
              <a:gd name="connsiteY1" fmla="*/ 1603 h 6439119"/>
              <a:gd name="connsiteX2" fmla="*/ 4844909 w 4847571"/>
              <a:gd name="connsiteY2" fmla="*/ 6421562 h 6439119"/>
              <a:gd name="connsiteX3" fmla="*/ 2901419 w 4847571"/>
              <a:gd name="connsiteY3" fmla="*/ 6426707 h 6439119"/>
              <a:gd name="connsiteX4" fmla="*/ 2891893 w 4847571"/>
              <a:gd name="connsiteY4" fmla="*/ 5106708 h 6439119"/>
              <a:gd name="connsiteX5" fmla="*/ 2174883 w 4847571"/>
              <a:gd name="connsiteY5" fmla="*/ 6426322 h 6439119"/>
              <a:gd name="connsiteX6" fmla="*/ 0 w 4847571"/>
              <a:gd name="connsiteY6" fmla="*/ 6439119 h 6439119"/>
              <a:gd name="connsiteX7" fmla="*/ 3299639 w 4847571"/>
              <a:gd name="connsiteY7" fmla="*/ 0 h 6439119"/>
              <a:gd name="connsiteX0" fmla="*/ 3299639 w 4847571"/>
              <a:gd name="connsiteY0" fmla="*/ 0 h 6439119"/>
              <a:gd name="connsiteX1" fmla="*/ 4847571 w 4847571"/>
              <a:gd name="connsiteY1" fmla="*/ 1603 h 6439119"/>
              <a:gd name="connsiteX2" fmla="*/ 4844909 w 4847571"/>
              <a:gd name="connsiteY2" fmla="*/ 6421562 h 6439119"/>
              <a:gd name="connsiteX3" fmla="*/ 2901419 w 4847571"/>
              <a:gd name="connsiteY3" fmla="*/ 6426707 h 6439119"/>
              <a:gd name="connsiteX4" fmla="*/ 2891893 w 4847571"/>
              <a:gd name="connsiteY4" fmla="*/ 5106708 h 6439119"/>
              <a:gd name="connsiteX5" fmla="*/ 2180184 w 4847571"/>
              <a:gd name="connsiteY5" fmla="*/ 6428972 h 6439119"/>
              <a:gd name="connsiteX6" fmla="*/ 0 w 4847571"/>
              <a:gd name="connsiteY6" fmla="*/ 6439119 h 6439119"/>
              <a:gd name="connsiteX7" fmla="*/ 3299639 w 4847571"/>
              <a:gd name="connsiteY7" fmla="*/ 0 h 6439119"/>
              <a:gd name="connsiteX0" fmla="*/ 3299639 w 4847571"/>
              <a:gd name="connsiteY0" fmla="*/ 0 h 6439119"/>
              <a:gd name="connsiteX1" fmla="*/ 4847571 w 4847571"/>
              <a:gd name="connsiteY1" fmla="*/ 1603 h 6439119"/>
              <a:gd name="connsiteX2" fmla="*/ 4844909 w 4847571"/>
              <a:gd name="connsiteY2" fmla="*/ 6421562 h 6439119"/>
              <a:gd name="connsiteX3" fmla="*/ 2901419 w 4847571"/>
              <a:gd name="connsiteY3" fmla="*/ 6426707 h 6439119"/>
              <a:gd name="connsiteX4" fmla="*/ 2905145 w 4847571"/>
              <a:gd name="connsiteY4" fmla="*/ 5040447 h 6439119"/>
              <a:gd name="connsiteX5" fmla="*/ 2180184 w 4847571"/>
              <a:gd name="connsiteY5" fmla="*/ 6428972 h 6439119"/>
              <a:gd name="connsiteX6" fmla="*/ 0 w 4847571"/>
              <a:gd name="connsiteY6" fmla="*/ 6439119 h 6439119"/>
              <a:gd name="connsiteX7" fmla="*/ 3299639 w 4847571"/>
              <a:gd name="connsiteY7" fmla="*/ 0 h 6439119"/>
              <a:gd name="connsiteX0" fmla="*/ 3299639 w 4847571"/>
              <a:gd name="connsiteY0" fmla="*/ 0 h 6439119"/>
              <a:gd name="connsiteX1" fmla="*/ 4847571 w 4847571"/>
              <a:gd name="connsiteY1" fmla="*/ 1603 h 6439119"/>
              <a:gd name="connsiteX2" fmla="*/ 4844909 w 4847571"/>
              <a:gd name="connsiteY2" fmla="*/ 6421562 h 6439119"/>
              <a:gd name="connsiteX3" fmla="*/ 2901419 w 4847571"/>
              <a:gd name="connsiteY3" fmla="*/ 6426707 h 6439119"/>
              <a:gd name="connsiteX4" fmla="*/ 2883942 w 4847571"/>
              <a:gd name="connsiteY4" fmla="*/ 5080203 h 6439119"/>
              <a:gd name="connsiteX5" fmla="*/ 2180184 w 4847571"/>
              <a:gd name="connsiteY5" fmla="*/ 6428972 h 6439119"/>
              <a:gd name="connsiteX6" fmla="*/ 0 w 4847571"/>
              <a:gd name="connsiteY6" fmla="*/ 6439119 h 6439119"/>
              <a:gd name="connsiteX7" fmla="*/ 3299639 w 4847571"/>
              <a:gd name="connsiteY7" fmla="*/ 0 h 6439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47571" h="6439119">
                <a:moveTo>
                  <a:pt x="3299639" y="0"/>
                </a:moveTo>
                <a:lnTo>
                  <a:pt x="4847571" y="1603"/>
                </a:lnTo>
                <a:cubicBezTo>
                  <a:pt x="4846684" y="2141589"/>
                  <a:pt x="4845796" y="4281576"/>
                  <a:pt x="4844909" y="6421562"/>
                </a:cubicBezTo>
                <a:lnTo>
                  <a:pt x="2901419" y="6426707"/>
                </a:lnTo>
                <a:cubicBezTo>
                  <a:pt x="2901419" y="6580432"/>
                  <a:pt x="2883942" y="4926478"/>
                  <a:pt x="2883942" y="5080203"/>
                </a:cubicBezTo>
                <a:lnTo>
                  <a:pt x="2180184" y="6428972"/>
                </a:lnTo>
                <a:lnTo>
                  <a:pt x="0" y="6439119"/>
                </a:lnTo>
                <a:lnTo>
                  <a:pt x="3299639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Photo illustrative de votre propos (</a:t>
            </a:r>
            <a:r>
              <a:rPr lang="fr-FR" dirty="0" err="1"/>
              <a:t>cf</a:t>
            </a:r>
            <a:r>
              <a:rPr lang="fr-FR" dirty="0"/>
              <a:t> banque d’image)</a:t>
            </a:r>
          </a:p>
        </p:txBody>
      </p:sp>
      <p:sp>
        <p:nvSpPr>
          <p:cNvPr id="14" name="Espace réservé du numéro de diapositive 5">
            <a:extLst>
              <a:ext uri="{FF2B5EF4-FFF2-40B4-BE49-F238E27FC236}">
                <a16:creationId xmlns:a16="http://schemas.microsoft.com/office/drawing/2014/main" id="{139D92DD-A631-43DD-A969-0F3C903B9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8760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853478B9-B2D8-4F5C-9FBB-BA8CAD34221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88982" y="-12037"/>
            <a:ext cx="5095398" cy="6428602"/>
          </a:xfrm>
          <a:custGeom>
            <a:avLst/>
            <a:gdLst>
              <a:gd name="connsiteX0" fmla="*/ 0 w 3937000"/>
              <a:gd name="connsiteY0" fmla="*/ 0 h 6416675"/>
              <a:gd name="connsiteX1" fmla="*/ 3937000 w 3937000"/>
              <a:gd name="connsiteY1" fmla="*/ 0 h 6416675"/>
              <a:gd name="connsiteX2" fmla="*/ 3937000 w 3937000"/>
              <a:gd name="connsiteY2" fmla="*/ 6416675 h 6416675"/>
              <a:gd name="connsiteX3" fmla="*/ 0 w 3937000"/>
              <a:gd name="connsiteY3" fmla="*/ 6416675 h 6416675"/>
              <a:gd name="connsiteX4" fmla="*/ 0 w 3937000"/>
              <a:gd name="connsiteY4" fmla="*/ 0 h 6416675"/>
              <a:gd name="connsiteX0" fmla="*/ 0 w 3937000"/>
              <a:gd name="connsiteY0" fmla="*/ 0 h 6416675"/>
              <a:gd name="connsiteX1" fmla="*/ 3937000 w 3937000"/>
              <a:gd name="connsiteY1" fmla="*/ 0 h 6416675"/>
              <a:gd name="connsiteX2" fmla="*/ 3936682 w 3937000"/>
              <a:gd name="connsiteY2" fmla="*/ 3520440 h 6416675"/>
              <a:gd name="connsiteX3" fmla="*/ 3937000 w 3937000"/>
              <a:gd name="connsiteY3" fmla="*/ 6416675 h 6416675"/>
              <a:gd name="connsiteX4" fmla="*/ 0 w 3937000"/>
              <a:gd name="connsiteY4" fmla="*/ 6416675 h 6416675"/>
              <a:gd name="connsiteX5" fmla="*/ 0 w 3937000"/>
              <a:gd name="connsiteY5" fmla="*/ 0 h 6416675"/>
              <a:gd name="connsiteX0" fmla="*/ 0 w 5506402"/>
              <a:gd name="connsiteY0" fmla="*/ 0 h 6416675"/>
              <a:gd name="connsiteX1" fmla="*/ 3937000 w 5506402"/>
              <a:gd name="connsiteY1" fmla="*/ 0 h 6416675"/>
              <a:gd name="connsiteX2" fmla="*/ 5506402 w 5506402"/>
              <a:gd name="connsiteY2" fmla="*/ 4541520 h 6416675"/>
              <a:gd name="connsiteX3" fmla="*/ 3937000 w 5506402"/>
              <a:gd name="connsiteY3" fmla="*/ 6416675 h 6416675"/>
              <a:gd name="connsiteX4" fmla="*/ 0 w 5506402"/>
              <a:gd name="connsiteY4" fmla="*/ 6416675 h 6416675"/>
              <a:gd name="connsiteX5" fmla="*/ 0 w 5506402"/>
              <a:gd name="connsiteY5" fmla="*/ 0 h 6416675"/>
              <a:gd name="connsiteX0" fmla="*/ 0 w 5506402"/>
              <a:gd name="connsiteY0" fmla="*/ 0 h 6416675"/>
              <a:gd name="connsiteX1" fmla="*/ 3937000 w 5506402"/>
              <a:gd name="connsiteY1" fmla="*/ 0 h 6416675"/>
              <a:gd name="connsiteX2" fmla="*/ 4840922 w 5506402"/>
              <a:gd name="connsiteY2" fmla="*/ 2606040 h 6416675"/>
              <a:gd name="connsiteX3" fmla="*/ 5506402 w 5506402"/>
              <a:gd name="connsiteY3" fmla="*/ 4541520 h 6416675"/>
              <a:gd name="connsiteX4" fmla="*/ 3937000 w 5506402"/>
              <a:gd name="connsiteY4" fmla="*/ 6416675 h 6416675"/>
              <a:gd name="connsiteX5" fmla="*/ 0 w 5506402"/>
              <a:gd name="connsiteY5" fmla="*/ 6416675 h 6416675"/>
              <a:gd name="connsiteX6" fmla="*/ 0 w 5506402"/>
              <a:gd name="connsiteY6" fmla="*/ 0 h 6416675"/>
              <a:gd name="connsiteX0" fmla="*/ 0 w 5521642"/>
              <a:gd name="connsiteY0" fmla="*/ 0 h 6416675"/>
              <a:gd name="connsiteX1" fmla="*/ 3937000 w 5521642"/>
              <a:gd name="connsiteY1" fmla="*/ 0 h 6416675"/>
              <a:gd name="connsiteX2" fmla="*/ 5521642 w 5521642"/>
              <a:gd name="connsiteY2" fmla="*/ 2133600 h 6416675"/>
              <a:gd name="connsiteX3" fmla="*/ 5506402 w 5521642"/>
              <a:gd name="connsiteY3" fmla="*/ 4541520 h 6416675"/>
              <a:gd name="connsiteX4" fmla="*/ 3937000 w 5521642"/>
              <a:gd name="connsiteY4" fmla="*/ 6416675 h 6416675"/>
              <a:gd name="connsiteX5" fmla="*/ 0 w 5521642"/>
              <a:gd name="connsiteY5" fmla="*/ 6416675 h 6416675"/>
              <a:gd name="connsiteX6" fmla="*/ 0 w 5521642"/>
              <a:gd name="connsiteY6" fmla="*/ 0 h 6416675"/>
              <a:gd name="connsiteX0" fmla="*/ 318 w 5521960"/>
              <a:gd name="connsiteY0" fmla="*/ 0 h 6416675"/>
              <a:gd name="connsiteX1" fmla="*/ 3937318 w 5521960"/>
              <a:gd name="connsiteY1" fmla="*/ 0 h 6416675"/>
              <a:gd name="connsiteX2" fmla="*/ 5521960 w 5521960"/>
              <a:gd name="connsiteY2" fmla="*/ 2133600 h 6416675"/>
              <a:gd name="connsiteX3" fmla="*/ 5506720 w 5521960"/>
              <a:gd name="connsiteY3" fmla="*/ 4541520 h 6416675"/>
              <a:gd name="connsiteX4" fmla="*/ 3937318 w 5521960"/>
              <a:gd name="connsiteY4" fmla="*/ 6416675 h 6416675"/>
              <a:gd name="connsiteX5" fmla="*/ 318 w 5521960"/>
              <a:gd name="connsiteY5" fmla="*/ 6416675 h 6416675"/>
              <a:gd name="connsiteX6" fmla="*/ 0 w 5521960"/>
              <a:gd name="connsiteY6" fmla="*/ 3708400 h 6416675"/>
              <a:gd name="connsiteX7" fmla="*/ 318 w 5521960"/>
              <a:gd name="connsiteY7" fmla="*/ 0 h 6416675"/>
              <a:gd name="connsiteX0" fmla="*/ 529080 w 5521960"/>
              <a:gd name="connsiteY0" fmla="*/ 0 h 6420650"/>
              <a:gd name="connsiteX1" fmla="*/ 3937318 w 5521960"/>
              <a:gd name="connsiteY1" fmla="*/ 3975 h 6420650"/>
              <a:gd name="connsiteX2" fmla="*/ 5521960 w 5521960"/>
              <a:gd name="connsiteY2" fmla="*/ 2137575 h 6420650"/>
              <a:gd name="connsiteX3" fmla="*/ 5506720 w 5521960"/>
              <a:gd name="connsiteY3" fmla="*/ 4545495 h 6420650"/>
              <a:gd name="connsiteX4" fmla="*/ 3937318 w 5521960"/>
              <a:gd name="connsiteY4" fmla="*/ 6420650 h 6420650"/>
              <a:gd name="connsiteX5" fmla="*/ 318 w 5521960"/>
              <a:gd name="connsiteY5" fmla="*/ 6420650 h 6420650"/>
              <a:gd name="connsiteX6" fmla="*/ 0 w 5521960"/>
              <a:gd name="connsiteY6" fmla="*/ 3712375 h 6420650"/>
              <a:gd name="connsiteX7" fmla="*/ 529080 w 5521960"/>
              <a:gd name="connsiteY7" fmla="*/ 0 h 6420650"/>
              <a:gd name="connsiteX0" fmla="*/ 529080 w 5521960"/>
              <a:gd name="connsiteY0" fmla="*/ 7952 h 6428602"/>
              <a:gd name="connsiteX1" fmla="*/ 3837927 w 5521960"/>
              <a:gd name="connsiteY1" fmla="*/ 0 h 6428602"/>
              <a:gd name="connsiteX2" fmla="*/ 5521960 w 5521960"/>
              <a:gd name="connsiteY2" fmla="*/ 2145527 h 6428602"/>
              <a:gd name="connsiteX3" fmla="*/ 5506720 w 5521960"/>
              <a:gd name="connsiteY3" fmla="*/ 4553447 h 6428602"/>
              <a:gd name="connsiteX4" fmla="*/ 3937318 w 5521960"/>
              <a:gd name="connsiteY4" fmla="*/ 6428602 h 6428602"/>
              <a:gd name="connsiteX5" fmla="*/ 318 w 5521960"/>
              <a:gd name="connsiteY5" fmla="*/ 6428602 h 6428602"/>
              <a:gd name="connsiteX6" fmla="*/ 0 w 5521960"/>
              <a:gd name="connsiteY6" fmla="*/ 3720327 h 6428602"/>
              <a:gd name="connsiteX7" fmla="*/ 529080 w 5521960"/>
              <a:gd name="connsiteY7" fmla="*/ 7952 h 6428602"/>
              <a:gd name="connsiteX0" fmla="*/ 528762 w 5521642"/>
              <a:gd name="connsiteY0" fmla="*/ 7952 h 6428602"/>
              <a:gd name="connsiteX1" fmla="*/ 3837609 w 5521642"/>
              <a:gd name="connsiteY1" fmla="*/ 0 h 6428602"/>
              <a:gd name="connsiteX2" fmla="*/ 5521642 w 5521642"/>
              <a:gd name="connsiteY2" fmla="*/ 2145527 h 6428602"/>
              <a:gd name="connsiteX3" fmla="*/ 5506402 w 5521642"/>
              <a:gd name="connsiteY3" fmla="*/ 4553447 h 6428602"/>
              <a:gd name="connsiteX4" fmla="*/ 3937000 w 5521642"/>
              <a:gd name="connsiteY4" fmla="*/ 6428602 h 6428602"/>
              <a:gd name="connsiteX5" fmla="*/ 0 w 5521642"/>
              <a:gd name="connsiteY5" fmla="*/ 6428602 h 6428602"/>
              <a:gd name="connsiteX6" fmla="*/ 3188176 w 5521642"/>
              <a:gd name="connsiteY6" fmla="*/ 3420289 h 6428602"/>
              <a:gd name="connsiteX7" fmla="*/ 528762 w 5521642"/>
              <a:gd name="connsiteY7" fmla="*/ 7952 h 6428602"/>
              <a:gd name="connsiteX0" fmla="*/ 102518 w 5095398"/>
              <a:gd name="connsiteY0" fmla="*/ 7952 h 6428602"/>
              <a:gd name="connsiteX1" fmla="*/ 3411365 w 5095398"/>
              <a:gd name="connsiteY1" fmla="*/ 0 h 6428602"/>
              <a:gd name="connsiteX2" fmla="*/ 5095398 w 5095398"/>
              <a:gd name="connsiteY2" fmla="*/ 2145527 h 6428602"/>
              <a:gd name="connsiteX3" fmla="*/ 5080158 w 5095398"/>
              <a:gd name="connsiteY3" fmla="*/ 4553447 h 6428602"/>
              <a:gd name="connsiteX4" fmla="*/ 3510756 w 5095398"/>
              <a:gd name="connsiteY4" fmla="*/ 6428602 h 6428602"/>
              <a:gd name="connsiteX5" fmla="*/ 0 w 5095398"/>
              <a:gd name="connsiteY5" fmla="*/ 6426221 h 6428602"/>
              <a:gd name="connsiteX6" fmla="*/ 2761932 w 5095398"/>
              <a:gd name="connsiteY6" fmla="*/ 3420289 h 6428602"/>
              <a:gd name="connsiteX7" fmla="*/ 102518 w 5095398"/>
              <a:gd name="connsiteY7" fmla="*/ 7952 h 6428602"/>
              <a:gd name="connsiteX0" fmla="*/ 102518 w 5095398"/>
              <a:gd name="connsiteY0" fmla="*/ 7952 h 6428602"/>
              <a:gd name="connsiteX1" fmla="*/ 3411365 w 5095398"/>
              <a:gd name="connsiteY1" fmla="*/ 0 h 6428602"/>
              <a:gd name="connsiteX2" fmla="*/ 5095398 w 5095398"/>
              <a:gd name="connsiteY2" fmla="*/ 2145527 h 6428602"/>
              <a:gd name="connsiteX3" fmla="*/ 5080158 w 5095398"/>
              <a:gd name="connsiteY3" fmla="*/ 4553447 h 6428602"/>
              <a:gd name="connsiteX4" fmla="*/ 3515518 w 5095398"/>
              <a:gd name="connsiteY4" fmla="*/ 6428602 h 6428602"/>
              <a:gd name="connsiteX5" fmla="*/ 0 w 5095398"/>
              <a:gd name="connsiteY5" fmla="*/ 6426221 h 6428602"/>
              <a:gd name="connsiteX6" fmla="*/ 2761932 w 5095398"/>
              <a:gd name="connsiteY6" fmla="*/ 3420289 h 6428602"/>
              <a:gd name="connsiteX7" fmla="*/ 102518 w 5095398"/>
              <a:gd name="connsiteY7" fmla="*/ 7952 h 6428602"/>
              <a:gd name="connsiteX0" fmla="*/ 102518 w 5095398"/>
              <a:gd name="connsiteY0" fmla="*/ 7952 h 6428602"/>
              <a:gd name="connsiteX1" fmla="*/ 3411365 w 5095398"/>
              <a:gd name="connsiteY1" fmla="*/ 0 h 6428602"/>
              <a:gd name="connsiteX2" fmla="*/ 5095398 w 5095398"/>
              <a:gd name="connsiteY2" fmla="*/ 2145527 h 6428602"/>
              <a:gd name="connsiteX3" fmla="*/ 5080158 w 5095398"/>
              <a:gd name="connsiteY3" fmla="*/ 4534397 h 6428602"/>
              <a:gd name="connsiteX4" fmla="*/ 3515518 w 5095398"/>
              <a:gd name="connsiteY4" fmla="*/ 6428602 h 6428602"/>
              <a:gd name="connsiteX5" fmla="*/ 0 w 5095398"/>
              <a:gd name="connsiteY5" fmla="*/ 6426221 h 6428602"/>
              <a:gd name="connsiteX6" fmla="*/ 2761932 w 5095398"/>
              <a:gd name="connsiteY6" fmla="*/ 3420289 h 6428602"/>
              <a:gd name="connsiteX7" fmla="*/ 102518 w 5095398"/>
              <a:gd name="connsiteY7" fmla="*/ 7952 h 642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95398" h="6428602">
                <a:moveTo>
                  <a:pt x="102518" y="7952"/>
                </a:moveTo>
                <a:lnTo>
                  <a:pt x="3411365" y="0"/>
                </a:lnTo>
                <a:lnTo>
                  <a:pt x="5095398" y="2145527"/>
                </a:lnTo>
                <a:lnTo>
                  <a:pt x="5080158" y="4534397"/>
                </a:lnTo>
                <a:lnTo>
                  <a:pt x="3515518" y="6428602"/>
                </a:lnTo>
                <a:lnTo>
                  <a:pt x="0" y="6426221"/>
                </a:lnTo>
                <a:lnTo>
                  <a:pt x="2761932" y="3420289"/>
                </a:lnTo>
                <a:lnTo>
                  <a:pt x="102518" y="7952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0C7FC3EB-A097-454D-8E04-0AAB51F64ABE}"/>
              </a:ext>
            </a:extLst>
          </p:cNvPr>
          <p:cNvSpPr txBox="1">
            <a:spLocks/>
          </p:cNvSpPr>
          <p:nvPr userDrawn="1"/>
        </p:nvSpPr>
        <p:spPr>
          <a:xfrm>
            <a:off x="-675917" y="783536"/>
            <a:ext cx="4346371" cy="2205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5000" dirty="0">
                <a:latin typeface="Roboto Light" pitchFamily="2" charset="0"/>
                <a:ea typeface="Roboto Light" pitchFamily="2" charset="0"/>
              </a:rPr>
              <a:t>06</a:t>
            </a:r>
          </a:p>
        </p:txBody>
      </p:sp>
      <p:pic>
        <p:nvPicPr>
          <p:cNvPr id="17" name="Image 34">
            <a:extLst>
              <a:ext uri="{FF2B5EF4-FFF2-40B4-BE49-F238E27FC236}">
                <a16:creationId xmlns:a16="http://schemas.microsoft.com/office/drawing/2014/main" id="{5361C023-F153-41C2-80B8-5C607B29A8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283" y="3137146"/>
            <a:ext cx="1291082" cy="11561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3A379A1-8CC9-4A5D-94B0-706A66A9D8E5}"/>
              </a:ext>
            </a:extLst>
          </p:cNvPr>
          <p:cNvSpPr/>
          <p:nvPr userDrawn="1"/>
        </p:nvSpPr>
        <p:spPr>
          <a:xfrm>
            <a:off x="7620" y="6416566"/>
            <a:ext cx="12184380" cy="453488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25" name="Image 19">
            <a:extLst>
              <a:ext uri="{FF2B5EF4-FFF2-40B4-BE49-F238E27FC236}">
                <a16:creationId xmlns:a16="http://schemas.microsoft.com/office/drawing/2014/main" id="{59DED837-464E-4DC6-8CA6-556C6EF19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0FD1D570-2492-408F-B398-58C7F56771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3429000"/>
            <a:ext cx="5063616" cy="1309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0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fr-FR" dirty="0"/>
              <a:t>Titre - premier mot en rouge le reste en noir</a:t>
            </a:r>
          </a:p>
        </p:txBody>
      </p:sp>
      <p:sp>
        <p:nvSpPr>
          <p:cNvPr id="27" name="ZoneTexte 38">
            <a:extLst>
              <a:ext uri="{FF2B5EF4-FFF2-40B4-BE49-F238E27FC236}">
                <a16:creationId xmlns:a16="http://schemas.microsoft.com/office/drawing/2014/main" id="{D8227A78-7F24-4535-81A2-B8A1AA73AA80}"/>
              </a:ext>
            </a:extLst>
          </p:cNvPr>
          <p:cNvSpPr txBox="1"/>
          <p:nvPr userDrawn="1"/>
        </p:nvSpPr>
        <p:spPr>
          <a:xfrm>
            <a:off x="1666240" y="6529793"/>
            <a:ext cx="26516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1200" dirty="0">
              <a:latin typeface="Roboto" pitchFamily="2" charset="0"/>
              <a:ea typeface="Roboto" pitchFamily="2" charset="0"/>
            </a:endParaRPr>
          </a:p>
          <a:p>
            <a:endParaRPr lang="fr-FR" dirty="0"/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2532C0AB-6464-4B79-9F2C-DD793F63E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2536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43CACF39-E06D-433D-BAE1-2A4C5C73C9C6}"/>
              </a:ext>
            </a:extLst>
          </p:cNvPr>
          <p:cNvSpPr txBox="1">
            <a:spLocks/>
          </p:cNvSpPr>
          <p:nvPr userDrawn="1"/>
        </p:nvSpPr>
        <p:spPr>
          <a:xfrm>
            <a:off x="-675917" y="783536"/>
            <a:ext cx="4346371" cy="2205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5000" dirty="0">
                <a:latin typeface="Roboto Light" pitchFamily="2" charset="0"/>
                <a:ea typeface="Roboto Light" pitchFamily="2" charset="0"/>
              </a:rPr>
              <a:t>07</a:t>
            </a:r>
          </a:p>
        </p:txBody>
      </p:sp>
      <p:pic>
        <p:nvPicPr>
          <p:cNvPr id="7" name="Image 34">
            <a:extLst>
              <a:ext uri="{FF2B5EF4-FFF2-40B4-BE49-F238E27FC236}">
                <a16:creationId xmlns:a16="http://schemas.microsoft.com/office/drawing/2014/main" id="{84D8F239-27EA-49C3-B8A8-1ED7BA1E47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283" y="3137146"/>
            <a:ext cx="1291082" cy="11561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6181E79-D3BE-436C-ADF7-3E837D0D4EA4}"/>
              </a:ext>
            </a:extLst>
          </p:cNvPr>
          <p:cNvSpPr/>
          <p:nvPr userDrawn="1"/>
        </p:nvSpPr>
        <p:spPr>
          <a:xfrm>
            <a:off x="0" y="6429380"/>
            <a:ext cx="12209493" cy="441435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14" name="Image 19">
            <a:extLst>
              <a:ext uri="{FF2B5EF4-FFF2-40B4-BE49-F238E27FC236}">
                <a16:creationId xmlns:a16="http://schemas.microsoft.com/office/drawing/2014/main" id="{1BD14FD1-EC63-44FF-B020-5EB9040A60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040C906-B8A4-446B-9986-DD6572C288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3429000"/>
            <a:ext cx="5063616" cy="1309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0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fr-FR" dirty="0"/>
              <a:t>Titre - premier mot en rouge le reste en noir</a:t>
            </a:r>
          </a:p>
        </p:txBody>
      </p:sp>
      <p:sp>
        <p:nvSpPr>
          <p:cNvPr id="16" name="ZoneTexte 38">
            <a:extLst>
              <a:ext uri="{FF2B5EF4-FFF2-40B4-BE49-F238E27FC236}">
                <a16:creationId xmlns:a16="http://schemas.microsoft.com/office/drawing/2014/main" id="{06AD0E0C-5A17-4705-AB64-9A4C09259533}"/>
              </a:ext>
            </a:extLst>
          </p:cNvPr>
          <p:cNvSpPr txBox="1"/>
          <p:nvPr userDrawn="1"/>
        </p:nvSpPr>
        <p:spPr>
          <a:xfrm>
            <a:off x="1666240" y="6529793"/>
            <a:ext cx="26516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1200" dirty="0">
              <a:latin typeface="Roboto" pitchFamily="2" charset="0"/>
              <a:ea typeface="Roboto" pitchFamily="2" charset="0"/>
            </a:endParaRPr>
          </a:p>
          <a:p>
            <a:endParaRPr lang="fr-FR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CACEE87-1B76-4FBC-BA7A-D54703802E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59718" y="-14142"/>
            <a:ext cx="4549775" cy="6488112"/>
          </a:xfrm>
          <a:custGeom>
            <a:avLst/>
            <a:gdLst>
              <a:gd name="connsiteX0" fmla="*/ 0 w 4360862"/>
              <a:gd name="connsiteY0" fmla="*/ 0 h 6416675"/>
              <a:gd name="connsiteX1" fmla="*/ 4360862 w 4360862"/>
              <a:gd name="connsiteY1" fmla="*/ 0 h 6416675"/>
              <a:gd name="connsiteX2" fmla="*/ 4360862 w 4360862"/>
              <a:gd name="connsiteY2" fmla="*/ 6416675 h 6416675"/>
              <a:gd name="connsiteX3" fmla="*/ 0 w 4360862"/>
              <a:gd name="connsiteY3" fmla="*/ 6416675 h 6416675"/>
              <a:gd name="connsiteX4" fmla="*/ 0 w 4360862"/>
              <a:gd name="connsiteY4" fmla="*/ 0 h 6416675"/>
              <a:gd name="connsiteX0" fmla="*/ 0 w 4379912"/>
              <a:gd name="connsiteY0" fmla="*/ 0 h 6440487"/>
              <a:gd name="connsiteX1" fmla="*/ 4379912 w 4379912"/>
              <a:gd name="connsiteY1" fmla="*/ 23812 h 6440487"/>
              <a:gd name="connsiteX2" fmla="*/ 4379912 w 4379912"/>
              <a:gd name="connsiteY2" fmla="*/ 6440487 h 6440487"/>
              <a:gd name="connsiteX3" fmla="*/ 19050 w 4379912"/>
              <a:gd name="connsiteY3" fmla="*/ 6440487 h 6440487"/>
              <a:gd name="connsiteX4" fmla="*/ 0 w 4379912"/>
              <a:gd name="connsiteY4" fmla="*/ 0 h 6440487"/>
              <a:gd name="connsiteX0" fmla="*/ 0 w 4379912"/>
              <a:gd name="connsiteY0" fmla="*/ 0 h 6440487"/>
              <a:gd name="connsiteX1" fmla="*/ 2593974 w 4379912"/>
              <a:gd name="connsiteY1" fmla="*/ 4762 h 6440487"/>
              <a:gd name="connsiteX2" fmla="*/ 4379912 w 4379912"/>
              <a:gd name="connsiteY2" fmla="*/ 6440487 h 6440487"/>
              <a:gd name="connsiteX3" fmla="*/ 19050 w 4379912"/>
              <a:gd name="connsiteY3" fmla="*/ 6440487 h 6440487"/>
              <a:gd name="connsiteX4" fmla="*/ 0 w 4379912"/>
              <a:gd name="connsiteY4" fmla="*/ 0 h 6440487"/>
              <a:gd name="connsiteX0" fmla="*/ 0 w 4379912"/>
              <a:gd name="connsiteY0" fmla="*/ 0 h 6440487"/>
              <a:gd name="connsiteX1" fmla="*/ 2593974 w 4379912"/>
              <a:gd name="connsiteY1" fmla="*/ 4762 h 6440487"/>
              <a:gd name="connsiteX2" fmla="*/ 2844800 w 4379912"/>
              <a:gd name="connsiteY2" fmla="*/ 904875 h 6440487"/>
              <a:gd name="connsiteX3" fmla="*/ 4379912 w 4379912"/>
              <a:gd name="connsiteY3" fmla="*/ 6440487 h 6440487"/>
              <a:gd name="connsiteX4" fmla="*/ 19050 w 4379912"/>
              <a:gd name="connsiteY4" fmla="*/ 6440487 h 6440487"/>
              <a:gd name="connsiteX5" fmla="*/ 0 w 4379912"/>
              <a:gd name="connsiteY5" fmla="*/ 0 h 6440487"/>
              <a:gd name="connsiteX0" fmla="*/ 0 w 4379912"/>
              <a:gd name="connsiteY0" fmla="*/ 0 h 6440487"/>
              <a:gd name="connsiteX1" fmla="*/ 2593974 w 4379912"/>
              <a:gd name="connsiteY1" fmla="*/ 4762 h 6440487"/>
              <a:gd name="connsiteX2" fmla="*/ 2797175 w 4379912"/>
              <a:gd name="connsiteY2" fmla="*/ 1362075 h 6440487"/>
              <a:gd name="connsiteX3" fmla="*/ 4379912 w 4379912"/>
              <a:gd name="connsiteY3" fmla="*/ 6440487 h 6440487"/>
              <a:gd name="connsiteX4" fmla="*/ 19050 w 4379912"/>
              <a:gd name="connsiteY4" fmla="*/ 6440487 h 6440487"/>
              <a:gd name="connsiteX5" fmla="*/ 0 w 4379912"/>
              <a:gd name="connsiteY5" fmla="*/ 0 h 6440487"/>
              <a:gd name="connsiteX0" fmla="*/ 0 w 4379912"/>
              <a:gd name="connsiteY0" fmla="*/ 0 h 6440487"/>
              <a:gd name="connsiteX1" fmla="*/ 2593974 w 4379912"/>
              <a:gd name="connsiteY1" fmla="*/ 4762 h 6440487"/>
              <a:gd name="connsiteX2" fmla="*/ 2797175 w 4379912"/>
              <a:gd name="connsiteY2" fmla="*/ 1362075 h 6440487"/>
              <a:gd name="connsiteX3" fmla="*/ 2906712 w 4379912"/>
              <a:gd name="connsiteY3" fmla="*/ 1738312 h 6440487"/>
              <a:gd name="connsiteX4" fmla="*/ 4379912 w 4379912"/>
              <a:gd name="connsiteY4" fmla="*/ 6440487 h 6440487"/>
              <a:gd name="connsiteX5" fmla="*/ 19050 w 4379912"/>
              <a:gd name="connsiteY5" fmla="*/ 6440487 h 6440487"/>
              <a:gd name="connsiteX6" fmla="*/ 0 w 4379912"/>
              <a:gd name="connsiteY6" fmla="*/ 0 h 6440487"/>
              <a:gd name="connsiteX0" fmla="*/ 0 w 4540249"/>
              <a:gd name="connsiteY0" fmla="*/ 0 h 6440487"/>
              <a:gd name="connsiteX1" fmla="*/ 2593974 w 4540249"/>
              <a:gd name="connsiteY1" fmla="*/ 4762 h 6440487"/>
              <a:gd name="connsiteX2" fmla="*/ 2797175 w 4540249"/>
              <a:gd name="connsiteY2" fmla="*/ 1362075 h 6440487"/>
              <a:gd name="connsiteX3" fmla="*/ 4540249 w 4540249"/>
              <a:gd name="connsiteY3" fmla="*/ 576262 h 6440487"/>
              <a:gd name="connsiteX4" fmla="*/ 4379912 w 4540249"/>
              <a:gd name="connsiteY4" fmla="*/ 6440487 h 6440487"/>
              <a:gd name="connsiteX5" fmla="*/ 19050 w 4540249"/>
              <a:gd name="connsiteY5" fmla="*/ 6440487 h 6440487"/>
              <a:gd name="connsiteX6" fmla="*/ 0 w 4540249"/>
              <a:gd name="connsiteY6" fmla="*/ 0 h 6440487"/>
              <a:gd name="connsiteX0" fmla="*/ 0 w 4540249"/>
              <a:gd name="connsiteY0" fmla="*/ 0 h 6440487"/>
              <a:gd name="connsiteX1" fmla="*/ 2593974 w 4540249"/>
              <a:gd name="connsiteY1" fmla="*/ 4762 h 6440487"/>
              <a:gd name="connsiteX2" fmla="*/ 2797175 w 4540249"/>
              <a:gd name="connsiteY2" fmla="*/ 1362075 h 6440487"/>
              <a:gd name="connsiteX3" fmla="*/ 4540249 w 4540249"/>
              <a:gd name="connsiteY3" fmla="*/ 576262 h 6440487"/>
              <a:gd name="connsiteX4" fmla="*/ 4449762 w 4540249"/>
              <a:gd name="connsiteY4" fmla="*/ 3590925 h 6440487"/>
              <a:gd name="connsiteX5" fmla="*/ 4379912 w 4540249"/>
              <a:gd name="connsiteY5" fmla="*/ 6440487 h 6440487"/>
              <a:gd name="connsiteX6" fmla="*/ 19050 w 4540249"/>
              <a:gd name="connsiteY6" fmla="*/ 6440487 h 6440487"/>
              <a:gd name="connsiteX7" fmla="*/ 0 w 4540249"/>
              <a:gd name="connsiteY7" fmla="*/ 0 h 6440487"/>
              <a:gd name="connsiteX0" fmla="*/ 0 w 4549775"/>
              <a:gd name="connsiteY0" fmla="*/ 0 h 6440487"/>
              <a:gd name="connsiteX1" fmla="*/ 2593974 w 4549775"/>
              <a:gd name="connsiteY1" fmla="*/ 4762 h 6440487"/>
              <a:gd name="connsiteX2" fmla="*/ 2797175 w 4549775"/>
              <a:gd name="connsiteY2" fmla="*/ 1362075 h 6440487"/>
              <a:gd name="connsiteX3" fmla="*/ 4540249 w 4549775"/>
              <a:gd name="connsiteY3" fmla="*/ 576262 h 6440487"/>
              <a:gd name="connsiteX4" fmla="*/ 4549775 w 4549775"/>
              <a:gd name="connsiteY4" fmla="*/ 3443288 h 6440487"/>
              <a:gd name="connsiteX5" fmla="*/ 4379912 w 4549775"/>
              <a:gd name="connsiteY5" fmla="*/ 6440487 h 6440487"/>
              <a:gd name="connsiteX6" fmla="*/ 19050 w 4549775"/>
              <a:gd name="connsiteY6" fmla="*/ 6440487 h 6440487"/>
              <a:gd name="connsiteX7" fmla="*/ 0 w 4549775"/>
              <a:gd name="connsiteY7" fmla="*/ 0 h 6440487"/>
              <a:gd name="connsiteX0" fmla="*/ 0 w 4549775"/>
              <a:gd name="connsiteY0" fmla="*/ 0 h 6440487"/>
              <a:gd name="connsiteX1" fmla="*/ 2593974 w 4549775"/>
              <a:gd name="connsiteY1" fmla="*/ 4762 h 6440487"/>
              <a:gd name="connsiteX2" fmla="*/ 2797175 w 4549775"/>
              <a:gd name="connsiteY2" fmla="*/ 1362075 h 6440487"/>
              <a:gd name="connsiteX3" fmla="*/ 4540249 w 4549775"/>
              <a:gd name="connsiteY3" fmla="*/ 576262 h 6440487"/>
              <a:gd name="connsiteX4" fmla="*/ 4549775 w 4549775"/>
              <a:gd name="connsiteY4" fmla="*/ 3443288 h 6440487"/>
              <a:gd name="connsiteX5" fmla="*/ 4416425 w 4549775"/>
              <a:gd name="connsiteY5" fmla="*/ 5686425 h 6440487"/>
              <a:gd name="connsiteX6" fmla="*/ 4379912 w 4549775"/>
              <a:gd name="connsiteY6" fmla="*/ 6440487 h 6440487"/>
              <a:gd name="connsiteX7" fmla="*/ 19050 w 4549775"/>
              <a:gd name="connsiteY7" fmla="*/ 6440487 h 6440487"/>
              <a:gd name="connsiteX8" fmla="*/ 0 w 4549775"/>
              <a:gd name="connsiteY8" fmla="*/ 0 h 6440487"/>
              <a:gd name="connsiteX0" fmla="*/ 0 w 4549775"/>
              <a:gd name="connsiteY0" fmla="*/ 0 h 6440487"/>
              <a:gd name="connsiteX1" fmla="*/ 2593974 w 4549775"/>
              <a:gd name="connsiteY1" fmla="*/ 4762 h 6440487"/>
              <a:gd name="connsiteX2" fmla="*/ 2797175 w 4549775"/>
              <a:gd name="connsiteY2" fmla="*/ 1362075 h 6440487"/>
              <a:gd name="connsiteX3" fmla="*/ 4540249 w 4549775"/>
              <a:gd name="connsiteY3" fmla="*/ 576262 h 6440487"/>
              <a:gd name="connsiteX4" fmla="*/ 4549775 w 4549775"/>
              <a:gd name="connsiteY4" fmla="*/ 3443288 h 6440487"/>
              <a:gd name="connsiteX5" fmla="*/ 3201988 w 4549775"/>
              <a:gd name="connsiteY5" fmla="*/ 4090987 h 6440487"/>
              <a:gd name="connsiteX6" fmla="*/ 4379912 w 4549775"/>
              <a:gd name="connsiteY6" fmla="*/ 6440487 h 6440487"/>
              <a:gd name="connsiteX7" fmla="*/ 19050 w 4549775"/>
              <a:gd name="connsiteY7" fmla="*/ 6440487 h 6440487"/>
              <a:gd name="connsiteX8" fmla="*/ 0 w 4549775"/>
              <a:gd name="connsiteY8" fmla="*/ 0 h 6440487"/>
              <a:gd name="connsiteX0" fmla="*/ 0 w 4549775"/>
              <a:gd name="connsiteY0" fmla="*/ 0 h 6450012"/>
              <a:gd name="connsiteX1" fmla="*/ 2593974 w 4549775"/>
              <a:gd name="connsiteY1" fmla="*/ 4762 h 6450012"/>
              <a:gd name="connsiteX2" fmla="*/ 2797175 w 4549775"/>
              <a:gd name="connsiteY2" fmla="*/ 1362075 h 6450012"/>
              <a:gd name="connsiteX3" fmla="*/ 4540249 w 4549775"/>
              <a:gd name="connsiteY3" fmla="*/ 576262 h 6450012"/>
              <a:gd name="connsiteX4" fmla="*/ 4549775 w 4549775"/>
              <a:gd name="connsiteY4" fmla="*/ 3443288 h 6450012"/>
              <a:gd name="connsiteX5" fmla="*/ 3201988 w 4549775"/>
              <a:gd name="connsiteY5" fmla="*/ 4090987 h 6450012"/>
              <a:gd name="connsiteX6" fmla="*/ 3522662 w 4549775"/>
              <a:gd name="connsiteY6" fmla="*/ 6450012 h 6450012"/>
              <a:gd name="connsiteX7" fmla="*/ 19050 w 4549775"/>
              <a:gd name="connsiteY7" fmla="*/ 6440487 h 6450012"/>
              <a:gd name="connsiteX8" fmla="*/ 0 w 4549775"/>
              <a:gd name="connsiteY8" fmla="*/ 0 h 6450012"/>
              <a:gd name="connsiteX0" fmla="*/ 0 w 4549775"/>
              <a:gd name="connsiteY0" fmla="*/ 0 h 6459537"/>
              <a:gd name="connsiteX1" fmla="*/ 2593974 w 4549775"/>
              <a:gd name="connsiteY1" fmla="*/ 4762 h 6459537"/>
              <a:gd name="connsiteX2" fmla="*/ 2797175 w 4549775"/>
              <a:gd name="connsiteY2" fmla="*/ 1362075 h 6459537"/>
              <a:gd name="connsiteX3" fmla="*/ 4540249 w 4549775"/>
              <a:gd name="connsiteY3" fmla="*/ 576262 h 6459537"/>
              <a:gd name="connsiteX4" fmla="*/ 4549775 w 4549775"/>
              <a:gd name="connsiteY4" fmla="*/ 3443288 h 6459537"/>
              <a:gd name="connsiteX5" fmla="*/ 3201988 w 4549775"/>
              <a:gd name="connsiteY5" fmla="*/ 4090987 h 6459537"/>
              <a:gd name="connsiteX6" fmla="*/ 3522662 w 4549775"/>
              <a:gd name="connsiteY6" fmla="*/ 6450012 h 6459537"/>
              <a:gd name="connsiteX7" fmla="*/ 876300 w 4549775"/>
              <a:gd name="connsiteY7" fmla="*/ 6459537 h 6459537"/>
              <a:gd name="connsiteX8" fmla="*/ 0 w 4549775"/>
              <a:gd name="connsiteY8" fmla="*/ 0 h 6459537"/>
              <a:gd name="connsiteX0" fmla="*/ 0 w 4549775"/>
              <a:gd name="connsiteY0" fmla="*/ 0 h 6488112"/>
              <a:gd name="connsiteX1" fmla="*/ 2593974 w 4549775"/>
              <a:gd name="connsiteY1" fmla="*/ 4762 h 6488112"/>
              <a:gd name="connsiteX2" fmla="*/ 2797175 w 4549775"/>
              <a:gd name="connsiteY2" fmla="*/ 1362075 h 6488112"/>
              <a:gd name="connsiteX3" fmla="*/ 4540249 w 4549775"/>
              <a:gd name="connsiteY3" fmla="*/ 576262 h 6488112"/>
              <a:gd name="connsiteX4" fmla="*/ 4549775 w 4549775"/>
              <a:gd name="connsiteY4" fmla="*/ 3443288 h 6488112"/>
              <a:gd name="connsiteX5" fmla="*/ 3201988 w 4549775"/>
              <a:gd name="connsiteY5" fmla="*/ 4090987 h 6488112"/>
              <a:gd name="connsiteX6" fmla="*/ 3527424 w 4549775"/>
              <a:gd name="connsiteY6" fmla="*/ 6488112 h 6488112"/>
              <a:gd name="connsiteX7" fmla="*/ 876300 w 4549775"/>
              <a:gd name="connsiteY7" fmla="*/ 6459537 h 6488112"/>
              <a:gd name="connsiteX8" fmla="*/ 0 w 4549775"/>
              <a:gd name="connsiteY8" fmla="*/ 0 h 648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49775" h="6488112">
                <a:moveTo>
                  <a:pt x="0" y="0"/>
                </a:moveTo>
                <a:lnTo>
                  <a:pt x="2593974" y="4762"/>
                </a:lnTo>
                <a:lnTo>
                  <a:pt x="2797175" y="1362075"/>
                </a:lnTo>
                <a:lnTo>
                  <a:pt x="4540249" y="576262"/>
                </a:lnTo>
                <a:cubicBezTo>
                  <a:pt x="4543424" y="1531937"/>
                  <a:pt x="4546600" y="2487613"/>
                  <a:pt x="4549775" y="3443288"/>
                </a:cubicBezTo>
                <a:lnTo>
                  <a:pt x="3201988" y="4090987"/>
                </a:lnTo>
                <a:lnTo>
                  <a:pt x="3527424" y="6488112"/>
                </a:lnTo>
                <a:lnTo>
                  <a:pt x="876300" y="6459537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61CBF529-AD8F-49DE-A752-9049D8666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2570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075E12D-08DF-FD4F-8485-128224D5F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50A9FEC-65A9-E646-9D38-491591786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AA22814-83AD-094E-B5E0-171354E3A4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636D5-ADE1-CF4E-AD63-9E1A76D3CF25}" type="datetime1">
              <a:rPr lang="fr-FR" smtClean="0"/>
              <a:t>08/07/2021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BE4173-B88A-3544-A3E2-E6AB26682A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3FD222-1010-5C4E-984A-A884041F91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F315A-A0BC-5B42-ACD2-EBC7A1C04A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2246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72" r:id="rId7"/>
    <p:sldLayoutId id="2147483673" r:id="rId8"/>
    <p:sldLayoutId id="2147483674" r:id="rId9"/>
    <p:sldLayoutId id="2147483657" r:id="rId10"/>
    <p:sldLayoutId id="2147483659" r:id="rId11"/>
    <p:sldLayoutId id="2147483670" r:id="rId12"/>
    <p:sldLayoutId id="2147483658" r:id="rId13"/>
    <p:sldLayoutId id="2147483671" r:id="rId14"/>
    <p:sldLayoutId id="2147483663" r:id="rId15"/>
    <p:sldLayoutId id="2147483669" r:id="rId16"/>
    <p:sldLayoutId id="2147483665" r:id="rId17"/>
    <p:sldLayoutId id="2147483664" r:id="rId18"/>
    <p:sldLayoutId id="2147483666" r:id="rId19"/>
    <p:sldLayoutId id="2147483667" r:id="rId20"/>
    <p:sldLayoutId id="2147483668" r:id="rId21"/>
    <p:sldLayoutId id="2147483650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DAC384F-F478-44D2-8520-794AED1A53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3B82A0D-C8BF-445A-A712-2347123D35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1255488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46AC72-390F-4E5E-A5A3-A927A094A0A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5991" y="446988"/>
            <a:ext cx="8631622" cy="1089417"/>
          </a:xfrm>
        </p:spPr>
        <p:txBody>
          <a:bodyPr>
            <a:noAutofit/>
          </a:bodyPr>
          <a:lstStyle/>
          <a:p>
            <a:r>
              <a:rPr lang="fr-FR" dirty="0" err="1"/>
              <a:t>ProcessTrak</a:t>
            </a:r>
            <a:r>
              <a:rPr lang="fr-FR" dirty="0"/>
              <a:t> </a:t>
            </a:r>
          </a:p>
          <a:p>
            <a:r>
              <a:rPr lang="fr-FR" dirty="0">
                <a:solidFill>
                  <a:schemeClr val="tx1"/>
                </a:solidFill>
              </a:rPr>
              <a:t>un suivi des valeurs physiques environnementales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7F7A95-7C4B-4DA3-AC2B-AA063FE57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4" name="Image 7">
            <a:extLst>
              <a:ext uri="{FF2B5EF4-FFF2-40B4-BE49-F238E27FC236}">
                <a16:creationId xmlns:a16="http://schemas.microsoft.com/office/drawing/2014/main" id="{59FB42FC-4805-4D06-A3FC-841C359AC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493" y="4620352"/>
            <a:ext cx="1702192" cy="239694"/>
          </a:xfrm>
          <a:prstGeom prst="rect">
            <a:avLst/>
          </a:prstGeom>
        </p:spPr>
      </p:pic>
      <p:pic>
        <p:nvPicPr>
          <p:cNvPr id="5" name="Image 32">
            <a:extLst>
              <a:ext uri="{FF2B5EF4-FFF2-40B4-BE49-F238E27FC236}">
                <a16:creationId xmlns:a16="http://schemas.microsoft.com/office/drawing/2014/main" id="{BA14576D-6B6C-4BE5-AEF6-52AA6FD25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984" y="4207908"/>
            <a:ext cx="1064582" cy="1064582"/>
          </a:xfrm>
          <a:prstGeom prst="rect">
            <a:avLst/>
          </a:prstGeom>
        </p:spPr>
      </p:pic>
      <p:pic>
        <p:nvPicPr>
          <p:cNvPr id="6" name="Image 33">
            <a:extLst>
              <a:ext uri="{FF2B5EF4-FFF2-40B4-BE49-F238E27FC236}">
                <a16:creationId xmlns:a16="http://schemas.microsoft.com/office/drawing/2014/main" id="{81A8E625-8C37-43C0-B483-44C0D3698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7529" y="4299032"/>
            <a:ext cx="937456" cy="937456"/>
          </a:xfrm>
          <a:prstGeom prst="rect">
            <a:avLst/>
          </a:prstGeom>
        </p:spPr>
      </p:pic>
      <p:pic>
        <p:nvPicPr>
          <p:cNvPr id="7" name="Image 34">
            <a:extLst>
              <a:ext uri="{FF2B5EF4-FFF2-40B4-BE49-F238E27FC236}">
                <a16:creationId xmlns:a16="http://schemas.microsoft.com/office/drawing/2014/main" id="{DB11557F-9906-4956-9EB6-F7826298B2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2783" y="4207908"/>
            <a:ext cx="1168862" cy="1168862"/>
          </a:xfrm>
          <a:prstGeom prst="rect">
            <a:avLst/>
          </a:prstGeom>
        </p:spPr>
      </p:pic>
      <p:sp>
        <p:nvSpPr>
          <p:cNvPr id="8" name="ZoneTexte 36">
            <a:extLst>
              <a:ext uri="{FF2B5EF4-FFF2-40B4-BE49-F238E27FC236}">
                <a16:creationId xmlns:a16="http://schemas.microsoft.com/office/drawing/2014/main" id="{901AA40F-C79C-46AA-8B62-B2B4D4446513}"/>
              </a:ext>
            </a:extLst>
          </p:cNvPr>
          <p:cNvSpPr txBox="1"/>
          <p:nvPr/>
        </p:nvSpPr>
        <p:spPr>
          <a:xfrm>
            <a:off x="765991" y="4844288"/>
            <a:ext cx="1732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Roboto" panose="02000000000000000000" pitchFamily="2" charset="0"/>
                <a:ea typeface="Roboto" panose="02000000000000000000" pitchFamily="2" charset="0"/>
              </a:rPr>
              <a:t>Contrôle process</a:t>
            </a:r>
          </a:p>
        </p:txBody>
      </p:sp>
      <p:pic>
        <p:nvPicPr>
          <p:cNvPr id="9" name="Image 38">
            <a:extLst>
              <a:ext uri="{FF2B5EF4-FFF2-40B4-BE49-F238E27FC236}">
                <a16:creationId xmlns:a16="http://schemas.microsoft.com/office/drawing/2014/main" id="{7042E813-FFB0-49B6-8F4A-5DEBFEA8A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9306" y="4243910"/>
            <a:ext cx="966126" cy="992578"/>
          </a:xfrm>
          <a:prstGeom prst="rect">
            <a:avLst/>
          </a:prstGeom>
        </p:spPr>
      </p:pic>
      <p:pic>
        <p:nvPicPr>
          <p:cNvPr id="10" name="Picture 4" descr="Image associÃ©e">
            <a:extLst>
              <a:ext uri="{FF2B5EF4-FFF2-40B4-BE49-F238E27FC236}">
                <a16:creationId xmlns:a16="http://schemas.microsoft.com/office/drawing/2014/main" id="{B95AD2D4-9FCD-4004-A2D1-75B9AA03A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613" y="4152144"/>
            <a:ext cx="2052919" cy="155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7">
            <a:extLst>
              <a:ext uri="{FF2B5EF4-FFF2-40B4-BE49-F238E27FC236}">
                <a16:creationId xmlns:a16="http://schemas.microsoft.com/office/drawing/2014/main" id="{DCE42B05-F267-47E3-BCA1-4A046E88B8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7617" y="4627850"/>
            <a:ext cx="1319950" cy="240891"/>
          </a:xfrm>
          <a:prstGeom prst="rect">
            <a:avLst/>
          </a:prstGeom>
        </p:spPr>
      </p:pic>
      <p:sp>
        <p:nvSpPr>
          <p:cNvPr id="12" name="ZoneTexte 5">
            <a:extLst>
              <a:ext uri="{FF2B5EF4-FFF2-40B4-BE49-F238E27FC236}">
                <a16:creationId xmlns:a16="http://schemas.microsoft.com/office/drawing/2014/main" id="{3CD5A425-D4EF-4383-A77E-094A1A35BF74}"/>
              </a:ext>
            </a:extLst>
          </p:cNvPr>
          <p:cNvSpPr txBox="1"/>
          <p:nvPr/>
        </p:nvSpPr>
        <p:spPr>
          <a:xfrm>
            <a:off x="2577967" y="2399452"/>
            <a:ext cx="22686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FR" sz="1400" b="1" spc="200" dirty="0">
                <a:latin typeface="Roboto" pitchFamily="2" charset="0"/>
                <a:ea typeface="Roboto" pitchFamily="2" charset="0"/>
              </a:rPr>
              <a:t>Acquisition des données par le module des différents capteurs </a:t>
            </a:r>
            <a:endParaRPr lang="fr-FR" sz="1400" spc="3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13" name="ZoneTexte 5">
            <a:extLst>
              <a:ext uri="{FF2B5EF4-FFF2-40B4-BE49-F238E27FC236}">
                <a16:creationId xmlns:a16="http://schemas.microsoft.com/office/drawing/2014/main" id="{EFA3DFD8-31D5-43FF-8FAD-909299E85C57}"/>
              </a:ext>
            </a:extLst>
          </p:cNvPr>
          <p:cNvSpPr txBox="1"/>
          <p:nvPr/>
        </p:nvSpPr>
        <p:spPr>
          <a:xfrm>
            <a:off x="9236422" y="2391768"/>
            <a:ext cx="23623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FR" sz="1400" b="1" spc="200" dirty="0">
                <a:latin typeface="Roboto" pitchFamily="2" charset="0"/>
                <a:ea typeface="Roboto" pitchFamily="2" charset="0"/>
              </a:rPr>
              <a:t>Analyse des données consolidées sur </a:t>
            </a:r>
            <a:r>
              <a:rPr lang="fr-FR" sz="1400" b="1" spc="200" dirty="0" err="1">
                <a:latin typeface="Roboto" pitchFamily="2" charset="0"/>
                <a:ea typeface="Roboto" pitchFamily="2" charset="0"/>
              </a:rPr>
              <a:t>notreplateforme</a:t>
            </a:r>
            <a:r>
              <a:rPr lang="fr-FR" sz="1400" b="1" spc="200" dirty="0">
                <a:latin typeface="Roboto" pitchFamily="2" charset="0"/>
                <a:ea typeface="Roboto" pitchFamily="2" charset="0"/>
              </a:rPr>
              <a:t> web</a:t>
            </a:r>
            <a:endParaRPr lang="fr-FR" sz="1400" spc="30" dirty="0">
              <a:latin typeface="Roboto" pitchFamily="2" charset="0"/>
              <a:ea typeface="Roboto" pitchFamily="2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4F9289F-F340-4890-ABD7-7FD8ADC33D27}"/>
              </a:ext>
            </a:extLst>
          </p:cNvPr>
          <p:cNvCxnSpPr>
            <a:cxnSpLocks/>
          </p:cNvCxnSpPr>
          <p:nvPr/>
        </p:nvCxnSpPr>
        <p:spPr>
          <a:xfrm>
            <a:off x="5025330" y="2884441"/>
            <a:ext cx="64750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ZoneTexte 5">
            <a:extLst>
              <a:ext uri="{FF2B5EF4-FFF2-40B4-BE49-F238E27FC236}">
                <a16:creationId xmlns:a16="http://schemas.microsoft.com/office/drawing/2014/main" id="{525FC0A7-5788-4227-94D3-4EC515D2CFCA}"/>
              </a:ext>
            </a:extLst>
          </p:cNvPr>
          <p:cNvSpPr txBox="1"/>
          <p:nvPr/>
        </p:nvSpPr>
        <p:spPr>
          <a:xfrm>
            <a:off x="5762387" y="2399452"/>
            <a:ext cx="19928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FR" sz="1400" b="1" spc="200" dirty="0">
                <a:latin typeface="Roboto" pitchFamily="2" charset="0"/>
                <a:ea typeface="Roboto" pitchFamily="2" charset="0"/>
              </a:rPr>
              <a:t>Monitoring des valeurs physiques sur tablette</a:t>
            </a:r>
            <a:endParaRPr lang="fr-FR" sz="1400" spc="30" dirty="0">
              <a:latin typeface="Roboto" pitchFamily="2" charset="0"/>
              <a:ea typeface="Roboto" pitchFamily="2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DD8DD23-B930-4062-BC11-56EA55342483}"/>
              </a:ext>
            </a:extLst>
          </p:cNvPr>
          <p:cNvCxnSpPr>
            <a:cxnSpLocks/>
          </p:cNvCxnSpPr>
          <p:nvPr/>
        </p:nvCxnSpPr>
        <p:spPr>
          <a:xfrm>
            <a:off x="8045384" y="2874078"/>
            <a:ext cx="64750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Ellipse 26">
            <a:extLst>
              <a:ext uri="{FF2B5EF4-FFF2-40B4-BE49-F238E27FC236}">
                <a16:creationId xmlns:a16="http://schemas.microsoft.com/office/drawing/2014/main" id="{8E1410CD-3C28-4C32-A574-A892C693F846}"/>
              </a:ext>
            </a:extLst>
          </p:cNvPr>
          <p:cNvSpPr/>
          <p:nvPr/>
        </p:nvSpPr>
        <p:spPr>
          <a:xfrm>
            <a:off x="10279489" y="2037564"/>
            <a:ext cx="289165" cy="289165"/>
          </a:xfrm>
          <a:prstGeom prst="ellipse">
            <a:avLst/>
          </a:prstGeom>
          <a:solidFill>
            <a:srgbClr val="EC34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latin typeface="Roboto" pitchFamily="2" charset="0"/>
                <a:ea typeface="Roboto" pitchFamily="2" charset="0"/>
              </a:rPr>
              <a:t>3</a:t>
            </a:r>
          </a:p>
        </p:txBody>
      </p:sp>
      <p:sp>
        <p:nvSpPr>
          <p:cNvPr id="18" name="Ellipse 28">
            <a:extLst>
              <a:ext uri="{FF2B5EF4-FFF2-40B4-BE49-F238E27FC236}">
                <a16:creationId xmlns:a16="http://schemas.microsoft.com/office/drawing/2014/main" id="{2BB01EDE-0A91-4281-8ABC-2C9EBEF87680}"/>
              </a:ext>
            </a:extLst>
          </p:cNvPr>
          <p:cNvSpPr/>
          <p:nvPr/>
        </p:nvSpPr>
        <p:spPr>
          <a:xfrm>
            <a:off x="3537353" y="2040711"/>
            <a:ext cx="289165" cy="289165"/>
          </a:xfrm>
          <a:prstGeom prst="ellipse">
            <a:avLst/>
          </a:prstGeom>
          <a:solidFill>
            <a:srgbClr val="EC34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latin typeface="Roboto" pitchFamily="2" charset="0"/>
                <a:ea typeface="Roboto" pitchFamily="2" charset="0"/>
              </a:rPr>
              <a:t>1</a:t>
            </a:r>
          </a:p>
        </p:txBody>
      </p:sp>
      <p:sp>
        <p:nvSpPr>
          <p:cNvPr id="19" name="Ellipse 29">
            <a:extLst>
              <a:ext uri="{FF2B5EF4-FFF2-40B4-BE49-F238E27FC236}">
                <a16:creationId xmlns:a16="http://schemas.microsoft.com/office/drawing/2014/main" id="{CE275E77-4AB5-4A4A-8BC8-9A348B894881}"/>
              </a:ext>
            </a:extLst>
          </p:cNvPr>
          <p:cNvSpPr/>
          <p:nvPr/>
        </p:nvSpPr>
        <p:spPr>
          <a:xfrm>
            <a:off x="6597196" y="2040711"/>
            <a:ext cx="289165" cy="289165"/>
          </a:xfrm>
          <a:prstGeom prst="ellipse">
            <a:avLst/>
          </a:prstGeom>
          <a:solidFill>
            <a:srgbClr val="EC34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latin typeface="Roboto" pitchFamily="2" charset="0"/>
                <a:ea typeface="Roboto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18489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46AC72-390F-4E5E-A5A3-A927A094A0A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sz="2800" b="1" dirty="0">
                <a:solidFill>
                  <a:srgbClr val="EE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Une visualisation </a:t>
            </a:r>
            <a:r>
              <a:rPr lang="fr-FR" sz="2800" b="1" dirty="0">
                <a:latin typeface="Roboto" panose="02000000000000000000" pitchFamily="2" charset="0"/>
                <a:ea typeface="Roboto" panose="02000000000000000000" pitchFamily="2" charset="0"/>
              </a:rPr>
              <a:t>en temps-réel des valeurs </a:t>
            </a:r>
            <a:r>
              <a:rPr lang="fr-FR" sz="28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physiques environnementales </a:t>
            </a:r>
          </a:p>
          <a:p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7F7A95-7C4B-4DA3-AC2B-AA063FE57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7" name="Image 2">
            <a:extLst>
              <a:ext uri="{FF2B5EF4-FFF2-40B4-BE49-F238E27FC236}">
                <a16:creationId xmlns:a16="http://schemas.microsoft.com/office/drawing/2014/main" id="{BBA0B10C-A494-41C1-A8C9-64FCA7D0E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20" y="2694180"/>
            <a:ext cx="5608323" cy="3341799"/>
          </a:xfrm>
          <a:prstGeom prst="rect">
            <a:avLst/>
          </a:prstGeom>
        </p:spPr>
      </p:pic>
      <p:pic>
        <p:nvPicPr>
          <p:cNvPr id="9" name="Image 6">
            <a:extLst>
              <a:ext uri="{FF2B5EF4-FFF2-40B4-BE49-F238E27FC236}">
                <a16:creationId xmlns:a16="http://schemas.microsoft.com/office/drawing/2014/main" id="{5E6BD527-EE6C-4B70-A7A4-A2F247BC67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932" y="2694181"/>
            <a:ext cx="5608324" cy="3341800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0F9B6282-593C-4E73-A688-AA73435803F0}"/>
              </a:ext>
            </a:extLst>
          </p:cNvPr>
          <p:cNvSpPr txBox="1"/>
          <p:nvPr/>
        </p:nvSpPr>
        <p:spPr>
          <a:xfrm>
            <a:off x="621066" y="2112466"/>
            <a:ext cx="10920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</a:rPr>
              <a:t>Un accès direct, depuis la tablette, aux mesures souhaitées (jusqu’à 16 points de mesure)  </a:t>
            </a:r>
          </a:p>
        </p:txBody>
      </p:sp>
    </p:spTree>
    <p:extLst>
      <p:ext uri="{BB962C8B-B14F-4D97-AF65-F5344CB8AC3E}">
        <p14:creationId xmlns:p14="http://schemas.microsoft.com/office/powerpoint/2010/main" val="221955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B145E4-91E3-441C-A863-1A9007A7AD4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fr-FR" sz="2800" b="1" dirty="0">
                <a:solidFill>
                  <a:srgbClr val="EE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Une plateforme agile, simple </a:t>
            </a:r>
            <a:r>
              <a:rPr lang="fr-FR" sz="2800" b="1" dirty="0">
                <a:latin typeface="Roboto" panose="02000000000000000000" pitchFamily="2" charset="0"/>
                <a:ea typeface="Roboto" panose="02000000000000000000" pitchFamily="2" charset="0"/>
              </a:rPr>
              <a:t>permettant </a:t>
            </a:r>
            <a:r>
              <a:rPr lang="fr-FR" sz="28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d’ajouter et de suivre tous types de capteurs</a:t>
            </a:r>
          </a:p>
          <a:p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1A1F18-E7AF-4890-894A-0A1222C73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0E312DCB-18C2-4239-B70E-B05058FFA8B8}"/>
              </a:ext>
            </a:extLst>
          </p:cNvPr>
          <p:cNvSpPr txBox="1"/>
          <p:nvPr/>
        </p:nvSpPr>
        <p:spPr>
          <a:xfrm>
            <a:off x="8557328" y="2440694"/>
            <a:ext cx="29017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</a:rPr>
              <a:t>ProcessTrak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</a:rPr>
              <a:t> est un système protéiforme s’adaptant à n’importe quelle valeur que l’on souhaite suivre dans le temps. </a:t>
            </a:r>
          </a:p>
          <a:p>
            <a:pPr algn="just"/>
            <a:endParaRPr lang="fr-FR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/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</a:rPr>
              <a:t>Il suffit d’ajouter le type de capteur et la valeur que l’on souhaite suivre. </a:t>
            </a:r>
          </a:p>
          <a:p>
            <a:pPr algn="just"/>
            <a:endParaRPr lang="fr-FR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/>
            <a:endParaRPr lang="fr-FR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Image 5">
            <a:extLst>
              <a:ext uri="{FF2B5EF4-FFF2-40B4-BE49-F238E27FC236}">
                <a16:creationId xmlns:a16="http://schemas.microsoft.com/office/drawing/2014/main" id="{7584EC8E-56A8-4347-87ED-13CBCB4D3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74" y="1906778"/>
            <a:ext cx="7726001" cy="40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5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1FC860-11DA-4210-9C52-CCCC65CFD9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5991" y="446988"/>
            <a:ext cx="9784187" cy="1309688"/>
          </a:xfrm>
        </p:spPr>
        <p:txBody>
          <a:bodyPr>
            <a:normAutofit fontScale="85000" lnSpcReduction="10000"/>
          </a:bodyPr>
          <a:lstStyle/>
          <a:p>
            <a:r>
              <a:rPr lang="fr-FR" sz="4400" b="1" dirty="0">
                <a:solidFill>
                  <a:srgbClr val="EE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 historique des mesures </a:t>
            </a:r>
            <a:r>
              <a:rPr lang="fr-FR" sz="4400" b="1" dirty="0">
                <a:latin typeface="Roboto" panose="02000000000000000000" pitchFamily="2" charset="0"/>
                <a:ea typeface="Roboto" panose="02000000000000000000" pitchFamily="2" charset="0"/>
              </a:rPr>
              <a:t>performant,</a:t>
            </a:r>
            <a:r>
              <a:rPr lang="fr-FR" sz="4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permettant de suivre l’évolution des process</a:t>
            </a:r>
          </a:p>
          <a:p>
            <a:endParaRPr lang="fr-FR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E1C6A7-2C8F-46EA-9F7D-64383B9A7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5" name="Image 2">
            <a:extLst>
              <a:ext uri="{FF2B5EF4-FFF2-40B4-BE49-F238E27FC236}">
                <a16:creationId xmlns:a16="http://schemas.microsoft.com/office/drawing/2014/main" id="{8A9A9AA4-3281-48F3-BAF8-D1139948C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996" y="2268067"/>
            <a:ext cx="6850007" cy="385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98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9B5ED0-6DD7-4D82-B8EC-1D5EC5881A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fr-FR" sz="4000" b="1" dirty="0">
                <a:solidFill>
                  <a:srgbClr val="EE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Les avantages de</a:t>
            </a:r>
          </a:p>
          <a:p>
            <a:r>
              <a:rPr lang="fr-FR" sz="40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ProcessTrak</a:t>
            </a:r>
            <a:endParaRPr lang="fr-FR" sz="40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fr-FR" sz="40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61B1B14-D45D-4BA4-B509-F80178070A5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31596" r="31596"/>
          <a:stretch>
            <a:fillRect/>
          </a:stretch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49893-F0BF-490D-9ECD-A245E487A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2203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C58F7E7-7892-4594-912A-87D36CA3092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5504" r="15504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BD5AD1-0DCB-4E80-BE56-1923AE4DF43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5457" y="539626"/>
            <a:ext cx="4861811" cy="1309688"/>
          </a:xfrm>
        </p:spPr>
        <p:txBody>
          <a:bodyPr>
            <a:normAutofit lnSpcReduction="10000"/>
          </a:bodyPr>
          <a:lstStyle/>
          <a:p>
            <a:r>
              <a:rPr lang="fr-FR" sz="4400" b="1" dirty="0">
                <a:solidFill>
                  <a:srgbClr val="EE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Les avantages de</a:t>
            </a:r>
          </a:p>
          <a:p>
            <a:r>
              <a:rPr lang="fr-FR" sz="44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ProcessTrak</a:t>
            </a:r>
            <a:endParaRPr lang="fr-FR" sz="44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68028E-7E04-48E8-9824-5A06D439097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82407" y="2543415"/>
            <a:ext cx="4688625" cy="377495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Restitution en temps-réel des valeurs physiques environnementales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Optimisation des process : permettre la création de modèles statistiques prédictifs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Adaptable  à tous types de capteurs </a:t>
            </a:r>
          </a:p>
          <a:p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Jusqu’à 16 entrées (capteurs) par système</a:t>
            </a:r>
          </a:p>
          <a:p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Alarmes et seuils d’alertes pour votre appareil productif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Récupération automatisée via OPC UA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Corrélation avec les données performance (</a:t>
            </a:r>
            <a:r>
              <a:rPr lang="fr-FR" sz="1400" dirty="0" err="1"/>
              <a:t>PerfTrak</a:t>
            </a:r>
            <a:r>
              <a:rPr lang="fr-FR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Implication des opérateurs dans la remontée des causes de non-performance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Prix compétitif</a:t>
            </a:r>
          </a:p>
          <a:p>
            <a:endParaRPr lang="fr-FR" sz="1400" dirty="0"/>
          </a:p>
          <a:p>
            <a:endParaRPr lang="fr-FR" sz="1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96B93-2A64-41C9-BF26-032D99E25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5954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322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2A3184B-5D2B-4C3B-8E27-FCA687DDD0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1600" dirty="0">
                <a:latin typeface="Roboto" pitchFamily="2" charset="0"/>
                <a:ea typeface="Roboto" pitchFamily="2" charset="0"/>
              </a:rPr>
              <a:t>1. TEEPTRAK :</a:t>
            </a:r>
            <a:r>
              <a:rPr lang="fr-FR" sz="1600" spc="30" dirty="0">
                <a:latin typeface="Roboto" pitchFamily="2" charset="0"/>
                <a:ea typeface="Roboto" pitchFamily="2" charset="0"/>
              </a:rPr>
              <a:t>Qui sommes-nous ?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63B7EA-D1F6-4536-997A-AE39F69924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sz="160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- PAGE 04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DC9E980-1737-41DF-979E-1AA407FD4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B890350-CF1D-45A4-B82F-9DBB3722E13F}"/>
              </a:ext>
            </a:extLst>
          </p:cNvPr>
          <p:cNvSpPr txBox="1"/>
          <p:nvPr/>
        </p:nvSpPr>
        <p:spPr>
          <a:xfrm>
            <a:off x="7517440" y="2229698"/>
            <a:ext cx="32960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Roboto" panose="02000000000000000000" pitchFamily="2" charset="0"/>
                <a:ea typeface="Roboto" panose="02000000000000000000" pitchFamily="2" charset="0"/>
              </a:rPr>
              <a:t>2. 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Les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</a:rPr>
              <a:t>problématiques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</a:rPr>
              <a:t>auxquelles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</a:rPr>
              <a:t>répond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</a:rPr>
              <a:t>ProcessTrak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fr-FR" sz="1600" dirty="0">
                <a:solidFill>
                  <a:srgbClr val="EC342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PAGE 08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1938288-F32A-4442-8BC0-93FFFBB467DF}"/>
              </a:ext>
            </a:extLst>
          </p:cNvPr>
          <p:cNvSpPr txBox="1"/>
          <p:nvPr/>
        </p:nvSpPr>
        <p:spPr>
          <a:xfrm>
            <a:off x="7517440" y="3266136"/>
            <a:ext cx="30828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Roboto" panose="02000000000000000000" pitchFamily="2" charset="0"/>
                <a:ea typeface="Roboto" panose="02000000000000000000" pitchFamily="2" charset="0"/>
              </a:rPr>
              <a:t>3. Principes de fonctionnement </a:t>
            </a:r>
          </a:p>
          <a:p>
            <a:r>
              <a:rPr lang="fr-FR" sz="160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- PAGE 10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87CF094-F792-410C-85E7-EAB92B4206C0}"/>
              </a:ext>
            </a:extLst>
          </p:cNvPr>
          <p:cNvSpPr txBox="1"/>
          <p:nvPr/>
        </p:nvSpPr>
        <p:spPr>
          <a:xfrm>
            <a:off x="7517440" y="4224279"/>
            <a:ext cx="3207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Roboto" panose="02000000000000000000" pitchFamily="2" charset="0"/>
                <a:ea typeface="Roboto" panose="02000000000000000000" pitchFamily="2" charset="0"/>
              </a:rPr>
              <a:t>4. Les avantages de </a:t>
            </a:r>
            <a:r>
              <a:rPr lang="fr-FR" sz="1600" dirty="0" err="1">
                <a:latin typeface="Roboto" panose="02000000000000000000" pitchFamily="2" charset="0"/>
                <a:ea typeface="Roboto" panose="02000000000000000000" pitchFamily="2" charset="0"/>
              </a:rPr>
              <a:t>ProcessTrak</a:t>
            </a:r>
            <a:endParaRPr lang="fr-FR" sz="1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fr-FR" sz="1600" dirty="0">
                <a:solidFill>
                  <a:srgbClr val="EC342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</a:t>
            </a:r>
            <a:r>
              <a:rPr lang="fr-FR" sz="1600">
                <a:solidFill>
                  <a:srgbClr val="EC342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PAGE 15</a:t>
            </a:r>
            <a:endParaRPr lang="fr-FR" sz="1600" dirty="0">
              <a:solidFill>
                <a:srgbClr val="EC342C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DBDF102-6040-4F9D-B7A1-AC07E0963C08}"/>
              </a:ext>
            </a:extLst>
          </p:cNvPr>
          <p:cNvSpPr/>
          <p:nvPr/>
        </p:nvSpPr>
        <p:spPr>
          <a:xfrm>
            <a:off x="6935287" y="2319364"/>
            <a:ext cx="188326" cy="188326"/>
          </a:xfrm>
          <a:prstGeom prst="ellipse">
            <a:avLst/>
          </a:prstGeom>
          <a:solidFill>
            <a:srgbClr val="C6C6C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2657C16-F1FC-4F4C-9461-0526D18DF3C1}"/>
              </a:ext>
            </a:extLst>
          </p:cNvPr>
          <p:cNvSpPr/>
          <p:nvPr/>
        </p:nvSpPr>
        <p:spPr>
          <a:xfrm>
            <a:off x="6935287" y="3350748"/>
            <a:ext cx="188326" cy="188326"/>
          </a:xfrm>
          <a:prstGeom prst="ellipse">
            <a:avLst/>
          </a:prstGeom>
          <a:solidFill>
            <a:srgbClr val="C6C6C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CAAE4B5-567F-414C-87A7-F6D12C78A7C7}"/>
              </a:ext>
            </a:extLst>
          </p:cNvPr>
          <p:cNvSpPr/>
          <p:nvPr/>
        </p:nvSpPr>
        <p:spPr>
          <a:xfrm>
            <a:off x="6935287" y="4311195"/>
            <a:ext cx="188326" cy="188326"/>
          </a:xfrm>
          <a:prstGeom prst="ellipse">
            <a:avLst/>
          </a:prstGeom>
          <a:solidFill>
            <a:srgbClr val="C6C6C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C6C6C6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207409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FE4452E-8C7A-406E-9B60-79AABA3CA2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4000" b="1" spc="3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TEEPTRAK</a:t>
            </a:r>
          </a:p>
          <a:p>
            <a:pPr marL="0" indent="0">
              <a:buNone/>
            </a:pPr>
            <a:r>
              <a:rPr lang="fr-FR" sz="4000" b="1" spc="3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itchFamily="2" charset="0"/>
                <a:ea typeface="Roboto" pitchFamily="2" charset="0"/>
              </a:rPr>
              <a:t>Qui sommes-nous?</a:t>
            </a:r>
          </a:p>
          <a:p>
            <a:endParaRPr lang="fr-FR" sz="4000" dirty="0"/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4BEACD97-5620-4AF6-BCF6-8C34E1A5A32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28909" r="28909"/>
          <a:stretch>
            <a:fillRect/>
          </a:stretch>
        </p:blipFill>
        <p:spPr/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BDB6C6B-179F-455E-9E8C-4D164360C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5049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F821B9D-0B34-48D3-AEFD-0F3F28025B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TEEPTRAK 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aujourd’hui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8BCAB2-AB61-4431-AF62-E26C2494E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F3424F3-9A10-4350-8472-7A89F18FBA8A}"/>
              </a:ext>
            </a:extLst>
          </p:cNvPr>
          <p:cNvSpPr txBox="1"/>
          <p:nvPr/>
        </p:nvSpPr>
        <p:spPr>
          <a:xfrm>
            <a:off x="477520" y="4947298"/>
            <a:ext cx="26528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Fondée en 2014</a:t>
            </a:r>
          </a:p>
          <a:p>
            <a:pPr algn="ctr"/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Commercialisation </a:t>
            </a:r>
          </a:p>
          <a:p>
            <a:pPr algn="ctr"/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depuis mi-2016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235C743-9D4D-4342-9A92-B6C6C62B4EBA}"/>
              </a:ext>
            </a:extLst>
          </p:cNvPr>
          <p:cNvSpPr txBox="1"/>
          <p:nvPr/>
        </p:nvSpPr>
        <p:spPr>
          <a:xfrm>
            <a:off x="3511203" y="4943268"/>
            <a:ext cx="251066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30 employés</a:t>
            </a:r>
          </a:p>
          <a:p>
            <a:pPr algn="ctr"/>
            <a:r>
              <a:rPr lang="fr-FR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2 bureaux</a:t>
            </a:r>
          </a:p>
          <a:p>
            <a:pPr algn="ctr"/>
            <a:r>
              <a:rPr lang="fr-FR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France / Chine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9885516-9432-4598-A8E9-D3ACD022A2C7}"/>
              </a:ext>
            </a:extLst>
          </p:cNvPr>
          <p:cNvSpPr txBox="1"/>
          <p:nvPr/>
        </p:nvSpPr>
        <p:spPr>
          <a:xfrm>
            <a:off x="6532780" y="4949541"/>
            <a:ext cx="202606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Croissance :</a:t>
            </a:r>
          </a:p>
          <a:p>
            <a:pPr algn="ctr"/>
            <a:r>
              <a:rPr lang="fr-FR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 </a:t>
            </a:r>
            <a:r>
              <a:rPr lang="fr-F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+200% </a:t>
            </a:r>
          </a:p>
          <a:p>
            <a:pPr algn="ctr"/>
            <a:r>
              <a:rPr lang="fr-F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par an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F8D5C5A-CBD4-4A0A-AD19-7F966A479BD7}"/>
              </a:ext>
            </a:extLst>
          </p:cNvPr>
          <p:cNvSpPr txBox="1"/>
          <p:nvPr/>
        </p:nvSpPr>
        <p:spPr>
          <a:xfrm>
            <a:off x="9060381" y="4949541"/>
            <a:ext cx="26528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Levée de fonds</a:t>
            </a:r>
          </a:p>
          <a:p>
            <a:pPr algn="ctr"/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De 3 millions d’euros</a:t>
            </a:r>
          </a:p>
          <a:p>
            <a:pPr algn="ctr"/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En 2020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5322C7B-184C-41C3-8345-C8EE91BDA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647" y="2499360"/>
            <a:ext cx="1571170" cy="157117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3B92E16-2EDE-4122-9619-E3D918F22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979" y="2399757"/>
            <a:ext cx="1843951" cy="184395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91DF77-77EA-4D18-8FCE-A46CB6C9B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5111" y="2398653"/>
            <a:ext cx="1766261" cy="176626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D4308E1-3E2E-4016-8A92-E45F19966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3158" y="2464583"/>
            <a:ext cx="1700331" cy="170033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0308943-F1B8-48B2-B7DA-D2EA18AC8A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7800" y="2569954"/>
            <a:ext cx="178430" cy="170033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0CB71BE-709B-4D49-99D3-080143BD03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5656" y="2569954"/>
            <a:ext cx="178430" cy="1700331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C2B167DF-1F27-4C23-BDC1-696874B851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3512" y="2569954"/>
            <a:ext cx="178430" cy="1700331"/>
          </a:xfrm>
          <a:prstGeom prst="rect">
            <a:avLst/>
          </a:prstGeom>
        </p:spPr>
      </p:pic>
      <p:sp>
        <p:nvSpPr>
          <p:cNvPr id="28" name="Ellipse 27">
            <a:extLst>
              <a:ext uri="{FF2B5EF4-FFF2-40B4-BE49-F238E27FC236}">
                <a16:creationId xmlns:a16="http://schemas.microsoft.com/office/drawing/2014/main" id="{5B2F3916-5930-48CA-A3F8-76619E4338EB}"/>
              </a:ext>
            </a:extLst>
          </p:cNvPr>
          <p:cNvSpPr/>
          <p:nvPr/>
        </p:nvSpPr>
        <p:spPr>
          <a:xfrm>
            <a:off x="7339614" y="4394147"/>
            <a:ext cx="289165" cy="289165"/>
          </a:xfrm>
          <a:prstGeom prst="ellipse">
            <a:avLst/>
          </a:prstGeom>
          <a:solidFill>
            <a:srgbClr val="EC34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latin typeface="Roboto" pitchFamily="2" charset="0"/>
                <a:ea typeface="Roboto" pitchFamily="2" charset="0"/>
              </a:rPr>
              <a:t>3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D519570-A5F3-4771-86F8-C9C0DC56D64C}"/>
              </a:ext>
            </a:extLst>
          </p:cNvPr>
          <p:cNvSpPr/>
          <p:nvPr/>
        </p:nvSpPr>
        <p:spPr>
          <a:xfrm>
            <a:off x="10245207" y="4371287"/>
            <a:ext cx="289165" cy="289165"/>
          </a:xfrm>
          <a:prstGeom prst="ellipse">
            <a:avLst/>
          </a:prstGeom>
          <a:solidFill>
            <a:srgbClr val="EC34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latin typeface="Roboto" pitchFamily="2" charset="0"/>
                <a:ea typeface="Roboto" pitchFamily="2" charset="0"/>
              </a:rPr>
              <a:t>4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00F1A75A-5E4F-4205-AE10-E6223B74C695}"/>
              </a:ext>
            </a:extLst>
          </p:cNvPr>
          <p:cNvSpPr/>
          <p:nvPr/>
        </p:nvSpPr>
        <p:spPr>
          <a:xfrm>
            <a:off x="1619725" y="4394147"/>
            <a:ext cx="289165" cy="289165"/>
          </a:xfrm>
          <a:prstGeom prst="ellipse">
            <a:avLst/>
          </a:prstGeom>
          <a:solidFill>
            <a:srgbClr val="EC34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latin typeface="Roboto" pitchFamily="2" charset="0"/>
                <a:ea typeface="Roboto" pitchFamily="2" charset="0"/>
              </a:rPr>
              <a:t>1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C9DF4B4-78BA-4FAC-AD65-2D53B1849557}"/>
              </a:ext>
            </a:extLst>
          </p:cNvPr>
          <p:cNvSpPr/>
          <p:nvPr/>
        </p:nvSpPr>
        <p:spPr>
          <a:xfrm>
            <a:off x="4618555" y="4394146"/>
            <a:ext cx="289165" cy="289165"/>
          </a:xfrm>
          <a:prstGeom prst="ellipse">
            <a:avLst/>
          </a:prstGeom>
          <a:solidFill>
            <a:srgbClr val="EC34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latin typeface="Roboto" pitchFamily="2" charset="0"/>
                <a:ea typeface="Roboto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51079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BC2B5F9-B542-4849-8AA9-837A5D9018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5" t="14388" r="9036" b="11112"/>
          <a:stretch/>
        </p:blipFill>
        <p:spPr>
          <a:xfrm>
            <a:off x="0" y="0"/>
            <a:ext cx="12192000" cy="646074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6804B47-6DC9-47F9-895F-1139856CDC69}"/>
              </a:ext>
            </a:extLst>
          </p:cNvPr>
          <p:cNvSpPr txBox="1"/>
          <p:nvPr/>
        </p:nvSpPr>
        <p:spPr>
          <a:xfrm>
            <a:off x="477520" y="2515785"/>
            <a:ext cx="56422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150 usines clientes</a:t>
            </a:r>
          </a:p>
          <a:p>
            <a:r>
              <a:rPr lang="fr-F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sur 4 continents </a:t>
            </a:r>
          </a:p>
          <a:p>
            <a:r>
              <a:rPr lang="fr-F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 la PME aux grands groupes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5F2A1F7-034C-46FB-96E0-3513CFDAC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2533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C9E985B-01B7-404B-ABA3-067C5B00CEC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b="1" spc="3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Les défis </a:t>
            </a:r>
            <a:r>
              <a:rPr lang="fr-FR" b="1" spc="3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itchFamily="2" charset="0"/>
                <a:ea typeface="Roboto" pitchFamily="2" charset="0"/>
              </a:rPr>
              <a:t>auxquels </a:t>
            </a:r>
            <a:br>
              <a:rPr lang="fr-FR" b="1" spc="3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itchFamily="2" charset="0"/>
                <a:ea typeface="Roboto" pitchFamily="2" charset="0"/>
              </a:rPr>
            </a:br>
            <a:r>
              <a:rPr lang="fr-FR" b="1" spc="3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itchFamily="2" charset="0"/>
                <a:ea typeface="Roboto" pitchFamily="2" charset="0"/>
              </a:rPr>
              <a:t>TEEPTRAK répond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164AFB-0407-4987-B6AB-FCD4F3BBA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F44BAE5-D010-4ADB-B6E2-1CAAB282A780}"/>
              </a:ext>
            </a:extLst>
          </p:cNvPr>
          <p:cNvSpPr txBox="1"/>
          <p:nvPr/>
        </p:nvSpPr>
        <p:spPr>
          <a:xfrm>
            <a:off x="1078487" y="2577736"/>
            <a:ext cx="3797835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1400" b="1" spc="20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MANQUE DE RIGUEUR</a:t>
            </a:r>
          </a:p>
          <a:p>
            <a:pPr>
              <a:spcBef>
                <a:spcPts val="600"/>
              </a:spcBef>
            </a:pPr>
            <a:r>
              <a:rPr lang="fr-FR" sz="1400" spc="30" dirty="0">
                <a:latin typeface="Roboto" pitchFamily="2" charset="0"/>
                <a:ea typeface="Roboto" pitchFamily="2" charset="0"/>
              </a:rPr>
              <a:t>Pas de mesure de performance</a:t>
            </a:r>
            <a:br>
              <a:rPr lang="fr-FR" sz="1400" spc="30" dirty="0">
                <a:latin typeface="Roboto" pitchFamily="2" charset="0"/>
                <a:ea typeface="Roboto" pitchFamily="2" charset="0"/>
              </a:rPr>
            </a:br>
            <a:r>
              <a:rPr lang="fr-FR" sz="1400" spc="30" dirty="0">
                <a:latin typeface="Roboto" pitchFamily="2" charset="0"/>
                <a:ea typeface="Roboto" pitchFamily="2" charset="0"/>
              </a:rPr>
              <a:t>Pertes de performances non-répertoriées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9CC7975-0E03-4A43-B4C4-62453DF9A9A9}"/>
              </a:ext>
            </a:extLst>
          </p:cNvPr>
          <p:cNvSpPr txBox="1"/>
          <p:nvPr/>
        </p:nvSpPr>
        <p:spPr>
          <a:xfrm>
            <a:off x="5796487" y="2577736"/>
            <a:ext cx="253788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1400" b="1" spc="20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ABSENCE D’OUTILS</a:t>
            </a:r>
          </a:p>
          <a:p>
            <a:pPr>
              <a:spcBef>
                <a:spcPts val="600"/>
              </a:spcBef>
            </a:pPr>
            <a:r>
              <a:rPr lang="fr-FR" sz="1400" spc="30" dirty="0" err="1">
                <a:latin typeface="Roboto" pitchFamily="2" charset="0"/>
                <a:ea typeface="Roboto" pitchFamily="2" charset="0"/>
              </a:rPr>
              <a:t>Reporting</a:t>
            </a:r>
            <a:r>
              <a:rPr lang="fr-FR" sz="1400" spc="30" dirty="0">
                <a:latin typeface="Roboto" pitchFamily="2" charset="0"/>
                <a:ea typeface="Roboto" pitchFamily="2" charset="0"/>
              </a:rPr>
              <a:t> chronophage </a:t>
            </a:r>
            <a:br>
              <a:rPr lang="fr-FR" sz="1400" spc="30" dirty="0">
                <a:latin typeface="Roboto" pitchFamily="2" charset="0"/>
                <a:ea typeface="Roboto" pitchFamily="2" charset="0"/>
              </a:rPr>
            </a:br>
            <a:r>
              <a:rPr lang="fr-FR" sz="1400" spc="30" dirty="0">
                <a:latin typeface="Roboto" pitchFamily="2" charset="0"/>
                <a:ea typeface="Roboto" pitchFamily="2" charset="0"/>
              </a:rPr>
              <a:t>KPIS pas toujours objectifs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9776910-6704-48BE-A757-4D9B1DB0F571}"/>
              </a:ext>
            </a:extLst>
          </p:cNvPr>
          <p:cNvSpPr txBox="1"/>
          <p:nvPr/>
        </p:nvSpPr>
        <p:spPr>
          <a:xfrm>
            <a:off x="1078487" y="3927330"/>
            <a:ext cx="2814232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1400" b="1" spc="20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IMMOBILISME</a:t>
            </a:r>
          </a:p>
          <a:p>
            <a:pPr>
              <a:spcBef>
                <a:spcPts val="600"/>
              </a:spcBef>
            </a:pPr>
            <a:r>
              <a:rPr lang="fr-FR" sz="1400" spc="30" dirty="0">
                <a:latin typeface="Roboto" pitchFamily="2" charset="0"/>
                <a:ea typeface="Roboto" pitchFamily="2" charset="0"/>
              </a:rPr>
              <a:t>Productivité devenue critique </a:t>
            </a:r>
            <a:br>
              <a:rPr lang="fr-FR" sz="1400" spc="30" dirty="0">
                <a:latin typeface="Roboto" pitchFamily="2" charset="0"/>
                <a:ea typeface="Roboto" pitchFamily="2" charset="0"/>
              </a:rPr>
            </a:br>
            <a:r>
              <a:rPr lang="fr-FR" sz="1400" spc="30" dirty="0">
                <a:latin typeface="Roboto" pitchFamily="2" charset="0"/>
                <a:ea typeface="Roboto" pitchFamily="2" charset="0"/>
              </a:rPr>
              <a:t>Besoin d’amélioration continue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F31B025-F2EB-4477-81D1-F82489A950BD}"/>
              </a:ext>
            </a:extLst>
          </p:cNvPr>
          <p:cNvSpPr txBox="1"/>
          <p:nvPr/>
        </p:nvSpPr>
        <p:spPr>
          <a:xfrm>
            <a:off x="5796487" y="3956363"/>
            <a:ext cx="2651688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1400" b="1" spc="20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PRESSION FINANCIERE </a:t>
            </a:r>
          </a:p>
          <a:p>
            <a:pPr>
              <a:spcBef>
                <a:spcPts val="600"/>
              </a:spcBef>
            </a:pPr>
            <a:r>
              <a:rPr lang="fr-FR" sz="1400" spc="30" dirty="0">
                <a:latin typeface="Roboto" pitchFamily="2" charset="0"/>
                <a:ea typeface="Roboto" pitchFamily="2" charset="0"/>
              </a:rPr>
              <a:t>Marges sous pression </a:t>
            </a:r>
            <a:br>
              <a:rPr lang="fr-FR" sz="1400" spc="30" dirty="0">
                <a:latin typeface="Roboto" pitchFamily="2" charset="0"/>
                <a:ea typeface="Roboto" pitchFamily="2" charset="0"/>
              </a:rPr>
            </a:br>
            <a:r>
              <a:rPr lang="fr-FR" sz="1400" spc="30" dirty="0">
                <a:latin typeface="Roboto" pitchFamily="2" charset="0"/>
                <a:ea typeface="Roboto" pitchFamily="2" charset="0"/>
              </a:rPr>
              <a:t>Augmentation des salaires </a:t>
            </a:r>
          </a:p>
        </p:txBody>
      </p:sp>
      <p:sp>
        <p:nvSpPr>
          <p:cNvPr id="14" name="Signe de multiplication 13">
            <a:extLst>
              <a:ext uri="{FF2B5EF4-FFF2-40B4-BE49-F238E27FC236}">
                <a16:creationId xmlns:a16="http://schemas.microsoft.com/office/drawing/2014/main" id="{945F8D73-782C-4BB4-9F9F-21661ED7D43A}"/>
              </a:ext>
            </a:extLst>
          </p:cNvPr>
          <p:cNvSpPr/>
          <p:nvPr/>
        </p:nvSpPr>
        <p:spPr>
          <a:xfrm>
            <a:off x="842499" y="2944653"/>
            <a:ext cx="168789" cy="176533"/>
          </a:xfrm>
          <a:prstGeom prst="mathMultiply">
            <a:avLst/>
          </a:prstGeom>
          <a:solidFill>
            <a:srgbClr val="EC342C"/>
          </a:solidFill>
          <a:ln>
            <a:solidFill>
              <a:srgbClr val="EC34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Signe de multiplication 15">
            <a:extLst>
              <a:ext uri="{FF2B5EF4-FFF2-40B4-BE49-F238E27FC236}">
                <a16:creationId xmlns:a16="http://schemas.microsoft.com/office/drawing/2014/main" id="{644F33C4-9272-42D5-924B-6604993E7728}"/>
              </a:ext>
            </a:extLst>
          </p:cNvPr>
          <p:cNvSpPr/>
          <p:nvPr/>
        </p:nvSpPr>
        <p:spPr>
          <a:xfrm>
            <a:off x="842499" y="3160721"/>
            <a:ext cx="168789" cy="176533"/>
          </a:xfrm>
          <a:prstGeom prst="mathMultiply">
            <a:avLst/>
          </a:prstGeom>
          <a:solidFill>
            <a:srgbClr val="EC342C"/>
          </a:solidFill>
          <a:ln>
            <a:solidFill>
              <a:srgbClr val="EC34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5FBDE1F-DDB3-4A91-82BE-5BEE0442F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983" y="5493020"/>
            <a:ext cx="57797" cy="550772"/>
          </a:xfrm>
          <a:prstGeom prst="rect">
            <a:avLst/>
          </a:prstGeom>
        </p:spPr>
      </p:pic>
      <p:sp>
        <p:nvSpPr>
          <p:cNvPr id="20" name="Signe de multiplication 19">
            <a:extLst>
              <a:ext uri="{FF2B5EF4-FFF2-40B4-BE49-F238E27FC236}">
                <a16:creationId xmlns:a16="http://schemas.microsoft.com/office/drawing/2014/main" id="{A4BBE744-D678-4697-8F50-1C7A8CA6C77A}"/>
              </a:ext>
            </a:extLst>
          </p:cNvPr>
          <p:cNvSpPr/>
          <p:nvPr/>
        </p:nvSpPr>
        <p:spPr>
          <a:xfrm>
            <a:off x="5570545" y="2931155"/>
            <a:ext cx="168789" cy="176533"/>
          </a:xfrm>
          <a:prstGeom prst="mathMultiply">
            <a:avLst/>
          </a:prstGeom>
          <a:solidFill>
            <a:srgbClr val="EC342C"/>
          </a:solidFill>
          <a:ln>
            <a:solidFill>
              <a:srgbClr val="EC34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Signe de multiplication 21">
            <a:extLst>
              <a:ext uri="{FF2B5EF4-FFF2-40B4-BE49-F238E27FC236}">
                <a16:creationId xmlns:a16="http://schemas.microsoft.com/office/drawing/2014/main" id="{D066A3B0-62C1-4A0C-A00E-9B373037FB08}"/>
              </a:ext>
            </a:extLst>
          </p:cNvPr>
          <p:cNvSpPr/>
          <p:nvPr/>
        </p:nvSpPr>
        <p:spPr>
          <a:xfrm>
            <a:off x="5570545" y="3147223"/>
            <a:ext cx="168789" cy="176533"/>
          </a:xfrm>
          <a:prstGeom prst="mathMultiply">
            <a:avLst/>
          </a:prstGeom>
          <a:solidFill>
            <a:srgbClr val="EC342C"/>
          </a:solidFill>
          <a:ln>
            <a:solidFill>
              <a:srgbClr val="EC34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Signe de multiplication 23">
            <a:extLst>
              <a:ext uri="{FF2B5EF4-FFF2-40B4-BE49-F238E27FC236}">
                <a16:creationId xmlns:a16="http://schemas.microsoft.com/office/drawing/2014/main" id="{145FED79-7625-4924-B1EF-E2D57471AB2D}"/>
              </a:ext>
            </a:extLst>
          </p:cNvPr>
          <p:cNvSpPr/>
          <p:nvPr/>
        </p:nvSpPr>
        <p:spPr>
          <a:xfrm>
            <a:off x="5570545" y="4323600"/>
            <a:ext cx="168789" cy="176533"/>
          </a:xfrm>
          <a:prstGeom prst="mathMultiply">
            <a:avLst/>
          </a:prstGeom>
          <a:solidFill>
            <a:srgbClr val="EC342C"/>
          </a:solidFill>
          <a:ln>
            <a:solidFill>
              <a:srgbClr val="EC34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Signe de multiplication 25">
            <a:extLst>
              <a:ext uri="{FF2B5EF4-FFF2-40B4-BE49-F238E27FC236}">
                <a16:creationId xmlns:a16="http://schemas.microsoft.com/office/drawing/2014/main" id="{16B0C4B8-06F6-4B81-BBA9-5DBAEAC4B9E6}"/>
              </a:ext>
            </a:extLst>
          </p:cNvPr>
          <p:cNvSpPr/>
          <p:nvPr/>
        </p:nvSpPr>
        <p:spPr>
          <a:xfrm>
            <a:off x="5570545" y="4539668"/>
            <a:ext cx="168789" cy="176533"/>
          </a:xfrm>
          <a:prstGeom prst="mathMultiply">
            <a:avLst/>
          </a:prstGeom>
          <a:solidFill>
            <a:srgbClr val="EC342C"/>
          </a:solidFill>
          <a:ln>
            <a:solidFill>
              <a:srgbClr val="EC34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Signe de multiplication 27">
            <a:extLst>
              <a:ext uri="{FF2B5EF4-FFF2-40B4-BE49-F238E27FC236}">
                <a16:creationId xmlns:a16="http://schemas.microsoft.com/office/drawing/2014/main" id="{306D624D-5749-4693-8B88-32C8D5E5138A}"/>
              </a:ext>
            </a:extLst>
          </p:cNvPr>
          <p:cNvSpPr/>
          <p:nvPr/>
        </p:nvSpPr>
        <p:spPr>
          <a:xfrm>
            <a:off x="852545" y="4288348"/>
            <a:ext cx="168789" cy="176533"/>
          </a:xfrm>
          <a:prstGeom prst="mathMultiply">
            <a:avLst/>
          </a:prstGeom>
          <a:solidFill>
            <a:srgbClr val="EC342C"/>
          </a:solidFill>
          <a:ln>
            <a:solidFill>
              <a:srgbClr val="EC34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Signe de multiplication 29">
            <a:extLst>
              <a:ext uri="{FF2B5EF4-FFF2-40B4-BE49-F238E27FC236}">
                <a16:creationId xmlns:a16="http://schemas.microsoft.com/office/drawing/2014/main" id="{860D6EC8-CB6A-4851-A5EE-2195EC34053E}"/>
              </a:ext>
            </a:extLst>
          </p:cNvPr>
          <p:cNvSpPr/>
          <p:nvPr/>
        </p:nvSpPr>
        <p:spPr>
          <a:xfrm>
            <a:off x="852545" y="4504416"/>
            <a:ext cx="168789" cy="176533"/>
          </a:xfrm>
          <a:prstGeom prst="mathMultiply">
            <a:avLst/>
          </a:prstGeom>
          <a:solidFill>
            <a:srgbClr val="EC342C"/>
          </a:solidFill>
          <a:ln>
            <a:solidFill>
              <a:srgbClr val="EC34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B8D6CF0-0C23-4ED9-BD50-10400994F845}"/>
              </a:ext>
            </a:extLst>
          </p:cNvPr>
          <p:cNvSpPr txBox="1"/>
          <p:nvPr/>
        </p:nvSpPr>
        <p:spPr>
          <a:xfrm>
            <a:off x="687808" y="5398305"/>
            <a:ext cx="2639372" cy="740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fr-FR" sz="1200" b="1" dirty="0">
                <a:latin typeface="Roboto" panose="02000000000000000000" pitchFamily="2" charset="0"/>
                <a:ea typeface="Roboto" panose="02000000000000000000" pitchFamily="2" charset="0"/>
                <a:cs typeface="Titillium" charset="0"/>
              </a:rPr>
              <a:t>&gt;80% des causes d’arrêt sont </a:t>
            </a:r>
          </a:p>
          <a:p>
            <a:pPr>
              <a:lnSpc>
                <a:spcPct val="120000"/>
              </a:lnSpc>
            </a:pPr>
            <a:r>
              <a:rPr lang="fr-FR" sz="1200" b="1" dirty="0">
                <a:latin typeface="Roboto" panose="02000000000000000000" pitchFamily="2" charset="0"/>
                <a:ea typeface="Roboto" panose="02000000000000000000" pitchFamily="2" charset="0"/>
                <a:cs typeface="Titillium" charset="0"/>
              </a:rPr>
              <a:t>contextuelles</a:t>
            </a:r>
            <a:r>
              <a:rPr lang="fr-FR" sz="1200" dirty="0">
                <a:latin typeface="Roboto" panose="02000000000000000000" pitchFamily="2" charset="0"/>
                <a:ea typeface="Roboto" panose="02000000000000000000" pitchFamily="2" charset="0"/>
                <a:cs typeface="Titillium" charset="0"/>
              </a:rPr>
              <a:t>, environnementales et </a:t>
            </a:r>
          </a:p>
          <a:p>
            <a:pPr>
              <a:lnSpc>
                <a:spcPct val="120000"/>
              </a:lnSpc>
            </a:pPr>
            <a:r>
              <a:rPr lang="fr-FR" sz="1200" dirty="0">
                <a:latin typeface="Roboto" panose="02000000000000000000" pitchFamily="2" charset="0"/>
                <a:ea typeface="Roboto" panose="02000000000000000000" pitchFamily="2" charset="0"/>
                <a:cs typeface="Titillium" charset="0"/>
              </a:rPr>
              <a:t>nécessitent le savoir des opérateurs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DB2F2827-C8FB-42B1-A156-5B8624C5A2D9}"/>
              </a:ext>
            </a:extLst>
          </p:cNvPr>
          <p:cNvSpPr txBox="1"/>
          <p:nvPr/>
        </p:nvSpPr>
        <p:spPr>
          <a:xfrm>
            <a:off x="4731852" y="5401713"/>
            <a:ext cx="3189131" cy="740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fr-FR" sz="1200" dirty="0">
                <a:latin typeface="Roboto" panose="02000000000000000000" pitchFamily="2" charset="0"/>
                <a:ea typeface="Roboto" panose="02000000000000000000" pitchFamily="2" charset="0"/>
                <a:cs typeface="Titillium" charset="0"/>
              </a:rPr>
              <a:t>Gain financier important grâce à la suppression du bâtonnage, du temps attribué au </a:t>
            </a:r>
            <a:r>
              <a:rPr lang="fr-FR" sz="1200" dirty="0" err="1">
                <a:latin typeface="Roboto" panose="02000000000000000000" pitchFamily="2" charset="0"/>
                <a:ea typeface="Roboto" panose="02000000000000000000" pitchFamily="2" charset="0"/>
                <a:cs typeface="Titillium" charset="0"/>
              </a:rPr>
              <a:t>reporting</a:t>
            </a:r>
            <a:r>
              <a:rPr lang="fr-FR" sz="1200" dirty="0">
                <a:latin typeface="Roboto" panose="02000000000000000000" pitchFamily="2" charset="0"/>
                <a:ea typeface="Roboto" panose="02000000000000000000" pitchFamily="2" charset="0"/>
                <a:cs typeface="Titillium" charset="0"/>
              </a:rPr>
              <a:t> et au 0 papier.</a:t>
            </a:r>
            <a:endParaRPr lang="fr-FR" sz="1200" b="1" dirty="0">
              <a:latin typeface="Roboto" panose="02000000000000000000" pitchFamily="2" charset="0"/>
              <a:ea typeface="Roboto" panose="02000000000000000000" pitchFamily="2" charset="0"/>
              <a:cs typeface="Titillium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EF1DA2D-FB65-463A-88D3-7B0AB483E9F5}"/>
              </a:ext>
            </a:extLst>
          </p:cNvPr>
          <p:cNvSpPr txBox="1"/>
          <p:nvPr/>
        </p:nvSpPr>
        <p:spPr>
          <a:xfrm>
            <a:off x="8814838" y="5385636"/>
            <a:ext cx="2951387" cy="741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fr-FR" sz="1200" dirty="0">
                <a:latin typeface="Roboto" panose="02000000000000000000" pitchFamily="2" charset="0"/>
                <a:ea typeface="Roboto" panose="02000000000000000000" pitchFamily="2" charset="0"/>
                <a:cs typeface="Titillium" charset="0"/>
              </a:rPr>
              <a:t>Sans un suivi assidu et précis, les usines perdent </a:t>
            </a:r>
            <a:r>
              <a:rPr lang="fr-FR" sz="1200" b="1" dirty="0">
                <a:latin typeface="Roboto" panose="02000000000000000000" pitchFamily="2" charset="0"/>
                <a:ea typeface="Roboto" panose="02000000000000000000" pitchFamily="2" charset="0"/>
                <a:cs typeface="Titillium" charset="0"/>
              </a:rPr>
              <a:t>5 à 30 points d’amélioration </a:t>
            </a:r>
            <a:r>
              <a:rPr lang="fr-FR" sz="1200" dirty="0">
                <a:latin typeface="Roboto" panose="02000000000000000000" pitchFamily="2" charset="0"/>
                <a:ea typeface="Roboto" panose="02000000000000000000" pitchFamily="2" charset="0"/>
                <a:cs typeface="Titillium" charset="0"/>
              </a:rPr>
              <a:t>de la performance 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2A4ACD7B-A2EF-423B-877C-409E6C3F2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7518" y="5487457"/>
            <a:ext cx="57797" cy="55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12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A4F61E5-5DF4-4A4D-A25C-F8F92191BC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3275" y="3429000"/>
            <a:ext cx="7641478" cy="249539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Les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</a:rPr>
              <a:t>problématiques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</a:rPr>
              <a:t>auxquelles</a:t>
            </a:r>
            <a:r>
              <a:rPr lang="en-US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répond</a:t>
            </a:r>
            <a:r>
              <a:rPr lang="en-US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ProcessTrak</a:t>
            </a:r>
            <a:endParaRPr lang="en-US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fr-FR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3E8BB21-5DD6-46BF-909A-7ECDE4DBE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3E7AE88-4A4F-4A6B-9332-B839FE31A09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23553" r="235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01239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29FE220-0092-4F8A-9A17-AB7950516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475" y="3595669"/>
            <a:ext cx="1377621" cy="13776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210726-6858-4217-826B-C722DD3D6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893" y="1664789"/>
            <a:ext cx="808056" cy="8080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53EDC3-5F24-4AE9-9AFA-D257DF9B6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4614" y="1326464"/>
            <a:ext cx="1265182" cy="12636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FDAAC96-F813-46EF-B2F3-BC3FF15B08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0599" y="3731914"/>
            <a:ext cx="1241219" cy="123973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CB58C5-26B2-4A19-94FB-77D7E855405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8820" y="434375"/>
            <a:ext cx="9520730" cy="725488"/>
          </a:xfrm>
        </p:spPr>
        <p:txBody>
          <a:bodyPr>
            <a:normAutofit fontScale="92500"/>
          </a:bodyPr>
          <a:lstStyle/>
          <a:p>
            <a:r>
              <a:rPr lang="fr-FR" sz="3200" b="1" dirty="0">
                <a:solidFill>
                  <a:srgbClr val="EE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Les problématiques </a:t>
            </a:r>
            <a:r>
              <a:rPr lang="fr-FR" sz="32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auxquelles répond </a:t>
            </a:r>
            <a:r>
              <a:rPr lang="fr-FR" sz="32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ProcessTrak</a:t>
            </a:r>
            <a:endParaRPr lang="fr-FR" sz="32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F77A33-9805-489F-81D2-5A47EE571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9" name="ZoneTexte 6">
            <a:extLst>
              <a:ext uri="{FF2B5EF4-FFF2-40B4-BE49-F238E27FC236}">
                <a16:creationId xmlns:a16="http://schemas.microsoft.com/office/drawing/2014/main" id="{2CDA6A5D-F8B4-43C3-A303-3318D92771FF}"/>
              </a:ext>
            </a:extLst>
          </p:cNvPr>
          <p:cNvSpPr txBox="1"/>
          <p:nvPr/>
        </p:nvSpPr>
        <p:spPr>
          <a:xfrm>
            <a:off x="757580" y="2664925"/>
            <a:ext cx="33291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Difficulté de </a:t>
            </a:r>
            <a:r>
              <a:rPr lang="fr-FR" sz="1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suivi rapide et efficace des valeurs physiques </a:t>
            </a:r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dans l’usine</a:t>
            </a:r>
          </a:p>
          <a:p>
            <a:pPr algn="just"/>
            <a:endParaRPr lang="fr-FR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ZoneTexte 7">
            <a:extLst>
              <a:ext uri="{FF2B5EF4-FFF2-40B4-BE49-F238E27FC236}">
                <a16:creationId xmlns:a16="http://schemas.microsoft.com/office/drawing/2014/main" id="{3076B553-575B-4134-BDB6-1B4277AFC4AA}"/>
              </a:ext>
            </a:extLst>
          </p:cNvPr>
          <p:cNvSpPr txBox="1"/>
          <p:nvPr/>
        </p:nvSpPr>
        <p:spPr>
          <a:xfrm>
            <a:off x="4478096" y="2649819"/>
            <a:ext cx="3329189" cy="1195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50"/>
              </a:spcAft>
            </a:pPr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Peu de contrôle en temps-réel des données process visant à </a:t>
            </a:r>
            <a:r>
              <a:rPr lang="fr-FR" sz="1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garantir le respect des plages de fonctionnement idéal </a:t>
            </a:r>
          </a:p>
          <a:p>
            <a:endParaRPr lang="fr-FR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ZoneTexte 8">
            <a:extLst>
              <a:ext uri="{FF2B5EF4-FFF2-40B4-BE49-F238E27FC236}">
                <a16:creationId xmlns:a16="http://schemas.microsoft.com/office/drawing/2014/main" id="{DBC41259-81CE-4120-AC2B-26F64E7F7CE7}"/>
              </a:ext>
            </a:extLst>
          </p:cNvPr>
          <p:cNvSpPr txBox="1"/>
          <p:nvPr/>
        </p:nvSpPr>
        <p:spPr>
          <a:xfrm>
            <a:off x="8514370" y="2636352"/>
            <a:ext cx="3176268" cy="1195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50"/>
              </a:spcAft>
            </a:pPr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Faibles données statistiques significatives pour </a:t>
            </a:r>
            <a:r>
              <a:rPr lang="fr-FR" sz="1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construire et faire évoluer des modèles prédictifs </a:t>
            </a:r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de qualité basés sur des valeurs process</a:t>
            </a:r>
          </a:p>
          <a:p>
            <a:endParaRPr lang="fr-FR" sz="1400" dirty="0"/>
          </a:p>
        </p:txBody>
      </p:sp>
      <p:sp>
        <p:nvSpPr>
          <p:cNvPr id="19" name="ZoneTexte 15">
            <a:extLst>
              <a:ext uri="{FF2B5EF4-FFF2-40B4-BE49-F238E27FC236}">
                <a16:creationId xmlns:a16="http://schemas.microsoft.com/office/drawing/2014/main" id="{16CADCD5-BFB7-4BE8-A0C9-0413A19F0177}"/>
              </a:ext>
            </a:extLst>
          </p:cNvPr>
          <p:cNvSpPr txBox="1"/>
          <p:nvPr/>
        </p:nvSpPr>
        <p:spPr>
          <a:xfrm>
            <a:off x="757580" y="4916727"/>
            <a:ext cx="3329190" cy="979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50"/>
              </a:spcAft>
            </a:pPr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Nécessité </a:t>
            </a:r>
            <a:r>
              <a:rPr lang="fr-FR" sz="1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d’augmenter la réactivité des équipes </a:t>
            </a:r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avec des alarmes en temps-réel en cas de dérive</a:t>
            </a:r>
          </a:p>
          <a:p>
            <a:endParaRPr lang="fr-FR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ZoneTexte 16">
            <a:extLst>
              <a:ext uri="{FF2B5EF4-FFF2-40B4-BE49-F238E27FC236}">
                <a16:creationId xmlns:a16="http://schemas.microsoft.com/office/drawing/2014/main" id="{9CB819B3-34AE-4510-A6BA-12F3EE423034}"/>
              </a:ext>
            </a:extLst>
          </p:cNvPr>
          <p:cNvSpPr txBox="1"/>
          <p:nvPr/>
        </p:nvSpPr>
        <p:spPr>
          <a:xfrm>
            <a:off x="4431404" y="4932224"/>
            <a:ext cx="3329191" cy="979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50"/>
              </a:spcAft>
            </a:pPr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Faciliter l’</a:t>
            </a:r>
            <a:r>
              <a:rPr lang="fr-FR" sz="1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implication des opérateurs </a:t>
            </a:r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dans la remontée des causes de non-performance liées aux process</a:t>
            </a:r>
          </a:p>
          <a:p>
            <a:pPr algn="just"/>
            <a:endParaRPr lang="fr-FR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5" name="ZoneTexte 22">
            <a:extLst>
              <a:ext uri="{FF2B5EF4-FFF2-40B4-BE49-F238E27FC236}">
                <a16:creationId xmlns:a16="http://schemas.microsoft.com/office/drawing/2014/main" id="{502387A0-ABD6-473E-8C08-BC0160FDA407}"/>
              </a:ext>
            </a:extLst>
          </p:cNvPr>
          <p:cNvSpPr txBox="1"/>
          <p:nvPr/>
        </p:nvSpPr>
        <p:spPr>
          <a:xfrm>
            <a:off x="8514370" y="4928845"/>
            <a:ext cx="3176268" cy="1195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50"/>
              </a:spcAft>
            </a:pPr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Mettre en place rapidement les mesures de courant visant à </a:t>
            </a:r>
            <a:r>
              <a:rPr lang="fr-FR" sz="1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l’optimisation de la consommation énergétique</a:t>
            </a:r>
          </a:p>
          <a:p>
            <a:endParaRPr lang="fr-FR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9" name="Image 17">
            <a:extLst>
              <a:ext uri="{FF2B5EF4-FFF2-40B4-BE49-F238E27FC236}">
                <a16:creationId xmlns:a16="http://schemas.microsoft.com/office/drawing/2014/main" id="{F8774684-8E05-4CEC-8D46-6B7AD3AE3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9914" y="1396619"/>
            <a:ext cx="1265181" cy="12651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66E767-ECC2-42B0-A9DC-6DB8CD7B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5578" y="3878200"/>
            <a:ext cx="1020842" cy="102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37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8C918CF-C82F-47F4-B181-06BF49A601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fr-FR" sz="4000" dirty="0"/>
              <a:t>Principe </a:t>
            </a:r>
          </a:p>
          <a:p>
            <a:r>
              <a:rPr lang="fr-FR" sz="4000" dirty="0">
                <a:solidFill>
                  <a:schemeClr val="tx1"/>
                </a:solidFill>
              </a:rPr>
              <a:t>de fonctionnement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D9B020A-8179-4891-B6CE-B5BDA0AE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A3BD67A-D90B-4021-AEAD-C37CBD6F79A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l="7017" t="-4669" r="2426" b="-23164"/>
          <a:stretch/>
        </p:blipFill>
        <p:spPr>
          <a:xfrm>
            <a:off x="7659718" y="-14142"/>
            <a:ext cx="4549775" cy="6488112"/>
          </a:xfrm>
        </p:spPr>
      </p:pic>
    </p:spTree>
    <p:extLst>
      <p:ext uri="{BB962C8B-B14F-4D97-AF65-F5344CB8AC3E}">
        <p14:creationId xmlns:p14="http://schemas.microsoft.com/office/powerpoint/2010/main" val="364413859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2393</TotalTime>
  <Words>499</Words>
  <Application>Microsoft Office PowerPoint</Application>
  <PresentationFormat>Grand écran</PresentationFormat>
  <Paragraphs>105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Roboto</vt:lpstr>
      <vt:lpstr>Roboto Black</vt:lpstr>
      <vt:lpstr>Roboto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/Juillet 2020</dc:title>
  <dc:creator>leacherbonnier1@gmail.com</dc:creator>
  <cp:lastModifiedBy>TEEPTRAK14</cp:lastModifiedBy>
  <cp:revision>175</cp:revision>
  <dcterms:created xsi:type="dcterms:W3CDTF">2020-07-16T15:29:30Z</dcterms:created>
  <dcterms:modified xsi:type="dcterms:W3CDTF">2021-07-08T11:49:05Z</dcterms:modified>
</cp:coreProperties>
</file>