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6" r:id="rId6"/>
    <p:sldId id="271" r:id="rId7"/>
    <p:sldId id="269" r:id="rId8"/>
    <p:sldId id="272" r:id="rId9"/>
    <p:sldId id="263" r:id="rId10"/>
    <p:sldId id="264" r:id="rId11"/>
    <p:sldId id="270" r:id="rId12"/>
    <p:sldId id="26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433"/>
    <a:srgbClr val="EE7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6E502-6DBF-4AC0-8BAB-41BA390149D6}" v="91" dt="2025-01-31T12:54:33.734"/>
    <p1510:client id="{DF0AD13C-48BE-450F-A2A1-1C028EF69B4F}" v="9" dt="2025-01-30T15:29:14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" userId="d24a3775-fa81-4a7e-96ea-b6947aae96c9" providerId="ADAL" clId="{DF0AD13C-48BE-450F-A2A1-1C028EF69B4F}"/>
    <pc:docChg chg="custSel addSld delSld modSld sldOrd">
      <pc:chgData name="denis" userId="d24a3775-fa81-4a7e-96ea-b6947aae96c9" providerId="ADAL" clId="{DF0AD13C-48BE-450F-A2A1-1C028EF69B4F}" dt="2025-01-30T15:29:20.775" v="117" actId="1076"/>
      <pc:docMkLst>
        <pc:docMk/>
      </pc:docMkLst>
      <pc:sldChg chg="delSp mod">
        <pc:chgData name="denis" userId="d24a3775-fa81-4a7e-96ea-b6947aae96c9" providerId="ADAL" clId="{DF0AD13C-48BE-450F-A2A1-1C028EF69B4F}" dt="2025-01-30T15:28:54.106" v="111" actId="21"/>
        <pc:sldMkLst>
          <pc:docMk/>
          <pc:sldMk cId="807130887" sldId="262"/>
        </pc:sldMkLst>
        <pc:picChg chg="del">
          <ac:chgData name="denis" userId="d24a3775-fa81-4a7e-96ea-b6947aae96c9" providerId="ADAL" clId="{DF0AD13C-48BE-450F-A2A1-1C028EF69B4F}" dt="2025-01-30T15:28:54.106" v="111" actId="21"/>
          <ac:picMkLst>
            <pc:docMk/>
            <pc:sldMk cId="807130887" sldId="262"/>
            <ac:picMk id="15" creationId="{332F39B1-D2E4-109D-EBCC-F50C2A700A2A}"/>
          </ac:picMkLst>
        </pc:picChg>
        <pc:picChg chg="del">
          <ac:chgData name="denis" userId="d24a3775-fa81-4a7e-96ea-b6947aae96c9" providerId="ADAL" clId="{DF0AD13C-48BE-450F-A2A1-1C028EF69B4F}" dt="2025-01-30T15:28:54.106" v="111" actId="21"/>
          <ac:picMkLst>
            <pc:docMk/>
            <pc:sldMk cId="807130887" sldId="262"/>
            <ac:picMk id="21" creationId="{726D0EEE-712D-F741-E13E-CABEA7538162}"/>
          </ac:picMkLst>
        </pc:picChg>
      </pc:sldChg>
      <pc:sldChg chg="addSp delSp modSp mod ord">
        <pc:chgData name="denis" userId="d24a3775-fa81-4a7e-96ea-b6947aae96c9" providerId="ADAL" clId="{DF0AD13C-48BE-450F-A2A1-1C028EF69B4F}" dt="2025-01-30T15:26:16.945" v="88" actId="20577"/>
        <pc:sldMkLst>
          <pc:docMk/>
          <pc:sldMk cId="2402745766" sldId="263"/>
        </pc:sldMkLst>
        <pc:spChg chg="add mod">
          <ac:chgData name="denis" userId="d24a3775-fa81-4a7e-96ea-b6947aae96c9" providerId="ADAL" clId="{DF0AD13C-48BE-450F-A2A1-1C028EF69B4F}" dt="2025-01-30T15:26:16.945" v="88" actId="20577"/>
          <ac:spMkLst>
            <pc:docMk/>
            <pc:sldMk cId="2402745766" sldId="263"/>
            <ac:spMk id="3" creationId="{9C6C3C55-34EA-D45E-B037-54AD02A4D806}"/>
          </ac:spMkLst>
        </pc:spChg>
        <pc:picChg chg="del">
          <ac:chgData name="denis" userId="d24a3775-fa81-4a7e-96ea-b6947aae96c9" providerId="ADAL" clId="{DF0AD13C-48BE-450F-A2A1-1C028EF69B4F}" dt="2025-01-30T15:26:04.043" v="81" actId="478"/>
          <ac:picMkLst>
            <pc:docMk/>
            <pc:sldMk cId="2402745766" sldId="263"/>
            <ac:picMk id="6" creationId="{850C6884-7583-0FA5-2974-B4927DC84B41}"/>
          </ac:picMkLst>
        </pc:picChg>
        <pc:picChg chg="del">
          <ac:chgData name="denis" userId="d24a3775-fa81-4a7e-96ea-b6947aae96c9" providerId="ADAL" clId="{DF0AD13C-48BE-450F-A2A1-1C028EF69B4F}" dt="2025-01-30T15:26:03.471" v="80" actId="478"/>
          <ac:picMkLst>
            <pc:docMk/>
            <pc:sldMk cId="2402745766" sldId="263"/>
            <ac:picMk id="10" creationId="{668233DC-24DE-54E4-BE88-B408DFCBA460}"/>
          </ac:picMkLst>
        </pc:picChg>
        <pc:picChg chg="del">
          <ac:chgData name="denis" userId="d24a3775-fa81-4a7e-96ea-b6947aae96c9" providerId="ADAL" clId="{DF0AD13C-48BE-450F-A2A1-1C028EF69B4F}" dt="2025-01-30T15:26:02.800" v="79" actId="478"/>
          <ac:picMkLst>
            <pc:docMk/>
            <pc:sldMk cId="2402745766" sldId="263"/>
            <ac:picMk id="13" creationId="{9A3E0CF1-D0A9-58E1-A555-1DC358FAD70A}"/>
          </ac:picMkLst>
        </pc:picChg>
      </pc:sldChg>
      <pc:sldChg chg="addSp delSp modSp mod ord">
        <pc:chgData name="denis" userId="d24a3775-fa81-4a7e-96ea-b6947aae96c9" providerId="ADAL" clId="{DF0AD13C-48BE-450F-A2A1-1C028EF69B4F}" dt="2025-01-30T15:27:54.259" v="110"/>
        <pc:sldMkLst>
          <pc:docMk/>
          <pc:sldMk cId="1498590946" sldId="264"/>
        </pc:sldMkLst>
        <pc:spChg chg="add mod">
          <ac:chgData name="denis" userId="d24a3775-fa81-4a7e-96ea-b6947aae96c9" providerId="ADAL" clId="{DF0AD13C-48BE-450F-A2A1-1C028EF69B4F}" dt="2025-01-30T15:27:13.786" v="94" actId="1076"/>
          <ac:spMkLst>
            <pc:docMk/>
            <pc:sldMk cId="1498590946" sldId="264"/>
            <ac:spMk id="3" creationId="{9D30AB2C-EC6E-11BE-5C8D-AB76AE6D3A17}"/>
          </ac:spMkLst>
        </pc:spChg>
        <pc:spChg chg="add mod">
          <ac:chgData name="denis" userId="d24a3775-fa81-4a7e-96ea-b6947aae96c9" providerId="ADAL" clId="{DF0AD13C-48BE-450F-A2A1-1C028EF69B4F}" dt="2025-01-30T15:27:17.314" v="95" actId="1076"/>
          <ac:spMkLst>
            <pc:docMk/>
            <pc:sldMk cId="1498590946" sldId="264"/>
            <ac:spMk id="6" creationId="{F9B0EB2A-E57B-3445-555A-84C5931209F7}"/>
          </ac:spMkLst>
        </pc:spChg>
        <pc:spChg chg="del">
          <ac:chgData name="denis" userId="d24a3775-fa81-4a7e-96ea-b6947aae96c9" providerId="ADAL" clId="{DF0AD13C-48BE-450F-A2A1-1C028EF69B4F}" dt="2025-01-30T15:26:49.524" v="90" actId="21"/>
          <ac:spMkLst>
            <pc:docMk/>
            <pc:sldMk cId="1498590946" sldId="264"/>
            <ac:spMk id="16" creationId="{887CD8E9-7B75-A8DA-9C7A-B4051B37BFCD}"/>
          </ac:spMkLst>
        </pc:spChg>
        <pc:cxnChg chg="add del mod">
          <ac:chgData name="denis" userId="d24a3775-fa81-4a7e-96ea-b6947aae96c9" providerId="ADAL" clId="{DF0AD13C-48BE-450F-A2A1-1C028EF69B4F}" dt="2025-01-30T15:26:49.524" v="90" actId="21"/>
          <ac:cxnSpMkLst>
            <pc:docMk/>
            <pc:sldMk cId="1498590946" sldId="264"/>
            <ac:cxnSpMk id="4" creationId="{71FBB2BF-54CA-F2C5-1D60-4B9B48A77D74}"/>
          </ac:cxnSpMkLst>
        </pc:cxnChg>
        <pc:cxnChg chg="add mod">
          <ac:chgData name="denis" userId="d24a3775-fa81-4a7e-96ea-b6947aae96c9" providerId="ADAL" clId="{DF0AD13C-48BE-450F-A2A1-1C028EF69B4F}" dt="2025-01-30T15:27:09.680" v="93"/>
          <ac:cxnSpMkLst>
            <pc:docMk/>
            <pc:sldMk cId="1498590946" sldId="264"/>
            <ac:cxnSpMk id="10" creationId="{FEA622F0-8847-4A39-D024-F955218133DF}"/>
          </ac:cxnSpMkLst>
        </pc:cxnChg>
        <pc:cxnChg chg="del mod">
          <ac:chgData name="denis" userId="d24a3775-fa81-4a7e-96ea-b6947aae96c9" providerId="ADAL" clId="{DF0AD13C-48BE-450F-A2A1-1C028EF69B4F}" dt="2025-01-30T15:26:49.524" v="90" actId="21"/>
          <ac:cxnSpMkLst>
            <pc:docMk/>
            <pc:sldMk cId="1498590946" sldId="264"/>
            <ac:cxnSpMk id="17" creationId="{D4ED12DB-7ED9-769D-3242-A42E89AA51E6}"/>
          </ac:cxnSpMkLst>
        </pc:cxnChg>
      </pc:sldChg>
      <pc:sldChg chg="addSp delSp modSp mod">
        <pc:chgData name="denis" userId="d24a3775-fa81-4a7e-96ea-b6947aae96c9" providerId="ADAL" clId="{DF0AD13C-48BE-450F-A2A1-1C028EF69B4F}" dt="2025-01-30T15:29:20.775" v="117" actId="1076"/>
        <pc:sldMkLst>
          <pc:docMk/>
          <pc:sldMk cId="3888105980" sldId="265"/>
        </pc:sldMkLst>
        <pc:spChg chg="mod">
          <ac:chgData name="denis" userId="d24a3775-fa81-4a7e-96ea-b6947aae96c9" providerId="ADAL" clId="{DF0AD13C-48BE-450F-A2A1-1C028EF69B4F}" dt="2025-01-30T15:24:03.305" v="40" actId="14100"/>
          <ac:spMkLst>
            <pc:docMk/>
            <pc:sldMk cId="3888105980" sldId="265"/>
            <ac:spMk id="8" creationId="{48D2816D-B9CD-4FF0-C91D-B91AE73CB9F9}"/>
          </ac:spMkLst>
        </pc:spChg>
        <pc:spChg chg="mod">
          <ac:chgData name="denis" userId="d24a3775-fa81-4a7e-96ea-b6947aae96c9" providerId="ADAL" clId="{DF0AD13C-48BE-450F-A2A1-1C028EF69B4F}" dt="2025-01-30T15:23:59.875" v="39" actId="20577"/>
          <ac:spMkLst>
            <pc:docMk/>
            <pc:sldMk cId="3888105980" sldId="265"/>
            <ac:spMk id="16" creationId="{8948F0EA-90BA-77E0-3C1A-DCD30F7754F3}"/>
          </ac:spMkLst>
        </pc:spChg>
        <pc:picChg chg="add mod">
          <ac:chgData name="denis" userId="d24a3775-fa81-4a7e-96ea-b6947aae96c9" providerId="ADAL" clId="{DF0AD13C-48BE-450F-A2A1-1C028EF69B4F}" dt="2025-01-30T15:29:14.919" v="116"/>
          <ac:picMkLst>
            <pc:docMk/>
            <pc:sldMk cId="3888105980" sldId="265"/>
            <ac:picMk id="15" creationId="{332F39B1-D2E4-109D-EBCC-F50C2A700A2A}"/>
          </ac:picMkLst>
        </pc:picChg>
        <pc:picChg chg="add mod">
          <ac:chgData name="denis" userId="d24a3775-fa81-4a7e-96ea-b6947aae96c9" providerId="ADAL" clId="{DF0AD13C-48BE-450F-A2A1-1C028EF69B4F}" dt="2025-01-30T15:29:14.919" v="116"/>
          <ac:picMkLst>
            <pc:docMk/>
            <pc:sldMk cId="3888105980" sldId="265"/>
            <ac:picMk id="21" creationId="{726D0EEE-712D-F741-E13E-CABEA7538162}"/>
          </ac:picMkLst>
        </pc:picChg>
        <pc:picChg chg="mod">
          <ac:chgData name="denis" userId="d24a3775-fa81-4a7e-96ea-b6947aae96c9" providerId="ADAL" clId="{DF0AD13C-48BE-450F-A2A1-1C028EF69B4F}" dt="2025-01-30T15:29:20.775" v="117" actId="1076"/>
          <ac:picMkLst>
            <pc:docMk/>
            <pc:sldMk cId="3888105980" sldId="265"/>
            <ac:picMk id="23" creationId="{7CDB3BD5-ECF3-B7AA-BE36-68CEBAB24DC4}"/>
          </ac:picMkLst>
        </pc:picChg>
        <pc:picChg chg="mod">
          <ac:chgData name="denis" userId="d24a3775-fa81-4a7e-96ea-b6947aae96c9" providerId="ADAL" clId="{DF0AD13C-48BE-450F-A2A1-1C028EF69B4F}" dt="2025-01-30T15:29:20.775" v="117" actId="1076"/>
          <ac:picMkLst>
            <pc:docMk/>
            <pc:sldMk cId="3888105980" sldId="265"/>
            <ac:picMk id="27" creationId="{5CB27933-8312-864A-0F5A-04A32F05707E}"/>
          </ac:picMkLst>
        </pc:picChg>
        <pc:picChg chg="del">
          <ac:chgData name="denis" userId="d24a3775-fa81-4a7e-96ea-b6947aae96c9" providerId="ADAL" clId="{DF0AD13C-48BE-450F-A2A1-1C028EF69B4F}" dt="2025-01-30T15:29:01.150" v="113" actId="478"/>
          <ac:picMkLst>
            <pc:docMk/>
            <pc:sldMk cId="3888105980" sldId="265"/>
            <ac:picMk id="29" creationId="{04B67A7A-1D53-3CE1-85F9-0EB4196164C9}"/>
          </ac:picMkLst>
        </pc:picChg>
        <pc:picChg chg="del">
          <ac:chgData name="denis" userId="d24a3775-fa81-4a7e-96ea-b6947aae96c9" providerId="ADAL" clId="{DF0AD13C-48BE-450F-A2A1-1C028EF69B4F}" dt="2025-01-30T15:29:00.512" v="112" actId="478"/>
          <ac:picMkLst>
            <pc:docMk/>
            <pc:sldMk cId="3888105980" sldId="265"/>
            <ac:picMk id="31" creationId="{A3794C21-DDF9-FFC1-94A6-A0C7193B6E9D}"/>
          </ac:picMkLst>
        </pc:picChg>
        <pc:picChg chg="mod">
          <ac:chgData name="denis" userId="d24a3775-fa81-4a7e-96ea-b6947aae96c9" providerId="ADAL" clId="{DF0AD13C-48BE-450F-A2A1-1C028EF69B4F}" dt="2025-01-30T15:29:13.387" v="115" actId="1076"/>
          <ac:picMkLst>
            <pc:docMk/>
            <pc:sldMk cId="3888105980" sldId="265"/>
            <ac:picMk id="33" creationId="{DD37AEE5-9AA3-DD8D-D693-ABA09511734E}"/>
          </ac:picMkLst>
        </pc:picChg>
        <pc:cxnChg chg="mod">
          <ac:chgData name="denis" userId="d24a3775-fa81-4a7e-96ea-b6947aae96c9" providerId="ADAL" clId="{DF0AD13C-48BE-450F-A2A1-1C028EF69B4F}" dt="2025-01-30T15:24:03.305" v="40" actId="14100"/>
          <ac:cxnSpMkLst>
            <pc:docMk/>
            <pc:sldMk cId="3888105980" sldId="265"/>
            <ac:cxnSpMk id="10" creationId="{6D3F93E7-B40D-441E-E2CA-BB72690A1356}"/>
          </ac:cxnSpMkLst>
        </pc:cxnChg>
      </pc:sldChg>
      <pc:sldChg chg="addSp modSp mod ord">
        <pc:chgData name="denis" userId="d24a3775-fa81-4a7e-96ea-b6947aae96c9" providerId="ADAL" clId="{DF0AD13C-48BE-450F-A2A1-1C028EF69B4F}" dt="2025-01-30T15:24:41.331" v="71" actId="207"/>
        <pc:sldMkLst>
          <pc:docMk/>
          <pc:sldMk cId="436684028" sldId="266"/>
        </pc:sldMkLst>
        <pc:spChg chg="add mod">
          <ac:chgData name="denis" userId="d24a3775-fa81-4a7e-96ea-b6947aae96c9" providerId="ADAL" clId="{DF0AD13C-48BE-450F-A2A1-1C028EF69B4F}" dt="2025-01-30T15:24:41.331" v="71" actId="207"/>
          <ac:spMkLst>
            <pc:docMk/>
            <pc:sldMk cId="436684028" sldId="266"/>
            <ac:spMk id="8" creationId="{ABB3A509-286A-0ADA-3845-B6A06C42DF9F}"/>
          </ac:spMkLst>
        </pc:spChg>
      </pc:sldChg>
      <pc:sldChg chg="del ord">
        <pc:chgData name="denis" userId="d24a3775-fa81-4a7e-96ea-b6947aae96c9" providerId="ADAL" clId="{DF0AD13C-48BE-450F-A2A1-1C028EF69B4F}" dt="2025-01-30T15:21:34.607" v="9" actId="47"/>
        <pc:sldMkLst>
          <pc:docMk/>
          <pc:sldMk cId="2217131144" sldId="267"/>
        </pc:sldMkLst>
      </pc:sldChg>
      <pc:sldChg chg="del">
        <pc:chgData name="denis" userId="d24a3775-fa81-4a7e-96ea-b6947aae96c9" providerId="ADAL" clId="{DF0AD13C-48BE-450F-A2A1-1C028EF69B4F}" dt="2025-01-30T15:25:56.839" v="78" actId="47"/>
        <pc:sldMkLst>
          <pc:docMk/>
          <pc:sldMk cId="1122148127" sldId="268"/>
        </pc:sldMkLst>
      </pc:sldChg>
      <pc:sldChg chg="addSp modSp add mod">
        <pc:chgData name="denis" userId="d24a3775-fa81-4a7e-96ea-b6947aae96c9" providerId="ADAL" clId="{DF0AD13C-48BE-450F-A2A1-1C028EF69B4F}" dt="2025-01-30T15:25:06.659" v="74" actId="1076"/>
        <pc:sldMkLst>
          <pc:docMk/>
          <pc:sldMk cId="1729089825" sldId="269"/>
        </pc:sldMkLst>
        <pc:spChg chg="mod">
          <ac:chgData name="denis" userId="d24a3775-fa81-4a7e-96ea-b6947aae96c9" providerId="ADAL" clId="{DF0AD13C-48BE-450F-A2A1-1C028EF69B4F}" dt="2025-01-30T15:23:50.207" v="28" actId="14100"/>
          <ac:spMkLst>
            <pc:docMk/>
            <pc:sldMk cId="1729089825" sldId="269"/>
            <ac:spMk id="8" creationId="{F5F4AD12-E584-5FBB-CAE2-2D97184BC55A}"/>
          </ac:spMkLst>
        </pc:spChg>
        <pc:spChg chg="mod">
          <ac:chgData name="denis" userId="d24a3775-fa81-4a7e-96ea-b6947aae96c9" providerId="ADAL" clId="{DF0AD13C-48BE-450F-A2A1-1C028EF69B4F}" dt="2025-01-30T15:23:45.884" v="27" actId="14100"/>
          <ac:spMkLst>
            <pc:docMk/>
            <pc:sldMk cId="1729089825" sldId="269"/>
            <ac:spMk id="16" creationId="{5A6E04E0-9458-B0EC-0339-694B72F38897}"/>
          </ac:spMkLst>
        </pc:spChg>
        <pc:picChg chg="add mod">
          <ac:chgData name="denis" userId="d24a3775-fa81-4a7e-96ea-b6947aae96c9" providerId="ADAL" clId="{DF0AD13C-48BE-450F-A2A1-1C028EF69B4F}" dt="2025-01-30T15:25:06.659" v="74" actId="1076"/>
          <ac:picMkLst>
            <pc:docMk/>
            <pc:sldMk cId="1729089825" sldId="269"/>
            <ac:picMk id="6" creationId="{8E921A6B-43A7-76C4-BF32-EC5ED7D6EBFD}"/>
          </ac:picMkLst>
        </pc:picChg>
        <pc:cxnChg chg="mod">
          <ac:chgData name="denis" userId="d24a3775-fa81-4a7e-96ea-b6947aae96c9" providerId="ADAL" clId="{DF0AD13C-48BE-450F-A2A1-1C028EF69B4F}" dt="2025-01-30T15:23:50.207" v="28" actId="14100"/>
          <ac:cxnSpMkLst>
            <pc:docMk/>
            <pc:sldMk cId="1729089825" sldId="269"/>
            <ac:cxnSpMk id="10" creationId="{9D69432E-D57E-0DE9-997C-8457163EFCAF}"/>
          </ac:cxnSpMkLst>
        </pc:cxnChg>
      </pc:sldChg>
      <pc:sldChg chg="addSp delSp modSp add mod">
        <pc:chgData name="denis" userId="d24a3775-fa81-4a7e-96ea-b6947aae96c9" providerId="ADAL" clId="{DF0AD13C-48BE-450F-A2A1-1C028EF69B4F}" dt="2025-01-30T15:27:39.516" v="108" actId="120"/>
        <pc:sldMkLst>
          <pc:docMk/>
          <pc:sldMk cId="884201062" sldId="270"/>
        </pc:sldMkLst>
        <pc:spChg chg="add mod">
          <ac:chgData name="denis" userId="d24a3775-fa81-4a7e-96ea-b6947aae96c9" providerId="ADAL" clId="{DF0AD13C-48BE-450F-A2A1-1C028EF69B4F}" dt="2025-01-30T15:26:53.541" v="91"/>
          <ac:spMkLst>
            <pc:docMk/>
            <pc:sldMk cId="884201062" sldId="270"/>
            <ac:spMk id="3" creationId="{887CD8E9-7B75-A8DA-9C7A-B4051B37BFCD}"/>
          </ac:spMkLst>
        </pc:spChg>
        <pc:spChg chg="del">
          <ac:chgData name="denis" userId="d24a3775-fa81-4a7e-96ea-b6947aae96c9" providerId="ADAL" clId="{DF0AD13C-48BE-450F-A2A1-1C028EF69B4F}" dt="2025-01-30T15:27:23.497" v="96" actId="478"/>
          <ac:spMkLst>
            <pc:docMk/>
            <pc:sldMk cId="884201062" sldId="270"/>
            <ac:spMk id="14" creationId="{B4EA0B45-6979-83FA-FA08-271AB85DAE18}"/>
          </ac:spMkLst>
        </pc:spChg>
        <pc:spChg chg="mod ord">
          <ac:chgData name="denis" userId="d24a3775-fa81-4a7e-96ea-b6947aae96c9" providerId="ADAL" clId="{DF0AD13C-48BE-450F-A2A1-1C028EF69B4F}" dt="2025-01-30T15:27:39.516" v="108" actId="120"/>
          <ac:spMkLst>
            <pc:docMk/>
            <pc:sldMk cId="884201062" sldId="270"/>
            <ac:spMk id="16" creationId="{FC69D573-342A-674C-72D5-59F7A6D6AD7D}"/>
          </ac:spMkLst>
        </pc:spChg>
        <pc:cxnChg chg="add del mod">
          <ac:chgData name="denis" userId="d24a3775-fa81-4a7e-96ea-b6947aae96c9" providerId="ADAL" clId="{DF0AD13C-48BE-450F-A2A1-1C028EF69B4F}" dt="2025-01-30T15:27:02.489" v="92" actId="478"/>
          <ac:cxnSpMkLst>
            <pc:docMk/>
            <pc:sldMk cId="884201062" sldId="270"/>
            <ac:cxnSpMk id="4" creationId="{71FBB2BF-54CA-F2C5-1D60-4B9B48A77D74}"/>
          </ac:cxnSpMkLst>
        </pc:cxnChg>
        <pc:cxnChg chg="mod">
          <ac:chgData name="denis" userId="d24a3775-fa81-4a7e-96ea-b6947aae96c9" providerId="ADAL" clId="{DF0AD13C-48BE-450F-A2A1-1C028EF69B4F}" dt="2025-01-30T15:27:23.497" v="96" actId="478"/>
          <ac:cxnSpMkLst>
            <pc:docMk/>
            <pc:sldMk cId="884201062" sldId="270"/>
            <ac:cxnSpMk id="15" creationId="{437C6FF1-70F8-A148-388D-7F9300F63835}"/>
          </ac:cxnSpMkLst>
        </pc:cxnChg>
        <pc:cxnChg chg="add mod">
          <ac:chgData name="denis" userId="d24a3775-fa81-4a7e-96ea-b6947aae96c9" providerId="ADAL" clId="{DF0AD13C-48BE-450F-A2A1-1C028EF69B4F}" dt="2025-01-30T15:26:53.541" v="91"/>
          <ac:cxnSpMkLst>
            <pc:docMk/>
            <pc:sldMk cId="884201062" sldId="270"/>
            <ac:cxnSpMk id="17" creationId="{D4ED12DB-7ED9-769D-3242-A42E89AA51E6}"/>
          </ac:cxnSpMkLst>
        </pc:cxnChg>
      </pc:sldChg>
    </pc:docChg>
  </pc:docChgLst>
  <pc:docChgLst>
    <pc:chgData name="damien" userId="00e89c11-1e37-4713-872a-de6b86ea2591" providerId="ADAL" clId="{3B86E502-6DBF-4AC0-8BAB-41BA390149D6}"/>
    <pc:docChg chg="undo redo custSel addSld delSld modSld sldOrd modShowInfo">
      <pc:chgData name="damien" userId="00e89c11-1e37-4713-872a-de6b86ea2591" providerId="ADAL" clId="{3B86E502-6DBF-4AC0-8BAB-41BA390149D6}" dt="2025-01-31T12:54:33.734" v="994"/>
      <pc:docMkLst>
        <pc:docMk/>
      </pc:docMkLst>
      <pc:sldChg chg="addSp modSp mod modTransition">
        <pc:chgData name="damien" userId="00e89c11-1e37-4713-872a-de6b86ea2591" providerId="ADAL" clId="{3B86E502-6DBF-4AC0-8BAB-41BA390149D6}" dt="2025-01-31T12:54:33.734" v="994"/>
        <pc:sldMkLst>
          <pc:docMk/>
          <pc:sldMk cId="2737284114" sldId="259"/>
        </pc:sldMkLst>
        <pc:spChg chg="add mod ord">
          <ac:chgData name="damien" userId="00e89c11-1e37-4713-872a-de6b86ea2591" providerId="ADAL" clId="{3B86E502-6DBF-4AC0-8BAB-41BA390149D6}" dt="2025-01-28T07:20:11.630" v="55" actId="1076"/>
          <ac:spMkLst>
            <pc:docMk/>
            <pc:sldMk cId="2737284114" sldId="259"/>
            <ac:spMk id="2" creationId="{1AC5E64B-3A88-602B-2A42-E2F5B733F36D}"/>
          </ac:spMkLst>
        </pc:spChg>
        <pc:spChg chg="mod">
          <ac:chgData name="damien" userId="00e89c11-1e37-4713-872a-de6b86ea2591" providerId="ADAL" clId="{3B86E502-6DBF-4AC0-8BAB-41BA390149D6}" dt="2025-01-28T07:19:53.319" v="52" actId="1076"/>
          <ac:spMkLst>
            <pc:docMk/>
            <pc:sldMk cId="2737284114" sldId="259"/>
            <ac:spMk id="3" creationId="{A29EBCD8-1BB6-EBBE-A29A-8D339D7246F4}"/>
          </ac:spMkLst>
        </pc:spChg>
        <pc:cxnChg chg="add mod">
          <ac:chgData name="damien" userId="00e89c11-1e37-4713-872a-de6b86ea2591" providerId="ADAL" clId="{3B86E502-6DBF-4AC0-8BAB-41BA390149D6}" dt="2025-01-28T07:20:46.555" v="59" actId="14100"/>
          <ac:cxnSpMkLst>
            <pc:docMk/>
            <pc:sldMk cId="2737284114" sldId="259"/>
            <ac:cxnSpMk id="6" creationId="{AC23AD7C-0916-2CF7-3D66-A9586CEE7EC1}"/>
          </ac:cxnSpMkLst>
        </pc:cxnChg>
      </pc:sldChg>
      <pc:sldChg chg="addSp delSp modSp mod ord modTransition">
        <pc:chgData name="damien" userId="00e89c11-1e37-4713-872a-de6b86ea2591" providerId="ADAL" clId="{3B86E502-6DBF-4AC0-8BAB-41BA390149D6}" dt="2025-01-31T12:54:33.734" v="994"/>
        <pc:sldMkLst>
          <pc:docMk/>
          <pc:sldMk cId="807130887" sldId="262"/>
        </pc:sldMkLst>
        <pc:spChg chg="del mod">
          <ac:chgData name="damien" userId="00e89c11-1e37-4713-872a-de6b86ea2591" providerId="ADAL" clId="{3B86E502-6DBF-4AC0-8BAB-41BA390149D6}" dt="2025-01-31T12:40:34.281" v="966" actId="478"/>
          <ac:spMkLst>
            <pc:docMk/>
            <pc:sldMk cId="807130887" sldId="262"/>
            <ac:spMk id="3" creationId="{F39C70DE-67D6-8F19-3E6C-1D6A03F9F1A5}"/>
          </ac:spMkLst>
        </pc:spChg>
        <pc:spChg chg="add del mod ord">
          <ac:chgData name="damien" userId="00e89c11-1e37-4713-872a-de6b86ea2591" providerId="ADAL" clId="{3B86E502-6DBF-4AC0-8BAB-41BA390149D6}" dt="2025-01-31T12:40:32.066" v="965" actId="478"/>
          <ac:spMkLst>
            <pc:docMk/>
            <pc:sldMk cId="807130887" sldId="262"/>
            <ac:spMk id="4" creationId="{7EB59534-3E32-A648-DF80-74BF49DCFC3B}"/>
          </ac:spMkLst>
        </pc:spChg>
        <pc:spChg chg="del mod">
          <ac:chgData name="damien" userId="00e89c11-1e37-4713-872a-de6b86ea2591" providerId="ADAL" clId="{3B86E502-6DBF-4AC0-8BAB-41BA390149D6}" dt="2025-01-30T15:04:37.990" v="375" actId="478"/>
          <ac:spMkLst>
            <pc:docMk/>
            <pc:sldMk cId="807130887" sldId="262"/>
            <ac:spMk id="14" creationId="{DB1D0440-DB0D-F15E-1D0D-9EDA1A857876}"/>
          </ac:spMkLst>
        </pc:spChg>
        <pc:spChg chg="add del mod">
          <ac:chgData name="damien" userId="00e89c11-1e37-4713-872a-de6b86ea2591" providerId="ADAL" clId="{3B86E502-6DBF-4AC0-8BAB-41BA390149D6}" dt="2025-01-31T12:40:37.326" v="968" actId="478"/>
          <ac:spMkLst>
            <pc:docMk/>
            <pc:sldMk cId="807130887" sldId="262"/>
            <ac:spMk id="15" creationId="{6E3E800B-DF3D-CD76-A1C4-9BD227CA1B44}"/>
          </ac:spMkLst>
        </pc:spChg>
        <pc:picChg chg="add del mod">
          <ac:chgData name="damien" userId="00e89c11-1e37-4713-872a-de6b86ea2591" providerId="ADAL" clId="{3B86E502-6DBF-4AC0-8BAB-41BA390149D6}" dt="2025-01-31T12:40:30.538" v="964" actId="478"/>
          <ac:picMkLst>
            <pc:docMk/>
            <pc:sldMk cId="807130887" sldId="262"/>
            <ac:picMk id="8" creationId="{0ABC5F29-5FEB-F932-BCA5-3E94DF211908}"/>
          </ac:picMkLst>
        </pc:picChg>
        <pc:picChg chg="add del mod">
          <ac:chgData name="damien" userId="00e89c11-1e37-4713-872a-de6b86ea2591" providerId="ADAL" clId="{3B86E502-6DBF-4AC0-8BAB-41BA390149D6}" dt="2025-01-31T10:31:46.088" v="607" actId="21"/>
          <ac:picMkLst>
            <pc:docMk/>
            <pc:sldMk cId="807130887" sldId="262"/>
            <ac:picMk id="12" creationId="{D4BD6320-C2AF-ABC5-89E2-B405F72AC2BE}"/>
          </ac:picMkLst>
        </pc:picChg>
        <pc:picChg chg="add mod">
          <ac:chgData name="damien" userId="00e89c11-1e37-4713-872a-de6b86ea2591" providerId="ADAL" clId="{3B86E502-6DBF-4AC0-8BAB-41BA390149D6}" dt="2025-01-30T15:06:08.049" v="387"/>
          <ac:picMkLst>
            <pc:docMk/>
            <pc:sldMk cId="807130887" sldId="262"/>
            <ac:picMk id="13" creationId="{2C13F55A-7BAB-75BA-454F-DB0240B151E7}"/>
          </ac:picMkLst>
        </pc:picChg>
        <pc:picChg chg="add del">
          <ac:chgData name="damien" userId="00e89c11-1e37-4713-872a-de6b86ea2591" providerId="ADAL" clId="{3B86E502-6DBF-4AC0-8BAB-41BA390149D6}" dt="2025-01-31T10:27:33.114" v="586" actId="478"/>
          <ac:picMkLst>
            <pc:docMk/>
            <pc:sldMk cId="807130887" sldId="262"/>
            <ac:picMk id="13" creationId="{DF671351-3E74-8343-8391-34D1DE61C04B}"/>
          </ac:picMkLst>
        </pc:picChg>
        <pc:picChg chg="add mod">
          <ac:chgData name="damien" userId="00e89c11-1e37-4713-872a-de6b86ea2591" providerId="ADAL" clId="{3B86E502-6DBF-4AC0-8BAB-41BA390149D6}" dt="2025-01-30T15:06:53.868" v="395" actId="14100"/>
          <ac:picMkLst>
            <pc:docMk/>
            <pc:sldMk cId="807130887" sldId="262"/>
            <ac:picMk id="15" creationId="{332F39B1-D2E4-109D-EBCC-F50C2A700A2A}"/>
          </ac:picMkLst>
        </pc:picChg>
        <pc:picChg chg="add mod">
          <ac:chgData name="damien" userId="00e89c11-1e37-4713-872a-de6b86ea2591" providerId="ADAL" clId="{3B86E502-6DBF-4AC0-8BAB-41BA390149D6}" dt="2025-01-31T12:43:43.217" v="973" actId="1076"/>
          <ac:picMkLst>
            <pc:docMk/>
            <pc:sldMk cId="807130887" sldId="262"/>
            <ac:picMk id="17" creationId="{08F7323E-A97C-8C37-25E3-17B7BC94CB3E}"/>
          </ac:picMkLst>
        </pc:picChg>
        <pc:picChg chg="del">
          <ac:chgData name="damien" userId="00e89c11-1e37-4713-872a-de6b86ea2591" providerId="ADAL" clId="{3B86E502-6DBF-4AC0-8BAB-41BA390149D6}" dt="2025-01-30T15:04:16.431" v="367" actId="478"/>
          <ac:picMkLst>
            <pc:docMk/>
            <pc:sldMk cId="807130887" sldId="262"/>
            <ac:picMk id="20" creationId="{B47472B6-6F82-4080-69A2-CC4B55944F3F}"/>
          </ac:picMkLst>
        </pc:picChg>
        <pc:picChg chg="add mod">
          <ac:chgData name="damien" userId="00e89c11-1e37-4713-872a-de6b86ea2591" providerId="ADAL" clId="{3B86E502-6DBF-4AC0-8BAB-41BA390149D6}" dt="2025-01-30T15:06:41.148" v="393" actId="1076"/>
          <ac:picMkLst>
            <pc:docMk/>
            <pc:sldMk cId="807130887" sldId="262"/>
            <ac:picMk id="21" creationId="{726D0EEE-712D-F741-E13E-CABEA7538162}"/>
          </ac:picMkLst>
        </pc:picChg>
        <pc:picChg chg="del">
          <ac:chgData name="damien" userId="00e89c11-1e37-4713-872a-de6b86ea2591" providerId="ADAL" clId="{3B86E502-6DBF-4AC0-8BAB-41BA390149D6}" dt="2025-01-30T15:04:16.431" v="367" actId="478"/>
          <ac:picMkLst>
            <pc:docMk/>
            <pc:sldMk cId="807130887" sldId="262"/>
            <ac:picMk id="22" creationId="{802D862F-5AA8-7EB3-30C0-2CF3FDBA1F01}"/>
          </ac:picMkLst>
        </pc:picChg>
        <pc:cxnChg chg="add del mod">
          <ac:chgData name="damien" userId="00e89c11-1e37-4713-872a-de6b86ea2591" providerId="ADAL" clId="{3B86E502-6DBF-4AC0-8BAB-41BA390149D6}" dt="2025-01-31T12:40:35.758" v="967" actId="478"/>
          <ac:cxnSpMkLst>
            <pc:docMk/>
            <pc:sldMk cId="807130887" sldId="262"/>
            <ac:cxnSpMk id="10" creationId="{E8B76CA5-D25F-16D1-A40C-4E95682F41F6}"/>
          </ac:cxnSpMkLst>
        </pc:cxnChg>
      </pc:sldChg>
      <pc:sldChg chg="addSp delSp modSp mod modTransition">
        <pc:chgData name="damien" userId="00e89c11-1e37-4713-872a-de6b86ea2591" providerId="ADAL" clId="{3B86E502-6DBF-4AC0-8BAB-41BA390149D6}" dt="2025-01-31T12:54:33.734" v="994"/>
        <pc:sldMkLst>
          <pc:docMk/>
          <pc:sldMk cId="2402745766" sldId="263"/>
        </pc:sldMkLst>
        <pc:spChg chg="del">
          <ac:chgData name="damien" userId="00e89c11-1e37-4713-872a-de6b86ea2591" providerId="ADAL" clId="{3B86E502-6DBF-4AC0-8BAB-41BA390149D6}" dt="2025-01-31T10:03:53.868" v="519" actId="478"/>
          <ac:spMkLst>
            <pc:docMk/>
            <pc:sldMk cId="2402745766" sldId="263"/>
            <ac:spMk id="3" creationId="{9C6C3C55-34EA-D45E-B037-54AD02A4D806}"/>
          </ac:spMkLst>
        </pc:spChg>
        <pc:spChg chg="add mod">
          <ac:chgData name="damien" userId="00e89c11-1e37-4713-872a-de6b86ea2591" providerId="ADAL" clId="{3B86E502-6DBF-4AC0-8BAB-41BA390149D6}" dt="2025-01-31T10:05:10.548" v="574" actId="14100"/>
          <ac:spMkLst>
            <pc:docMk/>
            <pc:sldMk cId="2402745766" sldId="263"/>
            <ac:spMk id="14" creationId="{4ACE35EF-6E05-36DA-6203-1E9546681797}"/>
          </ac:spMkLst>
        </pc:spChg>
        <pc:spChg chg="add mod">
          <ac:chgData name="damien" userId="00e89c11-1e37-4713-872a-de6b86ea2591" providerId="ADAL" clId="{3B86E502-6DBF-4AC0-8BAB-41BA390149D6}" dt="2025-01-31T10:05:04.364" v="573" actId="14100"/>
          <ac:spMkLst>
            <pc:docMk/>
            <pc:sldMk cId="2402745766" sldId="263"/>
            <ac:spMk id="16" creationId="{8B3EB919-29B2-874C-0161-46C2B7609422}"/>
          </ac:spMkLst>
        </pc:spChg>
        <pc:picChg chg="add del mod">
          <ac:chgData name="damien" userId="00e89c11-1e37-4713-872a-de6b86ea2591" providerId="ADAL" clId="{3B86E502-6DBF-4AC0-8BAB-41BA390149D6}" dt="2025-01-31T10:02:50.469" v="502" actId="478"/>
          <ac:picMkLst>
            <pc:docMk/>
            <pc:sldMk cId="2402745766" sldId="263"/>
            <ac:picMk id="6" creationId="{757D7436-D562-695A-2C41-5DE6E396E486}"/>
          </ac:picMkLst>
        </pc:picChg>
        <pc:picChg chg="add del mod">
          <ac:chgData name="damien" userId="00e89c11-1e37-4713-872a-de6b86ea2591" providerId="ADAL" clId="{3B86E502-6DBF-4AC0-8BAB-41BA390149D6}" dt="2025-01-31T10:02:50.068" v="501" actId="478"/>
          <ac:picMkLst>
            <pc:docMk/>
            <pc:sldMk cId="2402745766" sldId="263"/>
            <ac:picMk id="10" creationId="{549A34B2-5EB1-D9C3-1F43-6E8255E57013}"/>
          </ac:picMkLst>
        </pc:picChg>
        <pc:picChg chg="add del mod">
          <ac:chgData name="damien" userId="00e89c11-1e37-4713-872a-de6b86ea2591" providerId="ADAL" clId="{3B86E502-6DBF-4AC0-8BAB-41BA390149D6}" dt="2025-01-31T10:02:49.538" v="500" actId="478"/>
          <ac:picMkLst>
            <pc:docMk/>
            <pc:sldMk cId="2402745766" sldId="263"/>
            <ac:picMk id="13" creationId="{D4BF1895-41F9-C89A-E637-CAE1D5B0DCDF}"/>
          </ac:picMkLst>
        </pc:picChg>
        <pc:picChg chg="add mod">
          <ac:chgData name="damien" userId="00e89c11-1e37-4713-872a-de6b86ea2591" providerId="ADAL" clId="{3B86E502-6DBF-4AC0-8BAB-41BA390149D6}" dt="2025-01-31T10:04:12.238" v="522" actId="1076"/>
          <ac:picMkLst>
            <pc:docMk/>
            <pc:sldMk cId="2402745766" sldId="263"/>
            <ac:picMk id="18" creationId="{F19B1F5D-CB4E-8931-2D5A-5619CF1E352A}"/>
          </ac:picMkLst>
        </pc:picChg>
        <pc:picChg chg="add mod">
          <ac:chgData name="damien" userId="00e89c11-1e37-4713-872a-de6b86ea2591" providerId="ADAL" clId="{3B86E502-6DBF-4AC0-8BAB-41BA390149D6}" dt="2025-01-31T10:04:16.168" v="523" actId="1076"/>
          <ac:picMkLst>
            <pc:docMk/>
            <pc:sldMk cId="2402745766" sldId="263"/>
            <ac:picMk id="20" creationId="{94A37E54-B9B9-33E5-533A-A3980580E7FF}"/>
          </ac:picMkLst>
        </pc:picChg>
        <pc:picChg chg="add del mod">
          <ac:chgData name="damien" userId="00e89c11-1e37-4713-872a-de6b86ea2591" providerId="ADAL" clId="{3B86E502-6DBF-4AC0-8BAB-41BA390149D6}" dt="2025-01-31T10:10:43.079" v="583" actId="478"/>
          <ac:picMkLst>
            <pc:docMk/>
            <pc:sldMk cId="2402745766" sldId="263"/>
            <ac:picMk id="23" creationId="{5DEB6458-582A-A446-4632-BF38BBBFF1A8}"/>
          </ac:picMkLst>
        </pc:picChg>
        <pc:picChg chg="add del mod">
          <ac:chgData name="damien" userId="00e89c11-1e37-4713-872a-de6b86ea2591" providerId="ADAL" clId="{3B86E502-6DBF-4AC0-8BAB-41BA390149D6}" dt="2025-01-31T11:05:55.114" v="730" actId="21"/>
          <ac:picMkLst>
            <pc:docMk/>
            <pc:sldMk cId="2402745766" sldId="263"/>
            <ac:picMk id="25" creationId="{BF36444C-CE3C-F1E6-31BF-163564FE0F65}"/>
          </ac:picMkLst>
        </pc:picChg>
        <pc:cxnChg chg="add mod">
          <ac:chgData name="damien" userId="00e89c11-1e37-4713-872a-de6b86ea2591" providerId="ADAL" clId="{3B86E502-6DBF-4AC0-8BAB-41BA390149D6}" dt="2025-01-31T10:05:10.548" v="574" actId="14100"/>
          <ac:cxnSpMkLst>
            <pc:docMk/>
            <pc:sldMk cId="2402745766" sldId="263"/>
            <ac:cxnSpMk id="15" creationId="{6A1BDE4D-723F-9E95-299C-792D65D2A19B}"/>
          </ac:cxnSpMkLst>
        </pc:cxnChg>
      </pc:sldChg>
      <pc:sldChg chg="addSp delSp modSp mod modTransition">
        <pc:chgData name="damien" userId="00e89c11-1e37-4713-872a-de6b86ea2591" providerId="ADAL" clId="{3B86E502-6DBF-4AC0-8BAB-41BA390149D6}" dt="2025-01-31T12:54:33.734" v="994"/>
        <pc:sldMkLst>
          <pc:docMk/>
          <pc:sldMk cId="1498590946" sldId="264"/>
        </pc:sldMkLst>
        <pc:spChg chg="mod">
          <ac:chgData name="damien" userId="00e89c11-1e37-4713-872a-de6b86ea2591" providerId="ADAL" clId="{3B86E502-6DBF-4AC0-8BAB-41BA390149D6}" dt="2025-01-31T10:06:38.758" v="576" actId="14100"/>
          <ac:spMkLst>
            <pc:docMk/>
            <pc:sldMk cId="1498590946" sldId="264"/>
            <ac:spMk id="3" creationId="{9D30AB2C-EC6E-11BE-5C8D-AB76AE6D3A17}"/>
          </ac:spMkLst>
        </pc:spChg>
        <pc:spChg chg="del">
          <ac:chgData name="damien" userId="00e89c11-1e37-4713-872a-de6b86ea2591" providerId="ADAL" clId="{3B86E502-6DBF-4AC0-8BAB-41BA390149D6}" dt="2025-01-30T14:53:54.835" v="333" actId="478"/>
          <ac:spMkLst>
            <pc:docMk/>
            <pc:sldMk cId="1498590946" sldId="264"/>
            <ac:spMk id="12" creationId="{F195177E-A6BF-232C-A995-67C0A6129A2F}"/>
          </ac:spMkLst>
        </pc:spChg>
        <pc:spChg chg="del">
          <ac:chgData name="damien" userId="00e89c11-1e37-4713-872a-de6b86ea2591" providerId="ADAL" clId="{3B86E502-6DBF-4AC0-8BAB-41BA390149D6}" dt="2025-01-30T15:01:53.846" v="341" actId="478"/>
          <ac:spMkLst>
            <pc:docMk/>
            <pc:sldMk cId="1498590946" sldId="264"/>
            <ac:spMk id="14" creationId="{AC1F2FAD-F346-D836-12A9-15AE27244FA4}"/>
          </ac:spMkLst>
        </pc:spChg>
        <pc:spChg chg="add mod">
          <ac:chgData name="damien" userId="00e89c11-1e37-4713-872a-de6b86ea2591" providerId="ADAL" clId="{3B86E502-6DBF-4AC0-8BAB-41BA390149D6}" dt="2025-01-30T14:53:48.653" v="331" actId="14100"/>
          <ac:spMkLst>
            <pc:docMk/>
            <pc:sldMk cId="1498590946" sldId="264"/>
            <ac:spMk id="16" creationId="{887CD8E9-7B75-A8DA-9C7A-B4051B37BFCD}"/>
          </ac:spMkLst>
        </pc:spChg>
        <pc:spChg chg="add mod">
          <ac:chgData name="damien" userId="00e89c11-1e37-4713-872a-de6b86ea2591" providerId="ADAL" clId="{3B86E502-6DBF-4AC0-8BAB-41BA390149D6}" dt="2025-01-30T14:53:41.643" v="330" actId="20577"/>
          <ac:spMkLst>
            <pc:docMk/>
            <pc:sldMk cId="1498590946" sldId="264"/>
            <ac:spMk id="18" creationId="{CC329172-9C5B-043F-F284-F6F55EAE97FF}"/>
          </ac:spMkLst>
        </pc:spChg>
        <pc:picChg chg="del">
          <ac:chgData name="damien" userId="00e89c11-1e37-4713-872a-de6b86ea2591" providerId="ADAL" clId="{3B86E502-6DBF-4AC0-8BAB-41BA390149D6}" dt="2025-01-30T14:53:51.828" v="332" actId="478"/>
          <ac:picMkLst>
            <pc:docMk/>
            <pc:sldMk cId="1498590946" sldId="264"/>
            <ac:picMk id="6" creationId="{7CEE0780-9042-1D62-043B-AA476B4CBE23}"/>
          </ac:picMkLst>
        </pc:picChg>
        <pc:picChg chg="add mod modCrop">
          <ac:chgData name="damien" userId="00e89c11-1e37-4713-872a-de6b86ea2591" providerId="ADAL" clId="{3B86E502-6DBF-4AC0-8BAB-41BA390149D6}" dt="2025-01-30T15:03:45.920" v="365" actId="1076"/>
          <ac:picMkLst>
            <pc:docMk/>
            <pc:sldMk cId="1498590946" sldId="264"/>
            <ac:picMk id="8" creationId="{E3C1A621-4BC6-5E26-5EB1-7306D350CFDC}"/>
          </ac:picMkLst>
        </pc:picChg>
        <pc:picChg chg="del">
          <ac:chgData name="damien" userId="00e89c11-1e37-4713-872a-de6b86ea2591" providerId="ADAL" clId="{3B86E502-6DBF-4AC0-8BAB-41BA390149D6}" dt="2025-01-30T14:53:51.828" v="332" actId="478"/>
          <ac:picMkLst>
            <pc:docMk/>
            <pc:sldMk cId="1498590946" sldId="264"/>
            <ac:picMk id="10" creationId="{8F406F93-4FED-6045-AE48-790B3800B501}"/>
          </ac:picMkLst>
        </pc:picChg>
        <pc:picChg chg="del">
          <ac:chgData name="damien" userId="00e89c11-1e37-4713-872a-de6b86ea2591" providerId="ADAL" clId="{3B86E502-6DBF-4AC0-8BAB-41BA390149D6}" dt="2025-01-30T14:53:51.828" v="332" actId="478"/>
          <ac:picMkLst>
            <pc:docMk/>
            <pc:sldMk cId="1498590946" sldId="264"/>
            <ac:picMk id="13" creationId="{9F4641DF-7045-0383-1C46-2FE562E552CB}"/>
          </ac:picMkLst>
        </pc:picChg>
        <pc:picChg chg="add mod modCrop">
          <ac:chgData name="damien" userId="00e89c11-1e37-4713-872a-de6b86ea2591" providerId="ADAL" clId="{3B86E502-6DBF-4AC0-8BAB-41BA390149D6}" dt="2025-01-30T15:03:53.708" v="366" actId="408"/>
          <ac:picMkLst>
            <pc:docMk/>
            <pc:sldMk cId="1498590946" sldId="264"/>
            <ac:picMk id="19" creationId="{1EB8AE30-ECC8-E151-9147-6FF2E3C3CF52}"/>
          </ac:picMkLst>
        </pc:picChg>
        <pc:picChg chg="add mod modCrop">
          <ac:chgData name="damien" userId="00e89c11-1e37-4713-872a-de6b86ea2591" providerId="ADAL" clId="{3B86E502-6DBF-4AC0-8BAB-41BA390149D6}" dt="2025-01-30T15:03:12.685" v="358" actId="1076"/>
          <ac:picMkLst>
            <pc:docMk/>
            <pc:sldMk cId="1498590946" sldId="264"/>
            <ac:picMk id="21" creationId="{747CBF4E-4165-1BE5-3BAC-93A2CAE53E9F}"/>
          </ac:picMkLst>
        </pc:picChg>
        <pc:cxnChg chg="add mod">
          <ac:chgData name="damien" userId="00e89c11-1e37-4713-872a-de6b86ea2591" providerId="ADAL" clId="{3B86E502-6DBF-4AC0-8BAB-41BA390149D6}" dt="2025-01-30T14:53:48.653" v="331" actId="14100"/>
          <ac:cxnSpMkLst>
            <pc:docMk/>
            <pc:sldMk cId="1498590946" sldId="264"/>
            <ac:cxnSpMk id="17" creationId="{D4ED12DB-7ED9-769D-3242-A42E89AA51E6}"/>
          </ac:cxnSpMkLst>
        </pc:cxnChg>
      </pc:sldChg>
      <pc:sldChg chg="addSp delSp modSp del mod">
        <pc:chgData name="damien" userId="00e89c11-1e37-4713-872a-de6b86ea2591" providerId="ADAL" clId="{3B86E502-6DBF-4AC0-8BAB-41BA390149D6}" dt="2025-01-31T11:04:45.809" v="726" actId="47"/>
        <pc:sldMkLst>
          <pc:docMk/>
          <pc:sldMk cId="3888105980" sldId="265"/>
        </pc:sldMkLst>
        <pc:picChg chg="add mod">
          <ac:chgData name="damien" userId="00e89c11-1e37-4713-872a-de6b86ea2591" providerId="ADAL" clId="{3B86E502-6DBF-4AC0-8BAB-41BA390149D6}" dt="2025-01-31T11:02:18.535" v="721" actId="1076"/>
          <ac:picMkLst>
            <pc:docMk/>
            <pc:sldMk cId="3888105980" sldId="265"/>
            <ac:picMk id="4" creationId="{22102D1E-23DC-77BB-D9ED-1BC3DB4996E5}"/>
          </ac:picMkLst>
        </pc:picChg>
        <pc:picChg chg="add mod">
          <ac:chgData name="damien" userId="00e89c11-1e37-4713-872a-de6b86ea2591" providerId="ADAL" clId="{3B86E502-6DBF-4AC0-8BAB-41BA390149D6}" dt="2025-01-31T11:04:23.904" v="725" actId="14100"/>
          <ac:picMkLst>
            <pc:docMk/>
            <pc:sldMk cId="3888105980" sldId="265"/>
            <ac:picMk id="12" creationId="{B89E8A90-42DD-AE49-73FE-5CF84A29F676}"/>
          </ac:picMkLst>
        </pc:picChg>
        <pc:picChg chg="del">
          <ac:chgData name="damien" userId="00e89c11-1e37-4713-872a-de6b86ea2591" providerId="ADAL" clId="{3B86E502-6DBF-4AC0-8BAB-41BA390149D6}" dt="2025-01-31T10:54:59.488" v="692" actId="21"/>
          <ac:picMkLst>
            <pc:docMk/>
            <pc:sldMk cId="3888105980" sldId="265"/>
            <ac:picMk id="15" creationId="{332F39B1-D2E4-109D-EBCC-F50C2A700A2A}"/>
          </ac:picMkLst>
        </pc:picChg>
        <pc:picChg chg="del">
          <ac:chgData name="damien" userId="00e89c11-1e37-4713-872a-de6b86ea2591" providerId="ADAL" clId="{3B86E502-6DBF-4AC0-8BAB-41BA390149D6}" dt="2025-01-31T10:54:59.488" v="692" actId="21"/>
          <ac:picMkLst>
            <pc:docMk/>
            <pc:sldMk cId="3888105980" sldId="265"/>
            <ac:picMk id="21" creationId="{726D0EEE-712D-F741-E13E-CABEA7538162}"/>
          </ac:picMkLst>
        </pc:picChg>
        <pc:picChg chg="add mod ord">
          <ac:chgData name="damien" userId="00e89c11-1e37-4713-872a-de6b86ea2591" providerId="ADAL" clId="{3B86E502-6DBF-4AC0-8BAB-41BA390149D6}" dt="2025-01-31T11:02:16.035" v="720" actId="1076"/>
          <ac:picMkLst>
            <pc:docMk/>
            <pc:sldMk cId="3888105980" sldId="265"/>
            <ac:picMk id="23" creationId="{7CDB3BD5-ECF3-B7AA-BE36-68CEBAB24DC4}"/>
          </ac:picMkLst>
        </pc:picChg>
        <pc:picChg chg="add mod">
          <ac:chgData name="damien" userId="00e89c11-1e37-4713-872a-de6b86ea2591" providerId="ADAL" clId="{3B86E502-6DBF-4AC0-8BAB-41BA390149D6}" dt="2025-01-31T11:02:14.278" v="719" actId="1076"/>
          <ac:picMkLst>
            <pc:docMk/>
            <pc:sldMk cId="3888105980" sldId="265"/>
            <ac:picMk id="27" creationId="{5CB27933-8312-864A-0F5A-04A32F05707E}"/>
          </ac:picMkLst>
        </pc:picChg>
        <pc:picChg chg="add mod">
          <ac:chgData name="damien" userId="00e89c11-1e37-4713-872a-de6b86ea2591" providerId="ADAL" clId="{3B86E502-6DBF-4AC0-8BAB-41BA390149D6}" dt="2025-01-31T11:02:13.199" v="718" actId="1076"/>
          <ac:picMkLst>
            <pc:docMk/>
            <pc:sldMk cId="3888105980" sldId="265"/>
            <ac:picMk id="33" creationId="{DD37AEE5-9AA3-DD8D-D693-ABA09511734E}"/>
          </ac:picMkLst>
        </pc:picChg>
      </pc:sldChg>
      <pc:sldChg chg="addSp delSp modSp add mod ord modTransition">
        <pc:chgData name="damien" userId="00e89c11-1e37-4713-872a-de6b86ea2591" providerId="ADAL" clId="{3B86E502-6DBF-4AC0-8BAB-41BA390149D6}" dt="2025-01-31T12:54:33.734" v="994"/>
        <pc:sldMkLst>
          <pc:docMk/>
          <pc:sldMk cId="436684028" sldId="266"/>
        </pc:sldMkLst>
        <pc:spChg chg="mod">
          <ac:chgData name="damien" userId="00e89c11-1e37-4713-872a-de6b86ea2591" providerId="ADAL" clId="{3B86E502-6DBF-4AC0-8BAB-41BA390149D6}" dt="2025-01-31T12:37:12.249" v="937" actId="6549"/>
          <ac:spMkLst>
            <pc:docMk/>
            <pc:sldMk cId="436684028" sldId="266"/>
            <ac:spMk id="3" creationId="{322FC2E2-D1CE-21E6-4703-F532CB5F9E9E}"/>
          </ac:spMkLst>
        </pc:spChg>
        <pc:spChg chg="mod topLvl">
          <ac:chgData name="damien" userId="00e89c11-1e37-4713-872a-de6b86ea2591" providerId="ADAL" clId="{3B86E502-6DBF-4AC0-8BAB-41BA390149D6}" dt="2025-01-31T12:37:18.337" v="938" actId="14100"/>
          <ac:spMkLst>
            <pc:docMk/>
            <pc:sldMk cId="436684028" sldId="266"/>
            <ac:spMk id="4" creationId="{4CB3180B-4015-3337-0CAB-F865B96D3F00}"/>
          </ac:spMkLst>
        </pc:spChg>
        <pc:spChg chg="del">
          <ac:chgData name="damien" userId="00e89c11-1e37-4713-872a-de6b86ea2591" providerId="ADAL" clId="{3B86E502-6DBF-4AC0-8BAB-41BA390149D6}" dt="2025-01-31T10:30:17.088" v="599" actId="478"/>
          <ac:spMkLst>
            <pc:docMk/>
            <pc:sldMk cId="436684028" sldId="266"/>
            <ac:spMk id="8" creationId="{ABB3A509-286A-0ADA-3845-B6A06C42DF9F}"/>
          </ac:spMkLst>
        </pc:spChg>
        <pc:spChg chg="del mod topLvl">
          <ac:chgData name="damien" userId="00e89c11-1e37-4713-872a-de6b86ea2591" providerId="ADAL" clId="{3B86E502-6DBF-4AC0-8BAB-41BA390149D6}" dt="2025-01-31T10:54:19.777" v="689" actId="478"/>
          <ac:spMkLst>
            <pc:docMk/>
            <pc:sldMk cId="436684028" sldId="266"/>
            <ac:spMk id="15" creationId="{8814614D-416A-61D7-1655-639EE273A702}"/>
          </ac:spMkLst>
        </pc:spChg>
        <pc:grpChg chg="add del mod ord">
          <ac:chgData name="damien" userId="00e89c11-1e37-4713-872a-de6b86ea2591" providerId="ADAL" clId="{3B86E502-6DBF-4AC0-8BAB-41BA390149D6}" dt="2025-01-31T12:36:39.438" v="928" actId="165"/>
          <ac:grpSpMkLst>
            <pc:docMk/>
            <pc:sldMk cId="436684028" sldId="266"/>
            <ac:grpSpMk id="6" creationId="{6213F0A7-AB22-5DCF-3E7F-D88CDE42E381}"/>
          </ac:grpSpMkLst>
        </pc:grpChg>
        <pc:grpChg chg="add del mod">
          <ac:chgData name="damien" userId="00e89c11-1e37-4713-872a-de6b86ea2591" providerId="ADAL" clId="{3B86E502-6DBF-4AC0-8BAB-41BA390149D6}" dt="2025-01-31T10:53:30.316" v="677" actId="165"/>
          <ac:grpSpMkLst>
            <pc:docMk/>
            <pc:sldMk cId="436684028" sldId="266"/>
            <ac:grpSpMk id="19" creationId="{B1CD945D-F5C4-4EF5-A3D5-4F5FD79F5895}"/>
          </ac:grpSpMkLst>
        </pc:grpChg>
        <pc:grpChg chg="add del mod">
          <ac:chgData name="damien" userId="00e89c11-1e37-4713-872a-de6b86ea2591" providerId="ADAL" clId="{3B86E502-6DBF-4AC0-8BAB-41BA390149D6}" dt="2025-01-31T10:33:25.710" v="638" actId="165"/>
          <ac:grpSpMkLst>
            <pc:docMk/>
            <pc:sldMk cId="436684028" sldId="266"/>
            <ac:grpSpMk id="21" creationId="{46AB3BC0-B467-97E2-53E3-2A6BFEBA1E61}"/>
          </ac:grpSpMkLst>
        </pc:grpChg>
        <pc:picChg chg="add del mod">
          <ac:chgData name="damien" userId="00e89c11-1e37-4713-872a-de6b86ea2591" providerId="ADAL" clId="{3B86E502-6DBF-4AC0-8BAB-41BA390149D6}" dt="2025-01-30T14:36:09.831" v="313" actId="478"/>
          <ac:picMkLst>
            <pc:docMk/>
            <pc:sldMk cId="436684028" sldId="266"/>
            <ac:picMk id="12" creationId="{7C97B8A9-6177-EB26-2A1B-A29A81A6CCD9}"/>
          </ac:picMkLst>
        </pc:picChg>
        <pc:picChg chg="add del mod">
          <ac:chgData name="damien" userId="00e89c11-1e37-4713-872a-de6b86ea2591" providerId="ADAL" clId="{3B86E502-6DBF-4AC0-8BAB-41BA390149D6}" dt="2025-01-31T10:33:10.738" v="636" actId="478"/>
          <ac:picMkLst>
            <pc:docMk/>
            <pc:sldMk cId="436684028" sldId="266"/>
            <ac:picMk id="13" creationId="{ABB5BB3C-8E1C-69C9-44A2-A36D3FDC177F}"/>
          </ac:picMkLst>
        </pc:picChg>
        <pc:picChg chg="mod ord topLvl">
          <ac:chgData name="damien" userId="00e89c11-1e37-4713-872a-de6b86ea2591" providerId="ADAL" clId="{3B86E502-6DBF-4AC0-8BAB-41BA390149D6}" dt="2025-01-31T12:16:57.631" v="853" actId="1076"/>
          <ac:picMkLst>
            <pc:docMk/>
            <pc:sldMk cId="436684028" sldId="266"/>
            <ac:picMk id="14" creationId="{943890D4-EA6B-8524-DCE3-16E6E450B211}"/>
          </ac:picMkLst>
        </pc:picChg>
        <pc:picChg chg="add del mod">
          <ac:chgData name="damien" userId="00e89c11-1e37-4713-872a-de6b86ea2591" providerId="ADAL" clId="{3B86E502-6DBF-4AC0-8BAB-41BA390149D6}" dt="2025-01-30T15:05:45.621" v="383" actId="21"/>
          <ac:picMkLst>
            <pc:docMk/>
            <pc:sldMk cId="436684028" sldId="266"/>
            <ac:picMk id="14" creationId="{D4BD6320-C2AF-ABC5-89E2-B405F72AC2BE}"/>
          </ac:picMkLst>
        </pc:picChg>
        <pc:picChg chg="add mod">
          <ac:chgData name="damien" userId="00e89c11-1e37-4713-872a-de6b86ea2591" providerId="ADAL" clId="{3B86E502-6DBF-4AC0-8BAB-41BA390149D6}" dt="2025-01-31T12:16:51.122" v="852" actId="1076"/>
          <ac:picMkLst>
            <pc:docMk/>
            <pc:sldMk cId="436684028" sldId="266"/>
            <ac:picMk id="17" creationId="{78F8B73C-6EB1-6362-2C91-004C82AC8771}"/>
          </ac:picMkLst>
        </pc:picChg>
        <pc:picChg chg="mod topLvl">
          <ac:chgData name="damien" userId="00e89c11-1e37-4713-872a-de6b86ea2591" providerId="ADAL" clId="{3B86E502-6DBF-4AC0-8BAB-41BA390149D6}" dt="2025-01-31T12:16:57.631" v="853" actId="1076"/>
          <ac:picMkLst>
            <pc:docMk/>
            <pc:sldMk cId="436684028" sldId="266"/>
            <ac:picMk id="18" creationId="{07E903B4-9E11-C1D7-A64F-73E5569B8260}"/>
          </ac:picMkLst>
        </pc:picChg>
        <pc:picChg chg="del mod">
          <ac:chgData name="damien" userId="00e89c11-1e37-4713-872a-de6b86ea2591" providerId="ADAL" clId="{3B86E502-6DBF-4AC0-8BAB-41BA390149D6}" dt="2025-01-31T10:32:46.238" v="629" actId="478"/>
          <ac:picMkLst>
            <pc:docMk/>
            <pc:sldMk cId="436684028" sldId="266"/>
            <ac:picMk id="20" creationId="{E4E9D174-61BB-D198-F497-130A202BD6C1}"/>
          </ac:picMkLst>
        </pc:picChg>
        <pc:picChg chg="del mod">
          <ac:chgData name="damien" userId="00e89c11-1e37-4713-872a-de6b86ea2591" providerId="ADAL" clId="{3B86E502-6DBF-4AC0-8BAB-41BA390149D6}" dt="2025-01-31T10:32:45.670" v="628" actId="478"/>
          <ac:picMkLst>
            <pc:docMk/>
            <pc:sldMk cId="436684028" sldId="266"/>
            <ac:picMk id="22" creationId="{80487DC4-15F4-A8AA-C0CE-227962DE9FAE}"/>
          </ac:picMkLst>
        </pc:picChg>
        <pc:picChg chg="add del mod">
          <ac:chgData name="damien" userId="00e89c11-1e37-4713-872a-de6b86ea2591" providerId="ADAL" clId="{3B86E502-6DBF-4AC0-8BAB-41BA390149D6}" dt="2025-01-31T12:16:00.071" v="845" actId="478"/>
          <ac:picMkLst>
            <pc:docMk/>
            <pc:sldMk cId="436684028" sldId="266"/>
            <ac:picMk id="24" creationId="{C20338A9-D5A0-4F81-8238-B074DACEFACD}"/>
          </ac:picMkLst>
        </pc:picChg>
        <pc:picChg chg="add mod">
          <ac:chgData name="damien" userId="00e89c11-1e37-4713-872a-de6b86ea2591" providerId="ADAL" clId="{3B86E502-6DBF-4AC0-8BAB-41BA390149D6}" dt="2025-01-31T12:17:06.011" v="854" actId="29295"/>
          <ac:picMkLst>
            <pc:docMk/>
            <pc:sldMk cId="436684028" sldId="266"/>
            <ac:picMk id="26" creationId="{017DF8F3-632A-F0C0-8CBC-12472AA0068C}"/>
          </ac:picMkLst>
        </pc:picChg>
        <pc:cxnChg chg="mod topLvl">
          <ac:chgData name="damien" userId="00e89c11-1e37-4713-872a-de6b86ea2591" providerId="ADAL" clId="{3B86E502-6DBF-4AC0-8BAB-41BA390149D6}" dt="2025-01-31T12:37:18.337" v="938" actId="14100"/>
          <ac:cxnSpMkLst>
            <pc:docMk/>
            <pc:sldMk cId="436684028" sldId="266"/>
            <ac:cxnSpMk id="10" creationId="{D79AF880-85D7-642C-32FF-5876783739E6}"/>
          </ac:cxnSpMkLst>
        </pc:cxnChg>
      </pc:sldChg>
      <pc:sldChg chg="delSp add mod ord">
        <pc:chgData name="damien" userId="00e89c11-1e37-4713-872a-de6b86ea2591" providerId="ADAL" clId="{3B86E502-6DBF-4AC0-8BAB-41BA390149D6}" dt="2025-01-30T15:07:21.435" v="401"/>
        <pc:sldMkLst>
          <pc:docMk/>
          <pc:sldMk cId="2217131144" sldId="267"/>
        </pc:sldMkLst>
        <pc:picChg chg="del">
          <ac:chgData name="damien" userId="00e89c11-1e37-4713-872a-de6b86ea2591" providerId="ADAL" clId="{3B86E502-6DBF-4AC0-8BAB-41BA390149D6}" dt="2025-01-30T15:05:26.584" v="381" actId="478"/>
          <ac:picMkLst>
            <pc:docMk/>
            <pc:sldMk cId="2217131144" sldId="267"/>
            <ac:picMk id="21" creationId="{98FD7522-E4B0-D6AE-3B9E-62302A1A1706}"/>
          </ac:picMkLst>
        </pc:picChg>
        <pc:picChg chg="del">
          <ac:chgData name="damien" userId="00e89c11-1e37-4713-872a-de6b86ea2591" providerId="ADAL" clId="{3B86E502-6DBF-4AC0-8BAB-41BA390149D6}" dt="2025-01-30T15:05:26.584" v="381" actId="478"/>
          <ac:picMkLst>
            <pc:docMk/>
            <pc:sldMk cId="2217131144" sldId="267"/>
            <ac:picMk id="22" creationId="{F5541292-8179-7ACD-6664-376A8B51D79D}"/>
          </ac:picMkLst>
        </pc:picChg>
      </pc:sldChg>
      <pc:sldChg chg="addSp delSp modSp add mod ord">
        <pc:chgData name="damien" userId="00e89c11-1e37-4713-872a-de6b86ea2591" providerId="ADAL" clId="{3B86E502-6DBF-4AC0-8BAB-41BA390149D6}" dt="2025-01-30T15:07:17.352" v="399"/>
        <pc:sldMkLst>
          <pc:docMk/>
          <pc:sldMk cId="1122148127" sldId="268"/>
        </pc:sldMkLst>
        <pc:picChg chg="del">
          <ac:chgData name="damien" userId="00e89c11-1e37-4713-872a-de6b86ea2591" providerId="ADAL" clId="{3B86E502-6DBF-4AC0-8BAB-41BA390149D6}" dt="2025-01-30T15:06:17.567" v="388" actId="21"/>
          <ac:picMkLst>
            <pc:docMk/>
            <pc:sldMk cId="1122148127" sldId="268"/>
            <ac:picMk id="21" creationId="{726D0EEE-712D-F741-E13E-CABEA7538162}"/>
          </ac:picMkLst>
        </pc:picChg>
        <pc:picChg chg="del">
          <ac:chgData name="damien" userId="00e89c11-1e37-4713-872a-de6b86ea2591" providerId="ADAL" clId="{3B86E502-6DBF-4AC0-8BAB-41BA390149D6}" dt="2025-01-30T15:06:17.567" v="388" actId="21"/>
          <ac:picMkLst>
            <pc:docMk/>
            <pc:sldMk cId="1122148127" sldId="268"/>
            <ac:picMk id="22" creationId="{332F39B1-D2E4-109D-EBCC-F50C2A700A2A}"/>
          </ac:picMkLst>
        </pc:picChg>
      </pc:sldChg>
      <pc:sldChg chg="addSp delSp modSp mod modTransition">
        <pc:chgData name="damien" userId="00e89c11-1e37-4713-872a-de6b86ea2591" providerId="ADAL" clId="{3B86E502-6DBF-4AC0-8BAB-41BA390149D6}" dt="2025-01-31T12:54:33.734" v="994"/>
        <pc:sldMkLst>
          <pc:docMk/>
          <pc:sldMk cId="1729089825" sldId="269"/>
        </pc:sldMkLst>
        <pc:spChg chg="del">
          <ac:chgData name="damien" userId="00e89c11-1e37-4713-872a-de6b86ea2591" providerId="ADAL" clId="{3B86E502-6DBF-4AC0-8BAB-41BA390149D6}" dt="2025-01-31T10:48:48.940" v="665" actId="478"/>
          <ac:spMkLst>
            <pc:docMk/>
            <pc:sldMk cId="1729089825" sldId="269"/>
            <ac:spMk id="4" creationId="{CAA70ADD-C289-3321-7DDB-14C7FCC0DCE9}"/>
          </ac:spMkLst>
        </pc:spChg>
        <pc:spChg chg="mod">
          <ac:chgData name="damien" userId="00e89c11-1e37-4713-872a-de6b86ea2591" providerId="ADAL" clId="{3B86E502-6DBF-4AC0-8BAB-41BA390149D6}" dt="2025-01-31T12:35:32.459" v="890" actId="14100"/>
          <ac:spMkLst>
            <pc:docMk/>
            <pc:sldMk cId="1729089825" sldId="269"/>
            <ac:spMk id="8" creationId="{F5F4AD12-E584-5FBB-CAE2-2D97184BC55A}"/>
          </ac:spMkLst>
        </pc:spChg>
        <pc:spChg chg="add del mod">
          <ac:chgData name="damien" userId="00e89c11-1e37-4713-872a-de6b86ea2591" providerId="ADAL" clId="{3B86E502-6DBF-4AC0-8BAB-41BA390149D6}" dt="2025-01-31T07:37:20.116" v="484" actId="478"/>
          <ac:spMkLst>
            <pc:docMk/>
            <pc:sldMk cId="1729089825" sldId="269"/>
            <ac:spMk id="13" creationId="{CEEFD839-40B6-20D1-6E81-D9186564D8E6}"/>
          </ac:spMkLst>
        </pc:spChg>
        <pc:spChg chg="add mod">
          <ac:chgData name="damien" userId="00e89c11-1e37-4713-872a-de6b86ea2591" providerId="ADAL" clId="{3B86E502-6DBF-4AC0-8BAB-41BA390149D6}" dt="2025-01-31T07:37:29.566" v="485" actId="164"/>
          <ac:spMkLst>
            <pc:docMk/>
            <pc:sldMk cId="1729089825" sldId="269"/>
            <ac:spMk id="15" creationId="{8814614D-416A-61D7-1655-639EE273A702}"/>
          </ac:spMkLst>
        </pc:spChg>
        <pc:spChg chg="mod">
          <ac:chgData name="damien" userId="00e89c11-1e37-4713-872a-de6b86ea2591" providerId="ADAL" clId="{3B86E502-6DBF-4AC0-8BAB-41BA390149D6}" dt="2025-01-31T12:35:27.668" v="889" actId="20577"/>
          <ac:spMkLst>
            <pc:docMk/>
            <pc:sldMk cId="1729089825" sldId="269"/>
            <ac:spMk id="16" creationId="{5A6E04E0-9458-B0EC-0339-694B72F38897}"/>
          </ac:spMkLst>
        </pc:spChg>
        <pc:grpChg chg="add del mod">
          <ac:chgData name="damien" userId="00e89c11-1e37-4713-872a-de6b86ea2591" providerId="ADAL" clId="{3B86E502-6DBF-4AC0-8BAB-41BA390149D6}" dt="2025-01-31T10:30:23.738" v="600" actId="21"/>
          <ac:grpSpMkLst>
            <pc:docMk/>
            <pc:sldMk cId="1729089825" sldId="269"/>
            <ac:grpSpMk id="21" creationId="{46AB3BC0-B467-97E2-53E3-2A6BFEBA1E61}"/>
          </ac:grpSpMkLst>
        </pc:grpChg>
        <pc:picChg chg="mod">
          <ac:chgData name="damien" userId="00e89c11-1e37-4713-872a-de6b86ea2591" providerId="ADAL" clId="{3B86E502-6DBF-4AC0-8BAB-41BA390149D6}" dt="2025-01-31T07:38:24.181" v="491" actId="1076"/>
          <ac:picMkLst>
            <pc:docMk/>
            <pc:sldMk cId="1729089825" sldId="269"/>
            <ac:picMk id="6" creationId="{8E921A6B-43A7-76C4-BF32-EC5ED7D6EBFD}"/>
          </ac:picMkLst>
        </pc:picChg>
        <pc:picChg chg="add mod modCrop">
          <ac:chgData name="damien" userId="00e89c11-1e37-4713-872a-de6b86ea2591" providerId="ADAL" clId="{3B86E502-6DBF-4AC0-8BAB-41BA390149D6}" dt="2025-01-31T07:37:29.566" v="485" actId="164"/>
          <ac:picMkLst>
            <pc:docMk/>
            <pc:sldMk cId="1729089825" sldId="269"/>
            <ac:picMk id="12" creationId="{943890D4-EA6B-8524-DCE3-16E6E450B211}"/>
          </ac:picMkLst>
        </pc:picChg>
        <pc:picChg chg="add mod modCrop">
          <ac:chgData name="damien" userId="00e89c11-1e37-4713-872a-de6b86ea2591" providerId="ADAL" clId="{3B86E502-6DBF-4AC0-8BAB-41BA390149D6}" dt="2025-01-31T07:37:29.566" v="485" actId="164"/>
          <ac:picMkLst>
            <pc:docMk/>
            <pc:sldMk cId="1729089825" sldId="269"/>
            <ac:picMk id="18" creationId="{07E903B4-9E11-C1D7-A64F-73E5569B8260}"/>
          </ac:picMkLst>
        </pc:picChg>
        <pc:picChg chg="add del mod">
          <ac:chgData name="damien" userId="00e89c11-1e37-4713-872a-de6b86ea2591" providerId="ADAL" clId="{3B86E502-6DBF-4AC0-8BAB-41BA390149D6}" dt="2025-01-31T07:36:34.476" v="477" actId="478"/>
          <ac:picMkLst>
            <pc:docMk/>
            <pc:sldMk cId="1729089825" sldId="269"/>
            <ac:picMk id="20" creationId="{2D9C96B0-6051-291A-4705-265D598B428C}"/>
          </ac:picMkLst>
        </pc:picChg>
        <pc:picChg chg="add del mod">
          <ac:chgData name="damien" userId="00e89c11-1e37-4713-872a-de6b86ea2591" providerId="ADAL" clId="{3B86E502-6DBF-4AC0-8BAB-41BA390149D6}" dt="2025-01-31T10:34:12.738" v="643" actId="478"/>
          <ac:picMkLst>
            <pc:docMk/>
            <pc:sldMk cId="1729089825" sldId="269"/>
            <ac:picMk id="23" creationId="{79EE46B6-DA8B-C392-E036-C0E35B96D973}"/>
          </ac:picMkLst>
        </pc:picChg>
        <pc:picChg chg="add mod">
          <ac:chgData name="damien" userId="00e89c11-1e37-4713-872a-de6b86ea2591" providerId="ADAL" clId="{3B86E502-6DBF-4AC0-8BAB-41BA390149D6}" dt="2025-01-31T11:09:45.554" v="789" actId="14100"/>
          <ac:picMkLst>
            <pc:docMk/>
            <pc:sldMk cId="1729089825" sldId="269"/>
            <ac:picMk id="25" creationId="{10D772A8-2001-97E9-929A-B8758CD39FAB}"/>
          </ac:picMkLst>
        </pc:picChg>
        <pc:picChg chg="add mod">
          <ac:chgData name="damien" userId="00e89c11-1e37-4713-872a-de6b86ea2591" providerId="ADAL" clId="{3B86E502-6DBF-4AC0-8BAB-41BA390149D6}" dt="2025-01-31T10:51:10.687" v="675" actId="1076"/>
          <ac:picMkLst>
            <pc:docMk/>
            <pc:sldMk cId="1729089825" sldId="269"/>
            <ac:picMk id="27" creationId="{088C3CAB-A6EF-DDF9-64BA-BDD69D886735}"/>
          </ac:picMkLst>
        </pc:picChg>
        <pc:picChg chg="add mod">
          <ac:chgData name="damien" userId="00e89c11-1e37-4713-872a-de6b86ea2591" providerId="ADAL" clId="{3B86E502-6DBF-4AC0-8BAB-41BA390149D6}" dt="2025-01-31T11:09:44.914" v="786" actId="1076"/>
          <ac:picMkLst>
            <pc:docMk/>
            <pc:sldMk cId="1729089825" sldId="269"/>
            <ac:picMk id="29" creationId="{52B608F0-C486-EE66-F708-B469F83CBABD}"/>
          </ac:picMkLst>
        </pc:picChg>
        <pc:cxnChg chg="mod">
          <ac:chgData name="damien" userId="00e89c11-1e37-4713-872a-de6b86ea2591" providerId="ADAL" clId="{3B86E502-6DBF-4AC0-8BAB-41BA390149D6}" dt="2025-01-31T12:35:32.459" v="890" actId="14100"/>
          <ac:cxnSpMkLst>
            <pc:docMk/>
            <pc:sldMk cId="1729089825" sldId="269"/>
            <ac:cxnSpMk id="10" creationId="{9D69432E-D57E-0DE9-997C-8457163EFCAF}"/>
          </ac:cxnSpMkLst>
        </pc:cxnChg>
      </pc:sldChg>
      <pc:sldChg chg="modSp mod modTransition">
        <pc:chgData name="damien" userId="00e89c11-1e37-4713-872a-de6b86ea2591" providerId="ADAL" clId="{3B86E502-6DBF-4AC0-8BAB-41BA390149D6}" dt="2025-01-31T12:54:33.734" v="994"/>
        <pc:sldMkLst>
          <pc:docMk/>
          <pc:sldMk cId="884201062" sldId="270"/>
        </pc:sldMkLst>
        <pc:picChg chg="mod">
          <ac:chgData name="damien" userId="00e89c11-1e37-4713-872a-de6b86ea2591" providerId="ADAL" clId="{3B86E502-6DBF-4AC0-8BAB-41BA390149D6}" dt="2025-01-31T12:19:54.472" v="860" actId="14100"/>
          <ac:picMkLst>
            <pc:docMk/>
            <pc:sldMk cId="884201062" sldId="270"/>
            <ac:picMk id="10" creationId="{501FD3F9-6649-E39F-D166-B55D2591C2E8}"/>
          </ac:picMkLst>
        </pc:picChg>
        <pc:picChg chg="mod">
          <ac:chgData name="damien" userId="00e89c11-1e37-4713-872a-de6b86ea2591" providerId="ADAL" clId="{3B86E502-6DBF-4AC0-8BAB-41BA390149D6}" dt="2025-01-31T12:19:54.472" v="860" actId="14100"/>
          <ac:picMkLst>
            <pc:docMk/>
            <pc:sldMk cId="884201062" sldId="270"/>
            <ac:picMk id="13" creationId="{83F2E7A8-3889-808A-CAAB-4BC635043691}"/>
          </ac:picMkLst>
        </pc:picChg>
      </pc:sldChg>
      <pc:sldChg chg="addSp delSp modSp add mod modTransition">
        <pc:chgData name="damien" userId="00e89c11-1e37-4713-872a-de6b86ea2591" providerId="ADAL" clId="{3B86E502-6DBF-4AC0-8BAB-41BA390149D6}" dt="2025-01-31T12:54:33.734" v="994"/>
        <pc:sldMkLst>
          <pc:docMk/>
          <pc:sldMk cId="2128348252" sldId="271"/>
        </pc:sldMkLst>
        <pc:spChg chg="mod">
          <ac:chgData name="damien" userId="00e89c11-1e37-4713-872a-de6b86ea2591" providerId="ADAL" clId="{3B86E502-6DBF-4AC0-8BAB-41BA390149D6}" dt="2025-01-31T12:37:51.137" v="962" actId="20577"/>
          <ac:spMkLst>
            <pc:docMk/>
            <pc:sldMk cId="2128348252" sldId="271"/>
            <ac:spMk id="3" creationId="{E19447C9-4289-F180-A41B-2E14142E97AE}"/>
          </ac:spMkLst>
        </pc:spChg>
        <pc:grpChg chg="mod">
          <ac:chgData name="damien" userId="00e89c11-1e37-4713-872a-de6b86ea2591" providerId="ADAL" clId="{3B86E502-6DBF-4AC0-8BAB-41BA390149D6}" dt="2025-01-31T12:37:58.207" v="963" actId="14100"/>
          <ac:grpSpMkLst>
            <pc:docMk/>
            <pc:sldMk cId="2128348252" sldId="271"/>
            <ac:grpSpMk id="6" creationId="{73B6548A-9E86-6A0A-F3E9-0F1DF85054C1}"/>
          </ac:grpSpMkLst>
        </pc:grpChg>
        <pc:grpChg chg="del">
          <ac:chgData name="damien" userId="00e89c11-1e37-4713-872a-de6b86ea2591" providerId="ADAL" clId="{3B86E502-6DBF-4AC0-8BAB-41BA390149D6}" dt="2025-01-31T10:31:30.559" v="603" actId="478"/>
          <ac:grpSpMkLst>
            <pc:docMk/>
            <pc:sldMk cId="2128348252" sldId="271"/>
            <ac:grpSpMk id="21" creationId="{A52CCD08-4CB9-6D85-A60F-9B2A933B2B48}"/>
          </ac:grpSpMkLst>
        </pc:grpChg>
        <pc:picChg chg="add mod">
          <ac:chgData name="damien" userId="00e89c11-1e37-4713-872a-de6b86ea2591" providerId="ADAL" clId="{3B86E502-6DBF-4AC0-8BAB-41BA390149D6}" dt="2025-01-31T11:09:46.414" v="793" actId="1076"/>
          <ac:picMkLst>
            <pc:docMk/>
            <pc:sldMk cId="2128348252" sldId="271"/>
            <ac:picMk id="8" creationId="{726D0EEE-712D-F741-E13E-CABEA7538162}"/>
          </ac:picMkLst>
        </pc:picChg>
        <pc:picChg chg="add mod modCrop">
          <ac:chgData name="damien" userId="00e89c11-1e37-4713-872a-de6b86ea2591" providerId="ADAL" clId="{3B86E502-6DBF-4AC0-8BAB-41BA390149D6}" dt="2025-01-31T11:09:45.981" v="791" actId="1076"/>
          <ac:picMkLst>
            <pc:docMk/>
            <pc:sldMk cId="2128348252" sldId="271"/>
            <ac:picMk id="12" creationId="{D4BD6320-C2AF-ABC5-89E2-B405F72AC2BE}"/>
          </ac:picMkLst>
        </pc:picChg>
        <pc:picChg chg="del">
          <ac:chgData name="damien" userId="00e89c11-1e37-4713-872a-de6b86ea2591" providerId="ADAL" clId="{3B86E502-6DBF-4AC0-8BAB-41BA390149D6}" dt="2025-01-31T10:31:31.688" v="604" actId="478"/>
          <ac:picMkLst>
            <pc:docMk/>
            <pc:sldMk cId="2128348252" sldId="271"/>
            <ac:picMk id="13" creationId="{504D9487-5DEA-4372-FFD9-C1FFC75E763F}"/>
          </ac:picMkLst>
        </pc:picChg>
        <pc:picChg chg="add del mod">
          <ac:chgData name="damien" userId="00e89c11-1e37-4713-872a-de6b86ea2591" providerId="ADAL" clId="{3B86E502-6DBF-4AC0-8BAB-41BA390149D6}" dt="2025-01-31T11:06:07.394" v="732" actId="478"/>
          <ac:picMkLst>
            <pc:docMk/>
            <pc:sldMk cId="2128348252" sldId="271"/>
            <ac:picMk id="16" creationId="{332F39B1-D2E4-109D-EBCC-F50C2A700A2A}"/>
          </ac:picMkLst>
        </pc:picChg>
        <pc:picChg chg="del mod">
          <ac:chgData name="damien" userId="00e89c11-1e37-4713-872a-de6b86ea2591" providerId="ADAL" clId="{3B86E502-6DBF-4AC0-8BAB-41BA390149D6}" dt="2025-01-31T11:06:05.624" v="731" actId="478"/>
          <ac:picMkLst>
            <pc:docMk/>
            <pc:sldMk cId="2128348252" sldId="271"/>
            <ac:picMk id="20" creationId="{234C476D-7CB0-DB45-E1C1-AAC7DE2CC49B}"/>
          </ac:picMkLst>
        </pc:picChg>
        <pc:picChg chg="mod">
          <ac:chgData name="damien" userId="00e89c11-1e37-4713-872a-de6b86ea2591" providerId="ADAL" clId="{3B86E502-6DBF-4AC0-8BAB-41BA390149D6}" dt="2025-01-31T11:09:47.064" v="796" actId="1076"/>
          <ac:picMkLst>
            <pc:docMk/>
            <pc:sldMk cId="2128348252" sldId="271"/>
            <ac:picMk id="22" creationId="{2BD32733-492B-B420-4CFD-F5DC3CA585C9}"/>
          </ac:picMkLst>
        </pc:picChg>
        <pc:picChg chg="add mod">
          <ac:chgData name="damien" userId="00e89c11-1e37-4713-872a-de6b86ea2591" providerId="ADAL" clId="{3B86E502-6DBF-4AC0-8BAB-41BA390149D6}" dt="2025-01-31T11:09:46.847" v="795" actId="14100"/>
          <ac:picMkLst>
            <pc:docMk/>
            <pc:sldMk cId="2128348252" sldId="271"/>
            <ac:picMk id="25" creationId="{BF36444C-CE3C-F1E6-31BF-163564FE0F65}"/>
          </ac:picMkLst>
        </pc:picChg>
      </pc:sldChg>
      <pc:sldChg chg="addSp delSp modSp add del mod modTransition">
        <pc:chgData name="damien" userId="00e89c11-1e37-4713-872a-de6b86ea2591" providerId="ADAL" clId="{3B86E502-6DBF-4AC0-8BAB-41BA390149D6}" dt="2025-01-31T12:54:33.734" v="994"/>
        <pc:sldMkLst>
          <pc:docMk/>
          <pc:sldMk cId="332116878" sldId="272"/>
        </pc:sldMkLst>
        <pc:spChg chg="mod">
          <ac:chgData name="damien" userId="00e89c11-1e37-4713-872a-de6b86ea2591" providerId="ADAL" clId="{3B86E502-6DBF-4AC0-8BAB-41BA390149D6}" dt="2025-01-31T12:36:06.128" v="903" actId="14100"/>
          <ac:spMkLst>
            <pc:docMk/>
            <pc:sldMk cId="332116878" sldId="272"/>
            <ac:spMk id="8" creationId="{AFD21A74-200F-FD96-769A-81370BA05621}"/>
          </ac:spMkLst>
        </pc:spChg>
        <pc:spChg chg="mod">
          <ac:chgData name="damien" userId="00e89c11-1e37-4713-872a-de6b86ea2591" providerId="ADAL" clId="{3B86E502-6DBF-4AC0-8BAB-41BA390149D6}" dt="2025-01-31T12:36:01.487" v="902" actId="14100"/>
          <ac:spMkLst>
            <pc:docMk/>
            <pc:sldMk cId="332116878" sldId="272"/>
            <ac:spMk id="16" creationId="{4DD37D52-C26B-CDE5-7C1A-433DC5A00224}"/>
          </ac:spMkLst>
        </pc:spChg>
        <pc:picChg chg="add mod">
          <ac:chgData name="damien" userId="00e89c11-1e37-4713-872a-de6b86ea2591" providerId="ADAL" clId="{3B86E502-6DBF-4AC0-8BAB-41BA390149D6}" dt="2025-01-31T11:12:55.594" v="834" actId="1076"/>
          <ac:picMkLst>
            <pc:docMk/>
            <pc:sldMk cId="332116878" sldId="272"/>
            <ac:picMk id="4" creationId="{FDCB5F7D-023A-7610-AAB9-92C4F4C2CA0F}"/>
          </ac:picMkLst>
        </pc:picChg>
        <pc:picChg chg="add del">
          <ac:chgData name="damien" userId="00e89c11-1e37-4713-872a-de6b86ea2591" providerId="ADAL" clId="{3B86E502-6DBF-4AC0-8BAB-41BA390149D6}" dt="2025-01-31T11:09:48.307" v="798" actId="478"/>
          <ac:picMkLst>
            <pc:docMk/>
            <pc:sldMk cId="332116878" sldId="272"/>
            <ac:picMk id="6" creationId="{DF5CFAC1-A9DF-C4F0-F600-0680C9921833}"/>
          </ac:picMkLst>
        </pc:picChg>
        <pc:picChg chg="add del mod">
          <ac:chgData name="damien" userId="00e89c11-1e37-4713-872a-de6b86ea2591" providerId="ADAL" clId="{3B86E502-6DBF-4AC0-8BAB-41BA390149D6}" dt="2025-01-31T11:11:29.473" v="809" actId="478"/>
          <ac:picMkLst>
            <pc:docMk/>
            <pc:sldMk cId="332116878" sldId="272"/>
            <ac:picMk id="13" creationId="{21A7AE5B-3E85-A5E7-082B-23F9B073ABFB}"/>
          </ac:picMkLst>
        </pc:picChg>
        <pc:picChg chg="add mod">
          <ac:chgData name="damien" userId="00e89c11-1e37-4713-872a-de6b86ea2591" providerId="ADAL" clId="{3B86E502-6DBF-4AC0-8BAB-41BA390149D6}" dt="2025-01-31T12:15:09.415" v="837" actId="1076"/>
          <ac:picMkLst>
            <pc:docMk/>
            <pc:sldMk cId="332116878" sldId="272"/>
            <ac:picMk id="15" creationId="{0B3BEA54-1693-ECE3-D4D0-BA05C2EDB893}"/>
          </ac:picMkLst>
        </pc:picChg>
        <pc:picChg chg="add mod">
          <ac:chgData name="damien" userId="00e89c11-1e37-4713-872a-de6b86ea2591" providerId="ADAL" clId="{3B86E502-6DBF-4AC0-8BAB-41BA390149D6}" dt="2025-01-31T12:15:09.415" v="837" actId="1076"/>
          <ac:picMkLst>
            <pc:docMk/>
            <pc:sldMk cId="332116878" sldId="272"/>
            <ac:picMk id="18" creationId="{F7D5923F-2ED7-D5A1-A6EC-67A1C71D8A30}"/>
          </ac:picMkLst>
        </pc:picChg>
        <pc:picChg chg="add mod">
          <ac:chgData name="damien" userId="00e89c11-1e37-4713-872a-de6b86ea2591" providerId="ADAL" clId="{3B86E502-6DBF-4AC0-8BAB-41BA390149D6}" dt="2025-01-31T12:15:12.582" v="838" actId="1076"/>
          <ac:picMkLst>
            <pc:docMk/>
            <pc:sldMk cId="332116878" sldId="272"/>
            <ac:picMk id="20" creationId="{EC3AF2ED-F125-B124-E243-E534D5202C78}"/>
          </ac:picMkLst>
        </pc:picChg>
        <pc:picChg chg="add del">
          <ac:chgData name="damien" userId="00e89c11-1e37-4713-872a-de6b86ea2591" providerId="ADAL" clId="{3B86E502-6DBF-4AC0-8BAB-41BA390149D6}" dt="2025-01-31T11:09:48.307" v="798" actId="478"/>
          <ac:picMkLst>
            <pc:docMk/>
            <pc:sldMk cId="332116878" sldId="272"/>
            <ac:picMk id="25" creationId="{13D78344-B9E8-3A2C-9348-47829FEC8552}"/>
          </ac:picMkLst>
        </pc:picChg>
        <pc:picChg chg="add del">
          <ac:chgData name="damien" userId="00e89c11-1e37-4713-872a-de6b86ea2591" providerId="ADAL" clId="{3B86E502-6DBF-4AC0-8BAB-41BA390149D6}" dt="2025-01-31T11:09:48.307" v="798" actId="478"/>
          <ac:picMkLst>
            <pc:docMk/>
            <pc:sldMk cId="332116878" sldId="272"/>
            <ac:picMk id="27" creationId="{CAE0B764-142F-7B9E-8F0E-2CBE2333FEE9}"/>
          </ac:picMkLst>
        </pc:picChg>
        <pc:picChg chg="add del">
          <ac:chgData name="damien" userId="00e89c11-1e37-4713-872a-de6b86ea2591" providerId="ADAL" clId="{3B86E502-6DBF-4AC0-8BAB-41BA390149D6}" dt="2025-01-31T11:09:48.307" v="798" actId="478"/>
          <ac:picMkLst>
            <pc:docMk/>
            <pc:sldMk cId="332116878" sldId="272"/>
            <ac:picMk id="29" creationId="{27E8E1DD-68D1-86E2-1D6E-54D1B9D57689}"/>
          </ac:picMkLst>
        </pc:picChg>
        <pc:cxnChg chg="mod">
          <ac:chgData name="damien" userId="00e89c11-1e37-4713-872a-de6b86ea2591" providerId="ADAL" clId="{3B86E502-6DBF-4AC0-8BAB-41BA390149D6}" dt="2025-01-31T12:36:06.128" v="903" actId="14100"/>
          <ac:cxnSpMkLst>
            <pc:docMk/>
            <pc:sldMk cId="332116878" sldId="272"/>
            <ac:cxnSpMk id="10" creationId="{22741B2D-171B-6559-2C54-1B37997D7E2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C179D-7773-E43C-AE7C-CD3838E08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214B5B-E4CF-94E3-5963-7A6A0141C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50096-15D9-60C8-C1A6-2E68EAF7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25FC-BC56-4600-B885-C14E33E6127B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51100C-E5C1-4193-06E3-1E82D41C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DE76AC-C939-6423-E5CC-9451C4B2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81C1-3C97-438F-B353-D16D6F934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84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BE4B3-1D0E-595F-4282-DF555135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489177-FE47-C4F0-5F0C-8108BBCA3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744D28-2C88-F243-FDEF-66F050B7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25FC-BC56-4600-B885-C14E33E6127B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740E8-44EF-DA15-34BE-4E1A70BB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726767-7BE7-DE51-6DEE-458D6638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81C1-3C97-438F-B353-D16D6F934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40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23DED8-3826-974F-61E6-FF5B5BD0C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C491DF-6331-211E-56D8-E93267C69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1F6FD4-2B9B-0B84-D190-27F1CA72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25FC-BC56-4600-B885-C14E33E6127B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669C8F-31E3-FFC1-689A-ABED68A5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663754-D600-40B2-821E-543A1782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81C1-3C97-438F-B353-D16D6F934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19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D8C9D-DC98-A50D-D6CE-7DBB0329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C7B335-EA90-A2DF-E4C0-2ABF27BF5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44C23B-6B0F-7478-0ACC-7A81C08E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25FC-BC56-4600-B885-C14E33E6127B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5067F9-E21B-D7BC-AE53-9229F177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45AB0-E3E3-5C77-7BFC-32B9979B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81C1-3C97-438F-B353-D16D6F934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89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6B2C7-C129-D866-6545-EDA32B7B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EF2517-3519-FC9E-0F16-7DE2BCE94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74B8DF-254A-27C3-DAEB-7B4FBD50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25FC-BC56-4600-B885-C14E33E6127B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4B034A-59A4-F47E-9A5F-14E4D057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9FCA1A-A557-DE06-DCF5-8BE02D7B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81C1-3C97-438F-B353-D16D6F934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D3A85-EF44-5601-BD0F-CFBD28BC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8D93BD-8584-E785-589C-7A7E569A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1A904B-3329-BBD6-1AC6-5F96C6494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ED2440-D55E-15F6-8C57-9AF4F30C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25FC-BC56-4600-B885-C14E33E6127B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3C3FC3-3A42-B379-B2E2-06EABF83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B6D1FF-E0E6-9B44-DB01-4FA11A74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81C1-3C97-438F-B353-D16D6F934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90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434A9-9C74-04A2-352E-CC2B8ECA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BBA2AA-F383-AD00-6DF4-1A472DD3E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630EC3-1E93-7E35-550B-67813F990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682924-5D23-C71C-A35D-FC340A80C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F9E315-064F-176F-630D-E18499A67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89D98C-BB3E-01C5-761D-803299B8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25FC-BC56-4600-B885-C14E33E6127B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6E2FCC-0BAA-55BD-939D-2EEE5733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F628C40-EC29-2285-42E3-52165F92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81C1-3C97-438F-B353-D16D6F934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59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B1BC7-EF7D-D0D0-62AE-8BD33B427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D25E9E-34ED-A171-E46E-E060B7E7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25FC-BC56-4600-B885-C14E33E6127B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6B806F-9CC5-D5B5-D9E8-90BF6A4C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7D5BE49-7C5F-A496-1DE6-D2270453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81C1-3C97-438F-B353-D16D6F934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55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2FDDAF-AD36-C6F5-656D-16A7A3DC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25FC-BC56-4600-B885-C14E33E6127B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448332-5CE5-BBCE-6C40-21BDF8BD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7CA332-0266-92D8-F862-89023F75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81C1-3C97-438F-B353-D16D6F934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3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E7560-B1F6-A947-1954-4E4F5FBA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773EDF-3AA6-43CA-AE22-8823F5ED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8E98C8-0186-1993-A8CA-EB4FDB806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632852-6DC4-4185-1A32-23AF811F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25FC-BC56-4600-B885-C14E33E6127B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46A7F9-44D8-EA6F-6D16-8928B1308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1FFC7F-5505-3DD8-C76E-A8BC5F82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81C1-3C97-438F-B353-D16D6F934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16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E9B0F-387B-8066-2311-49989D00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062852-3006-E3E9-6E6A-B9AB9AC6A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21807C-9C09-0266-0B99-AA6A46C89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7F0C90-822C-67FD-59FF-57B119B7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25FC-BC56-4600-B885-C14E33E6127B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08D4FC-F61A-4D94-1039-2380ED2E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AA4CDD-5F86-980C-9E41-C91F4F82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81C1-3C97-438F-B353-D16D6F934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90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3C8E11-7E95-D22C-C897-AD1C9F6C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7674CB-C7AA-92E6-3307-C89A3F8BB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CCC773-58EC-C782-E304-926E99BA0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225FC-BC56-4600-B885-C14E33E6127B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327344-F00E-C801-198D-CA37A74A4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57221-A6DC-508C-C605-C6C242506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8F81C1-3C97-438F-B353-D16D6F934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6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6.png"/><Relationship Id="rId7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26AD1-C4D9-4B35-F892-B9A1847A5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AC5E64B-3A88-602B-2A42-E2F5B733F36D}"/>
              </a:ext>
            </a:extLst>
          </p:cNvPr>
          <p:cNvSpPr/>
          <p:nvPr/>
        </p:nvSpPr>
        <p:spPr>
          <a:xfrm>
            <a:off x="1094232" y="3462315"/>
            <a:ext cx="10003536" cy="78502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9EBCD8-1BB6-EBBE-A29A-8D339D724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674" y="3635353"/>
            <a:ext cx="9531096" cy="993816"/>
          </a:xfrm>
        </p:spPr>
        <p:txBody>
          <a:bodyPr/>
          <a:lstStyle/>
          <a:p>
            <a:r>
              <a:rPr lang="fr-FR" b="1" dirty="0">
                <a:latin typeface="Arial Rounded MT Bold" panose="020F0704030504030204" pitchFamily="34" charset="0"/>
              </a:rPr>
              <a:t>Etude / Développement / Production de produit mécatroniques</a:t>
            </a:r>
          </a:p>
        </p:txBody>
      </p:sp>
      <p:pic>
        <p:nvPicPr>
          <p:cNvPr id="5" name="Image 4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CF8B1E72-00E3-6C7F-F5A4-F6F2B8FC69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222" y="1650877"/>
            <a:ext cx="2216920" cy="746592"/>
          </a:xfrm>
          <a:prstGeom prst="rect">
            <a:avLst/>
          </a:prstGeom>
        </p:spPr>
      </p:pic>
      <p:pic>
        <p:nvPicPr>
          <p:cNvPr id="7" name="Image 6" descr="Une image contenant Graphique, symbole, capture d’écran, logo&#10;&#10;Description générée automatiquement">
            <a:extLst>
              <a:ext uri="{FF2B5EF4-FFF2-40B4-BE49-F238E27FC236}">
                <a16:creationId xmlns:a16="http://schemas.microsoft.com/office/drawing/2014/main" id="{25274A64-1ECB-83A6-47FA-DDF1D5BDC7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298" y="1680173"/>
            <a:ext cx="2296566" cy="688000"/>
          </a:xfrm>
          <a:prstGeom prst="rect">
            <a:avLst/>
          </a:prstGeom>
        </p:spPr>
      </p:pic>
      <p:pic>
        <p:nvPicPr>
          <p:cNvPr id="9" name="Image 8" descr="Une image contenant texte, noir, Police, blanc&#10;&#10;Description générée automatiquement">
            <a:extLst>
              <a:ext uri="{FF2B5EF4-FFF2-40B4-BE49-F238E27FC236}">
                <a16:creationId xmlns:a16="http://schemas.microsoft.com/office/drawing/2014/main" id="{52CA9495-8983-64AA-2D21-497E567D3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0" y="1643173"/>
            <a:ext cx="2095500" cy="762000"/>
          </a:xfrm>
          <a:prstGeom prst="rect">
            <a:avLst/>
          </a:prstGeom>
        </p:spPr>
      </p:pic>
      <p:pic>
        <p:nvPicPr>
          <p:cNvPr id="11" name="Image 10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66E534CB-4007-6DFC-5394-18621E98C7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60" y="1068183"/>
            <a:ext cx="1911980" cy="191198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C23AD7C-0916-2CF7-3D66-A9586CEE7EC1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0" y="3854829"/>
            <a:ext cx="1094232" cy="0"/>
          </a:xfrm>
          <a:prstGeom prst="line">
            <a:avLst/>
          </a:prstGeom>
          <a:ln w="57150">
            <a:solidFill>
              <a:srgbClr val="0424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8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/>
    </mc:Choice>
    <mc:Fallback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6BBF1-0E61-F0E4-3E1B-DD210EB3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CB3180B-4015-3337-0CAB-F865B96D3F00}"/>
              </a:ext>
            </a:extLst>
          </p:cNvPr>
          <p:cNvSpPr/>
          <p:nvPr/>
        </p:nvSpPr>
        <p:spPr>
          <a:xfrm>
            <a:off x="452430" y="320179"/>
            <a:ext cx="4494473" cy="63437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79AF880-85D7-642C-32FF-5876783739E6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0" y="630936"/>
            <a:ext cx="452430" cy="6429"/>
          </a:xfrm>
          <a:prstGeom prst="line">
            <a:avLst/>
          </a:prstGeom>
          <a:ln w="57150">
            <a:solidFill>
              <a:srgbClr val="0424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ous-titre 2">
            <a:extLst>
              <a:ext uri="{FF2B5EF4-FFF2-40B4-BE49-F238E27FC236}">
                <a16:creationId xmlns:a16="http://schemas.microsoft.com/office/drawing/2014/main" id="{322FC2E2-D1CE-21E6-4703-F532CB5F9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8" y="413447"/>
            <a:ext cx="4936170" cy="718542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latin typeface="Arial Rounded MT Bold" panose="020F0704030504030204" pitchFamily="34" charset="0"/>
              </a:rPr>
              <a:t>Validation Concept / Création POC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14EBA7A-54F5-A1FB-81CE-3C3F5C317062}"/>
              </a:ext>
            </a:extLst>
          </p:cNvPr>
          <p:cNvGrpSpPr/>
          <p:nvPr/>
        </p:nvGrpSpPr>
        <p:grpSpPr>
          <a:xfrm>
            <a:off x="3723070" y="5903450"/>
            <a:ext cx="4745859" cy="954550"/>
            <a:chOff x="1161960" y="1068183"/>
            <a:chExt cx="9506040" cy="1911980"/>
          </a:xfrm>
        </p:grpSpPr>
        <p:pic>
          <p:nvPicPr>
            <p:cNvPr id="5" name="Image 4" descr="Une image contenant Police, Graphique, graphisme, texte&#10;&#10;Description générée automatiquement">
              <a:extLst>
                <a:ext uri="{FF2B5EF4-FFF2-40B4-BE49-F238E27FC236}">
                  <a16:creationId xmlns:a16="http://schemas.microsoft.com/office/drawing/2014/main" id="{4A446BA1-550C-4097-C3D4-4EA68C60B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7222" y="1650877"/>
              <a:ext cx="2216920" cy="746592"/>
            </a:xfrm>
            <a:prstGeom prst="rect">
              <a:avLst/>
            </a:prstGeom>
          </p:spPr>
        </p:pic>
        <p:pic>
          <p:nvPicPr>
            <p:cNvPr id="7" name="Image 6" descr="Une image contenant Graphique, symbole, capture d’écran, logo&#10;&#10;Description générée automatiquement">
              <a:extLst>
                <a:ext uri="{FF2B5EF4-FFF2-40B4-BE49-F238E27FC236}">
                  <a16:creationId xmlns:a16="http://schemas.microsoft.com/office/drawing/2014/main" id="{6C334130-92DD-19D6-160D-41354D678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298" y="1680173"/>
              <a:ext cx="2296566" cy="688000"/>
            </a:xfrm>
            <a:prstGeom prst="rect">
              <a:avLst/>
            </a:prstGeom>
          </p:spPr>
        </p:pic>
        <p:pic>
          <p:nvPicPr>
            <p:cNvPr id="9" name="Image 8" descr="Une image contenant texte, noir, Police, blanc&#10;&#10;Description générée automatiquement">
              <a:extLst>
                <a:ext uri="{FF2B5EF4-FFF2-40B4-BE49-F238E27FC236}">
                  <a16:creationId xmlns:a16="http://schemas.microsoft.com/office/drawing/2014/main" id="{3A576168-59BC-FCFD-18DF-B7ADA975E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2500" y="1643173"/>
              <a:ext cx="2095500" cy="762000"/>
            </a:xfrm>
            <a:prstGeom prst="rect">
              <a:avLst/>
            </a:prstGeom>
          </p:spPr>
        </p:pic>
        <p:pic>
          <p:nvPicPr>
            <p:cNvPr id="11" name="Image 10" descr="Une image contenant Police, Graphique, logo, symbole&#10;&#10;Description générée automatiquement">
              <a:extLst>
                <a:ext uri="{FF2B5EF4-FFF2-40B4-BE49-F238E27FC236}">
                  <a16:creationId xmlns:a16="http://schemas.microsoft.com/office/drawing/2014/main" id="{31D80A52-23BF-CB2C-EA0E-7E3D7F0A2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60" y="1068183"/>
              <a:ext cx="1911980" cy="1911980"/>
            </a:xfrm>
            <a:prstGeom prst="rect">
              <a:avLst/>
            </a:prstGeom>
          </p:spPr>
        </p:pic>
      </p:grpSp>
      <p:pic>
        <p:nvPicPr>
          <p:cNvPr id="18" name="Image 17" descr="Une image contenant Appareils électroniques, circuit, Composant électronique, Composant de circuit&#10;&#10;Description générée automatiquement">
            <a:extLst>
              <a:ext uri="{FF2B5EF4-FFF2-40B4-BE49-F238E27FC236}">
                <a16:creationId xmlns:a16="http://schemas.microsoft.com/office/drawing/2014/main" id="{07E903B4-9E11-C1D7-A64F-73E5569B8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9409" r="8470" b="4281"/>
          <a:stretch/>
        </p:blipFill>
        <p:spPr>
          <a:xfrm rot="16200000">
            <a:off x="5450412" y="2583817"/>
            <a:ext cx="2002127" cy="2759689"/>
          </a:xfrm>
          <a:prstGeom prst="rect">
            <a:avLst/>
          </a:prstGeom>
        </p:spPr>
      </p:pic>
      <p:pic>
        <p:nvPicPr>
          <p:cNvPr id="17" name="Image 16" descr="Une image contenant Appareils électroniques, machine, Ingénierie électronique&#10;&#10;Description générée automatiquement">
            <a:extLst>
              <a:ext uri="{FF2B5EF4-FFF2-40B4-BE49-F238E27FC236}">
                <a16:creationId xmlns:a16="http://schemas.microsoft.com/office/drawing/2014/main" id="{78F8B73C-6EB1-6362-2C91-004C82AC87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11" y="1970462"/>
            <a:ext cx="3129972" cy="2917074"/>
          </a:xfrm>
          <a:prstGeom prst="rect">
            <a:avLst/>
          </a:prstGeom>
        </p:spPr>
      </p:pic>
      <p:pic>
        <p:nvPicPr>
          <p:cNvPr id="14" name="Image 13" descr="Une image contenant Appareils électroniques, circuit, Composant électronique, Ingénierie électronique&#10;&#10;Description générée automatiquement">
            <a:extLst>
              <a:ext uri="{FF2B5EF4-FFF2-40B4-BE49-F238E27FC236}">
                <a16:creationId xmlns:a16="http://schemas.microsoft.com/office/drawing/2014/main" id="{943890D4-EA6B-8524-DCE3-16E6E450B2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9294" r="15926" b="15467"/>
          <a:stretch/>
        </p:blipFill>
        <p:spPr>
          <a:xfrm rot="5400000">
            <a:off x="3447053" y="1483776"/>
            <a:ext cx="2002312" cy="266276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6" name="Image 25" descr="Une image contenant Appareils électroniques&#10;&#10;Description générée automatiquement avec une confiance faible">
            <a:extLst>
              <a:ext uri="{FF2B5EF4-FFF2-40B4-BE49-F238E27FC236}">
                <a16:creationId xmlns:a16="http://schemas.microsoft.com/office/drawing/2014/main" id="{017DF8F3-632A-F0C0-8CBC-12472AA0068C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7" y="2411388"/>
            <a:ext cx="1421717" cy="20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8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76C2A-EE47-D20B-C597-47C4DAE4A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73B6548A-9E86-6A0A-F3E9-0F1DF85054C1}"/>
              </a:ext>
            </a:extLst>
          </p:cNvPr>
          <p:cNvGrpSpPr/>
          <p:nvPr/>
        </p:nvGrpSpPr>
        <p:grpSpPr>
          <a:xfrm>
            <a:off x="0" y="320179"/>
            <a:ext cx="2560320" cy="634371"/>
            <a:chOff x="0" y="320179"/>
            <a:chExt cx="2441448" cy="634371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3048B288-BCDF-9EDF-E5D8-C21AFF9FDFFA}"/>
                </a:ext>
              </a:extLst>
            </p:cNvPr>
            <p:cNvSpPr/>
            <p:nvPr/>
          </p:nvSpPr>
          <p:spPr>
            <a:xfrm>
              <a:off x="452431" y="320179"/>
              <a:ext cx="1989017" cy="634371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499F651D-B70D-2CF0-3B0D-3BF8B83D3795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0" y="630936"/>
              <a:ext cx="452431" cy="6429"/>
            </a:xfrm>
            <a:prstGeom prst="line">
              <a:avLst/>
            </a:prstGeom>
            <a:ln w="57150">
              <a:solidFill>
                <a:srgbClr val="0424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E19447C9-4289-F180-A41B-2E14142E9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8" y="453224"/>
            <a:ext cx="4200542" cy="718542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latin typeface="Arial Rounded MT Bold" panose="020F0704030504030204" pitchFamily="34" charset="0"/>
              </a:rPr>
              <a:t>Design Produit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5AA7BD-6A9B-5B25-564B-CF921A8E3B76}"/>
              </a:ext>
            </a:extLst>
          </p:cNvPr>
          <p:cNvGrpSpPr/>
          <p:nvPr/>
        </p:nvGrpSpPr>
        <p:grpSpPr>
          <a:xfrm>
            <a:off x="3723070" y="5903450"/>
            <a:ext cx="4745859" cy="954550"/>
            <a:chOff x="1161960" y="1068183"/>
            <a:chExt cx="9506040" cy="1911980"/>
          </a:xfrm>
        </p:grpSpPr>
        <p:pic>
          <p:nvPicPr>
            <p:cNvPr id="5" name="Image 4" descr="Une image contenant Police, Graphique, graphisme, texte&#10;&#10;Description générée automatiquement">
              <a:extLst>
                <a:ext uri="{FF2B5EF4-FFF2-40B4-BE49-F238E27FC236}">
                  <a16:creationId xmlns:a16="http://schemas.microsoft.com/office/drawing/2014/main" id="{A61B1F30-E89F-5524-3FD9-035A1FD9A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7222" y="1650877"/>
              <a:ext cx="2216920" cy="746592"/>
            </a:xfrm>
            <a:prstGeom prst="rect">
              <a:avLst/>
            </a:prstGeom>
          </p:spPr>
        </p:pic>
        <p:pic>
          <p:nvPicPr>
            <p:cNvPr id="7" name="Image 6" descr="Une image contenant Graphique, symbole, capture d’écran, logo&#10;&#10;Description générée automatiquement">
              <a:extLst>
                <a:ext uri="{FF2B5EF4-FFF2-40B4-BE49-F238E27FC236}">
                  <a16:creationId xmlns:a16="http://schemas.microsoft.com/office/drawing/2014/main" id="{5AF370DA-92C4-B8C1-F5A4-D24287FAC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298" y="1680173"/>
              <a:ext cx="2296566" cy="688000"/>
            </a:xfrm>
            <a:prstGeom prst="rect">
              <a:avLst/>
            </a:prstGeom>
          </p:spPr>
        </p:pic>
        <p:pic>
          <p:nvPicPr>
            <p:cNvPr id="9" name="Image 8" descr="Une image contenant texte, noir, Police, blanc&#10;&#10;Description générée automatiquement">
              <a:extLst>
                <a:ext uri="{FF2B5EF4-FFF2-40B4-BE49-F238E27FC236}">
                  <a16:creationId xmlns:a16="http://schemas.microsoft.com/office/drawing/2014/main" id="{3837A6B0-D099-DAB6-7FC2-67E0BFDD0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2500" y="1643173"/>
              <a:ext cx="2095500" cy="762000"/>
            </a:xfrm>
            <a:prstGeom prst="rect">
              <a:avLst/>
            </a:prstGeom>
          </p:spPr>
        </p:pic>
        <p:pic>
          <p:nvPicPr>
            <p:cNvPr id="11" name="Image 10" descr="Une image contenant Police, Graphique, logo, symbole&#10;&#10;Description générée automatiquement">
              <a:extLst>
                <a:ext uri="{FF2B5EF4-FFF2-40B4-BE49-F238E27FC236}">
                  <a16:creationId xmlns:a16="http://schemas.microsoft.com/office/drawing/2014/main" id="{AED01922-BFB8-698A-024C-94A1D819F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60" y="1068183"/>
              <a:ext cx="1911980" cy="1911980"/>
            </a:xfrm>
            <a:prstGeom prst="rect">
              <a:avLst/>
            </a:prstGeom>
          </p:spPr>
        </p:pic>
      </p:grpSp>
      <p:pic>
        <p:nvPicPr>
          <p:cNvPr id="22" name="Image 21" descr="Une image contenant conduire&#10;&#10;Description générée automatiquement">
            <a:extLst>
              <a:ext uri="{FF2B5EF4-FFF2-40B4-BE49-F238E27FC236}">
                <a16:creationId xmlns:a16="http://schemas.microsoft.com/office/drawing/2014/main" id="{2BD32733-492B-B420-4CFD-F5DC3CA585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665" y="3523154"/>
            <a:ext cx="2295537" cy="1393431"/>
          </a:xfrm>
          <a:prstGeom prst="rect">
            <a:avLst/>
          </a:prstGeom>
        </p:spPr>
      </p:pic>
      <p:pic>
        <p:nvPicPr>
          <p:cNvPr id="12" name="Image 11" descr="Une image contenant croquis, dessin, Dessin d’enfant, art&#10;&#10;Description générée automatiquement">
            <a:extLst>
              <a:ext uri="{FF2B5EF4-FFF2-40B4-BE49-F238E27FC236}">
                <a16:creationId xmlns:a16="http://schemas.microsoft.com/office/drawing/2014/main" id="{D4BD6320-C2AF-ABC5-89E2-B405F72AC2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06"/>
          <a:stretch/>
        </p:blipFill>
        <p:spPr>
          <a:xfrm>
            <a:off x="491574" y="2021960"/>
            <a:ext cx="2906609" cy="3039325"/>
          </a:xfrm>
          <a:prstGeom prst="rect">
            <a:avLst/>
          </a:prstGeom>
        </p:spPr>
      </p:pic>
      <p:pic>
        <p:nvPicPr>
          <p:cNvPr id="8" name="Image 7" descr="Une image contenant Appareils électroniques, Appareil électronique&#10;&#10;Description générée automatiquement">
            <a:extLst>
              <a:ext uri="{FF2B5EF4-FFF2-40B4-BE49-F238E27FC236}">
                <a16:creationId xmlns:a16="http://schemas.microsoft.com/office/drawing/2014/main" id="{726D0EEE-712D-F741-E13E-CABEA75381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28" t="24464" r="11940" b="9463"/>
          <a:stretch/>
        </p:blipFill>
        <p:spPr>
          <a:xfrm>
            <a:off x="3723070" y="2283771"/>
            <a:ext cx="2115052" cy="1393431"/>
          </a:xfrm>
          <a:prstGeom prst="rect">
            <a:avLst/>
          </a:prstGeom>
        </p:spPr>
      </p:pic>
      <p:pic>
        <p:nvPicPr>
          <p:cNvPr id="25" name="Image 24" descr="Une image contenant texte, Appareils électroniques, Appareil électronique, gadget&#10;&#10;Description générée automatiquement">
            <a:extLst>
              <a:ext uri="{FF2B5EF4-FFF2-40B4-BE49-F238E27FC236}">
                <a16:creationId xmlns:a16="http://schemas.microsoft.com/office/drawing/2014/main" id="{BF36444C-CE3C-F1E6-31BF-163564FE0F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83" y="2283770"/>
            <a:ext cx="3487144" cy="26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48252"/>
      </p:ext>
    </p:extLst>
  </p:cSld>
  <p:clrMapOvr>
    <a:masterClrMapping/>
  </p:clrMapOvr>
  <p:transition advClick="0" advTm="3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5F5BD-94A6-E263-DF8A-B42077BBD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71579BD8-1221-AFFD-7CA8-5251A22362B1}"/>
              </a:ext>
            </a:extLst>
          </p:cNvPr>
          <p:cNvGrpSpPr/>
          <p:nvPr/>
        </p:nvGrpSpPr>
        <p:grpSpPr>
          <a:xfrm>
            <a:off x="3723070" y="5903450"/>
            <a:ext cx="4745859" cy="954550"/>
            <a:chOff x="1161960" y="1068183"/>
            <a:chExt cx="9506040" cy="1911980"/>
          </a:xfrm>
        </p:grpSpPr>
        <p:pic>
          <p:nvPicPr>
            <p:cNvPr id="5" name="Image 4" descr="Une image contenant Police, Graphique, graphisme, texte&#10;&#10;Description générée automatiquement">
              <a:extLst>
                <a:ext uri="{FF2B5EF4-FFF2-40B4-BE49-F238E27FC236}">
                  <a16:creationId xmlns:a16="http://schemas.microsoft.com/office/drawing/2014/main" id="{3001342D-E16D-A1CE-BF27-5457C1758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7222" y="1650877"/>
              <a:ext cx="2216920" cy="746592"/>
            </a:xfrm>
            <a:prstGeom prst="rect">
              <a:avLst/>
            </a:prstGeom>
          </p:spPr>
        </p:pic>
        <p:pic>
          <p:nvPicPr>
            <p:cNvPr id="7" name="Image 6" descr="Une image contenant Graphique, symbole, capture d’écran, logo&#10;&#10;Description générée automatiquement">
              <a:extLst>
                <a:ext uri="{FF2B5EF4-FFF2-40B4-BE49-F238E27FC236}">
                  <a16:creationId xmlns:a16="http://schemas.microsoft.com/office/drawing/2014/main" id="{8FE76B56-2FDC-217D-E06C-E41E9E332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298" y="1680173"/>
              <a:ext cx="2296566" cy="688000"/>
            </a:xfrm>
            <a:prstGeom prst="rect">
              <a:avLst/>
            </a:prstGeom>
          </p:spPr>
        </p:pic>
        <p:pic>
          <p:nvPicPr>
            <p:cNvPr id="9" name="Image 8" descr="Une image contenant texte, noir, Police, blanc&#10;&#10;Description générée automatiquement">
              <a:extLst>
                <a:ext uri="{FF2B5EF4-FFF2-40B4-BE49-F238E27FC236}">
                  <a16:creationId xmlns:a16="http://schemas.microsoft.com/office/drawing/2014/main" id="{814BC6AB-EC71-459D-9C7D-A68A7C35A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2500" y="1643173"/>
              <a:ext cx="2095500" cy="762000"/>
            </a:xfrm>
            <a:prstGeom prst="rect">
              <a:avLst/>
            </a:prstGeom>
          </p:spPr>
        </p:pic>
        <p:pic>
          <p:nvPicPr>
            <p:cNvPr id="11" name="Image 10" descr="Une image contenant Police, Graphique, logo, symbole&#10;&#10;Description générée automatiquement">
              <a:extLst>
                <a:ext uri="{FF2B5EF4-FFF2-40B4-BE49-F238E27FC236}">
                  <a16:creationId xmlns:a16="http://schemas.microsoft.com/office/drawing/2014/main" id="{1A56EE24-5D5C-07AB-B604-933B545A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60" y="1068183"/>
              <a:ext cx="1911980" cy="1911980"/>
            </a:xfrm>
            <a:prstGeom prst="rect">
              <a:avLst/>
            </a:prstGeom>
          </p:spPr>
        </p:pic>
      </p:grp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5F4AD12-E584-5FBB-CAE2-2D97184BC55A}"/>
              </a:ext>
            </a:extLst>
          </p:cNvPr>
          <p:cNvSpPr/>
          <p:nvPr/>
        </p:nvSpPr>
        <p:spPr>
          <a:xfrm>
            <a:off x="452431" y="320179"/>
            <a:ext cx="5699605" cy="63437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D69432E-D57E-0DE9-997C-8457163EFCAF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0" y="630936"/>
            <a:ext cx="452431" cy="6429"/>
          </a:xfrm>
          <a:prstGeom prst="line">
            <a:avLst/>
          </a:prstGeom>
          <a:ln w="57150">
            <a:solidFill>
              <a:srgbClr val="0424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ous-titre 2">
            <a:extLst>
              <a:ext uri="{FF2B5EF4-FFF2-40B4-BE49-F238E27FC236}">
                <a16:creationId xmlns:a16="http://schemas.microsoft.com/office/drawing/2014/main" id="{5A6E04E0-9458-B0EC-0339-694B72F38897}"/>
              </a:ext>
            </a:extLst>
          </p:cNvPr>
          <p:cNvSpPr txBox="1">
            <a:spLocks/>
          </p:cNvSpPr>
          <p:nvPr/>
        </p:nvSpPr>
        <p:spPr>
          <a:xfrm>
            <a:off x="477078" y="453224"/>
            <a:ext cx="7414194" cy="71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latin typeface="Arial Rounded MT Bold" panose="020F0704030504030204" pitchFamily="34" charset="0"/>
              </a:rPr>
              <a:t>Développement  : Electronique/informatique</a:t>
            </a:r>
          </a:p>
        </p:txBody>
      </p:sp>
      <p:pic>
        <p:nvPicPr>
          <p:cNvPr id="6" name="Image 5" descr="Une image contenant Appareils électroniques, Ingénierie électronique, Composant électronique, Composant de circuit&#10;&#10;Description générée automatiquement">
            <a:extLst>
              <a:ext uri="{FF2B5EF4-FFF2-40B4-BE49-F238E27FC236}">
                <a16:creationId xmlns:a16="http://schemas.microsoft.com/office/drawing/2014/main" id="{8E921A6B-43A7-76C4-BF32-EC5ED7D6EB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49" t="9293" r="17411" b="12624"/>
          <a:stretch/>
        </p:blipFill>
        <p:spPr>
          <a:xfrm>
            <a:off x="7461782" y="1825056"/>
            <a:ext cx="4277787" cy="3587003"/>
          </a:xfrm>
          <a:prstGeom prst="rect">
            <a:avLst/>
          </a:prstGeom>
        </p:spPr>
      </p:pic>
      <p:pic>
        <p:nvPicPr>
          <p:cNvPr id="25" name="Image 24" descr="Une image contenant Appareils électroniques, ingénierie, Ingénierie électronique, circuit&#10;&#10;Description générée automatiquement">
            <a:extLst>
              <a:ext uri="{FF2B5EF4-FFF2-40B4-BE49-F238E27FC236}">
                <a16:creationId xmlns:a16="http://schemas.microsoft.com/office/drawing/2014/main" id="{10D772A8-2001-97E9-929A-B8758CD39F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72" y="2580548"/>
            <a:ext cx="2879388" cy="2169066"/>
          </a:xfrm>
          <a:prstGeom prst="rect">
            <a:avLst/>
          </a:prstGeom>
        </p:spPr>
      </p:pic>
      <p:pic>
        <p:nvPicPr>
          <p:cNvPr id="27" name="Image 26" descr="Une image contenant croquis, dessin, diagramme, Dessin technique&#10;&#10;Description générée automatiquement">
            <a:extLst>
              <a:ext uri="{FF2B5EF4-FFF2-40B4-BE49-F238E27FC236}">
                <a16:creationId xmlns:a16="http://schemas.microsoft.com/office/drawing/2014/main" id="{088C3CAB-A6EF-DDF9-64BA-BDD69D8867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5" y="2756679"/>
            <a:ext cx="2155132" cy="2008259"/>
          </a:xfrm>
          <a:prstGeom prst="rect">
            <a:avLst/>
          </a:prstGeom>
        </p:spPr>
      </p:pic>
      <p:pic>
        <p:nvPicPr>
          <p:cNvPr id="29" name="Image 28" descr="Une image contenant texte, diagramme, Dessin technique, Plan&#10;&#10;Description générée automatiquement">
            <a:extLst>
              <a:ext uri="{FF2B5EF4-FFF2-40B4-BE49-F238E27FC236}">
                <a16:creationId xmlns:a16="http://schemas.microsoft.com/office/drawing/2014/main" id="{52B608F0-C486-EE66-F708-B469F83CB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33" y="1632608"/>
            <a:ext cx="2170419" cy="15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8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B5267-A586-10DF-6F69-F61BBF3B0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6B0DC4A-D2A0-09AD-A99D-12F8404E3EFA}"/>
              </a:ext>
            </a:extLst>
          </p:cNvPr>
          <p:cNvGrpSpPr/>
          <p:nvPr/>
        </p:nvGrpSpPr>
        <p:grpSpPr>
          <a:xfrm>
            <a:off x="3723070" y="5903450"/>
            <a:ext cx="4745859" cy="954550"/>
            <a:chOff x="1161960" y="1068183"/>
            <a:chExt cx="9506040" cy="1911980"/>
          </a:xfrm>
        </p:grpSpPr>
        <p:pic>
          <p:nvPicPr>
            <p:cNvPr id="5" name="Image 4" descr="Une image contenant Police, Graphique, graphisme, texte&#10;&#10;Description générée automatiquement">
              <a:extLst>
                <a:ext uri="{FF2B5EF4-FFF2-40B4-BE49-F238E27FC236}">
                  <a16:creationId xmlns:a16="http://schemas.microsoft.com/office/drawing/2014/main" id="{8F54E1E2-FE77-99DC-CB2E-3C0330B4F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7222" y="1650877"/>
              <a:ext cx="2216920" cy="746592"/>
            </a:xfrm>
            <a:prstGeom prst="rect">
              <a:avLst/>
            </a:prstGeom>
          </p:spPr>
        </p:pic>
        <p:pic>
          <p:nvPicPr>
            <p:cNvPr id="7" name="Image 6" descr="Une image contenant Graphique, symbole, capture d’écran, logo&#10;&#10;Description générée automatiquement">
              <a:extLst>
                <a:ext uri="{FF2B5EF4-FFF2-40B4-BE49-F238E27FC236}">
                  <a16:creationId xmlns:a16="http://schemas.microsoft.com/office/drawing/2014/main" id="{15B2DEC5-7223-AD0A-596D-1AE3FA664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298" y="1680173"/>
              <a:ext cx="2296566" cy="688000"/>
            </a:xfrm>
            <a:prstGeom prst="rect">
              <a:avLst/>
            </a:prstGeom>
          </p:spPr>
        </p:pic>
        <p:pic>
          <p:nvPicPr>
            <p:cNvPr id="9" name="Image 8" descr="Une image contenant texte, noir, Police, blanc&#10;&#10;Description générée automatiquement">
              <a:extLst>
                <a:ext uri="{FF2B5EF4-FFF2-40B4-BE49-F238E27FC236}">
                  <a16:creationId xmlns:a16="http://schemas.microsoft.com/office/drawing/2014/main" id="{26B01F43-CF72-300C-82FD-4417B6F12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2500" y="1643173"/>
              <a:ext cx="2095500" cy="762000"/>
            </a:xfrm>
            <a:prstGeom prst="rect">
              <a:avLst/>
            </a:prstGeom>
          </p:spPr>
        </p:pic>
        <p:pic>
          <p:nvPicPr>
            <p:cNvPr id="11" name="Image 10" descr="Une image contenant Police, Graphique, logo, symbole&#10;&#10;Description générée automatiquement">
              <a:extLst>
                <a:ext uri="{FF2B5EF4-FFF2-40B4-BE49-F238E27FC236}">
                  <a16:creationId xmlns:a16="http://schemas.microsoft.com/office/drawing/2014/main" id="{18C2A026-A694-4C72-1E9F-F87423DF7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60" y="1068183"/>
              <a:ext cx="1911980" cy="1911980"/>
            </a:xfrm>
            <a:prstGeom prst="rect">
              <a:avLst/>
            </a:prstGeom>
          </p:spPr>
        </p:pic>
      </p:grp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FD21A74-200F-FD96-769A-81370BA05621}"/>
              </a:ext>
            </a:extLst>
          </p:cNvPr>
          <p:cNvSpPr/>
          <p:nvPr/>
        </p:nvSpPr>
        <p:spPr>
          <a:xfrm>
            <a:off x="452431" y="320179"/>
            <a:ext cx="4723073" cy="63437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2741B2D-171B-6559-2C54-1B37997D7E29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0" y="630936"/>
            <a:ext cx="452431" cy="6429"/>
          </a:xfrm>
          <a:prstGeom prst="line">
            <a:avLst/>
          </a:prstGeom>
          <a:ln w="57150">
            <a:solidFill>
              <a:srgbClr val="0424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ous-titre 2">
            <a:extLst>
              <a:ext uri="{FF2B5EF4-FFF2-40B4-BE49-F238E27FC236}">
                <a16:creationId xmlns:a16="http://schemas.microsoft.com/office/drawing/2014/main" id="{4DD37D52-C26B-CDE5-7C1A-433DC5A00224}"/>
              </a:ext>
            </a:extLst>
          </p:cNvPr>
          <p:cNvSpPr txBox="1">
            <a:spLocks/>
          </p:cNvSpPr>
          <p:nvPr/>
        </p:nvSpPr>
        <p:spPr>
          <a:xfrm>
            <a:off x="477078" y="453224"/>
            <a:ext cx="5511025" cy="71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latin typeface="Arial Rounded MT Bold" panose="020F0704030504030204" pitchFamily="34" charset="0"/>
              </a:rPr>
              <a:t>Développement : Boîtier/Mécanique</a:t>
            </a:r>
          </a:p>
        </p:txBody>
      </p:sp>
      <p:pic>
        <p:nvPicPr>
          <p:cNvPr id="4" name="Image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FDCB5F7D-023A-7610-AAB9-92C4F4C2C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65" y="1218206"/>
            <a:ext cx="3016539" cy="4204371"/>
          </a:xfrm>
          <a:prstGeom prst="rect">
            <a:avLst/>
          </a:prstGeom>
        </p:spPr>
      </p:pic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B3BEA54-1693-ECE3-D4D0-BA05C2EDB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07" y="3413099"/>
            <a:ext cx="1985639" cy="1505529"/>
          </a:xfrm>
          <a:prstGeom prst="rect">
            <a:avLst/>
          </a:prstGeom>
        </p:spPr>
      </p:pic>
      <p:pic>
        <p:nvPicPr>
          <p:cNvPr id="18" name="Image 17" descr="Une image contenant dessin, croquis, Dessin d’enfant, voiture&#10;&#10;Description générée automatiquement">
            <a:extLst>
              <a:ext uri="{FF2B5EF4-FFF2-40B4-BE49-F238E27FC236}">
                <a16:creationId xmlns:a16="http://schemas.microsoft.com/office/drawing/2014/main" id="{F7D5923F-2ED7-D5A1-A6EC-67A1C71D8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2" y="2027690"/>
            <a:ext cx="2272336" cy="1276801"/>
          </a:xfrm>
          <a:prstGeom prst="rect">
            <a:avLst/>
          </a:prstGeom>
        </p:spPr>
      </p:pic>
      <p:pic>
        <p:nvPicPr>
          <p:cNvPr id="20" name="Image 19" descr="Une image contenant texte, diagramme, Dessin technique, Plan&#10;&#10;Description générée automatiquement">
            <a:extLst>
              <a:ext uri="{FF2B5EF4-FFF2-40B4-BE49-F238E27FC236}">
                <a16:creationId xmlns:a16="http://schemas.microsoft.com/office/drawing/2014/main" id="{EC3AF2ED-F125-B124-E243-E534D5202C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61" y="2116836"/>
            <a:ext cx="3722949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92A31-FAB6-1B8D-68D7-22EE66A12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EFA913F-1CD4-09EB-27F5-BC05A9399C10}"/>
              </a:ext>
            </a:extLst>
          </p:cNvPr>
          <p:cNvGrpSpPr/>
          <p:nvPr/>
        </p:nvGrpSpPr>
        <p:grpSpPr>
          <a:xfrm>
            <a:off x="3723070" y="5903450"/>
            <a:ext cx="4745859" cy="954550"/>
            <a:chOff x="1161960" y="1068183"/>
            <a:chExt cx="9506040" cy="1911980"/>
          </a:xfrm>
        </p:grpSpPr>
        <p:pic>
          <p:nvPicPr>
            <p:cNvPr id="5" name="Image 4" descr="Une image contenant Police, Graphique, graphisme, texte&#10;&#10;Description générée automatiquement">
              <a:extLst>
                <a:ext uri="{FF2B5EF4-FFF2-40B4-BE49-F238E27FC236}">
                  <a16:creationId xmlns:a16="http://schemas.microsoft.com/office/drawing/2014/main" id="{B8410F62-464E-64CA-5A79-1897E88F5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7222" y="1650877"/>
              <a:ext cx="2216920" cy="746592"/>
            </a:xfrm>
            <a:prstGeom prst="rect">
              <a:avLst/>
            </a:prstGeom>
          </p:spPr>
        </p:pic>
        <p:pic>
          <p:nvPicPr>
            <p:cNvPr id="7" name="Image 6" descr="Une image contenant Graphique, symbole, capture d’écran, logo&#10;&#10;Description générée automatiquement">
              <a:extLst>
                <a:ext uri="{FF2B5EF4-FFF2-40B4-BE49-F238E27FC236}">
                  <a16:creationId xmlns:a16="http://schemas.microsoft.com/office/drawing/2014/main" id="{7FB2209B-AED4-09E9-05C1-97ADEEEF4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298" y="1680173"/>
              <a:ext cx="2296566" cy="688000"/>
            </a:xfrm>
            <a:prstGeom prst="rect">
              <a:avLst/>
            </a:prstGeom>
          </p:spPr>
        </p:pic>
        <p:pic>
          <p:nvPicPr>
            <p:cNvPr id="9" name="Image 8" descr="Une image contenant texte, noir, Police, blanc&#10;&#10;Description générée automatiquement">
              <a:extLst>
                <a:ext uri="{FF2B5EF4-FFF2-40B4-BE49-F238E27FC236}">
                  <a16:creationId xmlns:a16="http://schemas.microsoft.com/office/drawing/2014/main" id="{0B70CE6F-24C4-F13E-AB00-3B890D0C8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2500" y="1643173"/>
              <a:ext cx="2095500" cy="762000"/>
            </a:xfrm>
            <a:prstGeom prst="rect">
              <a:avLst/>
            </a:prstGeom>
          </p:spPr>
        </p:pic>
        <p:pic>
          <p:nvPicPr>
            <p:cNvPr id="11" name="Image 10" descr="Une image contenant Police, Graphique, logo, symbole&#10;&#10;Description générée automatiquement">
              <a:extLst>
                <a:ext uri="{FF2B5EF4-FFF2-40B4-BE49-F238E27FC236}">
                  <a16:creationId xmlns:a16="http://schemas.microsoft.com/office/drawing/2014/main" id="{FB4D0752-D344-E4C4-A391-75ABB5124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60" y="1068183"/>
              <a:ext cx="1911980" cy="1911980"/>
            </a:xfrm>
            <a:prstGeom prst="rect">
              <a:avLst/>
            </a:prstGeom>
          </p:spPr>
        </p:pic>
      </p:grp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ACE35EF-6E05-36DA-6203-1E9546681797}"/>
              </a:ext>
            </a:extLst>
          </p:cNvPr>
          <p:cNvSpPr/>
          <p:nvPr/>
        </p:nvSpPr>
        <p:spPr>
          <a:xfrm>
            <a:off x="452430" y="320179"/>
            <a:ext cx="5643569" cy="63437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A1BDE4D-723F-9E95-299C-792D65D2A19B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0" y="630936"/>
            <a:ext cx="452430" cy="6429"/>
          </a:xfrm>
          <a:prstGeom prst="line">
            <a:avLst/>
          </a:prstGeom>
          <a:ln w="57150">
            <a:solidFill>
              <a:srgbClr val="0424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ous-titre 2">
            <a:extLst>
              <a:ext uri="{FF2B5EF4-FFF2-40B4-BE49-F238E27FC236}">
                <a16:creationId xmlns:a16="http://schemas.microsoft.com/office/drawing/2014/main" id="{8B3EB919-29B2-874C-0161-46C2B7609422}"/>
              </a:ext>
            </a:extLst>
          </p:cNvPr>
          <p:cNvSpPr txBox="1">
            <a:spLocks/>
          </p:cNvSpPr>
          <p:nvPr/>
        </p:nvSpPr>
        <p:spPr>
          <a:xfrm>
            <a:off x="477078" y="453224"/>
            <a:ext cx="5511026" cy="71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 Rounded MT Bold" panose="020F0704030504030204" pitchFamily="34" charset="0"/>
              </a:rPr>
              <a:t>Outillage / moule injection thermoplastique</a:t>
            </a:r>
          </a:p>
        </p:txBody>
      </p:sp>
      <p:pic>
        <p:nvPicPr>
          <p:cNvPr id="18" name="Image 17" descr="Une image contenant machine, Pièce auto, Appareils électroniques, intérieur&#10;&#10;Description générée automatiquement">
            <a:extLst>
              <a:ext uri="{FF2B5EF4-FFF2-40B4-BE49-F238E27FC236}">
                <a16:creationId xmlns:a16="http://schemas.microsoft.com/office/drawing/2014/main" id="{F19B1F5D-CB4E-8931-2D5A-5619CF1E3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7656" y="1837938"/>
            <a:ext cx="4462202" cy="3346652"/>
          </a:xfrm>
          <a:prstGeom prst="rect">
            <a:avLst/>
          </a:prstGeom>
        </p:spPr>
      </p:pic>
      <p:pic>
        <p:nvPicPr>
          <p:cNvPr id="20" name="Image 19" descr="Une image contenant évier, intérieur, électroménager&#10;&#10;Description générée automatiquement">
            <a:extLst>
              <a:ext uri="{FF2B5EF4-FFF2-40B4-BE49-F238E27FC236}">
                <a16:creationId xmlns:a16="http://schemas.microsoft.com/office/drawing/2014/main" id="{94A37E54-B9B9-33E5-533A-A3980580E7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17" y="1278997"/>
            <a:ext cx="3733966" cy="446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4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33CEF-00B4-F4E2-2981-903329E89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6BBE77C-C01F-EDD6-0EE9-59522161FAD3}"/>
              </a:ext>
            </a:extLst>
          </p:cNvPr>
          <p:cNvGrpSpPr/>
          <p:nvPr/>
        </p:nvGrpSpPr>
        <p:grpSpPr>
          <a:xfrm>
            <a:off x="3723070" y="5903450"/>
            <a:ext cx="4745859" cy="954550"/>
            <a:chOff x="1161960" y="1068183"/>
            <a:chExt cx="9506040" cy="1911980"/>
          </a:xfrm>
        </p:grpSpPr>
        <p:pic>
          <p:nvPicPr>
            <p:cNvPr id="5" name="Image 4" descr="Une image contenant Police, Graphique, graphisme, texte&#10;&#10;Description générée automatiquement">
              <a:extLst>
                <a:ext uri="{FF2B5EF4-FFF2-40B4-BE49-F238E27FC236}">
                  <a16:creationId xmlns:a16="http://schemas.microsoft.com/office/drawing/2014/main" id="{11BC0BCE-C7F9-89FA-EC7A-0865B925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7222" y="1650877"/>
              <a:ext cx="2216920" cy="746592"/>
            </a:xfrm>
            <a:prstGeom prst="rect">
              <a:avLst/>
            </a:prstGeom>
          </p:spPr>
        </p:pic>
        <p:pic>
          <p:nvPicPr>
            <p:cNvPr id="7" name="Image 6" descr="Une image contenant Graphique, symbole, capture d’écran, logo&#10;&#10;Description générée automatiquement">
              <a:extLst>
                <a:ext uri="{FF2B5EF4-FFF2-40B4-BE49-F238E27FC236}">
                  <a16:creationId xmlns:a16="http://schemas.microsoft.com/office/drawing/2014/main" id="{B562A87D-1A4A-EBBC-0B7A-E860B1FC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298" y="1680173"/>
              <a:ext cx="2296566" cy="688000"/>
            </a:xfrm>
            <a:prstGeom prst="rect">
              <a:avLst/>
            </a:prstGeom>
          </p:spPr>
        </p:pic>
        <p:pic>
          <p:nvPicPr>
            <p:cNvPr id="9" name="Image 8" descr="Une image contenant texte, noir, Police, blanc&#10;&#10;Description générée automatiquement">
              <a:extLst>
                <a:ext uri="{FF2B5EF4-FFF2-40B4-BE49-F238E27FC236}">
                  <a16:creationId xmlns:a16="http://schemas.microsoft.com/office/drawing/2014/main" id="{29AC5101-4291-E43C-F4D4-61AB3523B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2500" y="1643173"/>
              <a:ext cx="2095500" cy="762000"/>
            </a:xfrm>
            <a:prstGeom prst="rect">
              <a:avLst/>
            </a:prstGeom>
          </p:spPr>
        </p:pic>
        <p:pic>
          <p:nvPicPr>
            <p:cNvPr id="11" name="Image 10" descr="Une image contenant Police, Graphique, logo, symbole&#10;&#10;Description générée automatiquement">
              <a:extLst>
                <a:ext uri="{FF2B5EF4-FFF2-40B4-BE49-F238E27FC236}">
                  <a16:creationId xmlns:a16="http://schemas.microsoft.com/office/drawing/2014/main" id="{F56492FA-6FA4-E102-508C-3FB8F44FD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60" y="1068183"/>
              <a:ext cx="1911980" cy="1911980"/>
            </a:xfrm>
            <a:prstGeom prst="rect">
              <a:avLst/>
            </a:prstGeom>
          </p:spPr>
        </p:pic>
      </p:grpSp>
      <p:sp>
        <p:nvSpPr>
          <p:cNvPr id="18" name="Sous-titre 2">
            <a:extLst>
              <a:ext uri="{FF2B5EF4-FFF2-40B4-BE49-F238E27FC236}">
                <a16:creationId xmlns:a16="http://schemas.microsoft.com/office/drawing/2014/main" id="{CC329172-9C5B-043F-F284-F6F55EAE97FF}"/>
              </a:ext>
            </a:extLst>
          </p:cNvPr>
          <p:cNvSpPr txBox="1">
            <a:spLocks/>
          </p:cNvSpPr>
          <p:nvPr/>
        </p:nvSpPr>
        <p:spPr>
          <a:xfrm>
            <a:off x="477078" y="453224"/>
            <a:ext cx="4200542" cy="71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latin typeface="Arial Rounded MT Bold" panose="020F0704030504030204" pitchFamily="34" charset="0"/>
              </a:rPr>
              <a:t>Assemblage</a:t>
            </a:r>
          </a:p>
        </p:txBody>
      </p:sp>
      <p:pic>
        <p:nvPicPr>
          <p:cNvPr id="8" name="Image 7" descr="Une image contenant Appareils électroniques, Ingénierie électronique, Composant électronique, Composant de circuit&#10;&#10;Description générée automatiquement">
            <a:extLst>
              <a:ext uri="{FF2B5EF4-FFF2-40B4-BE49-F238E27FC236}">
                <a16:creationId xmlns:a16="http://schemas.microsoft.com/office/drawing/2014/main" id="{E3C1A621-4BC6-5E26-5EB1-7306D350CF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49" t="9293" r="17411" b="12624"/>
          <a:stretch/>
        </p:blipFill>
        <p:spPr>
          <a:xfrm>
            <a:off x="477078" y="2288866"/>
            <a:ext cx="2465867" cy="2067675"/>
          </a:xfrm>
          <a:prstGeom prst="rect">
            <a:avLst/>
          </a:prstGeom>
        </p:spPr>
      </p:pic>
      <p:pic>
        <p:nvPicPr>
          <p:cNvPr id="19" name="Image 18" descr="Une image contenant circuit, Ingénierie électronique, Composant électronique, Composant de circuit&#10;&#10;Description générée automatiquement">
            <a:extLst>
              <a:ext uri="{FF2B5EF4-FFF2-40B4-BE49-F238E27FC236}">
                <a16:creationId xmlns:a16="http://schemas.microsoft.com/office/drawing/2014/main" id="{1EB8AE30-ECC8-E151-9147-6FF2E3C3CF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02" t="6608" r="12944" b="9464"/>
          <a:stretch/>
        </p:blipFill>
        <p:spPr>
          <a:xfrm>
            <a:off x="3476512" y="1976131"/>
            <a:ext cx="3390954" cy="2693146"/>
          </a:xfrm>
          <a:prstGeom prst="rect">
            <a:avLst/>
          </a:prstGeom>
        </p:spPr>
      </p:pic>
      <p:pic>
        <p:nvPicPr>
          <p:cNvPr id="21" name="Image 20" descr="Une image contenant Appareils électroniques, Composant électronique, Composant de circuit, Composant de circuit passif&#10;&#10;Description générée automatiquement">
            <a:extLst>
              <a:ext uri="{FF2B5EF4-FFF2-40B4-BE49-F238E27FC236}">
                <a16:creationId xmlns:a16="http://schemas.microsoft.com/office/drawing/2014/main" id="{747CBF4E-4165-1BE5-3BAC-93A2CAE53E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89" t="3916" r="10512"/>
          <a:stretch/>
        </p:blipFill>
        <p:spPr>
          <a:xfrm>
            <a:off x="7401033" y="1429966"/>
            <a:ext cx="4338536" cy="3998068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D30AB2C-EC6E-11BE-5C8D-AB76AE6D3A17}"/>
              </a:ext>
            </a:extLst>
          </p:cNvPr>
          <p:cNvSpPr/>
          <p:nvPr/>
        </p:nvSpPr>
        <p:spPr>
          <a:xfrm>
            <a:off x="477078" y="330524"/>
            <a:ext cx="3829746" cy="63437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F9B0EB2A-E57B-3445-555A-84C5931209F7}"/>
              </a:ext>
            </a:extLst>
          </p:cNvPr>
          <p:cNvSpPr txBox="1">
            <a:spLocks/>
          </p:cNvSpPr>
          <p:nvPr/>
        </p:nvSpPr>
        <p:spPr>
          <a:xfrm>
            <a:off x="291150" y="462368"/>
            <a:ext cx="4200542" cy="71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 Rounded MT Bold" panose="020F0704030504030204" pitchFamily="34" charset="0"/>
              </a:rPr>
              <a:t>Industrialisation Production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EA622F0-8847-4A39-D024-F955218133DF}"/>
              </a:ext>
            </a:extLst>
          </p:cNvPr>
          <p:cNvCxnSpPr>
            <a:cxnSpLocks/>
          </p:cNvCxnSpPr>
          <p:nvPr/>
        </p:nvCxnSpPr>
        <p:spPr>
          <a:xfrm flipH="1" flipV="1">
            <a:off x="0" y="630936"/>
            <a:ext cx="452431" cy="6429"/>
          </a:xfrm>
          <a:prstGeom prst="line">
            <a:avLst/>
          </a:prstGeom>
          <a:ln w="57150">
            <a:solidFill>
              <a:srgbClr val="0424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59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17453-9EAE-FD02-51C1-AE2BDE82E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0B4AD1B-B900-1FDD-99A0-34740E5CD3AD}"/>
              </a:ext>
            </a:extLst>
          </p:cNvPr>
          <p:cNvGrpSpPr/>
          <p:nvPr/>
        </p:nvGrpSpPr>
        <p:grpSpPr>
          <a:xfrm>
            <a:off x="3723070" y="5903450"/>
            <a:ext cx="4745859" cy="954550"/>
            <a:chOff x="1161960" y="1068183"/>
            <a:chExt cx="9506040" cy="1911980"/>
          </a:xfrm>
        </p:grpSpPr>
        <p:pic>
          <p:nvPicPr>
            <p:cNvPr id="5" name="Image 4" descr="Une image contenant Police, Graphique, graphisme, texte&#10;&#10;Description générée automatiquement">
              <a:extLst>
                <a:ext uri="{FF2B5EF4-FFF2-40B4-BE49-F238E27FC236}">
                  <a16:creationId xmlns:a16="http://schemas.microsoft.com/office/drawing/2014/main" id="{C6D3A879-7B46-2498-EED2-0DA352643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7222" y="1650877"/>
              <a:ext cx="2216920" cy="746592"/>
            </a:xfrm>
            <a:prstGeom prst="rect">
              <a:avLst/>
            </a:prstGeom>
          </p:spPr>
        </p:pic>
        <p:pic>
          <p:nvPicPr>
            <p:cNvPr id="7" name="Image 6" descr="Une image contenant Graphique, symbole, capture d’écran, logo&#10;&#10;Description générée automatiquement">
              <a:extLst>
                <a:ext uri="{FF2B5EF4-FFF2-40B4-BE49-F238E27FC236}">
                  <a16:creationId xmlns:a16="http://schemas.microsoft.com/office/drawing/2014/main" id="{68480068-F734-73DD-30E3-2068D3B38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298" y="1680173"/>
              <a:ext cx="2296566" cy="688000"/>
            </a:xfrm>
            <a:prstGeom prst="rect">
              <a:avLst/>
            </a:prstGeom>
          </p:spPr>
        </p:pic>
        <p:pic>
          <p:nvPicPr>
            <p:cNvPr id="9" name="Image 8" descr="Une image contenant texte, noir, Police, blanc&#10;&#10;Description générée automatiquement">
              <a:extLst>
                <a:ext uri="{FF2B5EF4-FFF2-40B4-BE49-F238E27FC236}">
                  <a16:creationId xmlns:a16="http://schemas.microsoft.com/office/drawing/2014/main" id="{45D0673F-2BF6-023A-D586-9C7C5B018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2500" y="1643173"/>
              <a:ext cx="2095500" cy="762000"/>
            </a:xfrm>
            <a:prstGeom prst="rect">
              <a:avLst/>
            </a:prstGeom>
          </p:spPr>
        </p:pic>
        <p:pic>
          <p:nvPicPr>
            <p:cNvPr id="11" name="Image 10" descr="Une image contenant Police, Graphique, logo, symbole&#10;&#10;Description générée automatiquement">
              <a:extLst>
                <a:ext uri="{FF2B5EF4-FFF2-40B4-BE49-F238E27FC236}">
                  <a16:creationId xmlns:a16="http://schemas.microsoft.com/office/drawing/2014/main" id="{26E4A928-908A-C222-F097-ECDBA4DEE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60" y="1068183"/>
              <a:ext cx="1911980" cy="1911980"/>
            </a:xfrm>
            <a:prstGeom prst="rect">
              <a:avLst/>
            </a:prstGeom>
          </p:spPr>
        </p:pic>
      </p:grpSp>
      <p:pic>
        <p:nvPicPr>
          <p:cNvPr id="6" name="Image 5" descr="Une image contenant gadget, Appareil électronique, Appareils électroniques, Console de jeu vidéo&#10;&#10;Description générée automatiquement">
            <a:extLst>
              <a:ext uri="{FF2B5EF4-FFF2-40B4-BE49-F238E27FC236}">
                <a16:creationId xmlns:a16="http://schemas.microsoft.com/office/drawing/2014/main" id="{D48B1801-1F96-2886-1EAB-2122856627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520" y="1440028"/>
            <a:ext cx="5310402" cy="3977943"/>
          </a:xfrm>
          <a:prstGeom prst="rect">
            <a:avLst/>
          </a:prstGeom>
        </p:spPr>
      </p:pic>
      <p:pic>
        <p:nvPicPr>
          <p:cNvPr id="10" name="Image 9" descr="Une image contenant intérieur, caméra&#10;&#10;Description générée automatiquement">
            <a:extLst>
              <a:ext uri="{FF2B5EF4-FFF2-40B4-BE49-F238E27FC236}">
                <a16:creationId xmlns:a16="http://schemas.microsoft.com/office/drawing/2014/main" id="{501FD3F9-6649-E39F-D166-B55D2591C2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297" y="2514600"/>
            <a:ext cx="2372645" cy="1828800"/>
          </a:xfrm>
          <a:prstGeom prst="rect">
            <a:avLst/>
          </a:prstGeom>
        </p:spPr>
      </p:pic>
      <p:pic>
        <p:nvPicPr>
          <p:cNvPr id="13" name="Image 12" descr="Une image contenant Ingénierie électronique, Appareils électroniques, Composant électronique, Composant de circuit&#10;&#10;Description générée automatiquement">
            <a:extLst>
              <a:ext uri="{FF2B5EF4-FFF2-40B4-BE49-F238E27FC236}">
                <a16:creationId xmlns:a16="http://schemas.microsoft.com/office/drawing/2014/main" id="{83F2E7A8-3889-808A-CAAB-4BC6350436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4" t="7953" r="6716" b="15380"/>
          <a:stretch/>
        </p:blipFill>
        <p:spPr>
          <a:xfrm rot="10800000">
            <a:off x="477078" y="2514600"/>
            <a:ext cx="2509736" cy="1828799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37C6FF1-70F8-A148-388D-7F9300F63835}"/>
              </a:ext>
            </a:extLst>
          </p:cNvPr>
          <p:cNvCxnSpPr>
            <a:cxnSpLocks/>
          </p:cNvCxnSpPr>
          <p:nvPr/>
        </p:nvCxnSpPr>
        <p:spPr>
          <a:xfrm flipH="1" flipV="1">
            <a:off x="0" y="630936"/>
            <a:ext cx="452431" cy="6429"/>
          </a:xfrm>
          <a:prstGeom prst="line">
            <a:avLst/>
          </a:prstGeom>
          <a:ln w="57150">
            <a:solidFill>
              <a:srgbClr val="0424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87CD8E9-7B75-A8DA-9C7A-B4051B37BFCD}"/>
              </a:ext>
            </a:extLst>
          </p:cNvPr>
          <p:cNvSpPr/>
          <p:nvPr/>
        </p:nvSpPr>
        <p:spPr>
          <a:xfrm>
            <a:off x="452431" y="320179"/>
            <a:ext cx="1784931" cy="63437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4ED12DB-7ED9-769D-3242-A42E89AA51E6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0" y="630936"/>
            <a:ext cx="452431" cy="6429"/>
          </a:xfrm>
          <a:prstGeom prst="line">
            <a:avLst/>
          </a:prstGeom>
          <a:ln w="57150">
            <a:solidFill>
              <a:srgbClr val="0424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ous-titre 2">
            <a:extLst>
              <a:ext uri="{FF2B5EF4-FFF2-40B4-BE49-F238E27FC236}">
                <a16:creationId xmlns:a16="http://schemas.microsoft.com/office/drawing/2014/main" id="{FC69D573-342A-674C-72D5-59F7A6D6AD7D}"/>
              </a:ext>
            </a:extLst>
          </p:cNvPr>
          <p:cNvSpPr txBox="1">
            <a:spLocks/>
          </p:cNvSpPr>
          <p:nvPr/>
        </p:nvSpPr>
        <p:spPr>
          <a:xfrm>
            <a:off x="477078" y="453224"/>
            <a:ext cx="4200542" cy="71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latin typeface="Arial Rounded MT Bold" panose="020F0704030504030204" pitchFamily="34" charset="0"/>
              </a:rPr>
              <a:t>Assemblage</a:t>
            </a:r>
          </a:p>
        </p:txBody>
      </p:sp>
    </p:spTree>
    <p:extLst>
      <p:ext uri="{BB962C8B-B14F-4D97-AF65-F5344CB8AC3E}">
        <p14:creationId xmlns:p14="http://schemas.microsoft.com/office/powerpoint/2010/main" val="88420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90764-031A-13AF-C637-4FDFC7BCD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95BA9F1-E7F1-0004-E8A2-8243C63CDDC5}"/>
              </a:ext>
            </a:extLst>
          </p:cNvPr>
          <p:cNvGrpSpPr/>
          <p:nvPr/>
        </p:nvGrpSpPr>
        <p:grpSpPr>
          <a:xfrm>
            <a:off x="3723070" y="5903450"/>
            <a:ext cx="4745859" cy="954550"/>
            <a:chOff x="1161960" y="1068183"/>
            <a:chExt cx="9506040" cy="1911980"/>
          </a:xfrm>
        </p:grpSpPr>
        <p:pic>
          <p:nvPicPr>
            <p:cNvPr id="5" name="Image 4" descr="Une image contenant Police, Graphique, graphisme, texte&#10;&#10;Description générée automatiquement">
              <a:extLst>
                <a:ext uri="{FF2B5EF4-FFF2-40B4-BE49-F238E27FC236}">
                  <a16:creationId xmlns:a16="http://schemas.microsoft.com/office/drawing/2014/main" id="{F346DB1C-1D63-8272-5331-3BC961319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7222" y="1650877"/>
              <a:ext cx="2216920" cy="746592"/>
            </a:xfrm>
            <a:prstGeom prst="rect">
              <a:avLst/>
            </a:prstGeom>
          </p:spPr>
        </p:pic>
        <p:pic>
          <p:nvPicPr>
            <p:cNvPr id="7" name="Image 6" descr="Une image contenant Graphique, symbole, capture d’écran, logo&#10;&#10;Description générée automatiquement">
              <a:extLst>
                <a:ext uri="{FF2B5EF4-FFF2-40B4-BE49-F238E27FC236}">
                  <a16:creationId xmlns:a16="http://schemas.microsoft.com/office/drawing/2014/main" id="{BF1D11EC-C1EF-5978-F9F1-3E63126F3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2298" y="1680173"/>
              <a:ext cx="2296566" cy="688000"/>
            </a:xfrm>
            <a:prstGeom prst="rect">
              <a:avLst/>
            </a:prstGeom>
          </p:spPr>
        </p:pic>
        <p:pic>
          <p:nvPicPr>
            <p:cNvPr id="9" name="Image 8" descr="Une image contenant texte, noir, Police, blanc&#10;&#10;Description générée automatiquement">
              <a:extLst>
                <a:ext uri="{FF2B5EF4-FFF2-40B4-BE49-F238E27FC236}">
                  <a16:creationId xmlns:a16="http://schemas.microsoft.com/office/drawing/2014/main" id="{58BFCA0C-3918-14F5-293C-F020481EC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2500" y="1643173"/>
              <a:ext cx="2095500" cy="762000"/>
            </a:xfrm>
            <a:prstGeom prst="rect">
              <a:avLst/>
            </a:prstGeom>
          </p:spPr>
        </p:pic>
        <p:pic>
          <p:nvPicPr>
            <p:cNvPr id="11" name="Image 10" descr="Une image contenant Police, Graphique, logo, symbole&#10;&#10;Description générée automatiquement">
              <a:extLst>
                <a:ext uri="{FF2B5EF4-FFF2-40B4-BE49-F238E27FC236}">
                  <a16:creationId xmlns:a16="http://schemas.microsoft.com/office/drawing/2014/main" id="{90993342-AAB6-1B34-6F54-A425457F0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1960" y="1068183"/>
              <a:ext cx="1911980" cy="1911980"/>
            </a:xfrm>
            <a:prstGeom prst="rect">
              <a:avLst/>
            </a:prstGeom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08F7323E-A97C-8C37-25E3-17B7BC94C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2523" y="305534"/>
            <a:ext cx="5251161" cy="52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3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6c0b48-0c78-487b-b985-5795f8bc067e">
      <Terms xmlns="http://schemas.microsoft.com/office/infopath/2007/PartnerControls"/>
    </lcf76f155ced4ddcb4097134ff3c332f>
    <TaxCatchAll xmlns="1ef50d48-56e1-4184-81bc-2cc7110abed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007AC86F7554BA2DCD8526097C5E3" ma:contentTypeVersion="12" ma:contentTypeDescription="Crée un document." ma:contentTypeScope="" ma:versionID="0fc52299cfedcfae06551316a9a9c049">
  <xsd:schema xmlns:xsd="http://www.w3.org/2001/XMLSchema" xmlns:xs="http://www.w3.org/2001/XMLSchema" xmlns:p="http://schemas.microsoft.com/office/2006/metadata/properties" xmlns:ns2="7a6c0b48-0c78-487b-b985-5795f8bc067e" xmlns:ns3="1ef50d48-56e1-4184-81bc-2cc7110abedc" targetNamespace="http://schemas.microsoft.com/office/2006/metadata/properties" ma:root="true" ma:fieldsID="c28acb669140aaf51d7261ae5ca1734c" ns2:_="" ns3:_="">
    <xsd:import namespace="7a6c0b48-0c78-487b-b985-5795f8bc067e"/>
    <xsd:import namespace="1ef50d48-56e1-4184-81bc-2cc7110abe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0b48-0c78-487b-b985-5795f8bc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f0e5c92-253b-4494-967f-036e8ecbac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50d48-56e1-4184-81bc-2cc7110abe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3cc5382-380d-4c3b-818a-ec1d4b478651}" ma:internalName="TaxCatchAll" ma:showField="CatchAllData" ma:web="1ef50d48-56e1-4184-81bc-2cc7110abe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8EF4C-0909-4C5D-849D-B7B6A279B565}">
  <ds:schemaRefs>
    <ds:schemaRef ds:uri="http://schemas.microsoft.com/office/2006/metadata/properties"/>
    <ds:schemaRef ds:uri="http://schemas.microsoft.com/office/infopath/2007/PartnerControls"/>
    <ds:schemaRef ds:uri="7a6c0b48-0c78-487b-b985-5795f8bc067e"/>
    <ds:schemaRef ds:uri="1ef50d48-56e1-4184-81bc-2cc7110abedc"/>
  </ds:schemaRefs>
</ds:datastoreItem>
</file>

<file path=customXml/itemProps2.xml><?xml version="1.0" encoding="utf-8"?>
<ds:datastoreItem xmlns:ds="http://schemas.openxmlformats.org/officeDocument/2006/customXml" ds:itemID="{6A0693D2-6268-4B14-830A-B64A99111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0b48-0c78-487b-b985-5795f8bc067e"/>
    <ds:schemaRef ds:uri="1ef50d48-56e1-4184-81bc-2cc7110abe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FEDB32-2FD7-41AA-80E7-0D59F293D7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34</Words>
  <Application>Microsoft Office PowerPoint</Application>
  <PresentationFormat>Grand écran</PresentationFormat>
  <Paragraphs>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Arial Rounded MT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damien</dc:creator>
  <cp:lastModifiedBy>damien</cp:lastModifiedBy>
  <cp:revision>1</cp:revision>
  <dcterms:created xsi:type="dcterms:W3CDTF">2025-01-27T13:21:07Z</dcterms:created>
  <dcterms:modified xsi:type="dcterms:W3CDTF">2025-01-31T12:54:44Z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0x010100A63007AC86F7554BA2DCD8526097C5E3</vt:lpwstr>
  </property>
  <property fmtid="{D5CDD505-2E9C-101B-9397-08002B2CF9AE}" pid="3" name="MediaServiceImageTags">
    <vt:lpwstr/>
  </property>
</Properties>
</file>