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744" r:id="rId5"/>
    <p:sldMasterId id="2147483716" r:id="rId6"/>
  </p:sldMasterIdLst>
  <p:notesMasterIdLst>
    <p:notesMasterId r:id="rId21"/>
  </p:notesMasterIdLst>
  <p:handoutMasterIdLst>
    <p:handoutMasterId r:id="rId22"/>
  </p:handoutMasterIdLst>
  <p:sldIdLst>
    <p:sldId id="2147471078" r:id="rId7"/>
    <p:sldId id="2147374419" r:id="rId8"/>
    <p:sldId id="2147471080" r:id="rId9"/>
    <p:sldId id="2147471050" r:id="rId10"/>
    <p:sldId id="2147374392" r:id="rId11"/>
    <p:sldId id="2145705042" r:id="rId12"/>
    <p:sldId id="2147471072" r:id="rId13"/>
    <p:sldId id="2147374160" r:id="rId14"/>
    <p:sldId id="414" r:id="rId15"/>
    <p:sldId id="2147471092" r:id="rId16"/>
    <p:sldId id="2147471094" r:id="rId17"/>
    <p:sldId id="2147471093" r:id="rId18"/>
    <p:sldId id="2147374159" r:id="rId19"/>
    <p:sldId id="214747107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899A54-4EC7-E092-0A00-3BD261C40633}" name="Virginie Becquart" initials="VB" userId="S::virginie@positive-group.fr::bfb5bf21-dcfd-4c64-9892-c6ecc10579ea" providerId="AD"/>
  <p188:author id="{595E64D5-2E2F-17D8-F44A-EB374AB3FE0C}" name="Philippe Grzesiak" initials="PG" userId="S::philippe@positive-group.fr::26fedbea-3186-4aaa-a89a-1cbca74f1a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500"/>
    <a:srgbClr val="9E9272"/>
    <a:srgbClr val="ECECEC"/>
    <a:srgbClr val="1E7A94"/>
    <a:srgbClr val="90BB0B"/>
    <a:srgbClr val="AC0027"/>
    <a:srgbClr val="E45301"/>
    <a:srgbClr val="FFFFFF"/>
    <a:srgbClr val="000000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C19CD-7F7A-41FC-B9E0-B339257313B6}" v="201" dt="2024-03-12T12:42:30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2EADC8B-FA59-864E-9203-65195AE0E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3689AC-FE7A-8741-83F6-F23D4120F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351F-F794-5340-A3DA-DC07BA21B098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31B828-80ED-D347-89AA-F96008A603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1ADABE-911F-464E-8F22-BF851CDE7F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5E72-FF1A-7843-93A9-74FD27744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6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8A3D5-6B70-F145-85B5-6EA631332201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110DD-3555-DD45-B5B3-C10D3E293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8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110DD-3555-DD45-B5B3-C10D3E2939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56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110DD-3555-DD45-B5B3-C10D3E2939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3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335C1AD-09C3-11C4-DE47-3156EB50495C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solidFill>
            <a:schemeClr val="bg1"/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59F641A0-6D03-2FF4-9F20-A42FEF1AB19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F93E04C-6895-609A-B831-9FB728B0F6F4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D7B0AE5A-F0FD-EA6F-BFDD-9902D95BC197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06DB3FAE-3E95-DBF7-1E5A-6F806CFD702B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5F196B9F-173C-9DC9-494C-C4DD9E13EB0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9F9234A-50B8-5D1E-15B0-A2C0C048CF9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C42516B-72FB-4403-E307-A75C7EA6DF27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A914BB2-2F5C-2648-7AFA-69CAAFDF795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7592A11-5E94-3371-8EA4-4FCE4A34DC1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18670387-6AE4-CA44-33B1-8ADEF06DAB1D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53B39C5D-B29B-BD47-B548-F329293119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000" y="4716000"/>
            <a:ext cx="5797200" cy="86082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 cap="all" baseline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LA DATE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A4C9C6-ED9A-0F47-8C30-8FBD8A0A3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8000" y="3204000"/>
            <a:ext cx="5797200" cy="134199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PRÉSENTATION, </a:t>
            </a:r>
            <a:br>
              <a:rPr lang="fr-FR"/>
            </a:br>
            <a:r>
              <a:rPr lang="fr-FR"/>
              <a:t>en noir et JAUNE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E1226FC-3307-448B-7B5F-B3647ECD9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000" y="1588696"/>
            <a:ext cx="3746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63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GRI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5777957-3802-9E35-35EC-43BCE1FBD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3F607B1-4C62-ABA8-2FC3-402A1CBD3CD3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2D856948-E82D-F869-A1F9-F358B9760F07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E5D56D42-5599-B27F-1369-64100BB1704E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4AD52697-092F-F33C-AD90-BE74DA6C17ED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B72DA0F-6590-EC7F-E566-1867610A85CC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F0194432-EAEC-38ED-B00D-24028F898686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DB6D7BD8-D666-6B34-C755-92562AC6674A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4D512FA4-D111-D99A-5AFC-BC6AF665524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7038080F-9708-4DF6-76A0-136C02F924AF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12529B5-200F-197A-95F3-1DDBCA05FC19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72CA5AEC-964B-DC8B-A06F-5FFB7E139452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83DE4BF8-91A7-4BAF-281E-4B780F460E31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E627F9CA-3B05-0AF3-96B9-121AB3B846F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DF7A0BFD-548B-09E8-C0FD-0175BDF1EA44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FCB5B704-5AF7-F320-AC3A-4BB486E9ABEF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6C0FCB42-047D-84CA-A78E-4734CF37B71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5BCCE0C8-5203-F353-1B8D-B853773CC103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B3E2435A-2965-10E8-C02F-C3249AF1956A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1FB8B211-EE0D-169C-5204-290FAFD09BD2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8479BED7-B9BC-A490-1C5E-3FF7A64E638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F1B0E4D9-AD8E-8804-3B2A-1DBA375A448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1B861F27-C69D-9097-F399-466A23425B5F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069F864A-C65A-0005-D0D7-A1A0C40FC70F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A2D2B610-F3DB-9B39-CEBB-7D545E959DF0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CE82D35B-A3F1-1231-9864-51B993E99A4B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BC08E170-9A3B-ABA6-43FD-9EF028FF9A76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184CCBAB-97AA-A3B1-A773-1C6C9A004394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3D319F75-3671-171A-F4BB-FD4C530D7EEF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FE00AAB2-5239-BE2F-12C9-F2489F43293A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1D775D93-2290-95DF-EE22-C6314BA9A57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F18C72A6-844C-818D-9CE1-3BA06BEC6219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133C76D7-C0F6-CB0B-8A52-480C9E2FB819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51E232B4-91C2-4106-6A84-634C5A3CB209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C1824FCB-CC02-A07F-B8BA-855D66C76A94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19785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GRIS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5777957-3802-9E35-35EC-43BCE1FBD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DA9A055-FF99-1C5A-1354-D868640762C3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352E6DEE-7F85-F764-BF21-A63337D7BEB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B754028C-0EE7-E2E9-F933-0C7A57F54CCB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DE491F3A-85AD-0E67-1345-CABA931945FC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CE477049-1C93-E944-6C6A-79BB7C828D66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98B0BD94-2BA5-482B-D03D-027E0F74F7E7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B7C88C22-BC4E-33E2-49C0-009A358BD9F4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94088537-A1C3-9AE8-8452-293949103EA3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A80DF55F-A110-8C81-65CC-907B310B928F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4F4B8D7-F550-72BF-1D7E-4265E334EB52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EA88EECB-9BCE-B807-5985-4181134B48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DFF57289-7759-3871-730D-7E1E9847045B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FE90490F-079A-767D-BF70-EFDEB08F4940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F1734A9B-E3EE-37EC-9423-84DA6A1DD379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520B29D5-F97A-3ECB-16C0-80119B92F4C2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A502AE3-CD3C-FF02-56FC-EF7A8B7FC740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A0E20475-8157-E265-7DDA-4D6D3E09141A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F8EC46F2-7608-81C2-BC8D-6E472D648F3B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438DB8A0-0C5A-1A24-5D3E-8A60D58E6E88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248FDF51-B3AA-896D-4719-8E2554063E8E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DEEF4A7B-D3CE-B602-1BE6-BED0B47B19B3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93468845-44B1-0385-F1CD-4FD50A069A82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B3B49CD8-F07A-E1CE-70D1-ABA11BC50EC7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8726DF0E-F8F0-1BD4-1BCB-EA454D1C5752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3E536292-FDFF-0E71-8EEC-4222EE6E099A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FF205F1B-1050-BF44-D1CB-92CB1E62935C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519B9A44-0FA5-AD0E-693B-9B777E737BB2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53B05659-18BA-8103-039B-0CC8A0AE3593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733C53E7-C1D7-0148-290C-A49E5CFC7F55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3251D23F-CDAC-3342-09D0-4DAE22563B46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CD558DC9-8B0B-5550-04CF-4A90F8DD8F2C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E1A8DC76-83E8-3A32-2422-160C6290EDA5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3EE26A67-1575-967A-0350-21B5A27F5886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0C4C72A7-C7B7-A1BE-FE5D-57E94A4E631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293357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ROU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483CA0C0-5A35-39A6-2895-5404D85C9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9DA06D6-5471-E80D-78A7-04281930B419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E9118142-40CB-5FA4-9F92-1C3B8852B96A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26C85DD-3EEA-FC36-6E7E-445597064BCA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AC20694E-9ED4-2EA1-932C-6D68EF687F24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46621091-6B30-58F2-8943-691AF431D6D9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70BF7476-F0FB-EAD2-2B97-1431FF9538E0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233F2DCF-469D-2884-4106-BBAEB326CA2C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DAE44E64-3E18-CD33-9AD0-DD64F9326CED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32A30F66-6530-E33A-0EDC-844514DAFEE4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1DBF2DB2-549F-309E-5A04-170F5E542058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F03D2A58-303D-481C-8D32-7AD7E5E71C69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E1A2BEC6-5F75-590B-E158-437598725F4A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A8DCCC01-DA6B-ADEF-0E6B-2ACEB3F3BDA5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15BD515A-DCF9-8FA1-0F3E-534FF97AC3F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254FF5BF-3A41-2FC1-01E4-5D2997485303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040BFD79-2BCE-4E62-A0FA-0B41B5D22EF4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7769F7C3-0957-EB27-6276-0776267480A7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6A473250-72F3-1363-6B8B-43D65B47F3E8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9F9E64B8-AA86-0C14-0F35-3B9D6F08C73A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A3A7BBC7-ED6D-EB01-D392-84F9F664655F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54BB507C-EF70-6C6D-831D-11040C901976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721E0085-05BA-190B-CBAD-112935BFB5A7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6C1E3541-0768-6091-C5B3-557A38B6B734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ADE86CF7-7C11-C465-1717-ED91D2EA1BB1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1FE2DD77-9350-F2DF-88A4-C8220CD26F08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86388667-D6FA-18F2-C9FF-C20BEE621A39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CFF8C084-E7C8-BE07-6BEC-CE12791FFB23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72040E2D-5C1D-86D1-99E5-66CDCB9271FB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8E85DA64-D638-01F0-FBAD-36FD40B7C402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6B32ADB4-9840-A422-BB6F-84D505C519F8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D10A5A36-2E7D-5ED3-7645-E87D52557528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06ACFDD7-3C68-20CA-54D2-046B1C885D50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53E04ABA-A0B9-4D04-4B2A-FC17AD279BBF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9D47A0AF-055F-2C40-8966-FB46125CAE00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5300376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ROUGE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483CA0C0-5A35-39A6-2895-5404D85C9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E2CFE5D-A01C-F36F-E186-DD7C9F528AE7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77AA2DC8-979B-033C-E0A9-B0E07ED50AD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FE682542-42BB-18E5-620B-E1365B755BCF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54E261C-D8EF-6D3E-1397-39790EF323B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2B3A27A5-47DC-728F-7813-DFE3A2E5C3B7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F5A9CC23-9CAF-1458-60B8-9AEDBBF245E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D10B7DE-5224-4953-F00F-4FA507B4664D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B3D397DE-93BE-E334-B80D-8A13A8C95835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4965F14-294E-55D0-F555-8AACB2C58C14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B2F55F6F-C4BD-18FA-56BE-0BF89C484F15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DF33AFFD-0F7E-923A-915E-F9A8CC42C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635DC65-45EE-67DC-8782-4EBFD05F1FD0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01098808-FA2B-354C-A580-49F82CE0C3C4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CD75CDE1-7187-5476-A959-6D97AA93CA09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94AA1C2E-D231-5F97-BF5A-E7887ECAF7E9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E3449876-A2ED-4D37-84FB-0D01081C9984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8672C309-8E19-4097-B57C-B1B422CC2C0C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C6BD1F2C-8B7B-1EAF-FA70-BFFC92F6271D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B6B8324C-AB0A-4DA3-B7D6-94BC76E90143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DAB0B46C-3E03-6992-4FE3-3F6CB00B41A2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812C0B03-39C9-2F17-F5F2-F057ED8DAB00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28EAFDBA-B66F-9248-4F29-D3CD170A5EA8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BB75DE0F-5AEC-4A92-1439-F94A71262845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6798D865-E069-AD51-5A63-6FB11A205B93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D252076D-F411-795E-9DFB-CC56BB5691BC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B754FE97-5E45-A4C3-1111-5EB4B0A658BE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D4C90A5A-0A87-4DAD-478C-117B844E476D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19FB2AED-FF5B-99BB-D7FE-7155454A121D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231DF265-95AE-A597-CC26-FB08821A17A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6AE0754B-3925-E10E-82A2-DC8DA9BD6757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2CAB4938-E576-131F-C620-EF2588D94B6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0E3777D4-0BD0-1D54-09C4-3F39317B9D79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FABB1F73-C833-3FD4-35FE-526D286F75CE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84C5C29F-5329-EE56-E636-F4F7E290B00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461936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VER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E7E3B13-2647-808A-069C-5EF06FFC5F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96C804-78D4-3CC6-C725-E5AB0C59CC6F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8903BB31-BFD5-1262-0A16-12646A179B19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5765246-C6F7-696F-9FDA-D9124AFE023F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27F0B635-9C42-F3D7-D5D8-551FC4F7924F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3418460-F874-5F02-9035-6F102FA702E6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6205B52C-72DB-BE68-B4FF-B2D2399F85B1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AC6B61CC-2CBA-1F30-2000-C908BD53C0C5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3B91C2A2-42F7-CB2C-0BED-4FECD670E226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76332B4-88B3-6835-25B8-BAB7A71B54ED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86ADBE42-C509-6D72-B69A-3DB8D789DD0A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20DF6691-BE3F-4DED-75E7-CE0526CB0416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F6901150-D9C4-B38A-7D9D-087934CE7E87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A9BF1F9B-E622-35F9-ECBC-A08D2A6DBA4B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F4E26094-FCD5-6DBA-80E1-2720058A1DBD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CF3F9FB9-4530-AD89-686F-65C183288EB2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CB83861-6433-D586-8111-A4E3702FB76D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954448C6-BAF9-2ED2-1EF7-F0DFD78384E4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FCAB8263-6ACD-88F4-5678-36FCE01E6233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E0138EED-E1CF-626E-5ABC-6F8926EDF8F4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FF42C62C-9CBE-128A-4FEA-155808916803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79003929-4F83-7686-9BAA-9E84EB75BA62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ED13A1D3-5B06-2EB2-DA95-C967653E6C55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F7E92074-6A55-0C5D-AA15-6E60B7F02B3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BD96FCD8-A42E-17AB-8B53-4368B634894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EF908EA0-E9D8-DBFB-FE35-5C3776D9EA91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8A96ABE2-37A2-064B-F66E-3A8738D40E8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9FA7DD7F-284C-7A80-6B9D-FB4124C6D4CB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0A781C68-20EF-E126-FDD0-75873ED52CC1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245AB3FC-496D-BACF-805E-E92C63D7337F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E8F6B5AF-251B-1B95-CE98-06B583BF89A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B8DD8FB8-B0A9-ADB0-763E-D27642164C4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155E4587-20C7-A95B-78DB-C0F4961117C4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737E7648-E6B6-3666-6663-8DC3718D6F6B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0E0ED39A-B20E-C2B0-9668-2B819381DFC2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1233586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VERTE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E7E3B13-2647-808A-069C-5EF06FFC5F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2078D07-D2EE-24A5-CA91-9D4817E669F8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397772FB-93E8-D64B-8111-84DC27EE866E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E29EF44E-0590-B02A-EA18-679DBD2501B2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C124812-9C70-817F-AA66-872B7265BD5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F4498007-708C-D04B-CFEA-00EA26BDE711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2D3F0908-AF9F-C287-055A-CD47C3B026C9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B91E4D1C-1BE7-CC22-CFDD-F770864F393B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F0B58DD3-BF65-C2CF-2D70-547C498E8B7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8B8DB857-D738-CFDF-F827-D4DD90CF49C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7744D8BC-CA80-7299-531F-DDABECD68CE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6BBE062A-C02E-6ABB-5CF2-E48A8042B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E3A8D179-3912-6B9F-30E0-DAFA7F4A0A32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4B7982E8-1797-112B-1F3D-ED66D2E95916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5F98B740-8837-92C5-D9B0-25C5A385E4D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DDEA5AE8-F3E4-ED93-787D-43CE314A407A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AB240147-DF4C-349D-917B-FFF9EB3463D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67CEDD78-747F-2288-E994-8BB409D61F9A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70469E5E-978C-953A-F72B-3593E5DD4F62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B25F98DC-5A3E-E96E-5F0B-02DA7C69337B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F5A78B68-955D-2234-A17C-9D7B1440F77F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560601B0-0D7A-3D93-249B-926531AA476E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D8E34B5A-C1CB-EDED-BFB8-65548CA02E14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F86C1039-5BB6-1573-C5CC-075A6F898C6D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904DDE11-B964-EDE2-A7F6-907B8A934766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7D4141D9-FA5A-1E5B-82FC-E10E2C93AAF6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6DD0AEC7-47DA-814C-38C5-8DC5450BB9FD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5BAC12D0-91CB-E65A-F8A7-11BF5BC0EDE7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BADCD4AB-BFDD-195D-5AD0-ED1218A002D4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65C4223E-D05C-44FF-CBFB-EDDC278462D4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484596A2-7F70-217A-CE3E-29B527C17D4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07FCFD0F-5C47-C052-926F-2828103B2C25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67CB07B0-28B1-657A-B7AD-97AE2D27942C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D5D595A3-E0FE-339B-FB05-DFBEC36D1738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F90CFFBE-79D9-3FBA-77AA-C7862436E2FE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3952428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68AB429D-D0F9-8996-E7ED-5905A6D112C3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gradFill flip="none" rotWithShape="1">
            <a:gsLst>
              <a:gs pos="96000">
                <a:schemeClr val="accent4">
                  <a:alpha val="50464"/>
                </a:schemeClr>
              </a:gs>
              <a:gs pos="3000">
                <a:schemeClr val="bg1">
                  <a:alpha val="25000"/>
                </a:schemeClr>
              </a:gs>
            </a:gsLst>
            <a:lin ang="18900000" scaled="1"/>
            <a:tileRect/>
          </a:gradFill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33A6D9C7-B8D8-BE32-A45E-F4359A8A34A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70AA67B-B5EE-FC50-8A11-68617EEB2575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068B32F9-B1F9-076E-2357-C5912D660961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98EF59A4-F330-120F-CED7-1C85F712C131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B41AFF4D-C3CF-B160-CB79-CE659D400CD8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23E483F-6CB2-50BF-A6D8-04397ED03051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E744747A-8A17-2305-EE42-2034A123FB1E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5160B39D-D8EE-FA16-8ECD-9F2C32BDFCC9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4915F8F-AF8A-0EE5-49D0-495F3546000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ECABE4C9-ADF8-25FF-E7A2-40B85DCC6E13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91C17F9-900B-654C-881A-39087E625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576001"/>
            <a:ext cx="9645956" cy="8025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TITRE DE LA SLIDE EN NOIR + JAUNE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79CDA-2B8C-7F44-AECA-E9BAF1B9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00" y="1746913"/>
            <a:ext cx="9645956" cy="4694830"/>
          </a:xfrm>
        </p:spPr>
        <p:txBody>
          <a:bodyPr>
            <a:noAutofit/>
          </a:bodyPr>
          <a:lstStyle>
            <a:lvl1pPr marL="2286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  <a:defRPr sz="2000" b="0" i="0" spc="-10" baseline="0">
                <a:latin typeface="Montserrat" pitchFamily="2" charset="77"/>
              </a:defRPr>
            </a:lvl1pPr>
            <a:lvl2pPr marL="6858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  <a:defRPr sz="1600" b="0" i="0" spc="-10" baseline="0">
                <a:latin typeface="Montserrat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spc="-10" baseline="0">
                <a:latin typeface="Montserrat" pitchFamily="2" charset="77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C85ADD1-DEBE-0847-A0D9-691F556C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02/09/2022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F7587A3-F843-214C-9428-3CE0ADA6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b="1" i="0" smtClean="0">
                <a:effectLst/>
              </a:defRPr>
            </a:lvl1pPr>
          </a:lstStyle>
          <a:p>
            <a:r>
              <a:rPr lang="fr-FR"/>
              <a:t>PIA 4 / Appel à projets « Besoins alimentaires de demain »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D401FBCB-6639-D448-A953-6F6A65B1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AB9D548C-1468-67C4-044F-8446A79DDAE6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</p:grpSpPr>
        <p:grpSp>
          <p:nvGrpSpPr>
            <p:cNvPr id="11" name="Graphique 7">
              <a:extLst>
                <a:ext uri="{FF2B5EF4-FFF2-40B4-BE49-F238E27FC236}">
                  <a16:creationId xmlns:a16="http://schemas.microsoft.com/office/drawing/2014/main" id="{84AA345C-C310-F8B5-5F72-1CBD9A4C11B3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48B2B0C4-ED91-801E-13A9-9CAFC92684C7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 29">
                <a:extLst>
                  <a:ext uri="{FF2B5EF4-FFF2-40B4-BE49-F238E27FC236}">
                    <a16:creationId xmlns:a16="http://schemas.microsoft.com/office/drawing/2014/main" id="{C343508B-08BA-9094-C2A6-46B0F35E130E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 30">
                <a:extLst>
                  <a:ext uri="{FF2B5EF4-FFF2-40B4-BE49-F238E27FC236}">
                    <a16:creationId xmlns:a16="http://schemas.microsoft.com/office/drawing/2014/main" id="{52DB26B0-FE24-AFF2-7C5C-C0652FA3265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 31">
                <a:extLst>
                  <a:ext uri="{FF2B5EF4-FFF2-40B4-BE49-F238E27FC236}">
                    <a16:creationId xmlns:a16="http://schemas.microsoft.com/office/drawing/2014/main" id="{810E71C9-216D-6ADC-80AD-A0AEFB2EB91E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2" name="Graphique 7">
              <a:extLst>
                <a:ext uri="{FF2B5EF4-FFF2-40B4-BE49-F238E27FC236}">
                  <a16:creationId xmlns:a16="http://schemas.microsoft.com/office/drawing/2014/main" id="{7738BE30-6858-89B4-882D-3A442AD679D7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13" name="Graphique 7">
                <a:extLst>
                  <a:ext uri="{FF2B5EF4-FFF2-40B4-BE49-F238E27FC236}">
                    <a16:creationId xmlns:a16="http://schemas.microsoft.com/office/drawing/2014/main" id="{200D869F-3FCE-66D0-DE57-EC7B831FA762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18956BCA-3EC9-7DCA-4B68-0698037AE4B2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AAB29D3C-3153-3589-DCA8-51DBF7761533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D62730A1-82D7-D490-373D-EB93A49969F9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E01F53C0-3DCE-2651-C2AA-4B2AD7E5738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B1A22F72-4DBE-9E8D-A1D0-012973B5B3BF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0115DA5A-0C54-ACB9-8183-75BB556481FD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61ABA618-85B9-5FC5-0393-163E61C3B8F1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6" name="Forme libre 25">
                  <a:extLst>
                    <a:ext uri="{FF2B5EF4-FFF2-40B4-BE49-F238E27FC236}">
                      <a16:creationId xmlns:a16="http://schemas.microsoft.com/office/drawing/2014/main" id="{F0AC6F47-CC5D-6B39-FA34-637B991DF4F9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7" name="Forme libre 26">
                  <a:extLst>
                    <a:ext uri="{FF2B5EF4-FFF2-40B4-BE49-F238E27FC236}">
                      <a16:creationId xmlns:a16="http://schemas.microsoft.com/office/drawing/2014/main" id="{387F042A-F3A5-4859-65EA-A1559C648F9A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8" name="Forme libre 27">
                  <a:extLst>
                    <a:ext uri="{FF2B5EF4-FFF2-40B4-BE49-F238E27FC236}">
                      <a16:creationId xmlns:a16="http://schemas.microsoft.com/office/drawing/2014/main" id="{B9912AA0-5AA4-93A8-2489-160FC705617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" name="Graphique 7">
                <a:extLst>
                  <a:ext uri="{FF2B5EF4-FFF2-40B4-BE49-F238E27FC236}">
                    <a16:creationId xmlns:a16="http://schemas.microsoft.com/office/drawing/2014/main" id="{CB655AA2-49EF-5B68-0386-4389749311F7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15" name="Forme libre 14">
                  <a:extLst>
                    <a:ext uri="{FF2B5EF4-FFF2-40B4-BE49-F238E27FC236}">
                      <a16:creationId xmlns:a16="http://schemas.microsoft.com/office/drawing/2014/main" id="{3B75104A-7EA1-8553-ADE6-CCC42B43053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25F91281-0ED4-B4DD-BDA7-BFCADC4323F3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90D11C62-C2A2-7E84-4344-06EB6A1AB9D2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BBF1E7C1-4CB9-DB44-8E26-31A3D2FD7D70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8927154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+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DFC29128-7CB9-450D-99E3-CB2E4F066F59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gradFill flip="none" rotWithShape="1">
            <a:gsLst>
              <a:gs pos="96000">
                <a:schemeClr val="accent4">
                  <a:alpha val="50464"/>
                </a:schemeClr>
              </a:gs>
              <a:gs pos="3000">
                <a:schemeClr val="bg1">
                  <a:alpha val="25000"/>
                </a:schemeClr>
              </a:gs>
            </a:gsLst>
            <a:lin ang="18900000" scaled="1"/>
            <a:tileRect/>
          </a:gradFill>
        </p:grpSpPr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63F8E789-DC14-FC10-6063-761DE5F3CD5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BFDFF8DB-DDCE-682C-A4A9-82B300158FC3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993A0F3B-F885-12AF-B137-441FC556A28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D512A1D-87AE-35D5-E8EC-B117AF24B455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47B7DD3-DA14-86EE-CC80-A30A01187172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28ABEF4-650F-B699-2300-5BD943B137B6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23AEDCC2-422F-C791-056F-730AFAB96430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7A1DF88D-8E66-4F44-42E8-2E3C9914B3ED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93E49419-D87C-0143-3526-DC5A7B022928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723996C1-37B6-453B-F3D6-985D37F3359C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91C17F9-900B-654C-881A-39087E625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576001"/>
            <a:ext cx="9645956" cy="8025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TITRE DE LA SLIDE EN NOIR + JAUNE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C85ADD1-DEBE-0847-A0D9-691F556C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F7587A3-F843-214C-9428-3CE0ADA6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D401FBCB-6639-D448-A953-6F6A65B1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9261987A-7C86-794D-8F10-9C8A21EF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00" y="1746913"/>
            <a:ext cx="5297977" cy="4694830"/>
          </a:xfrm>
        </p:spPr>
        <p:txBody>
          <a:bodyPr>
            <a:noAutofit/>
          </a:bodyPr>
          <a:lstStyle>
            <a:lvl1pPr marL="2286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  <a:defRPr sz="2000" b="0" i="0" spc="-10" baseline="0">
                <a:latin typeface="Montserrat" pitchFamily="2" charset="77"/>
              </a:defRPr>
            </a:lvl1pPr>
            <a:lvl2pPr marL="6858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  <a:defRPr sz="1600" b="0" i="0" spc="-10" baseline="0">
                <a:latin typeface="Montserrat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spc="-10" baseline="0">
                <a:latin typeface="Montserrat" pitchFamily="2" charset="77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2" name="Espace réservé pour une image  61">
            <a:extLst>
              <a:ext uri="{FF2B5EF4-FFF2-40B4-BE49-F238E27FC236}">
                <a16:creationId xmlns:a16="http://schemas.microsoft.com/office/drawing/2014/main" id="{4D7BEC02-5880-819A-33B3-65226A9A29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536" y="2136789"/>
            <a:ext cx="4267354" cy="3705365"/>
          </a:xfrm>
          <a:custGeom>
            <a:avLst/>
            <a:gdLst>
              <a:gd name="connsiteX0" fmla="*/ 2129707 w 4267354"/>
              <a:gd name="connsiteY0" fmla="*/ 0 h 3705365"/>
              <a:gd name="connsiteX1" fmla="*/ 4267354 w 4267354"/>
              <a:gd name="connsiteY1" fmla="*/ 1868561 h 3705365"/>
              <a:gd name="connsiteX2" fmla="*/ 2137645 w 4267354"/>
              <a:gd name="connsiteY2" fmla="*/ 3705365 h 3705365"/>
              <a:gd name="connsiteX3" fmla="*/ 0 w 4267354"/>
              <a:gd name="connsiteY3" fmla="*/ 1868561 h 3705365"/>
              <a:gd name="connsiteX4" fmla="*/ 2129707 w 4267354"/>
              <a:gd name="connsiteY4" fmla="*/ 0 h 37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354" h="3705365">
                <a:moveTo>
                  <a:pt x="2129707" y="0"/>
                </a:moveTo>
                <a:cubicBezTo>
                  <a:pt x="3364829" y="0"/>
                  <a:pt x="4267354" y="736366"/>
                  <a:pt x="4267354" y="1868561"/>
                </a:cubicBezTo>
                <a:cubicBezTo>
                  <a:pt x="4267354" y="3024432"/>
                  <a:pt x="3348951" y="3705365"/>
                  <a:pt x="2137645" y="3705365"/>
                </a:cubicBezTo>
                <a:cubicBezTo>
                  <a:pt x="942218" y="3705365"/>
                  <a:pt x="0" y="3024432"/>
                  <a:pt x="0" y="1868561"/>
                </a:cubicBezTo>
                <a:cubicBezTo>
                  <a:pt x="0" y="736366"/>
                  <a:pt x="918403" y="0"/>
                  <a:pt x="21297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" name="Graphique 7">
            <a:extLst>
              <a:ext uri="{FF2B5EF4-FFF2-40B4-BE49-F238E27FC236}">
                <a16:creationId xmlns:a16="http://schemas.microsoft.com/office/drawing/2014/main" id="{29B41058-CE00-FBB2-AA49-CAF8A053AA23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</p:grpSpPr>
        <p:grpSp>
          <p:nvGrpSpPr>
            <p:cNvPr id="4" name="Graphique 7">
              <a:extLst>
                <a:ext uri="{FF2B5EF4-FFF2-40B4-BE49-F238E27FC236}">
                  <a16:creationId xmlns:a16="http://schemas.microsoft.com/office/drawing/2014/main" id="{1C29AC51-B21A-8249-9489-F41D2E682CD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E36F3C03-4576-B15C-FEA7-71732219EA38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7937ADCA-2C08-D1B8-7CFF-55B29832A7A9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 27">
                <a:extLst>
                  <a:ext uri="{FF2B5EF4-FFF2-40B4-BE49-F238E27FC236}">
                    <a16:creationId xmlns:a16="http://schemas.microsoft.com/office/drawing/2014/main" id="{79AA2DD9-C6B5-ED9B-3E5C-ADF162B79E9B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1E814719-831A-9062-703C-299E931173CD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" name="Graphique 7">
              <a:extLst>
                <a:ext uri="{FF2B5EF4-FFF2-40B4-BE49-F238E27FC236}">
                  <a16:creationId xmlns:a16="http://schemas.microsoft.com/office/drawing/2014/main" id="{B9919307-A323-7EAD-7CB6-BA8295253EBC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6" name="Graphique 7">
                <a:extLst>
                  <a:ext uri="{FF2B5EF4-FFF2-40B4-BE49-F238E27FC236}">
                    <a16:creationId xmlns:a16="http://schemas.microsoft.com/office/drawing/2014/main" id="{729149B0-DEA1-83BB-2A49-7F2DD7241A32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67093FE0-A5AB-7E53-3CC2-80876AC1BE67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DB1E664A-00F4-0969-8BD3-BC0F21E9FD4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B25074CF-B4B8-061F-92B3-D6C417D5CB7E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2ABE4BAF-2A33-0176-E4CB-6B02756A324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72686D20-A720-F4AB-2AFC-2C647AD22482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D8241EB8-A79F-C635-C0D0-C00092822A91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9958ADD6-7104-79D9-89AA-AD3D58669553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31165A33-54A9-2793-1289-C165BBE1A65C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D0474B24-FE71-DA20-7F40-9DAFC22D7390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20160478-6D24-14F1-D635-DF2658D7CA8D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aphique 7">
                <a:extLst>
                  <a:ext uri="{FF2B5EF4-FFF2-40B4-BE49-F238E27FC236}">
                    <a16:creationId xmlns:a16="http://schemas.microsoft.com/office/drawing/2014/main" id="{B4243740-B3E4-3DD2-2396-F20F848387D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12" name="Forme libre 11">
                  <a:extLst>
                    <a:ext uri="{FF2B5EF4-FFF2-40B4-BE49-F238E27FC236}">
                      <a16:creationId xmlns:a16="http://schemas.microsoft.com/office/drawing/2014/main" id="{4C6948D2-887C-3FA6-C42D-538E524B557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3" name="Forme libre 12">
                  <a:extLst>
                    <a:ext uri="{FF2B5EF4-FFF2-40B4-BE49-F238E27FC236}">
                      <a16:creationId xmlns:a16="http://schemas.microsoft.com/office/drawing/2014/main" id="{21F8D65E-1833-98D5-FC35-921391D28CFB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4" name="Forme libre 13">
                  <a:extLst>
                    <a:ext uri="{FF2B5EF4-FFF2-40B4-BE49-F238E27FC236}">
                      <a16:creationId xmlns:a16="http://schemas.microsoft.com/office/drawing/2014/main" id="{87D6AA3E-83CF-61E9-D688-A1AB69FBD76E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5" name="Forme libre 14">
                  <a:extLst>
                    <a:ext uri="{FF2B5EF4-FFF2-40B4-BE49-F238E27FC236}">
                      <a16:creationId xmlns:a16="http://schemas.microsoft.com/office/drawing/2014/main" id="{24332D9F-DB10-C626-E40F-10C205D23626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2648146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6C1E7E-145B-404D-9530-4D518C17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  <a:prstGeom prst="rect">
            <a:avLst/>
          </a:prstGeo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F1781A-7A29-AA4D-AC69-E5BA2B33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  <a:prstGeom prst="rect">
            <a:avLst/>
          </a:prstGeo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73884A-7B5D-E549-8CE4-FBCD968C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  <a:prstGeom prst="rect">
            <a:avLst/>
          </a:prstGeo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7" name="Graphique 7">
            <a:extLst>
              <a:ext uri="{FF2B5EF4-FFF2-40B4-BE49-F238E27FC236}">
                <a16:creationId xmlns:a16="http://schemas.microsoft.com/office/drawing/2014/main" id="{7E22E463-05CF-0681-B2AF-76003DD64DA4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</p:grpSpPr>
        <p:grpSp>
          <p:nvGrpSpPr>
            <p:cNvPr id="38" name="Graphique 7">
              <a:extLst>
                <a:ext uri="{FF2B5EF4-FFF2-40B4-BE49-F238E27FC236}">
                  <a16:creationId xmlns:a16="http://schemas.microsoft.com/office/drawing/2014/main" id="{633753BA-63AB-DB1F-8D5D-1D5D4E06721B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5C3C80CD-477D-873A-D007-33C1CB7300C9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E650806D-60B7-79AE-25CB-5FC6891CF080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904AA194-BDE5-70DD-B128-9C47B7497520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CCCF1EFC-22EC-A788-3C98-9557C6D9D8B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9" name="Graphique 7">
              <a:extLst>
                <a:ext uri="{FF2B5EF4-FFF2-40B4-BE49-F238E27FC236}">
                  <a16:creationId xmlns:a16="http://schemas.microsoft.com/office/drawing/2014/main" id="{F8A7899D-BF89-7EFF-8E6C-5FD7359166D1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40" name="Graphique 7">
                <a:extLst>
                  <a:ext uri="{FF2B5EF4-FFF2-40B4-BE49-F238E27FC236}">
                    <a16:creationId xmlns:a16="http://schemas.microsoft.com/office/drawing/2014/main" id="{4C122C00-567C-8A68-85C1-E41CD4A86C55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D7E11B78-AD47-C03E-9DE2-F2C46B21ECF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93118C1D-62AF-8E34-6BD0-9732261415F3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19B5277E-5DD3-339A-BDA9-61A597CBFFE7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FB5729FB-AB10-8995-514B-811A547E4299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F39F2133-D458-58FC-2EEF-F611B7869E30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26E5A796-C195-FB86-35AA-A48BF3080A49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C59C4A1E-34AD-8337-8D1E-304C09700A4C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F5516EEE-8713-CFF2-68E2-36E21FEF6255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EFA44A42-D5A4-4791-4C40-99BA0D8BD92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64DED622-4DA7-B1E6-C7E2-C16256EFCAAF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" name="Graphique 7">
                <a:extLst>
                  <a:ext uri="{FF2B5EF4-FFF2-40B4-BE49-F238E27FC236}">
                    <a16:creationId xmlns:a16="http://schemas.microsoft.com/office/drawing/2014/main" id="{22B6A533-D671-C826-2F37-FF501ADF9A57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090314EA-8C80-9CE0-CF90-1773ABE6EC82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C1AB655C-1A5F-AF2C-3BC5-CFC26CC360D6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F12E9F28-761D-5B44-4F62-0B50311ED759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5C2FF85F-6D7B-04FC-8B54-96DBAD845BD8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126432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0F4508D-4C49-8E29-B0EF-72906D836342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D2CDE51-3891-BC90-1C83-8146456ECF3F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EC7E7FB-34B4-349B-20E9-B7E5D1AA341D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bg1"/>
            </a:solidFill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627CED70-5DE2-0FE2-8A81-FF66874C8D14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13" name="Forme libre 12">
                  <a:extLst>
                    <a:ext uri="{FF2B5EF4-FFF2-40B4-BE49-F238E27FC236}">
                      <a16:creationId xmlns:a16="http://schemas.microsoft.com/office/drawing/2014/main" id="{EA172516-BBFA-BB53-EBD4-D5330126F0A6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ADE3908D-8B79-AE52-9197-FF4FDBF880A9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7" name="Forme libre 36">
                  <a:extLst>
                    <a:ext uri="{FF2B5EF4-FFF2-40B4-BE49-F238E27FC236}">
                      <a16:creationId xmlns:a16="http://schemas.microsoft.com/office/drawing/2014/main" id="{92BEAE7A-B641-4431-AC8F-4F6D99149940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8" name="Forme libre 37">
                  <a:extLst>
                    <a:ext uri="{FF2B5EF4-FFF2-40B4-BE49-F238E27FC236}">
                      <a16:creationId xmlns:a16="http://schemas.microsoft.com/office/drawing/2014/main" id="{EC6A61BB-3199-3EE7-D758-F8F1C7D05EF8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D4DD3D55-28DC-1BC6-D6A6-D841A82C117D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3419895D-2893-DD15-54E0-229E6BD88B72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856C558C-9F82-3662-56FA-0B7491633745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FB6542EB-F59F-0A09-7BA9-D67BDDB37D70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575A58A7-ACE6-66BA-9A9F-0EE302621D77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6856BD3C-AEE8-85EB-909E-F33059647369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922CC57F-09E6-E3CA-C00D-D00EB0CB7B73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" name="Forme libre 1">
              <a:extLst>
                <a:ext uri="{FF2B5EF4-FFF2-40B4-BE49-F238E27FC236}">
                  <a16:creationId xmlns:a16="http://schemas.microsoft.com/office/drawing/2014/main" id="{19C3BF57-75E1-AD43-00F4-586F1462A8DD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EE7BA6AB-0C0A-EBFE-3825-3BDB747BE4B1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5EEDFB0-7987-3292-694D-32059C4A50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jaune</a:t>
            </a:r>
          </a:p>
        </p:txBody>
      </p:sp>
      <p:grpSp>
        <p:nvGrpSpPr>
          <p:cNvPr id="5" name="Graphique 7">
            <a:extLst>
              <a:ext uri="{FF2B5EF4-FFF2-40B4-BE49-F238E27FC236}">
                <a16:creationId xmlns:a16="http://schemas.microsoft.com/office/drawing/2014/main" id="{FB9580F9-A349-FF68-C435-7012B822A1EB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6" name="Graphique 7">
              <a:extLst>
                <a:ext uri="{FF2B5EF4-FFF2-40B4-BE49-F238E27FC236}">
                  <a16:creationId xmlns:a16="http://schemas.microsoft.com/office/drawing/2014/main" id="{4430A48B-FE19-E8FD-9CCE-34D21E47A57D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B5D9C51F-3159-2507-67B8-CE61D47860B5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7F36C3CA-3474-84A8-EEEB-382B45C2EC10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E48E5E44-06E2-25F5-5B51-87018647A457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23E011AD-CAB6-9A30-C202-AA579A409B84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" name="Graphique 7">
              <a:extLst>
                <a:ext uri="{FF2B5EF4-FFF2-40B4-BE49-F238E27FC236}">
                  <a16:creationId xmlns:a16="http://schemas.microsoft.com/office/drawing/2014/main" id="{BD056DE9-2CA9-B094-45DF-C8EA8090734F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8" name="Graphique 7">
                <a:extLst>
                  <a:ext uri="{FF2B5EF4-FFF2-40B4-BE49-F238E27FC236}">
                    <a16:creationId xmlns:a16="http://schemas.microsoft.com/office/drawing/2014/main" id="{2D66437C-18EA-2EC2-DC1B-32656FD2CF8D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6F8FD328-7605-16F4-8F92-9958F54D29F1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8C2D92E9-25D4-B5EA-EC09-7A7C25156B1A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5BFCAAB6-9EFE-0BE2-3B6D-BE214BB932C4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A9F4A955-DAE3-2BB1-B6DC-BBD1452D9F5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AB3C3EB7-C99E-C834-7266-F1759948DB13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457C121D-6106-CDA4-CB05-FF257F6CE73F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6F8B5D26-0F54-0ACC-8D7C-3955ED462D1F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59DF4A55-487B-1670-B543-3416990D7595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3F09C8BF-B308-3186-43E9-46053AB7CE39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6EC82431-A47D-2AF6-EB41-0D1BB510C069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5" name="Graphique 7">
                <a:extLst>
                  <a:ext uri="{FF2B5EF4-FFF2-40B4-BE49-F238E27FC236}">
                    <a16:creationId xmlns:a16="http://schemas.microsoft.com/office/drawing/2014/main" id="{4E9281D9-B116-F9C4-217E-FCD2E2C2D32A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2535E0CC-6339-2CF1-2697-ECEE1E1456CE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A7375D25-B6D0-E956-942A-4B5F5C77D80C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C2A03FEF-AF16-5AF8-8AE6-30C75ADEF140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0BCC071F-FDB1-7814-0FEF-2101820E7DFE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36729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335C1AD-09C3-11C4-DE47-3156EB50495C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solidFill>
            <a:schemeClr val="bg1"/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59F641A0-6D03-2FF4-9F20-A42FEF1AB19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F93E04C-6895-609A-B831-9FB728B0F6F4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D7B0AE5A-F0FD-EA6F-BFDD-9902D95BC197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06DB3FAE-3E95-DBF7-1E5A-6F806CFD702B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5F196B9F-173C-9DC9-494C-C4DD9E13EB0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9F9234A-50B8-5D1E-15B0-A2C0C048CF9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C42516B-72FB-4403-E307-A75C7EA6DF27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A914BB2-2F5C-2648-7AFA-69CAAFDF795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7592A11-5E94-3371-8EA4-4FCE4A34DC1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18670387-6AE4-CA44-33B1-8ADEF06DAB1D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53B39C5D-B29B-BD47-B548-F329293119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000" y="4716000"/>
            <a:ext cx="5797200" cy="86082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 cap="all" baseline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LA DATE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A4C9C6-ED9A-0F47-8C30-8FBD8A0A3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8000" y="3204000"/>
            <a:ext cx="5797200" cy="134199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PRÉSENTATION, </a:t>
            </a:r>
            <a:br>
              <a:rPr lang="fr-FR"/>
            </a:br>
            <a:r>
              <a:rPr lang="fr-FR"/>
              <a:t>en noir et JAUNE</a:t>
            </a:r>
          </a:p>
        </p:txBody>
      </p:sp>
      <p:pic>
        <p:nvPicPr>
          <p:cNvPr id="5" name="Image 4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4B4A8EE3-4EA3-C387-F6B2-6BB091FF5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7999" y="1964263"/>
            <a:ext cx="3981325" cy="8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639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>
            <a:extLst>
              <a:ext uri="{FF2B5EF4-FFF2-40B4-BE49-F238E27FC236}">
                <a16:creationId xmlns:a16="http://schemas.microsoft.com/office/drawing/2014/main" id="{4248A2F9-9FB9-204B-1E32-267A6C3E0245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2DC5E17E-B406-EB2D-B672-9E43E9B87221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B381B29-94CB-623A-DF20-EFE31EE7A6EC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accent1"/>
            </a:solidFill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DF365320-269C-CF69-9724-47A979C718C3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94452B44-60E9-2A59-4645-EBE1E6689E5A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ABB010B2-E51F-A436-A8EB-F6015C446182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087C57D4-49D5-40C4-F936-A49AE47930BE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6A978308-EA31-CC24-D6F7-1D933A1104D9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83544268-03D2-1059-2A5E-0229FB3463C2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099670F3-694F-D69C-659A-FFAEEACB050A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A986A1A3-50B4-CEB2-E069-7E34052F6C4D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FFC4FDC0-8167-B771-1595-A73593E059CB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9366BB2F-6C78-F079-EAEC-1570E8443D3D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27B8D46E-FBEC-B06E-5D98-C2F7EC6BFA51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51CE9006-2E92-DABC-950F-C8161187D28F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B31EE6E8-A1BA-B220-6482-878C4F597F16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2AFB4757-A766-0F01-19DB-41C163AB8130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1204161A-AEED-4A58-0FFD-2F7BD6699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bleu</a:t>
            </a:r>
          </a:p>
        </p:txBody>
      </p:sp>
      <p:grpSp>
        <p:nvGrpSpPr>
          <p:cNvPr id="37" name="Graphique 7">
            <a:extLst>
              <a:ext uri="{FF2B5EF4-FFF2-40B4-BE49-F238E27FC236}">
                <a16:creationId xmlns:a16="http://schemas.microsoft.com/office/drawing/2014/main" id="{179B5080-0213-D22D-D2D3-8D9DBB05DF82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8" name="Graphique 7">
              <a:extLst>
                <a:ext uri="{FF2B5EF4-FFF2-40B4-BE49-F238E27FC236}">
                  <a16:creationId xmlns:a16="http://schemas.microsoft.com/office/drawing/2014/main" id="{F7B65C68-89E7-2DDB-6A20-C90F2AFF0D81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179797E7-B7E0-4F14-22C1-5BEABF035EC2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1024FD29-8E92-D466-6EDD-37EEDC77B8FD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CD9A9DF3-3ED9-28DC-65B4-3C3190D6137A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49A8B4DE-F34C-4AF5-0A50-26D37D912DDC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9" name="Graphique 7">
              <a:extLst>
                <a:ext uri="{FF2B5EF4-FFF2-40B4-BE49-F238E27FC236}">
                  <a16:creationId xmlns:a16="http://schemas.microsoft.com/office/drawing/2014/main" id="{C086B3BA-BAF0-2048-6D06-F54A5CA48F5B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0" name="Graphique 7">
                <a:extLst>
                  <a:ext uri="{FF2B5EF4-FFF2-40B4-BE49-F238E27FC236}">
                    <a16:creationId xmlns:a16="http://schemas.microsoft.com/office/drawing/2014/main" id="{F2E4ACBD-6BDC-E74A-CC8B-9DC8C1A6EC0A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4CD1C61C-E6B8-C651-F146-B159631CA735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364A6139-0047-1612-88D4-77AFD92EEBFB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489ADC66-4578-1C38-81F3-9261420985FA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C6FC62C5-1417-79A2-A528-F07B80EF2BA1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F436077E-EBFD-64A8-DFDB-6BFFD9914F3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6" name="Forme libre 65">
                  <a:extLst>
                    <a:ext uri="{FF2B5EF4-FFF2-40B4-BE49-F238E27FC236}">
                      <a16:creationId xmlns:a16="http://schemas.microsoft.com/office/drawing/2014/main" id="{F9229EC9-4F8D-F32A-3659-3F1DE2E01899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7" name="Forme libre 66">
                  <a:extLst>
                    <a:ext uri="{FF2B5EF4-FFF2-40B4-BE49-F238E27FC236}">
                      <a16:creationId xmlns:a16="http://schemas.microsoft.com/office/drawing/2014/main" id="{ED0B5775-3B12-271A-AF2C-2EC8EF18CECF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8" name="Forme libre 67">
                  <a:extLst>
                    <a:ext uri="{FF2B5EF4-FFF2-40B4-BE49-F238E27FC236}">
                      <a16:creationId xmlns:a16="http://schemas.microsoft.com/office/drawing/2014/main" id="{F766BFB8-EB3A-A7C7-4371-32FF6F9AB53A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2" name="Forme libre 71">
                  <a:extLst>
                    <a:ext uri="{FF2B5EF4-FFF2-40B4-BE49-F238E27FC236}">
                      <a16:creationId xmlns:a16="http://schemas.microsoft.com/office/drawing/2014/main" id="{ABCA86BC-C4D1-DB0E-0706-CEF5315A148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3" name="Forme libre 72">
                  <a:extLst>
                    <a:ext uri="{FF2B5EF4-FFF2-40B4-BE49-F238E27FC236}">
                      <a16:creationId xmlns:a16="http://schemas.microsoft.com/office/drawing/2014/main" id="{A0F38FC8-33BB-D12D-4F19-D7CD99BE6C8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" name="Graphique 7">
                <a:extLst>
                  <a:ext uri="{FF2B5EF4-FFF2-40B4-BE49-F238E27FC236}">
                    <a16:creationId xmlns:a16="http://schemas.microsoft.com/office/drawing/2014/main" id="{D83ABC0F-B228-F232-CE3F-B1D403E7A39C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B272892E-03DF-ADF1-2A2B-91DA6363E7E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BD644F84-1CE3-D007-C822-0E6B5124260F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7BBD142F-E6AA-E205-95F4-313B4972C38F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3E37905C-FDA9-7E98-68CA-47538FB26C6F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834465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 98">
            <a:extLst>
              <a:ext uri="{FF2B5EF4-FFF2-40B4-BE49-F238E27FC236}">
                <a16:creationId xmlns:a16="http://schemas.microsoft.com/office/drawing/2014/main" id="{2BC49A36-9983-F142-D015-BAB8DB05130A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16013886-DB99-CAEA-FD1F-1FC1B3F1E718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EC97F316-3CD6-FCFD-810B-4EA6774673D1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bg2"/>
            </a:solidFill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C2178DAD-E00D-D4F9-E461-B189EC0E2D16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87" name="Forme libre 86">
                  <a:extLst>
                    <a:ext uri="{FF2B5EF4-FFF2-40B4-BE49-F238E27FC236}">
                      <a16:creationId xmlns:a16="http://schemas.microsoft.com/office/drawing/2014/main" id="{8B4376A0-E527-A4C2-1368-A911CC846F60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 87">
                  <a:extLst>
                    <a:ext uri="{FF2B5EF4-FFF2-40B4-BE49-F238E27FC236}">
                      <a16:creationId xmlns:a16="http://schemas.microsoft.com/office/drawing/2014/main" id="{2492C0A2-A45A-7B65-69B3-BCFF1173B2AF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 88">
                  <a:extLst>
                    <a:ext uri="{FF2B5EF4-FFF2-40B4-BE49-F238E27FC236}">
                      <a16:creationId xmlns:a16="http://schemas.microsoft.com/office/drawing/2014/main" id="{1F12E3CF-3FDB-49FA-4310-3E6C4877EF60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 89">
                  <a:extLst>
                    <a:ext uri="{FF2B5EF4-FFF2-40B4-BE49-F238E27FC236}">
                      <a16:creationId xmlns:a16="http://schemas.microsoft.com/office/drawing/2014/main" id="{D2238C7D-F6AE-6E5B-3CBF-9339BF40C389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1458A382-97A4-E891-7395-85403EE11C53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2" name="Forme libre 91">
                  <a:extLst>
                    <a:ext uri="{FF2B5EF4-FFF2-40B4-BE49-F238E27FC236}">
                      <a16:creationId xmlns:a16="http://schemas.microsoft.com/office/drawing/2014/main" id="{B8481B7C-FE94-0806-72A2-FD35870487C6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3" name="Forme libre 92">
                  <a:extLst>
                    <a:ext uri="{FF2B5EF4-FFF2-40B4-BE49-F238E27FC236}">
                      <a16:creationId xmlns:a16="http://schemas.microsoft.com/office/drawing/2014/main" id="{67EC6952-3DC2-246B-D3BC-5962BF9725FA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4" name="Forme libre 93">
                  <a:extLst>
                    <a:ext uri="{FF2B5EF4-FFF2-40B4-BE49-F238E27FC236}">
                      <a16:creationId xmlns:a16="http://schemas.microsoft.com/office/drawing/2014/main" id="{9A787EDE-8A55-04E8-91BD-0CE72DC16400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5" name="Forme libre 94">
                  <a:extLst>
                    <a:ext uri="{FF2B5EF4-FFF2-40B4-BE49-F238E27FC236}">
                      <a16:creationId xmlns:a16="http://schemas.microsoft.com/office/drawing/2014/main" id="{7D2FC9F5-8448-CC9D-536F-35B892DC7BBC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6" name="Forme libre 95">
                  <a:extLst>
                    <a:ext uri="{FF2B5EF4-FFF2-40B4-BE49-F238E27FC236}">
                      <a16:creationId xmlns:a16="http://schemas.microsoft.com/office/drawing/2014/main" id="{DCDF837D-1011-2712-6A51-B797DD5D2CE3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Forme libre 85">
                <a:extLst>
                  <a:ext uri="{FF2B5EF4-FFF2-40B4-BE49-F238E27FC236}">
                    <a16:creationId xmlns:a16="http://schemas.microsoft.com/office/drawing/2014/main" id="{FC915ECB-FFFF-FB20-DF40-A38433022E48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43F38CF7-BF96-E331-E93D-4152CCEE15C1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9DB21051-B1BB-A2EA-2645-E22352D63A9D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CCA3EABF-378A-E7F7-917A-02B6E69810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orange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F5370E00-7C15-8F50-B2F1-5544599F0C69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7201A261-809F-6AA2-08C3-0FC28A4726A2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2A392AA5-9C46-C04B-8F4A-244723DA5C92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97CFB0C9-FD7F-2EB2-778B-182E20321428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10B33701-0BBD-DB2D-67E9-0EA0C63824EB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37FE3D69-BD5E-AD77-BD39-ABA15CBB333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F721E3E7-4930-F195-12B4-A52DC939E4AC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AEF62350-FEDF-178E-3E67-C2D4A4A4973E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90ED381C-AD91-D8B1-86B8-EE199A6852A4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F5486F2E-B187-A2B2-D37C-80C1A8C1FEF2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0C13EEDC-325A-DB59-E84E-7DAE8B4C1EC8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88C160F8-1A40-BA21-28C0-402525C94578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333C4BBC-C56B-64FB-8916-10FC1916617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2E2F6C26-16BB-C594-CBFB-EF77D08492BA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DA067DE9-CA5B-5328-3750-30ACDFE1D575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ED292D3D-9EE1-50E2-5926-30D44F238378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365872A3-AAA4-1DD0-C1FB-61057FA04BC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951F4E7A-6A2A-5E76-8534-325BB7829D3F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1071DD7D-4092-DD39-4840-CBCB66CE757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464F61FD-6E86-E973-6F90-B46E6C20F803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769EB82C-E998-682D-C248-A02E5CFD531C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7CB04A72-D682-977A-61BF-15D21575A3FD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7DEEE24A-ACF4-B4BF-8FE3-57FEE49CC236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712313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GR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 98">
            <a:extLst>
              <a:ext uri="{FF2B5EF4-FFF2-40B4-BE49-F238E27FC236}">
                <a16:creationId xmlns:a16="http://schemas.microsoft.com/office/drawing/2014/main" id="{6A2D25A7-F96B-3674-4315-776855134B0B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5C882508-98D7-8A2D-A858-2290F8D473AC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C9AFA481-7193-53DB-CD1C-4EAD2BD5C440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tx2"/>
            </a:solidFill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71EF157A-1D28-A9C3-E016-67DD30CA0686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87" name="Forme libre 86">
                  <a:extLst>
                    <a:ext uri="{FF2B5EF4-FFF2-40B4-BE49-F238E27FC236}">
                      <a16:creationId xmlns:a16="http://schemas.microsoft.com/office/drawing/2014/main" id="{D93725D2-161F-D08E-C874-58F86222F511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 87">
                  <a:extLst>
                    <a:ext uri="{FF2B5EF4-FFF2-40B4-BE49-F238E27FC236}">
                      <a16:creationId xmlns:a16="http://schemas.microsoft.com/office/drawing/2014/main" id="{709AD0C6-D43A-2422-A29A-87E78053C681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 88">
                  <a:extLst>
                    <a:ext uri="{FF2B5EF4-FFF2-40B4-BE49-F238E27FC236}">
                      <a16:creationId xmlns:a16="http://schemas.microsoft.com/office/drawing/2014/main" id="{E7CC5771-24DD-0760-EC5E-51AC8539EDF9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 89">
                  <a:extLst>
                    <a:ext uri="{FF2B5EF4-FFF2-40B4-BE49-F238E27FC236}">
                      <a16:creationId xmlns:a16="http://schemas.microsoft.com/office/drawing/2014/main" id="{3B135CEB-F84C-9733-67BA-3A1D2F7894FF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7D3A0028-0C4C-54D7-F9EC-07E16C86808D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2" name="Forme libre 91">
                  <a:extLst>
                    <a:ext uri="{FF2B5EF4-FFF2-40B4-BE49-F238E27FC236}">
                      <a16:creationId xmlns:a16="http://schemas.microsoft.com/office/drawing/2014/main" id="{B0A81A81-4DCA-8088-CF3A-4FAA178AB9BE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3" name="Forme libre 92">
                  <a:extLst>
                    <a:ext uri="{FF2B5EF4-FFF2-40B4-BE49-F238E27FC236}">
                      <a16:creationId xmlns:a16="http://schemas.microsoft.com/office/drawing/2014/main" id="{C0A9D1C9-B91B-DE20-78CF-D578428FC353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4" name="Forme libre 93">
                  <a:extLst>
                    <a:ext uri="{FF2B5EF4-FFF2-40B4-BE49-F238E27FC236}">
                      <a16:creationId xmlns:a16="http://schemas.microsoft.com/office/drawing/2014/main" id="{049FCE45-619E-2B30-3240-28FEF928B9BF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5" name="Forme libre 94">
                  <a:extLst>
                    <a:ext uri="{FF2B5EF4-FFF2-40B4-BE49-F238E27FC236}">
                      <a16:creationId xmlns:a16="http://schemas.microsoft.com/office/drawing/2014/main" id="{FDF4C701-6902-73E7-B96B-6BAAC35CC5E0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6" name="Forme libre 95">
                  <a:extLst>
                    <a:ext uri="{FF2B5EF4-FFF2-40B4-BE49-F238E27FC236}">
                      <a16:creationId xmlns:a16="http://schemas.microsoft.com/office/drawing/2014/main" id="{AB03252C-FCED-2AE1-1268-DCCDC42EF969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Forme libre 85">
                <a:extLst>
                  <a:ext uri="{FF2B5EF4-FFF2-40B4-BE49-F238E27FC236}">
                    <a16:creationId xmlns:a16="http://schemas.microsoft.com/office/drawing/2014/main" id="{75BA937C-67B8-2EFC-ADBF-F857865AC92D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84423E97-0EBE-9518-F56E-2816A4BC2EA7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A97D5D10-D938-28D5-9C7E-C99D2F18AF88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4073F296-2498-8C55-9754-92311392F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gris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2FA58FB7-48D0-8A58-1DAC-72F9CC9CC3F8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392FDA64-7013-5A0A-E81F-AFE858FC8287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4AB7758D-86B5-EB07-9D6D-66DB9418221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27AF4EBD-BF87-584C-E80F-0B95AA94DA59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AC1AB9B0-9A0C-1900-741E-776257DF3B95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DC93FC36-24CB-EFC9-B64F-6D4E976D1E0A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86CB7DE9-2F91-5440-BCF2-ECEF4A6D5ED8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118D707D-5E92-D13B-0EBE-91C0255EC54F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9AD162BE-A2B5-DF1D-D252-D53FBD46A316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6DA044F6-3385-E766-4952-2D7C9E07F934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E42FAE16-1576-EDB7-B40B-4D3E54C4FFEC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810AA878-7B5C-D5D1-1255-19ED56CD467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4A0E31CE-520C-1BD4-BE55-884D7291FB7D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7618B4FD-26E8-7AA0-1AC6-37E499FD9560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379F0777-C5E4-2F70-D423-3FD1AF2E802E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634434C4-A127-8EC6-525F-0D8021EF79B0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6C9B98B2-E40E-B4D3-E5AC-908A96D9874A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DF112757-F2F3-B788-9A68-7E6AC6CB55FB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3D497A5D-70AB-3446-BE21-97A65451FC8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108983FF-42A9-84A8-060B-FFCCBFC518E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551254C0-087E-AB28-F805-7EBF0DC403B2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0099EA03-0D3D-6C18-68D3-F95D73D75AEA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9D3C66F1-45C4-7A57-D1CF-14459C4A187A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3125974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ROU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e 99">
            <a:extLst>
              <a:ext uri="{FF2B5EF4-FFF2-40B4-BE49-F238E27FC236}">
                <a16:creationId xmlns:a16="http://schemas.microsoft.com/office/drawing/2014/main" id="{47F7566E-85F7-FA98-0D96-D788E47982EB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FD5D7232-4DD4-8175-81CA-AFFC2BCF8D5D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8D42DEDC-1073-CF28-72D1-D58533BC9BA3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87792" cy="1275194"/>
              <a:chOff x="9641969" y="5306018"/>
              <a:chExt cx="1287792" cy="1275194"/>
            </a:xfrm>
          </p:grpSpPr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6800C3C8-9330-5985-D7E5-18A001FB9EAE}"/>
                  </a:ext>
                </a:extLst>
              </p:cNvPr>
              <p:cNvGrpSpPr/>
              <p:nvPr userDrawn="1"/>
            </p:nvGrpSpPr>
            <p:grpSpPr>
              <a:xfrm>
                <a:off x="9641969" y="5306018"/>
                <a:ext cx="1276330" cy="1275194"/>
                <a:chOff x="5143455" y="2885789"/>
                <a:chExt cx="3733245" cy="3729916"/>
              </a:xfrm>
              <a:solidFill>
                <a:schemeClr val="accent2"/>
              </a:solidFill>
            </p:grpSpPr>
            <p:grpSp>
              <p:nvGrpSpPr>
                <p:cNvPr id="85" name="Groupe 84">
                  <a:extLst>
                    <a:ext uri="{FF2B5EF4-FFF2-40B4-BE49-F238E27FC236}">
                      <a16:creationId xmlns:a16="http://schemas.microsoft.com/office/drawing/2014/main" id="{1B528440-CA52-EB1D-0226-C02385D09E2F}"/>
                    </a:ext>
                  </a:extLst>
                </p:cNvPr>
                <p:cNvGrpSpPr/>
                <p:nvPr/>
              </p:nvGrpSpPr>
              <p:grpSpPr>
                <a:xfrm>
                  <a:off x="5143455" y="2885789"/>
                  <a:ext cx="3733245" cy="3729916"/>
                  <a:chOff x="5143455" y="2885789"/>
                  <a:chExt cx="3733245" cy="3729916"/>
                </a:xfrm>
                <a:grpFill/>
              </p:grpSpPr>
              <p:sp>
                <p:nvSpPr>
                  <p:cNvPr id="87" name="Forme libre 86">
                    <a:extLst>
                      <a:ext uri="{FF2B5EF4-FFF2-40B4-BE49-F238E27FC236}">
                        <a16:creationId xmlns:a16="http://schemas.microsoft.com/office/drawing/2014/main" id="{29F96DCB-76AA-7666-8AD5-1A29F0DC7C85}"/>
                      </a:ext>
                    </a:extLst>
                  </p:cNvPr>
                  <p:cNvSpPr/>
                  <p:nvPr/>
                </p:nvSpPr>
                <p:spPr>
                  <a:xfrm>
                    <a:off x="7298867" y="3243062"/>
                    <a:ext cx="390525" cy="389890"/>
                  </a:xfrm>
                  <a:custGeom>
                    <a:avLst/>
                    <a:gdLst>
                      <a:gd name="connsiteX0" fmla="*/ 390525 w 390525"/>
                      <a:gd name="connsiteY0" fmla="*/ 194945 h 389890"/>
                      <a:gd name="connsiteX1" fmla="*/ 195263 w 390525"/>
                      <a:gd name="connsiteY1" fmla="*/ 389890 h 389890"/>
                      <a:gd name="connsiteX2" fmla="*/ 0 w 390525"/>
                      <a:gd name="connsiteY2" fmla="*/ 194945 h 389890"/>
                      <a:gd name="connsiteX3" fmla="*/ 195263 w 390525"/>
                      <a:gd name="connsiteY3" fmla="*/ 0 h 389890"/>
                      <a:gd name="connsiteX4" fmla="*/ 390525 w 390525"/>
                      <a:gd name="connsiteY4" fmla="*/ 194945 h 389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525" h="389890">
                        <a:moveTo>
                          <a:pt x="390525" y="194945"/>
                        </a:moveTo>
                        <a:cubicBezTo>
                          <a:pt x="390525" y="302610"/>
                          <a:pt x="303103" y="389890"/>
                          <a:pt x="195263" y="389890"/>
                        </a:cubicBezTo>
                        <a:cubicBezTo>
                          <a:pt x="87422" y="389890"/>
                          <a:pt x="0" y="302610"/>
                          <a:pt x="0" y="194945"/>
                        </a:cubicBezTo>
                        <a:cubicBezTo>
                          <a:pt x="0" y="87280"/>
                          <a:pt x="87422" y="0"/>
                          <a:pt x="195263" y="0"/>
                        </a:cubicBezTo>
                        <a:cubicBezTo>
                          <a:pt x="303103" y="0"/>
                          <a:pt x="390525" y="87280"/>
                          <a:pt x="390525" y="19494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88" name="Forme libre 87">
                    <a:extLst>
                      <a:ext uri="{FF2B5EF4-FFF2-40B4-BE49-F238E27FC236}">
                        <a16:creationId xmlns:a16="http://schemas.microsoft.com/office/drawing/2014/main" id="{E5834E6D-C040-894A-B953-B53E878B8F86}"/>
                      </a:ext>
                    </a:extLst>
                  </p:cNvPr>
                  <p:cNvSpPr/>
                  <p:nvPr/>
                </p:nvSpPr>
                <p:spPr>
                  <a:xfrm>
                    <a:off x="7933608" y="3063426"/>
                    <a:ext cx="530542" cy="529679"/>
                  </a:xfrm>
                  <a:custGeom>
                    <a:avLst/>
                    <a:gdLst>
                      <a:gd name="connsiteX0" fmla="*/ 530542 w 530542"/>
                      <a:gd name="connsiteY0" fmla="*/ 264840 h 529679"/>
                      <a:gd name="connsiteX1" fmla="*/ 265271 w 530542"/>
                      <a:gd name="connsiteY1" fmla="*/ 529680 h 529679"/>
                      <a:gd name="connsiteX2" fmla="*/ 0 w 530542"/>
                      <a:gd name="connsiteY2" fmla="*/ 264840 h 529679"/>
                      <a:gd name="connsiteX3" fmla="*/ 265271 w 530542"/>
                      <a:gd name="connsiteY3" fmla="*/ 0 h 529679"/>
                      <a:gd name="connsiteX4" fmla="*/ 530542 w 530542"/>
                      <a:gd name="connsiteY4" fmla="*/ 264840 h 529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42" h="529679">
                        <a:moveTo>
                          <a:pt x="530542" y="264840"/>
                        </a:moveTo>
                        <a:cubicBezTo>
                          <a:pt x="530542" y="411107"/>
                          <a:pt x="411776" y="529680"/>
                          <a:pt x="265271" y="529680"/>
                        </a:cubicBezTo>
                        <a:cubicBezTo>
                          <a:pt x="118766" y="529680"/>
                          <a:pt x="0" y="411107"/>
                          <a:pt x="0" y="264840"/>
                        </a:cubicBezTo>
                        <a:cubicBezTo>
                          <a:pt x="0" y="118573"/>
                          <a:pt x="118766" y="0"/>
                          <a:pt x="265271" y="0"/>
                        </a:cubicBezTo>
                        <a:cubicBezTo>
                          <a:pt x="411776" y="0"/>
                          <a:pt x="530542" y="118573"/>
                          <a:pt x="530542" y="26484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89" name="Forme libre 88">
                    <a:extLst>
                      <a:ext uri="{FF2B5EF4-FFF2-40B4-BE49-F238E27FC236}">
                        <a16:creationId xmlns:a16="http://schemas.microsoft.com/office/drawing/2014/main" id="{CE4F97A3-1E40-5916-4419-FF9596FA901C}"/>
                      </a:ext>
                    </a:extLst>
                  </p:cNvPr>
                  <p:cNvSpPr/>
                  <p:nvPr/>
                </p:nvSpPr>
                <p:spPr>
                  <a:xfrm>
                    <a:off x="6766325" y="2885789"/>
                    <a:ext cx="255841" cy="255425"/>
                  </a:xfrm>
                  <a:custGeom>
                    <a:avLst/>
                    <a:gdLst>
                      <a:gd name="connsiteX0" fmla="*/ 255842 w 255841"/>
                      <a:gd name="connsiteY0" fmla="*/ 127713 h 255425"/>
                      <a:gd name="connsiteX1" fmla="*/ 127921 w 255841"/>
                      <a:gd name="connsiteY1" fmla="*/ 255425 h 255425"/>
                      <a:gd name="connsiteX2" fmla="*/ 0 w 255841"/>
                      <a:gd name="connsiteY2" fmla="*/ 127713 h 255425"/>
                      <a:gd name="connsiteX3" fmla="*/ 127921 w 255841"/>
                      <a:gd name="connsiteY3" fmla="*/ 0 h 255425"/>
                      <a:gd name="connsiteX4" fmla="*/ 255842 w 255841"/>
                      <a:gd name="connsiteY4" fmla="*/ 127713 h 25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841" h="255425">
                        <a:moveTo>
                          <a:pt x="255842" y="127713"/>
                        </a:moveTo>
                        <a:cubicBezTo>
                          <a:pt x="255842" y="198247"/>
                          <a:pt x="198569" y="255425"/>
                          <a:pt x="127921" y="255425"/>
                        </a:cubicBezTo>
                        <a:cubicBezTo>
                          <a:pt x="57272" y="255425"/>
                          <a:pt x="0" y="198247"/>
                          <a:pt x="0" y="127713"/>
                        </a:cubicBezTo>
                        <a:cubicBezTo>
                          <a:pt x="0" y="57179"/>
                          <a:pt x="57272" y="0"/>
                          <a:pt x="127921" y="0"/>
                        </a:cubicBezTo>
                        <a:cubicBezTo>
                          <a:pt x="198570" y="0"/>
                          <a:pt x="255842" y="57179"/>
                          <a:pt x="255842" y="12771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0" name="Forme libre 89">
                    <a:extLst>
                      <a:ext uri="{FF2B5EF4-FFF2-40B4-BE49-F238E27FC236}">
                        <a16:creationId xmlns:a16="http://schemas.microsoft.com/office/drawing/2014/main" id="{668419BA-BD17-BDEF-8B99-FEFA3D904EB6}"/>
                      </a:ext>
                    </a:extLst>
                  </p:cNvPr>
                  <p:cNvSpPr/>
                  <p:nvPr/>
                </p:nvSpPr>
                <p:spPr>
                  <a:xfrm>
                    <a:off x="6302648" y="3330359"/>
                    <a:ext cx="208978" cy="208638"/>
                  </a:xfrm>
                  <a:custGeom>
                    <a:avLst/>
                    <a:gdLst>
                      <a:gd name="connsiteX0" fmla="*/ 208978 w 208978"/>
                      <a:gd name="connsiteY0" fmla="*/ 104319 h 208638"/>
                      <a:gd name="connsiteX1" fmla="*/ 104489 w 208978"/>
                      <a:gd name="connsiteY1" fmla="*/ 208639 h 208638"/>
                      <a:gd name="connsiteX2" fmla="*/ 0 w 208978"/>
                      <a:gd name="connsiteY2" fmla="*/ 104319 h 208638"/>
                      <a:gd name="connsiteX3" fmla="*/ 104489 w 208978"/>
                      <a:gd name="connsiteY3" fmla="*/ 0 h 208638"/>
                      <a:gd name="connsiteX4" fmla="*/ 208978 w 208978"/>
                      <a:gd name="connsiteY4" fmla="*/ 104319 h 208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8978" h="208638">
                        <a:moveTo>
                          <a:pt x="208978" y="104319"/>
                        </a:moveTo>
                        <a:cubicBezTo>
                          <a:pt x="208978" y="161933"/>
                          <a:pt x="162197" y="208639"/>
                          <a:pt x="104489" y="208639"/>
                        </a:cubicBezTo>
                        <a:cubicBezTo>
                          <a:pt x="46781" y="208639"/>
                          <a:pt x="0" y="161933"/>
                          <a:pt x="0" y="104319"/>
                        </a:cubicBezTo>
                        <a:cubicBezTo>
                          <a:pt x="0" y="46705"/>
                          <a:pt x="46781" y="0"/>
                          <a:pt x="104489" y="0"/>
                        </a:cubicBezTo>
                        <a:cubicBezTo>
                          <a:pt x="162197" y="0"/>
                          <a:pt x="208978" y="46705"/>
                          <a:pt x="208978" y="10431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1" name="Forme libre 90">
                    <a:extLst>
                      <a:ext uri="{FF2B5EF4-FFF2-40B4-BE49-F238E27FC236}">
                        <a16:creationId xmlns:a16="http://schemas.microsoft.com/office/drawing/2014/main" id="{6DD799BA-E30F-652E-9408-950AED3EEB16}"/>
                      </a:ext>
                    </a:extLst>
                  </p:cNvPr>
                  <p:cNvSpPr/>
                  <p:nvPr/>
                </p:nvSpPr>
                <p:spPr>
                  <a:xfrm>
                    <a:off x="7631671" y="2942276"/>
                    <a:ext cx="140208" cy="139980"/>
                  </a:xfrm>
                  <a:custGeom>
                    <a:avLst/>
                    <a:gdLst>
                      <a:gd name="connsiteX0" fmla="*/ 140208 w 140208"/>
                      <a:gd name="connsiteY0" fmla="*/ 69990 h 139980"/>
                      <a:gd name="connsiteX1" fmla="*/ 70104 w 140208"/>
                      <a:gd name="connsiteY1" fmla="*/ 139980 h 139980"/>
                      <a:gd name="connsiteX2" fmla="*/ 0 w 140208"/>
                      <a:gd name="connsiteY2" fmla="*/ 69990 h 139980"/>
                      <a:gd name="connsiteX3" fmla="*/ 70104 w 140208"/>
                      <a:gd name="connsiteY3" fmla="*/ 0 h 139980"/>
                      <a:gd name="connsiteX4" fmla="*/ 140208 w 140208"/>
                      <a:gd name="connsiteY4" fmla="*/ 69990 h 13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08" h="139980">
                        <a:moveTo>
                          <a:pt x="140208" y="69990"/>
                        </a:moveTo>
                        <a:cubicBezTo>
                          <a:pt x="140208" y="108644"/>
                          <a:pt x="108821" y="139980"/>
                          <a:pt x="70104" y="139980"/>
                        </a:cubicBezTo>
                        <a:cubicBezTo>
                          <a:pt x="31387" y="139980"/>
                          <a:pt x="0" y="108644"/>
                          <a:pt x="0" y="69990"/>
                        </a:cubicBezTo>
                        <a:cubicBezTo>
                          <a:pt x="0" y="31336"/>
                          <a:pt x="31387" y="0"/>
                          <a:pt x="70104" y="0"/>
                        </a:cubicBezTo>
                        <a:cubicBezTo>
                          <a:pt x="108822" y="0"/>
                          <a:pt x="140208" y="31336"/>
                          <a:pt x="140208" y="6999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2" name="Forme libre 91">
                    <a:extLst>
                      <a:ext uri="{FF2B5EF4-FFF2-40B4-BE49-F238E27FC236}">
                        <a16:creationId xmlns:a16="http://schemas.microsoft.com/office/drawing/2014/main" id="{2FD6A35A-9FC7-7BD5-4EC7-13B02836A40B}"/>
                      </a:ext>
                    </a:extLst>
                  </p:cNvPr>
                  <p:cNvSpPr/>
                  <p:nvPr/>
                </p:nvSpPr>
                <p:spPr>
                  <a:xfrm>
                    <a:off x="7041692" y="3302781"/>
                    <a:ext cx="90487" cy="90340"/>
                  </a:xfrm>
                  <a:custGeom>
                    <a:avLst/>
                    <a:gdLst>
                      <a:gd name="connsiteX0" fmla="*/ 90488 w 90487"/>
                      <a:gd name="connsiteY0" fmla="*/ 45170 h 90340"/>
                      <a:gd name="connsiteX1" fmla="*/ 45244 w 90487"/>
                      <a:gd name="connsiteY1" fmla="*/ 90340 h 90340"/>
                      <a:gd name="connsiteX2" fmla="*/ 0 w 90487"/>
                      <a:gd name="connsiteY2" fmla="*/ 45170 h 90340"/>
                      <a:gd name="connsiteX3" fmla="*/ 45244 w 90487"/>
                      <a:gd name="connsiteY3" fmla="*/ 0 h 90340"/>
                      <a:gd name="connsiteX4" fmla="*/ 90488 w 90487"/>
                      <a:gd name="connsiteY4" fmla="*/ 45170 h 90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487" h="90340">
                        <a:moveTo>
                          <a:pt x="90488" y="45170"/>
                        </a:moveTo>
                        <a:cubicBezTo>
                          <a:pt x="90488" y="70117"/>
                          <a:pt x="70231" y="90340"/>
                          <a:pt x="45244" y="90340"/>
                        </a:cubicBezTo>
                        <a:cubicBezTo>
                          <a:pt x="20256" y="90340"/>
                          <a:pt x="0" y="70117"/>
                          <a:pt x="0" y="45170"/>
                        </a:cubicBezTo>
                        <a:cubicBezTo>
                          <a:pt x="0" y="20223"/>
                          <a:pt x="20256" y="0"/>
                          <a:pt x="45244" y="0"/>
                        </a:cubicBezTo>
                        <a:cubicBezTo>
                          <a:pt x="70231" y="0"/>
                          <a:pt x="90488" y="20223"/>
                          <a:pt x="90488" y="4517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3" name="Forme libre 92">
                    <a:extLst>
                      <a:ext uri="{FF2B5EF4-FFF2-40B4-BE49-F238E27FC236}">
                        <a16:creationId xmlns:a16="http://schemas.microsoft.com/office/drawing/2014/main" id="{218C94F2-611F-A380-A14F-8A6694874B41}"/>
                      </a:ext>
                    </a:extLst>
                  </p:cNvPr>
                  <p:cNvSpPr/>
                  <p:nvPr/>
                </p:nvSpPr>
                <p:spPr>
                  <a:xfrm>
                    <a:off x="7357160" y="4158637"/>
                    <a:ext cx="444436" cy="443713"/>
                  </a:xfrm>
                  <a:custGeom>
                    <a:avLst/>
                    <a:gdLst>
                      <a:gd name="connsiteX0" fmla="*/ 444437 w 444436"/>
                      <a:gd name="connsiteY0" fmla="*/ 221857 h 443713"/>
                      <a:gd name="connsiteX1" fmla="*/ 222218 w 444436"/>
                      <a:gd name="connsiteY1" fmla="*/ 443714 h 443713"/>
                      <a:gd name="connsiteX2" fmla="*/ 0 w 444436"/>
                      <a:gd name="connsiteY2" fmla="*/ 221857 h 443713"/>
                      <a:gd name="connsiteX3" fmla="*/ 222218 w 444436"/>
                      <a:gd name="connsiteY3" fmla="*/ 0 h 443713"/>
                      <a:gd name="connsiteX4" fmla="*/ 444437 w 444436"/>
                      <a:gd name="connsiteY4" fmla="*/ 221857 h 443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436" h="443713">
                        <a:moveTo>
                          <a:pt x="444437" y="221857"/>
                        </a:moveTo>
                        <a:cubicBezTo>
                          <a:pt x="444437" y="344385"/>
                          <a:pt x="344946" y="443714"/>
                          <a:pt x="222218" y="443714"/>
                        </a:cubicBezTo>
                        <a:cubicBezTo>
                          <a:pt x="99491" y="443714"/>
                          <a:pt x="0" y="344385"/>
                          <a:pt x="0" y="221857"/>
                        </a:cubicBezTo>
                        <a:cubicBezTo>
                          <a:pt x="0" y="99329"/>
                          <a:pt x="99491" y="0"/>
                          <a:pt x="222218" y="0"/>
                        </a:cubicBezTo>
                        <a:cubicBezTo>
                          <a:pt x="344946" y="0"/>
                          <a:pt x="444437" y="99329"/>
                          <a:pt x="444437" y="22185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4" name="Forme libre 93">
                    <a:extLst>
                      <a:ext uri="{FF2B5EF4-FFF2-40B4-BE49-F238E27FC236}">
                        <a16:creationId xmlns:a16="http://schemas.microsoft.com/office/drawing/2014/main" id="{D96A4081-9079-16BC-71E0-9279CE9245D2}"/>
                      </a:ext>
                    </a:extLst>
                  </p:cNvPr>
                  <p:cNvSpPr/>
                  <p:nvPr/>
                </p:nvSpPr>
                <p:spPr>
                  <a:xfrm>
                    <a:off x="8736491" y="3833994"/>
                    <a:ext cx="140209" cy="139978"/>
                  </a:xfrm>
                  <a:custGeom>
                    <a:avLst/>
                    <a:gdLst>
                      <a:gd name="connsiteX0" fmla="*/ 140208 w 140208"/>
                      <a:gd name="connsiteY0" fmla="*/ 69990 h 139980"/>
                      <a:gd name="connsiteX1" fmla="*/ 70104 w 140208"/>
                      <a:gd name="connsiteY1" fmla="*/ 139980 h 139980"/>
                      <a:gd name="connsiteX2" fmla="*/ 0 w 140208"/>
                      <a:gd name="connsiteY2" fmla="*/ 69990 h 139980"/>
                      <a:gd name="connsiteX3" fmla="*/ 70104 w 140208"/>
                      <a:gd name="connsiteY3" fmla="*/ 0 h 139980"/>
                      <a:gd name="connsiteX4" fmla="*/ 140208 w 140208"/>
                      <a:gd name="connsiteY4" fmla="*/ 69990 h 13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08" h="139980">
                        <a:moveTo>
                          <a:pt x="140208" y="69990"/>
                        </a:moveTo>
                        <a:cubicBezTo>
                          <a:pt x="140208" y="108644"/>
                          <a:pt x="108821" y="139980"/>
                          <a:pt x="70104" y="139980"/>
                        </a:cubicBezTo>
                        <a:cubicBezTo>
                          <a:pt x="31387" y="139980"/>
                          <a:pt x="0" y="108644"/>
                          <a:pt x="0" y="69990"/>
                        </a:cubicBezTo>
                        <a:cubicBezTo>
                          <a:pt x="0" y="31336"/>
                          <a:pt x="31387" y="0"/>
                          <a:pt x="70104" y="0"/>
                        </a:cubicBezTo>
                        <a:cubicBezTo>
                          <a:pt x="108822" y="0"/>
                          <a:pt x="140208" y="31336"/>
                          <a:pt x="140208" y="6999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5" name="Forme libre 94">
                    <a:extLst>
                      <a:ext uri="{FF2B5EF4-FFF2-40B4-BE49-F238E27FC236}">
                        <a16:creationId xmlns:a16="http://schemas.microsoft.com/office/drawing/2014/main" id="{0F5D92D2-17EC-192A-5E12-DDBC154AABBE}"/>
                      </a:ext>
                    </a:extLst>
                  </p:cNvPr>
                  <p:cNvSpPr/>
                  <p:nvPr/>
                </p:nvSpPr>
                <p:spPr>
                  <a:xfrm>
                    <a:off x="5143455" y="3710063"/>
                    <a:ext cx="2916364" cy="2905642"/>
                  </a:xfrm>
                  <a:custGeom>
                    <a:avLst/>
                    <a:gdLst>
                      <a:gd name="connsiteX0" fmla="*/ 2702814 w 2916364"/>
                      <a:gd name="connsiteY0" fmla="*/ 945827 h 2905642"/>
                      <a:gd name="connsiteX1" fmla="*/ 2459260 w 2916364"/>
                      <a:gd name="connsiteY1" fmla="*/ 1053285 h 2905642"/>
                      <a:gd name="connsiteX2" fmla="*/ 2218658 w 2916364"/>
                      <a:gd name="connsiteY2" fmla="*/ 986718 h 2905642"/>
                      <a:gd name="connsiteX3" fmla="*/ 2076355 w 2916364"/>
                      <a:gd name="connsiteY3" fmla="*/ 534446 h 2905642"/>
                      <a:gd name="connsiteX4" fmla="*/ 2076545 w 2916364"/>
                      <a:gd name="connsiteY4" fmla="*/ 534065 h 2905642"/>
                      <a:gd name="connsiteX5" fmla="*/ 2102644 w 2916364"/>
                      <a:gd name="connsiteY5" fmla="*/ 404831 h 2905642"/>
                      <a:gd name="connsiteX6" fmla="*/ 1932146 w 2916364"/>
                      <a:gd name="connsiteY6" fmla="*/ 68955 h 2905642"/>
                      <a:gd name="connsiteX7" fmla="*/ 1384840 w 2916364"/>
                      <a:gd name="connsiteY7" fmla="*/ 170707 h 2905642"/>
                      <a:gd name="connsiteX8" fmla="*/ 1316165 w 2916364"/>
                      <a:gd name="connsiteY8" fmla="*/ 382579 h 2905642"/>
                      <a:gd name="connsiteX9" fmla="*/ 0 w 2916364"/>
                      <a:gd name="connsiteY9" fmla="*/ 1652384 h 2905642"/>
                      <a:gd name="connsiteX10" fmla="*/ 1460849 w 2916364"/>
                      <a:gd name="connsiteY10" fmla="*/ 2905642 h 2905642"/>
                      <a:gd name="connsiteX11" fmla="*/ 2916365 w 2916364"/>
                      <a:gd name="connsiteY11" fmla="*/ 1652384 h 2905642"/>
                      <a:gd name="connsiteX12" fmla="*/ 2702814 w 2916364"/>
                      <a:gd name="connsiteY12" fmla="*/ 945827 h 2905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16364" h="2905642">
                        <a:moveTo>
                          <a:pt x="2702814" y="945827"/>
                        </a:moveTo>
                        <a:cubicBezTo>
                          <a:pt x="2637663" y="1009065"/>
                          <a:pt x="2552319" y="1047579"/>
                          <a:pt x="2459260" y="1053285"/>
                        </a:cubicBezTo>
                        <a:cubicBezTo>
                          <a:pt x="2374392" y="1058515"/>
                          <a:pt x="2288953" y="1034836"/>
                          <a:pt x="2218658" y="986718"/>
                        </a:cubicBezTo>
                        <a:cubicBezTo>
                          <a:pt x="2069783" y="884776"/>
                          <a:pt x="2014919" y="696012"/>
                          <a:pt x="2076355" y="534446"/>
                        </a:cubicBezTo>
                        <a:cubicBezTo>
                          <a:pt x="2076069" y="534350"/>
                          <a:pt x="2076736" y="534160"/>
                          <a:pt x="2076545" y="534065"/>
                        </a:cubicBezTo>
                        <a:cubicBezTo>
                          <a:pt x="2090357" y="496312"/>
                          <a:pt x="2100834" y="451237"/>
                          <a:pt x="2102644" y="404831"/>
                        </a:cubicBezTo>
                        <a:cubicBezTo>
                          <a:pt x="2107692" y="275787"/>
                          <a:pt x="2046732" y="147408"/>
                          <a:pt x="1932146" y="68955"/>
                        </a:cubicBezTo>
                        <a:cubicBezTo>
                          <a:pt x="1752886" y="-53813"/>
                          <a:pt x="1507903" y="-8262"/>
                          <a:pt x="1384840" y="170707"/>
                        </a:cubicBezTo>
                        <a:cubicBezTo>
                          <a:pt x="1340263" y="235657"/>
                          <a:pt x="1318070" y="309260"/>
                          <a:pt x="1316165" y="382579"/>
                        </a:cubicBezTo>
                        <a:cubicBezTo>
                          <a:pt x="558260" y="435832"/>
                          <a:pt x="0" y="923860"/>
                          <a:pt x="0" y="1652384"/>
                        </a:cubicBezTo>
                        <a:cubicBezTo>
                          <a:pt x="0" y="2441103"/>
                          <a:pt x="643890" y="2905642"/>
                          <a:pt x="1460849" y="2905642"/>
                        </a:cubicBezTo>
                        <a:cubicBezTo>
                          <a:pt x="2288667" y="2905642"/>
                          <a:pt x="2916365" y="2441008"/>
                          <a:pt x="2916365" y="1652384"/>
                        </a:cubicBezTo>
                        <a:cubicBezTo>
                          <a:pt x="2916460" y="1379746"/>
                          <a:pt x="2839307" y="1140962"/>
                          <a:pt x="2702814" y="94582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6" name="Forme libre 95">
                    <a:extLst>
                      <a:ext uri="{FF2B5EF4-FFF2-40B4-BE49-F238E27FC236}">
                        <a16:creationId xmlns:a16="http://schemas.microsoft.com/office/drawing/2014/main" id="{0B588E38-D404-FB15-3F60-B6C0BFE39A4D}"/>
                      </a:ext>
                    </a:extLst>
                  </p:cNvPr>
                  <p:cNvSpPr/>
                  <p:nvPr/>
                </p:nvSpPr>
                <p:spPr>
                  <a:xfrm>
                    <a:off x="7700110" y="3817152"/>
                    <a:ext cx="229743" cy="229368"/>
                  </a:xfrm>
                  <a:custGeom>
                    <a:avLst/>
                    <a:gdLst>
                      <a:gd name="connsiteX0" fmla="*/ 229743 w 229743"/>
                      <a:gd name="connsiteY0" fmla="*/ 114685 h 229369"/>
                      <a:gd name="connsiteX1" fmla="*/ 114871 w 229743"/>
                      <a:gd name="connsiteY1" fmla="*/ 229369 h 229369"/>
                      <a:gd name="connsiteX2" fmla="*/ 0 w 229743"/>
                      <a:gd name="connsiteY2" fmla="*/ 114685 h 229369"/>
                      <a:gd name="connsiteX3" fmla="*/ 114871 w 229743"/>
                      <a:gd name="connsiteY3" fmla="*/ 0 h 229369"/>
                      <a:gd name="connsiteX4" fmla="*/ 229743 w 229743"/>
                      <a:gd name="connsiteY4" fmla="*/ 114685 h 22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743" h="229369">
                        <a:moveTo>
                          <a:pt x="229743" y="114685"/>
                        </a:moveTo>
                        <a:cubicBezTo>
                          <a:pt x="229743" y="178023"/>
                          <a:pt x="178313" y="229369"/>
                          <a:pt x="114871" y="229369"/>
                        </a:cubicBezTo>
                        <a:cubicBezTo>
                          <a:pt x="51430" y="229369"/>
                          <a:pt x="0" y="178023"/>
                          <a:pt x="0" y="114685"/>
                        </a:cubicBezTo>
                        <a:cubicBezTo>
                          <a:pt x="0" y="51346"/>
                          <a:pt x="51430" y="0"/>
                          <a:pt x="114871" y="0"/>
                        </a:cubicBezTo>
                        <a:cubicBezTo>
                          <a:pt x="178313" y="0"/>
                          <a:pt x="229743" y="51346"/>
                          <a:pt x="229743" y="11468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6" name="Forme libre 85">
                  <a:extLst>
                    <a:ext uri="{FF2B5EF4-FFF2-40B4-BE49-F238E27FC236}">
                      <a16:creationId xmlns:a16="http://schemas.microsoft.com/office/drawing/2014/main" id="{9804EC5E-4C74-E175-5F40-FCE7A997A581}"/>
                    </a:ext>
                  </a:extLst>
                </p:cNvPr>
                <p:cNvSpPr/>
                <p:nvPr/>
              </p:nvSpPr>
              <p:spPr>
                <a:xfrm>
                  <a:off x="5712773" y="4464091"/>
                  <a:ext cx="1777648" cy="1774743"/>
                </a:xfrm>
                <a:custGeom>
                  <a:avLst/>
                  <a:gdLst>
                    <a:gd name="connsiteX0" fmla="*/ 1511990 w 1777648"/>
                    <a:gd name="connsiteY0" fmla="*/ 622104 h 1774743"/>
                    <a:gd name="connsiteX1" fmla="*/ 1173472 w 1777648"/>
                    <a:gd name="connsiteY1" fmla="*/ 622104 h 1774743"/>
                    <a:gd name="connsiteX2" fmla="*/ 1154707 w 1777648"/>
                    <a:gd name="connsiteY2" fmla="*/ 603370 h 1774743"/>
                    <a:gd name="connsiteX3" fmla="*/ 1154707 w 1777648"/>
                    <a:gd name="connsiteY3" fmla="*/ 284231 h 1774743"/>
                    <a:gd name="connsiteX4" fmla="*/ 912677 w 1777648"/>
                    <a:gd name="connsiteY4" fmla="*/ 1038 h 1774743"/>
                    <a:gd name="connsiteX5" fmla="*/ 623022 w 1777648"/>
                    <a:gd name="connsiteY5" fmla="*/ 265402 h 1774743"/>
                    <a:gd name="connsiteX6" fmla="*/ 623022 w 1777648"/>
                    <a:gd name="connsiteY6" fmla="*/ 602514 h 1774743"/>
                    <a:gd name="connsiteX7" fmla="*/ 603496 w 1777648"/>
                    <a:gd name="connsiteY7" fmla="*/ 622009 h 1774743"/>
                    <a:gd name="connsiteX8" fmla="*/ 284694 w 1777648"/>
                    <a:gd name="connsiteY8" fmla="*/ 622009 h 1774743"/>
                    <a:gd name="connsiteX9" fmla="*/ 1039 w 1777648"/>
                    <a:gd name="connsiteY9" fmla="*/ 863646 h 1774743"/>
                    <a:gd name="connsiteX10" fmla="*/ 265835 w 1777648"/>
                    <a:gd name="connsiteY10" fmla="*/ 1152735 h 1774743"/>
                    <a:gd name="connsiteX11" fmla="*/ 603972 w 1777648"/>
                    <a:gd name="connsiteY11" fmla="*/ 1152735 h 1774743"/>
                    <a:gd name="connsiteX12" fmla="*/ 623022 w 1777648"/>
                    <a:gd name="connsiteY12" fmla="*/ 1171754 h 1774743"/>
                    <a:gd name="connsiteX13" fmla="*/ 623022 w 1777648"/>
                    <a:gd name="connsiteY13" fmla="*/ 1490513 h 1774743"/>
                    <a:gd name="connsiteX14" fmla="*/ 865052 w 1777648"/>
                    <a:gd name="connsiteY14" fmla="*/ 1773706 h 1774743"/>
                    <a:gd name="connsiteX15" fmla="*/ 1154612 w 1777648"/>
                    <a:gd name="connsiteY15" fmla="*/ 1509342 h 1774743"/>
                    <a:gd name="connsiteX16" fmla="*/ 1154612 w 1777648"/>
                    <a:gd name="connsiteY16" fmla="*/ 1173466 h 1774743"/>
                    <a:gd name="connsiteX17" fmla="*/ 1175377 w 1777648"/>
                    <a:gd name="connsiteY17" fmla="*/ 1152735 h 1774743"/>
                    <a:gd name="connsiteX18" fmla="*/ 1492940 w 1777648"/>
                    <a:gd name="connsiteY18" fmla="*/ 1152735 h 1774743"/>
                    <a:gd name="connsiteX19" fmla="*/ 1776595 w 1777648"/>
                    <a:gd name="connsiteY19" fmla="*/ 911098 h 1774743"/>
                    <a:gd name="connsiteX20" fmla="*/ 1511990 w 1777648"/>
                    <a:gd name="connsiteY20" fmla="*/ 622104 h 1774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77648" h="1774743">
                      <a:moveTo>
                        <a:pt x="1511990" y="622104"/>
                      </a:moveTo>
                      <a:lnTo>
                        <a:pt x="1173472" y="622104"/>
                      </a:lnTo>
                      <a:cubicBezTo>
                        <a:pt x="1163090" y="622104"/>
                        <a:pt x="1154707" y="613736"/>
                        <a:pt x="1154707" y="603370"/>
                      </a:cubicBezTo>
                      <a:lnTo>
                        <a:pt x="1154707" y="284231"/>
                      </a:lnTo>
                      <a:cubicBezTo>
                        <a:pt x="1154707" y="143300"/>
                        <a:pt x="1053361" y="13305"/>
                        <a:pt x="912677" y="1038"/>
                      </a:cubicBezTo>
                      <a:cubicBezTo>
                        <a:pt x="755134" y="-12656"/>
                        <a:pt x="623022" y="110968"/>
                        <a:pt x="623022" y="265402"/>
                      </a:cubicBezTo>
                      <a:lnTo>
                        <a:pt x="623022" y="602514"/>
                      </a:lnTo>
                      <a:cubicBezTo>
                        <a:pt x="623022" y="613260"/>
                        <a:pt x="614259" y="622009"/>
                        <a:pt x="603496" y="622009"/>
                      </a:cubicBezTo>
                      <a:lnTo>
                        <a:pt x="284694" y="622009"/>
                      </a:lnTo>
                      <a:cubicBezTo>
                        <a:pt x="143533" y="622009"/>
                        <a:pt x="13327" y="723190"/>
                        <a:pt x="1039" y="863646"/>
                      </a:cubicBezTo>
                      <a:cubicBezTo>
                        <a:pt x="-12677" y="1020933"/>
                        <a:pt x="111148" y="1152735"/>
                        <a:pt x="265835" y="1152735"/>
                      </a:cubicBezTo>
                      <a:lnTo>
                        <a:pt x="603972" y="1152735"/>
                      </a:lnTo>
                      <a:cubicBezTo>
                        <a:pt x="614545" y="1152735"/>
                        <a:pt x="623022" y="1161294"/>
                        <a:pt x="623022" y="1171754"/>
                      </a:cubicBezTo>
                      <a:lnTo>
                        <a:pt x="623022" y="1490513"/>
                      </a:lnTo>
                      <a:cubicBezTo>
                        <a:pt x="623022" y="1631444"/>
                        <a:pt x="724368" y="1761439"/>
                        <a:pt x="865052" y="1773706"/>
                      </a:cubicBezTo>
                      <a:cubicBezTo>
                        <a:pt x="1022596" y="1787400"/>
                        <a:pt x="1154612" y="1663776"/>
                        <a:pt x="1154612" y="1509342"/>
                      </a:cubicBezTo>
                      <a:lnTo>
                        <a:pt x="1154612" y="1173466"/>
                      </a:lnTo>
                      <a:cubicBezTo>
                        <a:pt x="1154612" y="1162054"/>
                        <a:pt x="1163947" y="1152735"/>
                        <a:pt x="1175377" y="1152735"/>
                      </a:cubicBezTo>
                      <a:lnTo>
                        <a:pt x="1492940" y="1152735"/>
                      </a:lnTo>
                      <a:cubicBezTo>
                        <a:pt x="1634101" y="1152735"/>
                        <a:pt x="1764307" y="1051554"/>
                        <a:pt x="1776595" y="911098"/>
                      </a:cubicBezTo>
                      <a:cubicBezTo>
                        <a:pt x="1790406" y="754001"/>
                        <a:pt x="1666581" y="622104"/>
                        <a:pt x="1511990" y="62210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FA201FDD-AAAE-AF9C-D6AA-337E6536258C}"/>
                  </a:ext>
                </a:extLst>
              </p:cNvPr>
              <p:cNvSpPr/>
              <p:nvPr userDrawn="1"/>
            </p:nvSpPr>
            <p:spPr>
              <a:xfrm>
                <a:off x="10723317" y="5743714"/>
                <a:ext cx="78545" cy="78417"/>
              </a:xfrm>
              <a:custGeom>
                <a:avLst/>
                <a:gdLst>
                  <a:gd name="connsiteX0" fmla="*/ 229743 w 229743"/>
                  <a:gd name="connsiteY0" fmla="*/ 114685 h 229369"/>
                  <a:gd name="connsiteX1" fmla="*/ 114871 w 229743"/>
                  <a:gd name="connsiteY1" fmla="*/ 229369 h 229369"/>
                  <a:gd name="connsiteX2" fmla="*/ 0 w 229743"/>
                  <a:gd name="connsiteY2" fmla="*/ 114685 h 229369"/>
                  <a:gd name="connsiteX3" fmla="*/ 114871 w 229743"/>
                  <a:gd name="connsiteY3" fmla="*/ 0 h 229369"/>
                  <a:gd name="connsiteX4" fmla="*/ 229743 w 229743"/>
                  <a:gd name="connsiteY4" fmla="*/ 114685 h 2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743" h="229369">
                    <a:moveTo>
                      <a:pt x="229743" y="114685"/>
                    </a:moveTo>
                    <a:cubicBezTo>
                      <a:pt x="229743" y="178023"/>
                      <a:pt x="178313" y="229369"/>
                      <a:pt x="114871" y="229369"/>
                    </a:cubicBezTo>
                    <a:cubicBezTo>
                      <a:pt x="51430" y="229369"/>
                      <a:pt x="0" y="178023"/>
                      <a:pt x="0" y="114685"/>
                    </a:cubicBezTo>
                    <a:cubicBezTo>
                      <a:pt x="0" y="51346"/>
                      <a:pt x="51430" y="0"/>
                      <a:pt x="114871" y="0"/>
                    </a:cubicBezTo>
                    <a:cubicBezTo>
                      <a:pt x="178313" y="0"/>
                      <a:pt x="229743" y="51346"/>
                      <a:pt x="229743" y="1146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694C6DA0-DE2A-B009-3520-D7E14EAC1445}"/>
                  </a:ext>
                </a:extLst>
              </p:cNvPr>
              <p:cNvSpPr/>
              <p:nvPr userDrawn="1"/>
            </p:nvSpPr>
            <p:spPr>
              <a:xfrm>
                <a:off x="10898825" y="5500018"/>
                <a:ext cx="30936" cy="30886"/>
              </a:xfrm>
              <a:custGeom>
                <a:avLst/>
                <a:gdLst>
                  <a:gd name="connsiteX0" fmla="*/ 90488 w 90487"/>
                  <a:gd name="connsiteY0" fmla="*/ 45170 h 90340"/>
                  <a:gd name="connsiteX1" fmla="*/ 45244 w 90487"/>
                  <a:gd name="connsiteY1" fmla="*/ 90340 h 90340"/>
                  <a:gd name="connsiteX2" fmla="*/ 0 w 90487"/>
                  <a:gd name="connsiteY2" fmla="*/ 45170 h 90340"/>
                  <a:gd name="connsiteX3" fmla="*/ 45244 w 90487"/>
                  <a:gd name="connsiteY3" fmla="*/ 0 h 90340"/>
                  <a:gd name="connsiteX4" fmla="*/ 90488 w 90487"/>
                  <a:gd name="connsiteY4" fmla="*/ 45170 h 9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" h="90340">
                    <a:moveTo>
                      <a:pt x="90488" y="45170"/>
                    </a:moveTo>
                    <a:cubicBezTo>
                      <a:pt x="90488" y="70117"/>
                      <a:pt x="70231" y="90340"/>
                      <a:pt x="45244" y="90340"/>
                    </a:cubicBezTo>
                    <a:cubicBezTo>
                      <a:pt x="20256" y="90340"/>
                      <a:pt x="0" y="70117"/>
                      <a:pt x="0" y="45170"/>
                    </a:cubicBezTo>
                    <a:cubicBezTo>
                      <a:pt x="0" y="20223"/>
                      <a:pt x="20256" y="0"/>
                      <a:pt x="45244" y="0"/>
                    </a:cubicBezTo>
                    <a:cubicBezTo>
                      <a:pt x="70231" y="0"/>
                      <a:pt x="90488" y="20223"/>
                      <a:pt x="90488" y="451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339572DB-26D8-6F76-15D2-98908A24F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rouge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0632F4D2-3D8A-FEB3-74DD-6B296D5AF823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7202B1B6-DEA7-BFDC-2E2B-3658E63AF123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D042F874-A38C-22ED-F699-4B118DEB9A0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95ADD1C4-CEEC-5A51-41D0-0C30C7A78F15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32DA54D7-6F76-E71D-CBC4-1E4291FAAA2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57A43E2F-15DE-6174-0AE0-631BA6A0AEA7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AB2BE51D-FB36-10D2-C234-3DA3432C7ACA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E4A71820-466E-3A87-5C79-24E1D574B094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F3717799-E226-116B-1960-3537E5D1A77D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1BEEE027-2577-DD28-02E8-EDCB8225AAA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22047D45-DC0C-037E-BE0B-258938E81635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558F9AF9-9F52-30BC-C38B-CC615180201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4D13F2FA-F63E-A95D-25B5-DA7D50F8CF22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F24CC761-114C-4C0D-B62F-BE62138A9177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028E5B49-C943-56B1-551F-906ED14FD597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802E088C-AFF1-7F78-6429-77BB9A1B969C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2F23CCF5-A64A-BBE4-0409-4C4BEFD5A751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4DFFEE1F-A41A-4A03-3E75-0885155B0E37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D4D7092A-53AE-B395-8821-9B51F4EE14D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A402EF9B-49DC-C70D-5374-201F49BF9820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192A1B69-ADA3-9F2E-986A-451C15B6A96A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48AA4D85-014A-99B8-31A5-FB9C597AD982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6A7557BB-CA2A-7338-2B48-36AA532E4B72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372595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VE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 98">
            <a:extLst>
              <a:ext uri="{FF2B5EF4-FFF2-40B4-BE49-F238E27FC236}">
                <a16:creationId xmlns:a16="http://schemas.microsoft.com/office/drawing/2014/main" id="{70B08554-08B2-45D6-58C6-60AA8083D7B7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DDD0BDBE-FBDB-F924-826C-35D2B788F087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82944A47-3EF5-4144-AA44-1661EFE59027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accent3"/>
            </a:solidFill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A1ABAC6E-12B8-9BF9-96A2-A1E4A51B5C46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87" name="Forme libre 86">
                  <a:extLst>
                    <a:ext uri="{FF2B5EF4-FFF2-40B4-BE49-F238E27FC236}">
                      <a16:creationId xmlns:a16="http://schemas.microsoft.com/office/drawing/2014/main" id="{9E3E3748-259D-4B77-BF7E-930B20822793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 87">
                  <a:extLst>
                    <a:ext uri="{FF2B5EF4-FFF2-40B4-BE49-F238E27FC236}">
                      <a16:creationId xmlns:a16="http://schemas.microsoft.com/office/drawing/2014/main" id="{2393E32F-33D3-C4E1-04DD-7AAC1779C318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 88">
                  <a:extLst>
                    <a:ext uri="{FF2B5EF4-FFF2-40B4-BE49-F238E27FC236}">
                      <a16:creationId xmlns:a16="http://schemas.microsoft.com/office/drawing/2014/main" id="{BB956264-40E5-602E-CD56-52121E9E732F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 89">
                  <a:extLst>
                    <a:ext uri="{FF2B5EF4-FFF2-40B4-BE49-F238E27FC236}">
                      <a16:creationId xmlns:a16="http://schemas.microsoft.com/office/drawing/2014/main" id="{2A8CDAC2-36C0-BB9A-1E93-7796605F4FB6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2F4D0106-474A-B80C-CA8E-9A4405A989BF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2" name="Forme libre 91">
                  <a:extLst>
                    <a:ext uri="{FF2B5EF4-FFF2-40B4-BE49-F238E27FC236}">
                      <a16:creationId xmlns:a16="http://schemas.microsoft.com/office/drawing/2014/main" id="{DA546287-6BFE-F003-7042-E9C86F671635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3" name="Forme libre 92">
                  <a:extLst>
                    <a:ext uri="{FF2B5EF4-FFF2-40B4-BE49-F238E27FC236}">
                      <a16:creationId xmlns:a16="http://schemas.microsoft.com/office/drawing/2014/main" id="{EE2EF5BA-3303-343C-88C9-E6FD3DDD7CEE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4" name="Forme libre 93">
                  <a:extLst>
                    <a:ext uri="{FF2B5EF4-FFF2-40B4-BE49-F238E27FC236}">
                      <a16:creationId xmlns:a16="http://schemas.microsoft.com/office/drawing/2014/main" id="{7C3C10A5-CDE2-8708-200D-8C1B10682A7C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5" name="Forme libre 94">
                  <a:extLst>
                    <a:ext uri="{FF2B5EF4-FFF2-40B4-BE49-F238E27FC236}">
                      <a16:creationId xmlns:a16="http://schemas.microsoft.com/office/drawing/2014/main" id="{B7647624-746E-D8CE-1F85-504B87B8D804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6" name="Forme libre 95">
                  <a:extLst>
                    <a:ext uri="{FF2B5EF4-FFF2-40B4-BE49-F238E27FC236}">
                      <a16:creationId xmlns:a16="http://schemas.microsoft.com/office/drawing/2014/main" id="{2FE73A9B-0F01-F4DC-BD88-C29533AA7843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Forme libre 85">
                <a:extLst>
                  <a:ext uri="{FF2B5EF4-FFF2-40B4-BE49-F238E27FC236}">
                    <a16:creationId xmlns:a16="http://schemas.microsoft.com/office/drawing/2014/main" id="{064DE531-2F92-BE1A-A8F2-4E86552DDACF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81303224-27A1-E6E9-CF4F-56B513B133BA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A8E1FF1E-E117-0FB3-619E-B710B5514078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D5D19A81-CB05-C2B0-934F-5F83ACCD4B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vert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75CF06DD-0294-34D0-2622-1B1E51ED55EA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EAE2F018-26D0-5424-7AC3-11E89B02074E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383CA287-B13F-D698-1325-C0892E8151CB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872AA155-1DB0-761F-BC3C-E12B3ADF028B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D44FD6EE-B157-88C5-5AAE-CA3026C148FA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408DC387-5993-1DFC-A5E4-7AC313801F7E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52E34772-4A58-53D3-F89A-EFF492C61CD8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2DBA125C-0E45-3D07-6C74-8EF109B3DD1C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35C0C641-BDF6-0876-0DC0-A1D4FA4D0094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4E2B4D3C-BC41-A59F-EE7B-6C38277F683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1199D4DA-FE69-EFDD-F846-99EAE0A087C4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F2CDCF42-15FB-5BC1-58DE-F5FE531D038A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85A8F5AD-9D80-1CD9-451A-61BAC8233DEA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A8CE1464-CB1C-97A7-071F-76DF14C47E31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8C5491F2-0600-2991-0DBC-1B7A8B6CB4E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BEEBDE0B-1669-7B71-D763-BAA79C3E3E72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FA24A7A9-89D6-7AC2-EC25-771C8881EFD4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3FECF0DA-0969-CD49-A5CA-A589AA0D1044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1DCFB027-695E-28CF-3A60-9DB37F25E7A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D09B81B6-9204-A2F4-B61A-9D64411E76B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65555B56-6C35-5465-2072-CA4A578B7ADD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760BC452-7088-D308-E9EC-C60956F4400E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161CDC89-D45A-0BC7-DEB6-20595BE74F02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042802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B36F0130-AECE-E98C-BA99-19301F14986D}"/>
              </a:ext>
            </a:extLst>
          </p:cNvPr>
          <p:cNvGrpSpPr/>
          <p:nvPr userDrawn="1"/>
        </p:nvGrpSpPr>
        <p:grpSpPr>
          <a:xfrm>
            <a:off x="4292964" y="780308"/>
            <a:ext cx="4059654" cy="4626011"/>
            <a:chOff x="5143455" y="2885789"/>
            <a:chExt cx="3273266" cy="3729916"/>
          </a:xfrm>
          <a:solidFill>
            <a:schemeClr val="accent4"/>
          </a:solidFill>
        </p:grpSpPr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E4E2ACF-36F3-05BA-10E8-3472D5FAD7BE}"/>
                </a:ext>
              </a:extLst>
            </p:cNvPr>
            <p:cNvSpPr/>
            <p:nvPr/>
          </p:nvSpPr>
          <p:spPr>
            <a:xfrm>
              <a:off x="7298867" y="3243062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1DEB0EA-F054-9D53-274F-0507999FA629}"/>
                </a:ext>
              </a:extLst>
            </p:cNvPr>
            <p:cNvSpPr/>
            <p:nvPr/>
          </p:nvSpPr>
          <p:spPr>
            <a:xfrm>
              <a:off x="7886179" y="3063427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A0A8647-F929-4DB8-3FA7-D62A400B7575}"/>
                </a:ext>
              </a:extLst>
            </p:cNvPr>
            <p:cNvSpPr/>
            <p:nvPr/>
          </p:nvSpPr>
          <p:spPr>
            <a:xfrm>
              <a:off x="6766325" y="2885789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1E09B975-DD98-E294-9933-62DC825952F0}"/>
                </a:ext>
              </a:extLst>
            </p:cNvPr>
            <p:cNvSpPr/>
            <p:nvPr/>
          </p:nvSpPr>
          <p:spPr>
            <a:xfrm>
              <a:off x="6302648" y="3330359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FDBDF2BD-1BB9-38ED-4176-95234BCE4CA6}"/>
                </a:ext>
              </a:extLst>
            </p:cNvPr>
            <p:cNvSpPr/>
            <p:nvPr/>
          </p:nvSpPr>
          <p:spPr>
            <a:xfrm>
              <a:off x="7631671" y="2942276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76A731E5-5E56-2C46-F8E5-4BC9EF44D722}"/>
                </a:ext>
              </a:extLst>
            </p:cNvPr>
            <p:cNvSpPr/>
            <p:nvPr/>
          </p:nvSpPr>
          <p:spPr>
            <a:xfrm>
              <a:off x="7041692" y="3302781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0A1C5E6-C524-E418-A0D3-6D987EA9BB30}"/>
                </a:ext>
              </a:extLst>
            </p:cNvPr>
            <p:cNvSpPr/>
            <p:nvPr/>
          </p:nvSpPr>
          <p:spPr>
            <a:xfrm>
              <a:off x="7357160" y="4158637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B339A00A-F0A4-606C-7FFD-D7E98BA7620A}"/>
                </a:ext>
              </a:extLst>
            </p:cNvPr>
            <p:cNvSpPr/>
            <p:nvPr/>
          </p:nvSpPr>
          <p:spPr>
            <a:xfrm>
              <a:off x="8179358" y="3711785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F2FD6A7C-6290-ACBB-6F75-DD6B02D85F4A}"/>
                </a:ext>
              </a:extLst>
            </p:cNvPr>
            <p:cNvSpPr/>
            <p:nvPr/>
          </p:nvSpPr>
          <p:spPr>
            <a:xfrm>
              <a:off x="5143455" y="3710063"/>
              <a:ext cx="2916364" cy="2905642"/>
            </a:xfrm>
            <a:custGeom>
              <a:avLst/>
              <a:gdLst>
                <a:gd name="connsiteX0" fmla="*/ 2702814 w 2916364"/>
                <a:gd name="connsiteY0" fmla="*/ 945827 h 2905642"/>
                <a:gd name="connsiteX1" fmla="*/ 2459260 w 2916364"/>
                <a:gd name="connsiteY1" fmla="*/ 1053285 h 2905642"/>
                <a:gd name="connsiteX2" fmla="*/ 2218658 w 2916364"/>
                <a:gd name="connsiteY2" fmla="*/ 986718 h 2905642"/>
                <a:gd name="connsiteX3" fmla="*/ 2076355 w 2916364"/>
                <a:gd name="connsiteY3" fmla="*/ 534446 h 2905642"/>
                <a:gd name="connsiteX4" fmla="*/ 2076545 w 2916364"/>
                <a:gd name="connsiteY4" fmla="*/ 534065 h 2905642"/>
                <a:gd name="connsiteX5" fmla="*/ 2102644 w 2916364"/>
                <a:gd name="connsiteY5" fmla="*/ 404831 h 2905642"/>
                <a:gd name="connsiteX6" fmla="*/ 1932146 w 2916364"/>
                <a:gd name="connsiteY6" fmla="*/ 68955 h 2905642"/>
                <a:gd name="connsiteX7" fmla="*/ 1384840 w 2916364"/>
                <a:gd name="connsiteY7" fmla="*/ 170707 h 2905642"/>
                <a:gd name="connsiteX8" fmla="*/ 1316165 w 2916364"/>
                <a:gd name="connsiteY8" fmla="*/ 382579 h 2905642"/>
                <a:gd name="connsiteX9" fmla="*/ 0 w 2916364"/>
                <a:gd name="connsiteY9" fmla="*/ 1652384 h 2905642"/>
                <a:gd name="connsiteX10" fmla="*/ 1460849 w 2916364"/>
                <a:gd name="connsiteY10" fmla="*/ 2905642 h 2905642"/>
                <a:gd name="connsiteX11" fmla="*/ 2916365 w 2916364"/>
                <a:gd name="connsiteY11" fmla="*/ 1652384 h 2905642"/>
                <a:gd name="connsiteX12" fmla="*/ 2702814 w 2916364"/>
                <a:gd name="connsiteY12" fmla="*/ 945827 h 29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6364" h="2905642">
                  <a:moveTo>
                    <a:pt x="2702814" y="945827"/>
                  </a:moveTo>
                  <a:cubicBezTo>
                    <a:pt x="2637663" y="1009065"/>
                    <a:pt x="2552319" y="1047579"/>
                    <a:pt x="2459260" y="1053285"/>
                  </a:cubicBezTo>
                  <a:cubicBezTo>
                    <a:pt x="2374392" y="1058515"/>
                    <a:pt x="2288953" y="1034836"/>
                    <a:pt x="2218658" y="986718"/>
                  </a:cubicBezTo>
                  <a:cubicBezTo>
                    <a:pt x="2069783" y="884776"/>
                    <a:pt x="2014919" y="696012"/>
                    <a:pt x="2076355" y="534446"/>
                  </a:cubicBezTo>
                  <a:cubicBezTo>
                    <a:pt x="2076069" y="534350"/>
                    <a:pt x="2076736" y="534160"/>
                    <a:pt x="2076545" y="534065"/>
                  </a:cubicBezTo>
                  <a:cubicBezTo>
                    <a:pt x="2090357" y="496312"/>
                    <a:pt x="2100834" y="451237"/>
                    <a:pt x="2102644" y="404831"/>
                  </a:cubicBezTo>
                  <a:cubicBezTo>
                    <a:pt x="2107692" y="275787"/>
                    <a:pt x="2046732" y="147408"/>
                    <a:pt x="1932146" y="68955"/>
                  </a:cubicBezTo>
                  <a:cubicBezTo>
                    <a:pt x="1752886" y="-53813"/>
                    <a:pt x="1507903" y="-8262"/>
                    <a:pt x="1384840" y="170707"/>
                  </a:cubicBezTo>
                  <a:cubicBezTo>
                    <a:pt x="1340263" y="235657"/>
                    <a:pt x="1318070" y="309260"/>
                    <a:pt x="1316165" y="382579"/>
                  </a:cubicBezTo>
                  <a:cubicBezTo>
                    <a:pt x="558260" y="435832"/>
                    <a:pt x="0" y="923860"/>
                    <a:pt x="0" y="1652384"/>
                  </a:cubicBezTo>
                  <a:cubicBezTo>
                    <a:pt x="0" y="2441103"/>
                    <a:pt x="643890" y="2905642"/>
                    <a:pt x="1460849" y="2905642"/>
                  </a:cubicBezTo>
                  <a:cubicBezTo>
                    <a:pt x="2288667" y="2905642"/>
                    <a:pt x="2916365" y="2441008"/>
                    <a:pt x="2916365" y="1652384"/>
                  </a:cubicBezTo>
                  <a:cubicBezTo>
                    <a:pt x="2916460" y="1379746"/>
                    <a:pt x="2839307" y="1140962"/>
                    <a:pt x="2702814" y="94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D1827551-ED6A-7E57-B9BD-1A33A0625598}"/>
                </a:ext>
              </a:extLst>
            </p:cNvPr>
            <p:cNvSpPr/>
            <p:nvPr/>
          </p:nvSpPr>
          <p:spPr>
            <a:xfrm>
              <a:off x="7643196" y="3817151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" name="Graphique 1">
            <a:extLst>
              <a:ext uri="{FF2B5EF4-FFF2-40B4-BE49-F238E27FC236}">
                <a16:creationId xmlns:a16="http://schemas.microsoft.com/office/drawing/2014/main" id="{76F7941A-34F2-994F-7655-65B3BA353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3780" y="3449607"/>
            <a:ext cx="2515183" cy="9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45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52" y="1085909"/>
            <a:ext cx="11137901" cy="1008000"/>
          </a:xfrm>
        </p:spPr>
        <p:txBody>
          <a:bodyPr anchor="b" anchorCtr="0"/>
          <a:lstStyle>
            <a:lvl1pPr>
              <a:spcAft>
                <a:spcPts val="0"/>
              </a:spcAft>
              <a:defRPr sz="2399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1" y="2280001"/>
            <a:ext cx="11137900" cy="3885851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6D6CC1-E9FA-46F1-90E0-3F1269CF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B5482B-E42E-4D55-8C78-D23FA804A5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756F0C-D012-4F89-9479-F050FFCC7F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0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B36F0130-AECE-E98C-BA99-19301F14986D}"/>
              </a:ext>
            </a:extLst>
          </p:cNvPr>
          <p:cNvGrpSpPr/>
          <p:nvPr userDrawn="1"/>
        </p:nvGrpSpPr>
        <p:grpSpPr>
          <a:xfrm>
            <a:off x="4292964" y="780308"/>
            <a:ext cx="4059654" cy="4626011"/>
            <a:chOff x="5143455" y="2885789"/>
            <a:chExt cx="3273266" cy="3729916"/>
          </a:xfrm>
          <a:solidFill>
            <a:schemeClr val="accent4"/>
          </a:solidFill>
        </p:grpSpPr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E4E2ACF-36F3-05BA-10E8-3472D5FAD7BE}"/>
                </a:ext>
              </a:extLst>
            </p:cNvPr>
            <p:cNvSpPr/>
            <p:nvPr/>
          </p:nvSpPr>
          <p:spPr>
            <a:xfrm>
              <a:off x="7298867" y="3243062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1DEB0EA-F054-9D53-274F-0507999FA629}"/>
                </a:ext>
              </a:extLst>
            </p:cNvPr>
            <p:cNvSpPr/>
            <p:nvPr/>
          </p:nvSpPr>
          <p:spPr>
            <a:xfrm>
              <a:off x="7886179" y="3063427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A0A8647-F929-4DB8-3FA7-D62A400B7575}"/>
                </a:ext>
              </a:extLst>
            </p:cNvPr>
            <p:cNvSpPr/>
            <p:nvPr/>
          </p:nvSpPr>
          <p:spPr>
            <a:xfrm>
              <a:off x="6766325" y="2885789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1E09B975-DD98-E294-9933-62DC825952F0}"/>
                </a:ext>
              </a:extLst>
            </p:cNvPr>
            <p:cNvSpPr/>
            <p:nvPr/>
          </p:nvSpPr>
          <p:spPr>
            <a:xfrm>
              <a:off x="6302648" y="3330359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FDBDF2BD-1BB9-38ED-4176-95234BCE4CA6}"/>
                </a:ext>
              </a:extLst>
            </p:cNvPr>
            <p:cNvSpPr/>
            <p:nvPr/>
          </p:nvSpPr>
          <p:spPr>
            <a:xfrm>
              <a:off x="7631671" y="2942276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76A731E5-5E56-2C46-F8E5-4BC9EF44D722}"/>
                </a:ext>
              </a:extLst>
            </p:cNvPr>
            <p:cNvSpPr/>
            <p:nvPr/>
          </p:nvSpPr>
          <p:spPr>
            <a:xfrm>
              <a:off x="7041692" y="3302781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0A1C5E6-C524-E418-A0D3-6D987EA9BB30}"/>
                </a:ext>
              </a:extLst>
            </p:cNvPr>
            <p:cNvSpPr/>
            <p:nvPr/>
          </p:nvSpPr>
          <p:spPr>
            <a:xfrm>
              <a:off x="7357160" y="4158637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B339A00A-F0A4-606C-7FFD-D7E98BA7620A}"/>
                </a:ext>
              </a:extLst>
            </p:cNvPr>
            <p:cNvSpPr/>
            <p:nvPr/>
          </p:nvSpPr>
          <p:spPr>
            <a:xfrm>
              <a:off x="8179358" y="3711785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F2FD6A7C-6290-ACBB-6F75-DD6B02D85F4A}"/>
                </a:ext>
              </a:extLst>
            </p:cNvPr>
            <p:cNvSpPr/>
            <p:nvPr/>
          </p:nvSpPr>
          <p:spPr>
            <a:xfrm>
              <a:off x="5143455" y="3710063"/>
              <a:ext cx="2916364" cy="2905642"/>
            </a:xfrm>
            <a:custGeom>
              <a:avLst/>
              <a:gdLst>
                <a:gd name="connsiteX0" fmla="*/ 2702814 w 2916364"/>
                <a:gd name="connsiteY0" fmla="*/ 945827 h 2905642"/>
                <a:gd name="connsiteX1" fmla="*/ 2459260 w 2916364"/>
                <a:gd name="connsiteY1" fmla="*/ 1053285 h 2905642"/>
                <a:gd name="connsiteX2" fmla="*/ 2218658 w 2916364"/>
                <a:gd name="connsiteY2" fmla="*/ 986718 h 2905642"/>
                <a:gd name="connsiteX3" fmla="*/ 2076355 w 2916364"/>
                <a:gd name="connsiteY3" fmla="*/ 534446 h 2905642"/>
                <a:gd name="connsiteX4" fmla="*/ 2076545 w 2916364"/>
                <a:gd name="connsiteY4" fmla="*/ 534065 h 2905642"/>
                <a:gd name="connsiteX5" fmla="*/ 2102644 w 2916364"/>
                <a:gd name="connsiteY5" fmla="*/ 404831 h 2905642"/>
                <a:gd name="connsiteX6" fmla="*/ 1932146 w 2916364"/>
                <a:gd name="connsiteY6" fmla="*/ 68955 h 2905642"/>
                <a:gd name="connsiteX7" fmla="*/ 1384840 w 2916364"/>
                <a:gd name="connsiteY7" fmla="*/ 170707 h 2905642"/>
                <a:gd name="connsiteX8" fmla="*/ 1316165 w 2916364"/>
                <a:gd name="connsiteY8" fmla="*/ 382579 h 2905642"/>
                <a:gd name="connsiteX9" fmla="*/ 0 w 2916364"/>
                <a:gd name="connsiteY9" fmla="*/ 1652384 h 2905642"/>
                <a:gd name="connsiteX10" fmla="*/ 1460849 w 2916364"/>
                <a:gd name="connsiteY10" fmla="*/ 2905642 h 2905642"/>
                <a:gd name="connsiteX11" fmla="*/ 2916365 w 2916364"/>
                <a:gd name="connsiteY11" fmla="*/ 1652384 h 2905642"/>
                <a:gd name="connsiteX12" fmla="*/ 2702814 w 2916364"/>
                <a:gd name="connsiteY12" fmla="*/ 945827 h 29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6364" h="2905642">
                  <a:moveTo>
                    <a:pt x="2702814" y="945827"/>
                  </a:moveTo>
                  <a:cubicBezTo>
                    <a:pt x="2637663" y="1009065"/>
                    <a:pt x="2552319" y="1047579"/>
                    <a:pt x="2459260" y="1053285"/>
                  </a:cubicBezTo>
                  <a:cubicBezTo>
                    <a:pt x="2374392" y="1058515"/>
                    <a:pt x="2288953" y="1034836"/>
                    <a:pt x="2218658" y="986718"/>
                  </a:cubicBezTo>
                  <a:cubicBezTo>
                    <a:pt x="2069783" y="884776"/>
                    <a:pt x="2014919" y="696012"/>
                    <a:pt x="2076355" y="534446"/>
                  </a:cubicBezTo>
                  <a:cubicBezTo>
                    <a:pt x="2076069" y="534350"/>
                    <a:pt x="2076736" y="534160"/>
                    <a:pt x="2076545" y="534065"/>
                  </a:cubicBezTo>
                  <a:cubicBezTo>
                    <a:pt x="2090357" y="496312"/>
                    <a:pt x="2100834" y="451237"/>
                    <a:pt x="2102644" y="404831"/>
                  </a:cubicBezTo>
                  <a:cubicBezTo>
                    <a:pt x="2107692" y="275787"/>
                    <a:pt x="2046732" y="147408"/>
                    <a:pt x="1932146" y="68955"/>
                  </a:cubicBezTo>
                  <a:cubicBezTo>
                    <a:pt x="1752886" y="-53813"/>
                    <a:pt x="1507903" y="-8262"/>
                    <a:pt x="1384840" y="170707"/>
                  </a:cubicBezTo>
                  <a:cubicBezTo>
                    <a:pt x="1340263" y="235657"/>
                    <a:pt x="1318070" y="309260"/>
                    <a:pt x="1316165" y="382579"/>
                  </a:cubicBezTo>
                  <a:cubicBezTo>
                    <a:pt x="558260" y="435832"/>
                    <a:pt x="0" y="923860"/>
                    <a:pt x="0" y="1652384"/>
                  </a:cubicBezTo>
                  <a:cubicBezTo>
                    <a:pt x="0" y="2441103"/>
                    <a:pt x="643890" y="2905642"/>
                    <a:pt x="1460849" y="2905642"/>
                  </a:cubicBezTo>
                  <a:cubicBezTo>
                    <a:pt x="2288667" y="2905642"/>
                    <a:pt x="2916365" y="2441008"/>
                    <a:pt x="2916365" y="1652384"/>
                  </a:cubicBezTo>
                  <a:cubicBezTo>
                    <a:pt x="2916460" y="1379746"/>
                    <a:pt x="2839307" y="1140962"/>
                    <a:pt x="2702814" y="94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D1827551-ED6A-7E57-B9BD-1A33A0625598}"/>
                </a:ext>
              </a:extLst>
            </p:cNvPr>
            <p:cNvSpPr/>
            <p:nvPr/>
          </p:nvSpPr>
          <p:spPr>
            <a:xfrm>
              <a:off x="7643196" y="3817151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6A8CACFC-166F-7948-28F9-2F9497C18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6563" y="3379651"/>
            <a:ext cx="2740562" cy="9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45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380A0-EBE5-8DE6-408D-5334E7124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518C2-6BA7-393D-DD5E-FADDA868D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6D7C5B-C869-E44C-DB8A-4517EC13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C73ED-42C0-1204-0655-64DED439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F70AB1-8E3C-33F1-85A1-17C9FADF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7CACB-5077-9302-E301-A3E9B8AF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A4610-8147-246C-627E-5BC9D26B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B86F44-E03E-E23B-3C58-66738D74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C1AA11-9EE3-DA30-21D3-55DAEA35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308953-96B7-919F-328C-324F443E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92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E86AFA48-1843-8A1F-8122-1A65638C5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35C1AD-09C3-11C4-DE47-3156EB50495C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solidFill>
            <a:schemeClr val="bg1"/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59F641A0-6D03-2FF4-9F20-A42FEF1AB19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F93E04C-6895-609A-B831-9FB728B0F6F4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D7B0AE5A-F0FD-EA6F-BFDD-9902D95BC197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06DB3FAE-3E95-DBF7-1E5A-6F806CFD702B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5F196B9F-173C-9DC9-494C-C4DD9E13EB0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9F9234A-50B8-5D1E-15B0-A2C0C048CF9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C42516B-72FB-4403-E307-A75C7EA6DF27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A914BB2-2F5C-2648-7AFA-69CAAFDF795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7592A11-5E94-3371-8EA4-4FCE4A34DC1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53B39C5D-B29B-BD47-B548-F329293119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000" y="4716000"/>
            <a:ext cx="5797200" cy="86082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 cap="all" baseline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LA DATE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A4C9C6-ED9A-0F47-8C30-8FBD8A0A3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8000" y="3204000"/>
            <a:ext cx="5797200" cy="134199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PRÉSENTATION, </a:t>
            </a:r>
            <a:br>
              <a:rPr lang="fr-FR"/>
            </a:br>
            <a:r>
              <a:rPr lang="fr-FR"/>
              <a:t>en noir et JAUNE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0B098F94-DF5A-0FA8-D76D-650FAAF23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602" y="1954490"/>
            <a:ext cx="3162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741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F3933-632D-F001-382C-911B33C6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04E7A-167C-C419-BC6E-E5F1263F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C6BBA-60C2-F2A4-C463-B09565FE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B9696-02D0-0821-2CE5-CD8FDB2A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DDFF09-02D0-9F24-6485-B0D4389B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765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29A8F-77DE-4B18-9E22-C3F5518D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FA367-BF7E-E322-A91C-884ED0DC0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A6AB05-3D40-2D9B-3FB1-AD6BA9878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9F40F1-979B-9B37-94A0-01771021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64C555-F626-D828-98FA-5D46E5B2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8B9AA5-C73F-C8EC-8244-55F0CB25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810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4EBD8-2CD2-33FB-3761-4286DB00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726FA4-FDDA-8442-2B7A-0C2DEF6D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C88BA4-3A58-6072-AB9A-BF167C5E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A86DB5-9967-E4AA-B3B6-F0831E53B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2E44E2-A0EE-9159-A387-B14EBAAAB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A9BC7-4834-BD12-6650-D27FD7E5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C3879F-E792-4F5A-729F-33CBC446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CE2229-5441-B38F-F59F-5CB87473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569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E86C9-1D80-0C3A-4069-D4936E51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5C1462-01BF-0510-0F1E-BCE9FEBA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5C3235-902A-C37A-3964-B9E44C2B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4FF07-939D-83D9-0A71-7FA830EB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32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E89529-C701-A332-D572-2DC24185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D58F29-0735-42D4-D919-B38762C4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652CD3-21AD-17CC-3AB3-F5606E7D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9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B5A2D-DF8B-881A-CB0B-E09A595A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648307-D0E8-17EE-5EBA-ADD0C52B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2D65CF-E823-8252-80A8-4875646F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971FEA-6A0B-A82A-C158-BC693CB0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F23420-5C1B-F387-AF25-BB248374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BA2EF-D5E4-89F8-7A07-3832E69A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110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EFEB1-CEAE-A01F-4D4B-DE21F3D4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755911-94D1-3D90-F9E3-E5FF26420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7D8C16-4EF1-C333-C0BB-FB358358E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8BB297-C0FA-6C2F-8D12-F662E319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76065-63B9-F914-D163-A9B09E90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44FE12-83A9-9A58-0CD3-712D05B5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89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46951-A6E5-452A-BD82-85928C0B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D8C3B1-6A7D-1A37-5D29-BB4B7B46D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59B240-9A54-A847-6805-5A67FBAC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A27E9-CA68-3566-15FE-F5908C01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722019-5ABD-2644-8F40-9B33567C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785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1A4D23E-6E21-A2D5-39CC-E3D4FE193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6803F4-1CF5-E900-0DB2-79F71D714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85980-61DB-7B7F-5982-45C3AF30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1EDA45-FAC2-ADAA-52DF-6FFC0E3C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0EDB9-874F-FAA9-3985-8E4E0324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159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_image-lande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948ED1-73ED-4F06-BB91-B7DD2AF0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B69765B1-F6A4-444D-B91B-DB131247E3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27051" y="4255055"/>
            <a:ext cx="11137900" cy="1440000"/>
          </a:xfrm>
        </p:spPr>
        <p:txBody>
          <a:bodyPr anchor="ctr"/>
          <a:lstStyle>
            <a:lvl1pPr marL="0" indent="0" algn="ctr">
              <a:spcAft>
                <a:spcPts val="0"/>
              </a:spcAft>
              <a:buNone/>
              <a:defRPr sz="1933">
                <a:solidFill>
                  <a:schemeClr val="bg1"/>
                </a:solidFill>
              </a:defRPr>
            </a:lvl1pPr>
            <a:lvl2pPr marL="0" indent="0" algn="ctr">
              <a:buNone/>
              <a:defRPr sz="1933" b="1">
                <a:solidFill>
                  <a:schemeClr val="bg1"/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9D02DBE-F9DE-4D05-BD47-272845F78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27051" y="2247064"/>
            <a:ext cx="11137900" cy="1440160"/>
          </a:xfrm>
        </p:spPr>
        <p:txBody>
          <a:bodyPr anchor="t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8" name="Espace réservé de la date 16">
            <a:extLst>
              <a:ext uri="{FF2B5EF4-FFF2-40B4-BE49-F238E27FC236}">
                <a16:creationId xmlns:a16="http://schemas.microsoft.com/office/drawing/2014/main" id="{5A186413-C7CA-4C74-BC2E-0BDDC582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27051" y="6165851"/>
            <a:ext cx="11137900" cy="431800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1200" cap="all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1A4858E-4B1E-49F8-9AF5-355BA56A7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3967" y="907015"/>
            <a:ext cx="3839999" cy="1352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1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B0AECC9-0322-F4B7-36F1-7868C00D94B8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DD58580B-A401-C2F0-1D83-2B93A09B0577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83D2C6BE-AC44-FDD7-AFDE-AF4B5A4FB8A5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C4EC7DEA-A3D0-B02B-0B69-EF056904201C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5A17D5F5-C194-BAFD-9991-AC4BFF58A338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0E5798C-9202-6F68-6265-03F33CA903B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1944B349-F5F4-A954-6BA9-9F9838CE9E8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2F4531BF-3109-802C-DA05-32B99ADC982B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F09D3984-6AC4-61D8-A78D-20BE4E679FA3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9201AEE-4EBD-A8AC-4E6B-E858C24CBAE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B186FA-B724-A557-6B5D-3B4B2C4DBF0B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8" name="Titre 1">
            <a:extLst>
              <a:ext uri="{FF2B5EF4-FFF2-40B4-BE49-F238E27FC236}">
                <a16:creationId xmlns:a16="http://schemas.microsoft.com/office/drawing/2014/main" id="{7FF9B509-B727-FE44-9DD1-A879EC7A82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8" name="Graphique 7">
            <a:extLst>
              <a:ext uri="{FF2B5EF4-FFF2-40B4-BE49-F238E27FC236}">
                <a16:creationId xmlns:a16="http://schemas.microsoft.com/office/drawing/2014/main" id="{E449F390-5D20-55AA-8526-783AC3BB5335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9" name="Graphique 7">
              <a:extLst>
                <a:ext uri="{FF2B5EF4-FFF2-40B4-BE49-F238E27FC236}">
                  <a16:creationId xmlns:a16="http://schemas.microsoft.com/office/drawing/2014/main" id="{1B9D43A9-AC6D-309B-D02E-46671DB7F31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A316D448-AC68-239E-6120-C4C24B521E3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CC3665B-38BB-B0B5-7B6C-D1DF6A388652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EB2EE02B-350D-14C9-CC77-F89828BBC666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41351CAC-B143-FD38-4922-2A66984DA769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0" name="Graphique 7">
              <a:extLst>
                <a:ext uri="{FF2B5EF4-FFF2-40B4-BE49-F238E27FC236}">
                  <a16:creationId xmlns:a16="http://schemas.microsoft.com/office/drawing/2014/main" id="{66C40809-F1CD-1325-A93E-391FD64F0B06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1" name="Graphique 7">
                <a:extLst>
                  <a:ext uri="{FF2B5EF4-FFF2-40B4-BE49-F238E27FC236}">
                    <a16:creationId xmlns:a16="http://schemas.microsoft.com/office/drawing/2014/main" id="{05C82505-BD2C-A5A9-C7B0-349D607ECF4B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45B65B71-5DFE-CBA8-12C1-0466FEFFB49F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8D2AE90A-149A-3910-46F1-4ED8A1EC523B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7A4EFFD7-902A-1415-B03F-84B1BCCDB53C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84E0F95B-E92B-011B-2A83-273011E83D1F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4B1FAEC9-CEEC-4257-10E1-2BFEA9DF2FA6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D7A7B306-B471-4BF9-EF39-727F763D8C30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238EEFF8-B36F-E748-D17D-35716E37CEB3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B20C429F-43CE-421B-DC1B-247E881A31D2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7D9FA99B-41E5-1F21-A204-7C558A3373C6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02EFF9B7-AA69-79EA-59B4-1EFC24FA239E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2" name="Graphique 7">
                <a:extLst>
                  <a:ext uri="{FF2B5EF4-FFF2-40B4-BE49-F238E27FC236}">
                    <a16:creationId xmlns:a16="http://schemas.microsoft.com/office/drawing/2014/main" id="{7EA309E4-B47A-8DC1-1C32-6AD3A43F012E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2CC4EFB9-7F64-254B-EB9C-AFD292D2268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520975A8-2759-01A9-64F7-E6BA3C83C041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A3511879-C942-A080-6E57-7BE5187BEE5C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F81757CA-095E-E6D8-6FC0-A65CA87DEEF6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9896488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52" y="1085909"/>
            <a:ext cx="11137901" cy="1008000"/>
          </a:xfrm>
        </p:spPr>
        <p:txBody>
          <a:bodyPr anchor="b" anchorCtr="0"/>
          <a:lstStyle>
            <a:lvl1pPr>
              <a:spcAft>
                <a:spcPts val="0"/>
              </a:spcAft>
              <a:defRPr sz="2399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1" y="2280001"/>
            <a:ext cx="11137900" cy="3885851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6D6CC1-E9FA-46F1-90E0-3F1269CF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B5482B-E42E-4D55-8C78-D23FA804A5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756F0C-D012-4F89-9479-F050FFCC7F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37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335C1AD-09C3-11C4-DE47-3156EB50495C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solidFill>
            <a:schemeClr val="bg1"/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59F641A0-6D03-2FF4-9F20-A42FEF1AB19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F93E04C-6895-609A-B831-9FB728B0F6F4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D7B0AE5A-F0FD-EA6F-BFDD-9902D95BC197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06DB3FAE-3E95-DBF7-1E5A-6F806CFD702B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5F196B9F-173C-9DC9-494C-C4DD9E13EB0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9F9234A-50B8-5D1E-15B0-A2C0C048CF9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C42516B-72FB-4403-E307-A75C7EA6DF27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A914BB2-2F5C-2648-7AFA-69CAAFDF795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7592A11-5E94-3371-8EA4-4FCE4A34DC1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18670387-6AE4-CA44-33B1-8ADEF06DAB1D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53B39C5D-B29B-BD47-B548-F329293119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000" y="4716000"/>
            <a:ext cx="5797200" cy="86082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 cap="all" baseline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LA DATE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A4C9C6-ED9A-0F47-8C30-8FBD8A0A3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8000" y="3204000"/>
            <a:ext cx="5797200" cy="134199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PRÉSENTATION, </a:t>
            </a:r>
            <a:br>
              <a:rPr lang="fr-FR"/>
            </a:br>
            <a:r>
              <a:rPr lang="fr-FR"/>
              <a:t>en noir et JAUNE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17CEC28-8A86-E7D6-BF6E-28386D1A1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3320" y="1694302"/>
            <a:ext cx="36449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3265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E86AFA48-1843-8A1F-8122-1A65638C5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35C1AD-09C3-11C4-DE47-3156EB50495C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solidFill>
            <a:schemeClr val="bg1"/>
          </a:solidFill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59F641A0-6D03-2FF4-9F20-A42FEF1AB19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F93E04C-6895-609A-B831-9FB728B0F6F4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D7B0AE5A-F0FD-EA6F-BFDD-9902D95BC197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06DB3FAE-3E95-DBF7-1E5A-6F806CFD702B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5F196B9F-173C-9DC9-494C-C4DD9E13EB0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9F9234A-50B8-5D1E-15B0-A2C0C048CF9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C42516B-72FB-4403-E307-A75C7EA6DF27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BA914BB2-2F5C-2648-7AFA-69CAAFDF795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7592A11-5E94-3371-8EA4-4FCE4A34DC1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53B39C5D-B29B-BD47-B548-F329293119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000" y="4716000"/>
            <a:ext cx="5797200" cy="86082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 cap="all" baseline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LA DATE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A4C9C6-ED9A-0F47-8C30-8FBD8A0A3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8000" y="3204000"/>
            <a:ext cx="5797200" cy="134199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PRÉSENTATION, </a:t>
            </a:r>
            <a:br>
              <a:rPr lang="fr-FR"/>
            </a:br>
            <a:r>
              <a:rPr lang="fr-FR"/>
              <a:t>en noir et JAUNE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38C189B-BF85-CCAC-2198-4F93A819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3320" y="1694302"/>
            <a:ext cx="36449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19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B0AECC9-0322-F4B7-36F1-7868C00D94B8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DD58580B-A401-C2F0-1D83-2B93A09B0577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83D2C6BE-AC44-FDD7-AFDE-AF4B5A4FB8A5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C4EC7DEA-A3D0-B02B-0B69-EF056904201C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5A17D5F5-C194-BAFD-9991-AC4BFF58A338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0E5798C-9202-6F68-6265-03F33CA903B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1944B349-F5F4-A954-6BA9-9F9838CE9E87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2F4531BF-3109-802C-DA05-32B99ADC982B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F09D3984-6AC4-61D8-A78D-20BE4E679FA3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9201AEE-4EBD-A8AC-4E6B-E858C24CBAE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B186FA-B724-A557-6B5D-3B4B2C4DBF0B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8" name="Titre 1">
            <a:extLst>
              <a:ext uri="{FF2B5EF4-FFF2-40B4-BE49-F238E27FC236}">
                <a16:creationId xmlns:a16="http://schemas.microsoft.com/office/drawing/2014/main" id="{7FF9B509-B727-FE44-9DD1-A879EC7A82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8" name="Graphique 7">
            <a:extLst>
              <a:ext uri="{FF2B5EF4-FFF2-40B4-BE49-F238E27FC236}">
                <a16:creationId xmlns:a16="http://schemas.microsoft.com/office/drawing/2014/main" id="{E449F390-5D20-55AA-8526-783AC3BB5335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9" name="Graphique 7">
              <a:extLst>
                <a:ext uri="{FF2B5EF4-FFF2-40B4-BE49-F238E27FC236}">
                  <a16:creationId xmlns:a16="http://schemas.microsoft.com/office/drawing/2014/main" id="{1B9D43A9-AC6D-309B-D02E-46671DB7F31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A316D448-AC68-239E-6120-C4C24B521E3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CCC3665B-38BB-B0B5-7B6C-D1DF6A388652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EB2EE02B-350D-14C9-CC77-F89828BBC666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41351CAC-B143-FD38-4922-2A66984DA769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0" name="Graphique 7">
              <a:extLst>
                <a:ext uri="{FF2B5EF4-FFF2-40B4-BE49-F238E27FC236}">
                  <a16:creationId xmlns:a16="http://schemas.microsoft.com/office/drawing/2014/main" id="{66C40809-F1CD-1325-A93E-391FD64F0B06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1" name="Graphique 7">
                <a:extLst>
                  <a:ext uri="{FF2B5EF4-FFF2-40B4-BE49-F238E27FC236}">
                    <a16:creationId xmlns:a16="http://schemas.microsoft.com/office/drawing/2014/main" id="{05C82505-BD2C-A5A9-C7B0-349D607ECF4B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45B65B71-5DFE-CBA8-12C1-0466FEFFB49F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8D2AE90A-149A-3910-46F1-4ED8A1EC523B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7A4EFFD7-902A-1415-B03F-84B1BCCDB53C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84E0F95B-E92B-011B-2A83-273011E83D1F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4B1FAEC9-CEEC-4257-10E1-2BFEA9DF2FA6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D7A7B306-B471-4BF9-EF39-727F763D8C30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238EEFF8-B36F-E748-D17D-35716E37CEB3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B20C429F-43CE-421B-DC1B-247E881A31D2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7D9FA99B-41E5-1F21-A204-7C558A3373C6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02EFF9B7-AA69-79EA-59B4-1EFC24FA239E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2" name="Graphique 7">
                <a:extLst>
                  <a:ext uri="{FF2B5EF4-FFF2-40B4-BE49-F238E27FC236}">
                    <a16:creationId xmlns:a16="http://schemas.microsoft.com/office/drawing/2014/main" id="{7EA309E4-B47A-8DC1-1C32-6AD3A43F012E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2CC4EFB9-7F64-254B-EB9C-AFD292D2268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520975A8-2759-01A9-64F7-E6BA3C83C041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A3511879-C942-A080-6E57-7BE5187BEE5C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F81757CA-095E-E6D8-6FC0-A65CA87DEEF6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0323685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JAUN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1">
            <a:extLst>
              <a:ext uri="{FF2B5EF4-FFF2-40B4-BE49-F238E27FC236}">
                <a16:creationId xmlns:a16="http://schemas.microsoft.com/office/drawing/2014/main" id="{7FF9B509-B727-FE44-9DD1-A879EC7A82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484270A-2ADE-368F-C10C-8C8F3AB4BB94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DE3A0A6-C71E-BA34-E845-F60F2D8612AD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5399D35B-031A-5F42-DEF7-F8748AE470B0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079E6DD8-AC61-2298-6869-ED13A5F9D71D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4466C00E-FFEE-6C58-FF9A-EA0E35BBC936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9500653A-A2B2-8C9F-E889-19F6CF0A7AF8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BB6444FB-5EE7-2386-CEAB-9793347AABE5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D46BB061-C5AB-631D-1E66-8BF29B6A8468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56F6AF2-831C-BF08-41A2-38E3CA4A5E90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150DCF8-EC5C-4F6D-2AB8-30EFD962105F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8" name="Espace réservé pour une image  45">
            <a:extLst>
              <a:ext uri="{FF2B5EF4-FFF2-40B4-BE49-F238E27FC236}">
                <a16:creationId xmlns:a16="http://schemas.microsoft.com/office/drawing/2014/main" id="{E6DA1797-C4CD-66A5-DBAA-89453F88C8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CBDB8C57-E97E-B675-8581-E02B3D64D4CD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" name="Graphique 7">
              <a:extLst>
                <a:ext uri="{FF2B5EF4-FFF2-40B4-BE49-F238E27FC236}">
                  <a16:creationId xmlns:a16="http://schemas.microsoft.com/office/drawing/2014/main" id="{4B74ADDA-5AA7-E2A0-2545-EBA0EDBF938B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4428CA5D-820A-E491-4AB4-BB06E51AF3D3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40799DFB-BF43-ACAF-6547-855504BBD4EA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7047E4AA-1608-161D-0AF5-0470CA2C6295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76AA177D-A5AA-168D-C65C-1643DA40C61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" name="Graphique 7">
              <a:extLst>
                <a:ext uri="{FF2B5EF4-FFF2-40B4-BE49-F238E27FC236}">
                  <a16:creationId xmlns:a16="http://schemas.microsoft.com/office/drawing/2014/main" id="{EC4B1391-9CB4-3B2A-4E1F-E336B0012E3B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5" name="Graphique 7">
                <a:extLst>
                  <a:ext uri="{FF2B5EF4-FFF2-40B4-BE49-F238E27FC236}">
                    <a16:creationId xmlns:a16="http://schemas.microsoft.com/office/drawing/2014/main" id="{C506B0CA-F39A-0011-A3F2-26E7DD3CEC40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11" name="Forme libre 10">
                  <a:extLst>
                    <a:ext uri="{FF2B5EF4-FFF2-40B4-BE49-F238E27FC236}">
                      <a16:creationId xmlns:a16="http://schemas.microsoft.com/office/drawing/2014/main" id="{2301EF03-0F74-F16E-51DF-EE2F70B8AB58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2" name="Forme libre 11">
                  <a:extLst>
                    <a:ext uri="{FF2B5EF4-FFF2-40B4-BE49-F238E27FC236}">
                      <a16:creationId xmlns:a16="http://schemas.microsoft.com/office/drawing/2014/main" id="{C2D5496D-5E46-D117-F703-EC2641760EB6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7F993E3E-30E5-048F-856B-D19751CD8212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A1CBB377-A7F6-3BC6-FD14-CA504E950198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F7FCC06A-D7A2-2809-6461-37603BCEFB9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37C4B6DF-DDE5-1FC3-CF7C-EEF22F26F4BE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E82A8A18-75F8-A49B-3D37-00C4146C2791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7754959D-61E3-C133-606D-2715184D2E5F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836834E6-9F71-CD6B-8FC6-7F2CD7DCCAEC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4CD0020C-BE46-75F0-6C72-C5E7834B62B3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aphique 7">
                <a:extLst>
                  <a:ext uri="{FF2B5EF4-FFF2-40B4-BE49-F238E27FC236}">
                    <a16:creationId xmlns:a16="http://schemas.microsoft.com/office/drawing/2014/main" id="{1465D0BD-89C2-7CA4-187C-2E0F06306581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7" name="Forme libre 6">
                  <a:extLst>
                    <a:ext uri="{FF2B5EF4-FFF2-40B4-BE49-F238E27FC236}">
                      <a16:creationId xmlns:a16="http://schemas.microsoft.com/office/drawing/2014/main" id="{1E7E0CF0-4761-5630-6A9D-10AE7201AD53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" name="Forme libre 7">
                  <a:extLst>
                    <a:ext uri="{FF2B5EF4-FFF2-40B4-BE49-F238E27FC236}">
                      <a16:creationId xmlns:a16="http://schemas.microsoft.com/office/drawing/2014/main" id="{9CF9AF4A-06CC-700E-0164-AF5513B8DDB7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" name="Forme libre 8">
                  <a:extLst>
                    <a:ext uri="{FF2B5EF4-FFF2-40B4-BE49-F238E27FC236}">
                      <a16:creationId xmlns:a16="http://schemas.microsoft.com/office/drawing/2014/main" id="{D9C1F543-4926-9915-BAA1-B8C6CAAA46E7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0" name="Forme libre 9">
                  <a:extLst>
                    <a:ext uri="{FF2B5EF4-FFF2-40B4-BE49-F238E27FC236}">
                      <a16:creationId xmlns:a16="http://schemas.microsoft.com/office/drawing/2014/main" id="{6EE1DA6D-87E8-B8FE-9707-084D3F9AAA3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516743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BC0C68-D885-7209-A404-29C9B023D9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58E344C-4AE6-3174-A2F6-D42A61959030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E278A1C-EBB8-941C-2E23-D47246285CF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A837D66D-93B3-56C7-F1DF-60730A6FE683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5F893DD-8176-BAC2-25C5-C67D7008AC55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8A43928-75CB-1DE7-C4F2-64C792E23DCE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084E82D4-543F-60A9-30BE-E1B15ADC2729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C1ACDAAE-CAF5-7B09-2DB7-FA998692FC50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8D21C36-A632-4EE3-9289-A7707C7E662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CE31E707-85E0-FF96-E57B-3488B61F5E31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3CF6FDF0-53AC-0580-4A48-41AC53656FD0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97C5EF13-CFD7-4919-A764-A284DF945F55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D6D0D2F9-22E3-5CEF-5D91-1582E7D6225F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98D3FE8E-B733-9C0D-3F31-8EC9D526A82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275722B9-8632-74B3-E035-45A03E3EF56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F93937BC-0C65-3DCD-B901-BC12843BB22C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97821763-201E-4438-6FE7-50AD3CF379DD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72084D0F-AEEF-155F-E0D2-63BF64246AB8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7DB88762-1A36-BF70-FC3C-62D52AAC0691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2A8A8BC5-D620-2F35-0A1C-3262891A84D7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9BB74F54-EB7E-9B8F-3F49-91CED5A4C832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7CD325B6-07BC-97CB-DC1B-39767E16CF20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FF796EDD-54CA-50EB-93A4-2925D402D80B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82F75BD1-696E-ECE3-E747-4FFC8CE194FB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FB63E31C-5AFF-1224-4E7C-5FC8990A42A6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CC30A300-F389-0D35-C502-2A0B163AD0E3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6C8D3BA5-8E1F-22A4-8978-A78CC600BD64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D1656196-A7C8-D75D-BF2B-7D7D842B0CFF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B8E2A0BB-5764-0891-7BEB-0AA7CCE56332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86695728-2DE1-3375-75B1-37AFFBDBF3E7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F8AC3B41-9681-E630-1CB5-581616D571AE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D6C133B2-69E4-C69F-F8FD-50CFE5576CE8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E14BE8AF-3E7E-6614-50B8-8968BDAFA13E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E451BFFC-A5E3-8474-7DB1-DE90A6483750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F7028B01-BE49-2AEE-F208-F4704B87F91E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333801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BLEU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BC0C68-D885-7209-A404-29C9B023D9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58E344C-4AE6-3174-A2F6-D42A61959030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E278A1C-EBB8-941C-2E23-D47246285CF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A837D66D-93B3-56C7-F1DF-60730A6FE683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5F893DD-8176-BAC2-25C5-C67D7008AC55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8A43928-75CB-1DE7-C4F2-64C792E23DCE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084E82D4-543F-60A9-30BE-E1B15ADC2729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C1ACDAAE-CAF5-7B09-2DB7-FA998692FC50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8D21C36-A632-4EE3-9289-A7707C7E662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CE31E707-85E0-FF96-E57B-3488B61F5E31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3CF6FDF0-53AC-0580-4A48-41AC53656FD0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DED24603-FD9B-B062-A074-061D5E825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45" name="Graphique 7">
            <a:extLst>
              <a:ext uri="{FF2B5EF4-FFF2-40B4-BE49-F238E27FC236}">
                <a16:creationId xmlns:a16="http://schemas.microsoft.com/office/drawing/2014/main" id="{DD61D09D-9CC2-1772-9905-423620A9A45C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DEE71437-0FA8-DEEA-474F-D988414D00D0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7B2E599A-BD90-9048-AA44-A6D84B62432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4549AAFB-D374-42F5-4A0C-9BBA0C567EFB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006FAEF-2F9B-0E3C-EBC9-866B696ACE44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801415C6-EC34-C16B-618E-DC4FBA1C32B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0AB1A96E-2D1F-5663-97F5-A01D245FFB32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F05F680A-2EB8-C356-E4C0-AFEA57E092F9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C47907D9-DE82-D276-0016-9F77D017D00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A17B0B04-321A-0A83-8A0A-A6FE4D8381D0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F292BBFE-B3C0-E9D8-AC5C-FCD243ECAFCB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B5904E66-31A7-655C-88F8-DBA959BA0873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2F6F02AA-FF28-C183-8F22-B15936AAA5C0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2421ED30-84C5-C285-EF1A-0401CB560D88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39FE9763-480C-7F9B-31D8-93924F511BA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93BBA622-6D8F-3C30-C0DB-59E99B9B9E70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1D2AB97B-BD5D-CBD5-C01D-45EA94BE62E6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B771F921-FDD5-0615-E0FB-D2C0248F175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3B3F3756-36A0-9CCC-C00E-63EEC253E99F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C83DEFEF-FE67-2AEB-E587-B48BDACFDE00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5FB57470-0577-620F-7B62-D2B8983CB4FD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3CB69BDC-1642-A619-18F4-ADBD99918945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85953B44-CCE4-F678-6AB1-AD57225FB96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0084825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B172D86-4903-74CD-13F6-322D466A7C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FCCBBB1-9924-3552-4EC4-73ED0C03AB79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4BA7AA7B-0D0E-4896-7215-96FEBCC57189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02A671C7-2D71-4EA7-1461-FACE4E9AC972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657BEAB-6DA9-F732-19B1-6D923D8DDD2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D11A17E7-9124-83CB-3924-FE025D01CB61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E0412D5B-6965-3C5A-B853-D64926196D54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04AC3351-AD75-3013-B0A6-C51BC9AAC85D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1FA38BE8-E488-F947-0E7A-A74F38E54C3E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7FFF05B7-E0A5-DD09-4F3B-7E2B3D2A85FD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96A3077B-15F2-19BB-6F62-20E3B68204FF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B644BC0-E68F-5265-BECC-3A4905BB78E9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D87A4B1A-78CE-E3DC-BE33-B55E104ECE42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1B4719E5-5392-0F3A-BDAF-3F82561165D8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9F737832-413B-AFD5-6321-A7792503D2D2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6B9DA26D-6B00-7BB3-3789-E94B0A981DDF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53AD123D-76F6-0EF0-FAF6-38AF28C308D7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FF618EBC-ED78-C163-6FEA-4705DBC74C0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42061AF0-BC43-155A-82BE-76C2510F1586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6EED7796-2EB8-6CF6-6EF6-A4D95DE3877D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8E0913FA-46C2-0563-426B-6F0485A37853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492E3992-6E42-314A-2110-46713048F3E6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7FBDDC29-637D-0E37-65D8-20FA0C130441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8CCEC07D-413A-4A3E-BA6C-461B6F3FE616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2A798CDF-473A-B1AD-8267-7FE9A0448A1F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433A6D72-43A5-9D9C-DF72-D3B0C8DB6A49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7D3E6072-1AEC-78C5-5B99-A42217EFD79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8F4A46FF-A796-9BFC-C722-8686A6935CE4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5DC03943-27C0-0A1A-B34E-823CF7386B3B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8CD37043-3291-B263-A8F4-FEAA3AFA2E97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70507938-0A61-1B78-795E-2B31D42344EB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D9B0E0C5-DEDC-13C3-A777-7591983337B7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5F553B11-A870-3C90-9DAD-91A9FD33951A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F7BA53E2-58FD-5EF0-E2EE-9873DB48FFFD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8004EA35-7EA4-26FA-165D-A7B5A03AA133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775790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ORANG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B172D86-4903-74CD-13F6-322D466A7C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C48959FF-CA27-891D-9189-6BA41C0E9004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B038C62-012E-2A39-5B4B-F89CCEA44DC7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A2C5EC61-D487-5675-E06D-9C87B43F5C3D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63EB13F4-7804-6AC6-EDA5-B3CAA239FDD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57AA34E6-EF71-7A44-EF8D-180572740DBD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94FD5863-7133-5A11-5FF5-37F8C53E1106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3C541792-9821-FB04-5957-180A895B3F3F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4842F5DC-F2D8-DB78-341E-EE74D1648FF2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1A2E5846-AD81-9EDA-8C56-1AEDA57DE29A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E977379B-61A0-70DF-FE9D-BAC35C6C50BB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F6D39391-13FF-5254-B9D2-DD60C15077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4F8BC2B7-4C4A-38BD-B61D-4CFCA672899B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CEA0917D-3E0A-D395-E093-28119133A423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562823FC-9D5C-D1E2-C291-09C98D23558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DF132F4A-093A-1292-0859-0CE96999ED95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2AD8D39-CB31-79B4-554F-D2A9E7DCAB62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0CF15619-5306-3946-A4D9-F78BA67BC6C6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82ECFAE9-04D5-0996-445B-C54156075C14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8A7AAA88-783E-3495-8822-7165101DA6F7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B2861FB6-63BA-D6D4-34BF-28855580F271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8EF80E09-EBB8-C7CA-F785-B6626A003581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342EA543-595C-3843-A455-C6B6DD72FDF9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D3FCC038-0E83-4018-A0F4-E1EF044F3FF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0D72BA2D-36AC-F675-F79A-5561B79F2A1E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57732FF9-3F54-9438-36DC-C92215F01C90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9AFB1F27-8F8B-B5C2-054F-10433AF1AE86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C088DAB7-BB8F-960F-786C-A6810E0650D5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976A740A-9BF3-1DD8-FC42-A1429C69E0A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9ED08249-B250-4FA1-0171-89F710FE5449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7AECFBE3-B2E1-2404-2DE7-FD1318B81AEB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39E882C9-34BB-A404-4F99-56F7710E2AB4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3C4F39A1-7C36-1DC4-D463-80C11E08D960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36BCF2F9-9321-11A7-9375-A362B6AE53AC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4CA2056C-EAA1-BD90-6041-AC62618CC425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962210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GRI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5777957-3802-9E35-35EC-43BCE1FBD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3F607B1-4C62-ABA8-2FC3-402A1CBD3CD3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2D856948-E82D-F869-A1F9-F358B9760F07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E5D56D42-5599-B27F-1369-64100BB1704E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4AD52697-092F-F33C-AD90-BE74DA6C17ED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B72DA0F-6590-EC7F-E566-1867610A85CC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F0194432-EAEC-38ED-B00D-24028F898686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DB6D7BD8-D666-6B34-C755-92562AC6674A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4D512FA4-D111-D99A-5AFC-BC6AF665524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7038080F-9708-4DF6-76A0-136C02F924AF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12529B5-200F-197A-95F3-1DDBCA05FC19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72CA5AEC-964B-DC8B-A06F-5FFB7E139452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83DE4BF8-91A7-4BAF-281E-4B780F460E31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E627F9CA-3B05-0AF3-96B9-121AB3B846F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DF7A0BFD-548B-09E8-C0FD-0175BDF1EA44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FCB5B704-5AF7-F320-AC3A-4BB486E9ABEF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6C0FCB42-047D-84CA-A78E-4734CF37B71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5BCCE0C8-5203-F353-1B8D-B853773CC103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B3E2435A-2965-10E8-C02F-C3249AF1956A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1FB8B211-EE0D-169C-5204-290FAFD09BD2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8479BED7-B9BC-A490-1C5E-3FF7A64E638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F1B0E4D9-AD8E-8804-3B2A-1DBA375A448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1B861F27-C69D-9097-F399-466A23425B5F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069F864A-C65A-0005-D0D7-A1A0C40FC70F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A2D2B610-F3DB-9B39-CEBB-7D545E959DF0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CE82D35B-A3F1-1231-9864-51B993E99A4B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BC08E170-9A3B-ABA6-43FD-9EF028FF9A76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184CCBAB-97AA-A3B1-A773-1C6C9A004394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3D319F75-3671-171A-F4BB-FD4C530D7EEF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FE00AAB2-5239-BE2F-12C9-F2489F43293A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1D775D93-2290-95DF-EE22-C6314BA9A57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F18C72A6-844C-818D-9CE1-3BA06BEC6219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133C76D7-C0F6-CB0B-8A52-480C9E2FB819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51E232B4-91C2-4106-6A84-634C5A3CB209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C1824FCB-CC02-A07F-B8BA-855D66C76A94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81440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JAUN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1">
            <a:extLst>
              <a:ext uri="{FF2B5EF4-FFF2-40B4-BE49-F238E27FC236}">
                <a16:creationId xmlns:a16="http://schemas.microsoft.com/office/drawing/2014/main" id="{7FF9B509-B727-FE44-9DD1-A879EC7A82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484270A-2ADE-368F-C10C-8C8F3AB4BB94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DE3A0A6-C71E-BA34-E845-F60F2D8612AD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5399D35B-031A-5F42-DEF7-F8748AE470B0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079E6DD8-AC61-2298-6869-ED13A5F9D71D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4466C00E-FFEE-6C58-FF9A-EA0E35BBC936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9500653A-A2B2-8C9F-E889-19F6CF0A7AF8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BB6444FB-5EE7-2386-CEAB-9793347AABE5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D46BB061-C5AB-631D-1E66-8BF29B6A8468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56F6AF2-831C-BF08-41A2-38E3CA4A5E90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150DCF8-EC5C-4F6D-2AB8-30EFD962105F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8" name="Espace réservé pour une image  45">
            <a:extLst>
              <a:ext uri="{FF2B5EF4-FFF2-40B4-BE49-F238E27FC236}">
                <a16:creationId xmlns:a16="http://schemas.microsoft.com/office/drawing/2014/main" id="{E6DA1797-C4CD-66A5-DBAA-89453F88C8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2" name="Graphique 7">
            <a:extLst>
              <a:ext uri="{FF2B5EF4-FFF2-40B4-BE49-F238E27FC236}">
                <a16:creationId xmlns:a16="http://schemas.microsoft.com/office/drawing/2014/main" id="{CBDB8C57-E97E-B675-8581-E02B3D64D4CD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" name="Graphique 7">
              <a:extLst>
                <a:ext uri="{FF2B5EF4-FFF2-40B4-BE49-F238E27FC236}">
                  <a16:creationId xmlns:a16="http://schemas.microsoft.com/office/drawing/2014/main" id="{4B74ADDA-5AA7-E2A0-2545-EBA0EDBF938B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4428CA5D-820A-E491-4AB4-BB06E51AF3D3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40799DFB-BF43-ACAF-6547-855504BBD4EA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7047E4AA-1608-161D-0AF5-0470CA2C6295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76AA177D-A5AA-168D-C65C-1643DA40C61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" name="Graphique 7">
              <a:extLst>
                <a:ext uri="{FF2B5EF4-FFF2-40B4-BE49-F238E27FC236}">
                  <a16:creationId xmlns:a16="http://schemas.microsoft.com/office/drawing/2014/main" id="{EC4B1391-9CB4-3B2A-4E1F-E336B0012E3B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5" name="Graphique 7">
                <a:extLst>
                  <a:ext uri="{FF2B5EF4-FFF2-40B4-BE49-F238E27FC236}">
                    <a16:creationId xmlns:a16="http://schemas.microsoft.com/office/drawing/2014/main" id="{C506B0CA-F39A-0011-A3F2-26E7DD3CEC40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11" name="Forme libre 10">
                  <a:extLst>
                    <a:ext uri="{FF2B5EF4-FFF2-40B4-BE49-F238E27FC236}">
                      <a16:creationId xmlns:a16="http://schemas.microsoft.com/office/drawing/2014/main" id="{2301EF03-0F74-F16E-51DF-EE2F70B8AB58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2" name="Forme libre 11">
                  <a:extLst>
                    <a:ext uri="{FF2B5EF4-FFF2-40B4-BE49-F238E27FC236}">
                      <a16:creationId xmlns:a16="http://schemas.microsoft.com/office/drawing/2014/main" id="{C2D5496D-5E46-D117-F703-EC2641760EB6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7F993E3E-30E5-048F-856B-D19751CD8212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A1CBB377-A7F6-3BC6-FD14-CA504E950198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F7FCC06A-D7A2-2809-6461-37603BCEFB9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37C4B6DF-DDE5-1FC3-CF7C-EEF22F26F4BE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E82A8A18-75F8-A49B-3D37-00C4146C2791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7754959D-61E3-C133-606D-2715184D2E5F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836834E6-9F71-CD6B-8FC6-7F2CD7DCCAEC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4CD0020C-BE46-75F0-6C72-C5E7834B62B3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aphique 7">
                <a:extLst>
                  <a:ext uri="{FF2B5EF4-FFF2-40B4-BE49-F238E27FC236}">
                    <a16:creationId xmlns:a16="http://schemas.microsoft.com/office/drawing/2014/main" id="{1465D0BD-89C2-7CA4-187C-2E0F06306581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7" name="Forme libre 6">
                  <a:extLst>
                    <a:ext uri="{FF2B5EF4-FFF2-40B4-BE49-F238E27FC236}">
                      <a16:creationId xmlns:a16="http://schemas.microsoft.com/office/drawing/2014/main" id="{1E7E0CF0-4761-5630-6A9D-10AE7201AD53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" name="Forme libre 7">
                  <a:extLst>
                    <a:ext uri="{FF2B5EF4-FFF2-40B4-BE49-F238E27FC236}">
                      <a16:creationId xmlns:a16="http://schemas.microsoft.com/office/drawing/2014/main" id="{9CF9AF4A-06CC-700E-0164-AF5513B8DDB7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" name="Forme libre 8">
                  <a:extLst>
                    <a:ext uri="{FF2B5EF4-FFF2-40B4-BE49-F238E27FC236}">
                      <a16:creationId xmlns:a16="http://schemas.microsoft.com/office/drawing/2014/main" id="{D9C1F543-4926-9915-BAA1-B8C6CAAA46E7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0" name="Forme libre 9">
                  <a:extLst>
                    <a:ext uri="{FF2B5EF4-FFF2-40B4-BE49-F238E27FC236}">
                      <a16:creationId xmlns:a16="http://schemas.microsoft.com/office/drawing/2014/main" id="{6EE1DA6D-87E8-B8FE-9707-084D3F9AAA3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055227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GRIS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5777957-3802-9E35-35EC-43BCE1FBD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DA9A055-FF99-1C5A-1354-D868640762C3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352E6DEE-7F85-F764-BF21-A63337D7BEB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B754028C-0EE7-E2E9-F933-0C7A57F54CCB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DE491F3A-85AD-0E67-1345-CABA931945FC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CE477049-1C93-E944-6C6A-79BB7C828D66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98B0BD94-2BA5-482B-D03D-027E0F74F7E7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B7C88C22-BC4E-33E2-49C0-009A358BD9F4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94088537-A1C3-9AE8-8452-293949103EA3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A80DF55F-A110-8C81-65CC-907B310B928F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4F4B8D7-F550-72BF-1D7E-4265E334EB52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EA88EECB-9BCE-B807-5985-4181134B48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DFF57289-7759-3871-730D-7E1E9847045B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FE90490F-079A-767D-BF70-EFDEB08F4940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F1734A9B-E3EE-37EC-9423-84DA6A1DD379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520B29D5-F97A-3ECB-16C0-80119B92F4C2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A502AE3-CD3C-FF02-56FC-EF7A8B7FC740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A0E20475-8157-E265-7DDA-4D6D3E09141A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F8EC46F2-7608-81C2-BC8D-6E472D648F3B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438DB8A0-0C5A-1A24-5D3E-8A60D58E6E88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248FDF51-B3AA-896D-4719-8E2554063E8E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DEEF4A7B-D3CE-B602-1BE6-BED0B47B19B3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93468845-44B1-0385-F1CD-4FD50A069A82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B3B49CD8-F07A-E1CE-70D1-ABA11BC50EC7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8726DF0E-F8F0-1BD4-1BCB-EA454D1C5752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3E536292-FDFF-0E71-8EEC-4222EE6E099A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FF205F1B-1050-BF44-D1CB-92CB1E62935C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519B9A44-0FA5-AD0E-693B-9B777E737BB2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53B05659-18BA-8103-039B-0CC8A0AE3593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733C53E7-C1D7-0148-290C-A49E5CFC7F55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3251D23F-CDAC-3342-09D0-4DAE22563B46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CD558DC9-8B0B-5550-04CF-4A90F8DD8F2C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E1A8DC76-83E8-3A32-2422-160C6290EDA5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3EE26A67-1575-967A-0350-21B5A27F5886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0C4C72A7-C7B7-A1BE-FE5D-57E94A4E631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058828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ROU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483CA0C0-5A35-39A6-2895-5404D85C9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9DA06D6-5471-E80D-78A7-04281930B419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E9118142-40CB-5FA4-9F92-1C3B8852B96A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26C85DD-3EEA-FC36-6E7E-445597064BCA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AC20694E-9ED4-2EA1-932C-6D68EF687F24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46621091-6B30-58F2-8943-691AF431D6D9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70BF7476-F0FB-EAD2-2B97-1431FF9538E0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233F2DCF-469D-2884-4106-BBAEB326CA2C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DAE44E64-3E18-CD33-9AD0-DD64F9326CED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32A30F66-6530-E33A-0EDC-844514DAFEE4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1DBF2DB2-549F-309E-5A04-170F5E542058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F03D2A58-303D-481C-8D32-7AD7E5E71C69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E1A2BEC6-5F75-590B-E158-437598725F4A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A8DCCC01-DA6B-ADEF-0E6B-2ACEB3F3BDA5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15BD515A-DCF9-8FA1-0F3E-534FF97AC3F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254FF5BF-3A41-2FC1-01E4-5D2997485303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040BFD79-2BCE-4E62-A0FA-0B41B5D22EF4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7769F7C3-0957-EB27-6276-0776267480A7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6A473250-72F3-1363-6B8B-43D65B47F3E8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9F9E64B8-AA86-0C14-0F35-3B9D6F08C73A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A3A7BBC7-ED6D-EB01-D392-84F9F664655F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54BB507C-EF70-6C6D-831D-11040C901976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721E0085-05BA-190B-CBAD-112935BFB5A7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6C1E3541-0768-6091-C5B3-557A38B6B734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ADE86CF7-7C11-C465-1717-ED91D2EA1BB1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1FE2DD77-9350-F2DF-88A4-C8220CD26F08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86388667-D6FA-18F2-C9FF-C20BEE621A39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CFF8C084-E7C8-BE07-6BEC-CE12791FFB23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72040E2D-5C1D-86D1-99E5-66CDCB9271FB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8E85DA64-D638-01F0-FBAD-36FD40B7C402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6B32ADB4-9840-A422-BB6F-84D505C519F8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D10A5A36-2E7D-5ED3-7645-E87D52557528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06ACFDD7-3C68-20CA-54D2-046B1C885D50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53E04ABA-A0B9-4D04-4B2A-FC17AD279BBF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9D47A0AF-055F-2C40-8966-FB46125CAE00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3537891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ROUGE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483CA0C0-5A35-39A6-2895-5404D85C9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E2CFE5D-A01C-F36F-E186-DD7C9F528AE7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77AA2DC8-979B-033C-E0A9-B0E07ED50ADF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FE682542-42BB-18E5-620B-E1365B755BCF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54E261C-D8EF-6D3E-1397-39790EF323B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2B3A27A5-47DC-728F-7813-DFE3A2E5C3B7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F5A9CC23-9CAF-1458-60B8-9AEDBBF245E5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D10B7DE-5224-4953-F00F-4FA507B4664D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B3D397DE-93BE-E334-B80D-8A13A8C95835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4965F14-294E-55D0-F555-8AACB2C58C14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B2F55F6F-C4BD-18FA-56BE-0BF89C484F15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DF33AFFD-0F7E-923A-915E-F9A8CC42C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635DC65-45EE-67DC-8782-4EBFD05F1FD0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01098808-FA2B-354C-A580-49F82CE0C3C4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CD75CDE1-7187-5476-A959-6D97AA93CA09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94AA1C2E-D231-5F97-BF5A-E7887ECAF7E9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E3449876-A2ED-4D37-84FB-0D01081C9984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8672C309-8E19-4097-B57C-B1B422CC2C0C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C6BD1F2C-8B7B-1EAF-FA70-BFFC92F6271D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B6B8324C-AB0A-4DA3-B7D6-94BC76E90143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DAB0B46C-3E03-6992-4FE3-3F6CB00B41A2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812C0B03-39C9-2F17-F5F2-F057ED8DAB00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28EAFDBA-B66F-9248-4F29-D3CD170A5EA8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BB75DE0F-5AEC-4A92-1439-F94A71262845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6798D865-E069-AD51-5A63-6FB11A205B93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D252076D-F411-795E-9DFB-CC56BB5691BC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B754FE97-5E45-A4C3-1111-5EB4B0A658BE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D4C90A5A-0A87-4DAD-478C-117B844E476D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19FB2AED-FF5B-99BB-D7FE-7155454A121D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231DF265-95AE-A597-CC26-FB08821A17A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6AE0754B-3925-E10E-82A2-DC8DA9BD6757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2CAB4938-E576-131F-C620-EF2588D94B6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0E3777D4-0BD0-1D54-09C4-3F39317B9D79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FABB1F73-C833-3FD4-35FE-526D286F75CE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84C5C29F-5329-EE56-E636-F4F7E290B00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8038443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VER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E7E3B13-2647-808A-069C-5EF06FFC5F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296C804-78D4-3CC6-C725-E5AB0C59CC6F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8903BB31-BFD5-1262-0A16-12646A179B19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5765246-C6F7-696F-9FDA-D9124AFE023F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27F0B635-9C42-F3D7-D5D8-551FC4F7924F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3418460-F874-5F02-9035-6F102FA702E6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6205B52C-72DB-BE68-B4FF-B2D2399F85B1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AC6B61CC-2CBA-1F30-2000-C908BD53C0C5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3B91C2A2-42F7-CB2C-0BED-4FECD670E226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76332B4-88B3-6835-25B8-BAB7A71B54ED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86ADBE42-C509-6D72-B69A-3DB8D789DD0A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20DF6691-BE3F-4DED-75E7-CE0526CB0416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F6901150-D9C4-B38A-7D9D-087934CE7E87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A9BF1F9B-E622-35F9-ECBC-A08D2A6DBA4B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F4E26094-FCD5-6DBA-80E1-2720058A1DBD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CF3F9FB9-4530-AD89-686F-65C183288EB2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CB83861-6433-D586-8111-A4E3702FB76D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954448C6-BAF9-2ED2-1EF7-F0DFD78384E4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FCAB8263-6ACD-88F4-5678-36FCE01E6233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E0138EED-E1CF-626E-5ABC-6F8926EDF8F4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FF42C62C-9CBE-128A-4FEA-155808916803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79003929-4F83-7686-9BAA-9E84EB75BA62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ED13A1D3-5B06-2EB2-DA95-C967653E6C55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F7E92074-6A55-0C5D-AA15-6E60B7F02B3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BD96FCD8-A42E-17AB-8B53-4368B634894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EF908EA0-E9D8-DBFB-FE35-5C3776D9EA91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8A96ABE2-37A2-064B-F66E-3A8738D40E8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9FA7DD7F-284C-7A80-6B9D-FB4124C6D4CB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0A781C68-20EF-E126-FDD0-75873ED52CC1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245AB3FC-496D-BACF-805E-E92C63D7337F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E8F6B5AF-251B-1B95-CE98-06B583BF89A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B8DD8FB8-B0A9-ADB0-763E-D27642164C4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155E4587-20C7-A95B-78DB-C0F4961117C4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737E7648-E6B6-3666-6663-8DC3718D6F6B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0E0ED39A-B20E-C2B0-9668-2B819381DFC2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0563462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VERTE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E7E3B13-2647-808A-069C-5EF06FFC5F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2078D07-D2EE-24A5-CA91-9D4817E669F8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397772FB-93E8-D64B-8111-84DC27EE866E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E29EF44E-0590-B02A-EA18-679DBD2501B2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C124812-9C70-817F-AA66-872B7265BD5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F4498007-708C-D04B-CFEA-00EA26BDE711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2D3F0908-AF9F-C287-055A-CD47C3B026C9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B91E4D1C-1BE7-CC22-CFDD-F770864F393B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F0B58DD3-BF65-C2CF-2D70-547C498E8B7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8B8DB857-D738-CFDF-F827-D4DD90CF49C6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7744D8BC-CA80-7299-531F-DDABECD68CE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6BBE062A-C02E-6ABB-5CF2-E48A8042B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E3A8D179-3912-6B9F-30E0-DAFA7F4A0A32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4B7982E8-1797-112B-1F3D-ED66D2E95916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5F98B740-8837-92C5-D9B0-25C5A385E4D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DDEA5AE8-F3E4-ED93-787D-43CE314A407A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AB240147-DF4C-349D-917B-FFF9EB3463D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67CEDD78-747F-2288-E994-8BB409D61F9A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70469E5E-978C-953A-F72B-3593E5DD4F62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B25F98DC-5A3E-E96E-5F0B-02DA7C69337B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F5A78B68-955D-2234-A17C-9D7B1440F77F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560601B0-0D7A-3D93-249B-926531AA476E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D8E34B5A-C1CB-EDED-BFB8-65548CA02E14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F86C1039-5BB6-1573-C5CC-075A6F898C6D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904DDE11-B964-EDE2-A7F6-907B8A934766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7D4141D9-FA5A-1E5B-82FC-E10E2C93AAF6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6DD0AEC7-47DA-814C-38C5-8DC5450BB9FD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5BAC12D0-91CB-E65A-F8A7-11BF5BC0EDE7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BADCD4AB-BFDD-195D-5AD0-ED1218A002D4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65C4223E-D05C-44FF-CBFB-EDDC278462D4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484596A2-7F70-217A-CE3E-29B527C17D4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07FCFD0F-5C47-C052-926F-2828103B2C25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67CB07B0-28B1-657A-B7AD-97AE2D27942C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D5D595A3-E0FE-339B-FB05-DFBEC36D1738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F90CFFBE-79D9-3FBA-77AA-C7862436E2FE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1401684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68AB429D-D0F9-8996-E7ED-5905A6D112C3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gradFill flip="none" rotWithShape="1">
            <a:gsLst>
              <a:gs pos="96000">
                <a:schemeClr val="accent4">
                  <a:alpha val="50464"/>
                </a:schemeClr>
              </a:gs>
              <a:gs pos="3000">
                <a:schemeClr val="bg1">
                  <a:alpha val="25000"/>
                </a:schemeClr>
              </a:gs>
            </a:gsLst>
            <a:lin ang="18900000" scaled="1"/>
            <a:tileRect/>
          </a:gradFill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33A6D9C7-B8D8-BE32-A45E-F4359A8A34A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70AA67B-B5EE-FC50-8A11-68617EEB2575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068B32F9-B1F9-076E-2357-C5912D660961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98EF59A4-F330-120F-CED7-1C85F712C131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B41AFF4D-C3CF-B160-CB79-CE659D400CD8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23E483F-6CB2-50BF-A6D8-04397ED03051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E744747A-8A17-2305-EE42-2034A123FB1E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5160B39D-D8EE-FA16-8ECD-9F2C32BDFCC9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4915F8F-AF8A-0EE5-49D0-495F3546000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ECABE4C9-ADF8-25FF-E7A2-40B85DCC6E13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91C17F9-900B-654C-881A-39087E625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576001"/>
            <a:ext cx="9645956" cy="8025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TITRE DE LA SLIDE EN NOIR + JAUNE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79CDA-2B8C-7F44-AECA-E9BAF1B9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00" y="1746913"/>
            <a:ext cx="9645956" cy="4694830"/>
          </a:xfrm>
        </p:spPr>
        <p:txBody>
          <a:bodyPr>
            <a:noAutofit/>
          </a:bodyPr>
          <a:lstStyle>
            <a:lvl1pPr marL="2286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  <a:defRPr sz="2000" b="0" i="0" spc="-10" baseline="0">
                <a:latin typeface="Montserrat" pitchFamily="2" charset="77"/>
              </a:defRPr>
            </a:lvl1pPr>
            <a:lvl2pPr marL="6858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  <a:defRPr sz="1600" b="0" i="0" spc="-10" baseline="0">
                <a:latin typeface="Montserrat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spc="-10" baseline="0">
                <a:latin typeface="Montserrat" pitchFamily="2" charset="77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C85ADD1-DEBE-0847-A0D9-691F556C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02/09/2022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F7587A3-F843-214C-9428-3CE0ADA6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b="1" i="0" smtClean="0">
                <a:effectLst/>
              </a:defRPr>
            </a:lvl1pPr>
          </a:lstStyle>
          <a:p>
            <a:r>
              <a:rPr lang="fr-FR"/>
              <a:t>PIA 4 / Appel à projets « Besoins alimentaires de demain »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D401FBCB-6639-D448-A953-6F6A65B1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AB9D548C-1468-67C4-044F-8446A79DDAE6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</p:grpSpPr>
        <p:grpSp>
          <p:nvGrpSpPr>
            <p:cNvPr id="11" name="Graphique 7">
              <a:extLst>
                <a:ext uri="{FF2B5EF4-FFF2-40B4-BE49-F238E27FC236}">
                  <a16:creationId xmlns:a16="http://schemas.microsoft.com/office/drawing/2014/main" id="{84AA345C-C310-F8B5-5F72-1CBD9A4C11B3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48B2B0C4-ED91-801E-13A9-9CAFC92684C7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 29">
                <a:extLst>
                  <a:ext uri="{FF2B5EF4-FFF2-40B4-BE49-F238E27FC236}">
                    <a16:creationId xmlns:a16="http://schemas.microsoft.com/office/drawing/2014/main" id="{C343508B-08BA-9094-C2A6-46B0F35E130E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 30">
                <a:extLst>
                  <a:ext uri="{FF2B5EF4-FFF2-40B4-BE49-F238E27FC236}">
                    <a16:creationId xmlns:a16="http://schemas.microsoft.com/office/drawing/2014/main" id="{52DB26B0-FE24-AFF2-7C5C-C0652FA3265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 31">
                <a:extLst>
                  <a:ext uri="{FF2B5EF4-FFF2-40B4-BE49-F238E27FC236}">
                    <a16:creationId xmlns:a16="http://schemas.microsoft.com/office/drawing/2014/main" id="{810E71C9-216D-6ADC-80AD-A0AEFB2EB91E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2" name="Graphique 7">
              <a:extLst>
                <a:ext uri="{FF2B5EF4-FFF2-40B4-BE49-F238E27FC236}">
                  <a16:creationId xmlns:a16="http://schemas.microsoft.com/office/drawing/2014/main" id="{7738BE30-6858-89B4-882D-3A442AD679D7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13" name="Graphique 7">
                <a:extLst>
                  <a:ext uri="{FF2B5EF4-FFF2-40B4-BE49-F238E27FC236}">
                    <a16:creationId xmlns:a16="http://schemas.microsoft.com/office/drawing/2014/main" id="{200D869F-3FCE-66D0-DE57-EC7B831FA762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18956BCA-3EC9-7DCA-4B68-0698037AE4B2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AAB29D3C-3153-3589-DCA8-51DBF7761533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D62730A1-82D7-D490-373D-EB93A49969F9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E01F53C0-3DCE-2651-C2AA-4B2AD7E5738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B1A22F72-4DBE-9E8D-A1D0-012973B5B3BF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0115DA5A-0C54-ACB9-8183-75BB556481FD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61ABA618-85B9-5FC5-0393-163E61C3B8F1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6" name="Forme libre 25">
                  <a:extLst>
                    <a:ext uri="{FF2B5EF4-FFF2-40B4-BE49-F238E27FC236}">
                      <a16:creationId xmlns:a16="http://schemas.microsoft.com/office/drawing/2014/main" id="{F0AC6F47-CC5D-6B39-FA34-637B991DF4F9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7" name="Forme libre 26">
                  <a:extLst>
                    <a:ext uri="{FF2B5EF4-FFF2-40B4-BE49-F238E27FC236}">
                      <a16:creationId xmlns:a16="http://schemas.microsoft.com/office/drawing/2014/main" id="{387F042A-F3A5-4859-65EA-A1559C648F9A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8" name="Forme libre 27">
                  <a:extLst>
                    <a:ext uri="{FF2B5EF4-FFF2-40B4-BE49-F238E27FC236}">
                      <a16:creationId xmlns:a16="http://schemas.microsoft.com/office/drawing/2014/main" id="{B9912AA0-5AA4-93A8-2489-160FC705617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" name="Graphique 7">
                <a:extLst>
                  <a:ext uri="{FF2B5EF4-FFF2-40B4-BE49-F238E27FC236}">
                    <a16:creationId xmlns:a16="http://schemas.microsoft.com/office/drawing/2014/main" id="{CB655AA2-49EF-5B68-0386-4389749311F7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15" name="Forme libre 14">
                  <a:extLst>
                    <a:ext uri="{FF2B5EF4-FFF2-40B4-BE49-F238E27FC236}">
                      <a16:creationId xmlns:a16="http://schemas.microsoft.com/office/drawing/2014/main" id="{3B75104A-7EA1-8553-ADE6-CCC42B43053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25F91281-0ED4-B4DD-BDA7-BFCADC4323F3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90D11C62-C2A2-7E84-4344-06EB6A1AB9D2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BBF1E7C1-4CB9-DB44-8E26-31A3D2FD7D70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897892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+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DFC29128-7CB9-450D-99E3-CB2E4F066F59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gradFill flip="none" rotWithShape="1">
            <a:gsLst>
              <a:gs pos="96000">
                <a:schemeClr val="accent4">
                  <a:alpha val="50464"/>
                </a:schemeClr>
              </a:gs>
              <a:gs pos="3000">
                <a:schemeClr val="bg1">
                  <a:alpha val="25000"/>
                </a:schemeClr>
              </a:gs>
            </a:gsLst>
            <a:lin ang="18900000" scaled="1"/>
            <a:tileRect/>
          </a:gradFill>
        </p:grpSpPr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63F8E789-DC14-FC10-6063-761DE5F3CD5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BFDFF8DB-DDCE-682C-A4A9-82B300158FC3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993A0F3B-F885-12AF-B137-441FC556A28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D512A1D-87AE-35D5-E8EC-B117AF24B455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47B7DD3-DA14-86EE-CC80-A30A01187172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28ABEF4-650F-B699-2300-5BD943B137B6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23AEDCC2-422F-C791-056F-730AFAB96430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7A1DF88D-8E66-4F44-42E8-2E3C9914B3ED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93E49419-D87C-0143-3526-DC5A7B022928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723996C1-37B6-453B-F3D6-985D37F3359C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91C17F9-900B-654C-881A-39087E625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576001"/>
            <a:ext cx="9645956" cy="80258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TITRE DE LA SLIDE EN NOIR + JAUNE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C85ADD1-DEBE-0847-A0D9-691F556C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F7587A3-F843-214C-9428-3CE0ADA6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D401FBCB-6639-D448-A953-6F6A65B1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9261987A-7C86-794D-8F10-9C8A21EF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00" y="1746913"/>
            <a:ext cx="5297977" cy="4694830"/>
          </a:xfrm>
        </p:spPr>
        <p:txBody>
          <a:bodyPr>
            <a:noAutofit/>
          </a:bodyPr>
          <a:lstStyle>
            <a:lvl1pPr marL="2286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  <a:defRPr sz="2000" b="0" i="0" spc="-10" baseline="0">
                <a:latin typeface="Montserrat" pitchFamily="2" charset="77"/>
              </a:defRPr>
            </a:lvl1pPr>
            <a:lvl2pPr marL="685800" indent="-2286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  <a:defRPr sz="1600" b="0" i="0" spc="-10" baseline="0">
                <a:latin typeface="Montserrat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spc="-10" baseline="0">
                <a:latin typeface="Montserrat" pitchFamily="2" charset="77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2" name="Espace réservé pour une image  61">
            <a:extLst>
              <a:ext uri="{FF2B5EF4-FFF2-40B4-BE49-F238E27FC236}">
                <a16:creationId xmlns:a16="http://schemas.microsoft.com/office/drawing/2014/main" id="{4D7BEC02-5880-819A-33B3-65226A9A29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536" y="2136789"/>
            <a:ext cx="4267354" cy="3705365"/>
          </a:xfrm>
          <a:custGeom>
            <a:avLst/>
            <a:gdLst>
              <a:gd name="connsiteX0" fmla="*/ 2129707 w 4267354"/>
              <a:gd name="connsiteY0" fmla="*/ 0 h 3705365"/>
              <a:gd name="connsiteX1" fmla="*/ 4267354 w 4267354"/>
              <a:gd name="connsiteY1" fmla="*/ 1868561 h 3705365"/>
              <a:gd name="connsiteX2" fmla="*/ 2137645 w 4267354"/>
              <a:gd name="connsiteY2" fmla="*/ 3705365 h 3705365"/>
              <a:gd name="connsiteX3" fmla="*/ 0 w 4267354"/>
              <a:gd name="connsiteY3" fmla="*/ 1868561 h 3705365"/>
              <a:gd name="connsiteX4" fmla="*/ 2129707 w 4267354"/>
              <a:gd name="connsiteY4" fmla="*/ 0 h 37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354" h="3705365">
                <a:moveTo>
                  <a:pt x="2129707" y="0"/>
                </a:moveTo>
                <a:cubicBezTo>
                  <a:pt x="3364829" y="0"/>
                  <a:pt x="4267354" y="736366"/>
                  <a:pt x="4267354" y="1868561"/>
                </a:cubicBezTo>
                <a:cubicBezTo>
                  <a:pt x="4267354" y="3024432"/>
                  <a:pt x="3348951" y="3705365"/>
                  <a:pt x="2137645" y="3705365"/>
                </a:cubicBezTo>
                <a:cubicBezTo>
                  <a:pt x="942218" y="3705365"/>
                  <a:pt x="0" y="3024432"/>
                  <a:pt x="0" y="1868561"/>
                </a:cubicBezTo>
                <a:cubicBezTo>
                  <a:pt x="0" y="736366"/>
                  <a:pt x="918403" y="0"/>
                  <a:pt x="21297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" name="Graphique 7">
            <a:extLst>
              <a:ext uri="{FF2B5EF4-FFF2-40B4-BE49-F238E27FC236}">
                <a16:creationId xmlns:a16="http://schemas.microsoft.com/office/drawing/2014/main" id="{29B41058-CE00-FBB2-AA49-CAF8A053AA23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</p:grpSpPr>
        <p:grpSp>
          <p:nvGrpSpPr>
            <p:cNvPr id="4" name="Graphique 7">
              <a:extLst>
                <a:ext uri="{FF2B5EF4-FFF2-40B4-BE49-F238E27FC236}">
                  <a16:creationId xmlns:a16="http://schemas.microsoft.com/office/drawing/2014/main" id="{1C29AC51-B21A-8249-9489-F41D2E682CD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E36F3C03-4576-B15C-FEA7-71732219EA38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7937ADCA-2C08-D1B8-7CFF-55B29832A7A9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 27">
                <a:extLst>
                  <a:ext uri="{FF2B5EF4-FFF2-40B4-BE49-F238E27FC236}">
                    <a16:creationId xmlns:a16="http://schemas.microsoft.com/office/drawing/2014/main" id="{79AA2DD9-C6B5-ED9B-3E5C-ADF162B79E9B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1E814719-831A-9062-703C-299E931173CD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" name="Graphique 7">
              <a:extLst>
                <a:ext uri="{FF2B5EF4-FFF2-40B4-BE49-F238E27FC236}">
                  <a16:creationId xmlns:a16="http://schemas.microsoft.com/office/drawing/2014/main" id="{B9919307-A323-7EAD-7CB6-BA8295253EBC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6" name="Graphique 7">
                <a:extLst>
                  <a:ext uri="{FF2B5EF4-FFF2-40B4-BE49-F238E27FC236}">
                    <a16:creationId xmlns:a16="http://schemas.microsoft.com/office/drawing/2014/main" id="{729149B0-DEA1-83BB-2A49-7F2DD7241A32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67093FE0-A5AB-7E53-3CC2-80876AC1BE67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DB1E664A-00F4-0969-8BD3-BC0F21E9FD4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B25074CF-B4B8-061F-92B3-D6C417D5CB7E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2ABE4BAF-2A33-0176-E4CB-6B02756A324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72686D20-A720-F4AB-2AFC-2C647AD22482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D8241EB8-A79F-C635-C0D0-C00092822A91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9958ADD6-7104-79D9-89AA-AD3D58669553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31165A33-54A9-2793-1289-C165BBE1A65C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D0474B24-FE71-DA20-7F40-9DAFC22D7390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20160478-6D24-14F1-D635-DF2658D7CA8D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aphique 7">
                <a:extLst>
                  <a:ext uri="{FF2B5EF4-FFF2-40B4-BE49-F238E27FC236}">
                    <a16:creationId xmlns:a16="http://schemas.microsoft.com/office/drawing/2014/main" id="{B4243740-B3E4-3DD2-2396-F20F848387D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12" name="Forme libre 11">
                  <a:extLst>
                    <a:ext uri="{FF2B5EF4-FFF2-40B4-BE49-F238E27FC236}">
                      <a16:creationId xmlns:a16="http://schemas.microsoft.com/office/drawing/2014/main" id="{4C6948D2-887C-3FA6-C42D-538E524B557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3" name="Forme libre 12">
                  <a:extLst>
                    <a:ext uri="{FF2B5EF4-FFF2-40B4-BE49-F238E27FC236}">
                      <a16:creationId xmlns:a16="http://schemas.microsoft.com/office/drawing/2014/main" id="{21F8D65E-1833-98D5-FC35-921391D28CFB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4" name="Forme libre 13">
                  <a:extLst>
                    <a:ext uri="{FF2B5EF4-FFF2-40B4-BE49-F238E27FC236}">
                      <a16:creationId xmlns:a16="http://schemas.microsoft.com/office/drawing/2014/main" id="{87D6AA3E-83CF-61E9-D688-A1AB69FBD76E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5" name="Forme libre 14">
                  <a:extLst>
                    <a:ext uri="{FF2B5EF4-FFF2-40B4-BE49-F238E27FC236}">
                      <a16:creationId xmlns:a16="http://schemas.microsoft.com/office/drawing/2014/main" id="{24332D9F-DB10-C626-E40F-10C205D23626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7075037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6C1E7E-145B-404D-9530-4D518C17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  <a:prstGeom prst="rect">
            <a:avLst/>
          </a:prstGeo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F1781A-7A29-AA4D-AC69-E5BA2B33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  <a:prstGeom prst="rect">
            <a:avLst/>
          </a:prstGeo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73884A-7B5D-E549-8CE4-FBCD968C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  <a:prstGeom prst="rect">
            <a:avLst/>
          </a:prstGeo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7" name="Graphique 7">
            <a:extLst>
              <a:ext uri="{FF2B5EF4-FFF2-40B4-BE49-F238E27FC236}">
                <a16:creationId xmlns:a16="http://schemas.microsoft.com/office/drawing/2014/main" id="{7E22E463-05CF-0681-B2AF-76003DD64DA4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</p:grpSpPr>
        <p:grpSp>
          <p:nvGrpSpPr>
            <p:cNvPr id="38" name="Graphique 7">
              <a:extLst>
                <a:ext uri="{FF2B5EF4-FFF2-40B4-BE49-F238E27FC236}">
                  <a16:creationId xmlns:a16="http://schemas.microsoft.com/office/drawing/2014/main" id="{633753BA-63AB-DB1F-8D5D-1D5D4E06721B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5C3C80CD-477D-873A-D007-33C1CB7300C9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E650806D-60B7-79AE-25CB-5FC6891CF080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904AA194-BDE5-70DD-B128-9C47B7497520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CCCF1EFC-22EC-A788-3C98-9557C6D9D8B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9" name="Graphique 7">
              <a:extLst>
                <a:ext uri="{FF2B5EF4-FFF2-40B4-BE49-F238E27FC236}">
                  <a16:creationId xmlns:a16="http://schemas.microsoft.com/office/drawing/2014/main" id="{F8A7899D-BF89-7EFF-8E6C-5FD7359166D1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40" name="Graphique 7">
                <a:extLst>
                  <a:ext uri="{FF2B5EF4-FFF2-40B4-BE49-F238E27FC236}">
                    <a16:creationId xmlns:a16="http://schemas.microsoft.com/office/drawing/2014/main" id="{4C122C00-567C-8A68-85C1-E41CD4A86C55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D7E11B78-AD47-C03E-9DE2-F2C46B21ECF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93118C1D-62AF-8E34-6BD0-9732261415F3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19B5277E-5DD3-339A-BDA9-61A597CBFFE7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FB5729FB-AB10-8995-514B-811A547E4299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F39F2133-D458-58FC-2EEF-F611B7869E30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26E5A796-C195-FB86-35AA-A48BF3080A49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C59C4A1E-34AD-8337-8D1E-304C09700A4C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F5516EEE-8713-CFF2-68E2-36E21FEF6255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EFA44A42-D5A4-4791-4C40-99BA0D8BD92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64DED622-4DA7-B1E6-C7E2-C16256EFCAAF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" name="Graphique 7">
                <a:extLst>
                  <a:ext uri="{FF2B5EF4-FFF2-40B4-BE49-F238E27FC236}">
                    <a16:creationId xmlns:a16="http://schemas.microsoft.com/office/drawing/2014/main" id="{22B6A533-D671-C826-2F37-FF501ADF9A57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090314EA-8C80-9CE0-CF90-1773ABE6EC82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C1AB655C-1A5F-AF2C-3BC5-CFC26CC360D6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F12E9F28-761D-5B44-4F62-0B50311ED759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5C2FF85F-6D7B-04FC-8B54-96DBAD845BD8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616140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0F4508D-4C49-8E29-B0EF-72906D836342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D2CDE51-3891-BC90-1C83-8146456ECF3F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EC7E7FB-34B4-349B-20E9-B7E5D1AA341D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bg1"/>
            </a:solidFill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627CED70-5DE2-0FE2-8A81-FF66874C8D14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13" name="Forme libre 12">
                  <a:extLst>
                    <a:ext uri="{FF2B5EF4-FFF2-40B4-BE49-F238E27FC236}">
                      <a16:creationId xmlns:a16="http://schemas.microsoft.com/office/drawing/2014/main" id="{EA172516-BBFA-BB53-EBD4-D5330126F0A6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ADE3908D-8B79-AE52-9197-FF4FDBF880A9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7" name="Forme libre 36">
                  <a:extLst>
                    <a:ext uri="{FF2B5EF4-FFF2-40B4-BE49-F238E27FC236}">
                      <a16:creationId xmlns:a16="http://schemas.microsoft.com/office/drawing/2014/main" id="{92BEAE7A-B641-4431-AC8F-4F6D99149940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8" name="Forme libre 37">
                  <a:extLst>
                    <a:ext uri="{FF2B5EF4-FFF2-40B4-BE49-F238E27FC236}">
                      <a16:creationId xmlns:a16="http://schemas.microsoft.com/office/drawing/2014/main" id="{EC6A61BB-3199-3EE7-D758-F8F1C7D05EF8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D4DD3D55-28DC-1BC6-D6A6-D841A82C117D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3419895D-2893-DD15-54E0-229E6BD88B72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856C558C-9F82-3662-56FA-0B7491633745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FB6542EB-F59F-0A09-7BA9-D67BDDB37D70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575A58A7-ACE6-66BA-9A9F-0EE302621D77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6856BD3C-AEE8-85EB-909E-F33059647369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922CC57F-09E6-E3CA-C00D-D00EB0CB7B73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" name="Forme libre 1">
              <a:extLst>
                <a:ext uri="{FF2B5EF4-FFF2-40B4-BE49-F238E27FC236}">
                  <a16:creationId xmlns:a16="http://schemas.microsoft.com/office/drawing/2014/main" id="{19C3BF57-75E1-AD43-00F4-586F1462A8DD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EE7BA6AB-0C0A-EBFE-3825-3BDB747BE4B1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5EEDFB0-7987-3292-694D-32059C4A50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jaune</a:t>
            </a:r>
          </a:p>
        </p:txBody>
      </p:sp>
      <p:grpSp>
        <p:nvGrpSpPr>
          <p:cNvPr id="5" name="Graphique 7">
            <a:extLst>
              <a:ext uri="{FF2B5EF4-FFF2-40B4-BE49-F238E27FC236}">
                <a16:creationId xmlns:a16="http://schemas.microsoft.com/office/drawing/2014/main" id="{FB9580F9-A349-FF68-C435-7012B822A1EB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6" name="Graphique 7">
              <a:extLst>
                <a:ext uri="{FF2B5EF4-FFF2-40B4-BE49-F238E27FC236}">
                  <a16:creationId xmlns:a16="http://schemas.microsoft.com/office/drawing/2014/main" id="{4430A48B-FE19-E8FD-9CCE-34D21E47A57D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B5D9C51F-3159-2507-67B8-CE61D47860B5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7F36C3CA-3474-84A8-EEEB-382B45C2EC10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E48E5E44-06E2-25F5-5B51-87018647A457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23E011AD-CAB6-9A30-C202-AA579A409B84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" name="Graphique 7">
              <a:extLst>
                <a:ext uri="{FF2B5EF4-FFF2-40B4-BE49-F238E27FC236}">
                  <a16:creationId xmlns:a16="http://schemas.microsoft.com/office/drawing/2014/main" id="{BD056DE9-2CA9-B094-45DF-C8EA8090734F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8" name="Graphique 7">
                <a:extLst>
                  <a:ext uri="{FF2B5EF4-FFF2-40B4-BE49-F238E27FC236}">
                    <a16:creationId xmlns:a16="http://schemas.microsoft.com/office/drawing/2014/main" id="{2D66437C-18EA-2EC2-DC1B-32656FD2CF8D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6F8FD328-7605-16F4-8F92-9958F54D29F1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8C2D92E9-25D4-B5EA-EC09-7A7C25156B1A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5BFCAAB6-9EFE-0BE2-3B6D-BE214BB932C4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A9F4A955-DAE3-2BB1-B6DC-BBD1452D9F5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AB3C3EB7-C99E-C834-7266-F1759948DB13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457C121D-6106-CDA4-CB05-FF257F6CE73F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6F8B5D26-0F54-0ACC-8D7C-3955ED462D1F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59DF4A55-487B-1670-B543-3416990D7595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3F09C8BF-B308-3186-43E9-46053AB7CE39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6EC82431-A47D-2AF6-EB41-0D1BB510C069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5" name="Graphique 7">
                <a:extLst>
                  <a:ext uri="{FF2B5EF4-FFF2-40B4-BE49-F238E27FC236}">
                    <a16:creationId xmlns:a16="http://schemas.microsoft.com/office/drawing/2014/main" id="{4E9281D9-B116-F9C4-217E-FCD2E2C2D32A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2535E0CC-6339-2CF1-2697-ECEE1E1456CE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A7375D25-B6D0-E956-942A-4B5F5C77D80C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C2A03FEF-AF16-5AF8-8AE6-30C75ADEF140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0BCC071F-FDB1-7814-0FEF-2101820E7DFE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4970940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>
            <a:extLst>
              <a:ext uri="{FF2B5EF4-FFF2-40B4-BE49-F238E27FC236}">
                <a16:creationId xmlns:a16="http://schemas.microsoft.com/office/drawing/2014/main" id="{4248A2F9-9FB9-204B-1E32-267A6C3E0245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2DC5E17E-B406-EB2D-B672-9E43E9B87221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B381B29-94CB-623A-DF20-EFE31EE7A6EC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accent1"/>
            </a:solidFill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DF365320-269C-CF69-9724-47A979C718C3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94452B44-60E9-2A59-4645-EBE1E6689E5A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ABB010B2-E51F-A436-A8EB-F6015C446182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087C57D4-49D5-40C4-F936-A49AE47930BE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6A978308-EA31-CC24-D6F7-1D933A1104D9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83544268-03D2-1059-2A5E-0229FB3463C2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099670F3-694F-D69C-659A-FFAEEACB050A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A986A1A3-50B4-CEB2-E069-7E34052F6C4D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FFC4FDC0-8167-B771-1595-A73593E059CB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9366BB2F-6C78-F079-EAEC-1570E8443D3D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27B8D46E-FBEC-B06E-5D98-C2F7EC6BFA51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51CE9006-2E92-DABC-950F-C8161187D28F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B31EE6E8-A1BA-B220-6482-878C4F597F16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2AFB4757-A766-0F01-19DB-41C163AB8130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1204161A-AEED-4A58-0FFD-2F7BD6699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bleu</a:t>
            </a:r>
          </a:p>
        </p:txBody>
      </p:sp>
      <p:grpSp>
        <p:nvGrpSpPr>
          <p:cNvPr id="37" name="Graphique 7">
            <a:extLst>
              <a:ext uri="{FF2B5EF4-FFF2-40B4-BE49-F238E27FC236}">
                <a16:creationId xmlns:a16="http://schemas.microsoft.com/office/drawing/2014/main" id="{179B5080-0213-D22D-D2D3-8D9DBB05DF82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8" name="Graphique 7">
              <a:extLst>
                <a:ext uri="{FF2B5EF4-FFF2-40B4-BE49-F238E27FC236}">
                  <a16:creationId xmlns:a16="http://schemas.microsoft.com/office/drawing/2014/main" id="{F7B65C68-89E7-2DDB-6A20-C90F2AFF0D81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179797E7-B7E0-4F14-22C1-5BEABF035EC2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1024FD29-8E92-D466-6EDD-37EEDC77B8FD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CD9A9DF3-3ED9-28DC-65B4-3C3190D6137A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49A8B4DE-F34C-4AF5-0A50-26D37D912DDC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9" name="Graphique 7">
              <a:extLst>
                <a:ext uri="{FF2B5EF4-FFF2-40B4-BE49-F238E27FC236}">
                  <a16:creationId xmlns:a16="http://schemas.microsoft.com/office/drawing/2014/main" id="{C086B3BA-BAF0-2048-6D06-F54A5CA48F5B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0" name="Graphique 7">
                <a:extLst>
                  <a:ext uri="{FF2B5EF4-FFF2-40B4-BE49-F238E27FC236}">
                    <a16:creationId xmlns:a16="http://schemas.microsoft.com/office/drawing/2014/main" id="{F2E4ACBD-6BDC-E74A-CC8B-9DC8C1A6EC0A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4CD1C61C-E6B8-C651-F146-B159631CA735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364A6139-0047-1612-88D4-77AFD92EEBFB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489ADC66-4578-1C38-81F3-9261420985FA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C6FC62C5-1417-79A2-A528-F07B80EF2BA1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F436077E-EBFD-64A8-DFDB-6BFFD9914F3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6" name="Forme libre 65">
                  <a:extLst>
                    <a:ext uri="{FF2B5EF4-FFF2-40B4-BE49-F238E27FC236}">
                      <a16:creationId xmlns:a16="http://schemas.microsoft.com/office/drawing/2014/main" id="{F9229EC9-4F8D-F32A-3659-3F1DE2E01899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7" name="Forme libre 66">
                  <a:extLst>
                    <a:ext uri="{FF2B5EF4-FFF2-40B4-BE49-F238E27FC236}">
                      <a16:creationId xmlns:a16="http://schemas.microsoft.com/office/drawing/2014/main" id="{ED0B5775-3B12-271A-AF2C-2EC8EF18CECF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8" name="Forme libre 67">
                  <a:extLst>
                    <a:ext uri="{FF2B5EF4-FFF2-40B4-BE49-F238E27FC236}">
                      <a16:creationId xmlns:a16="http://schemas.microsoft.com/office/drawing/2014/main" id="{F766BFB8-EB3A-A7C7-4371-32FF6F9AB53A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2" name="Forme libre 71">
                  <a:extLst>
                    <a:ext uri="{FF2B5EF4-FFF2-40B4-BE49-F238E27FC236}">
                      <a16:creationId xmlns:a16="http://schemas.microsoft.com/office/drawing/2014/main" id="{ABCA86BC-C4D1-DB0E-0706-CEF5315A148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3" name="Forme libre 72">
                  <a:extLst>
                    <a:ext uri="{FF2B5EF4-FFF2-40B4-BE49-F238E27FC236}">
                      <a16:creationId xmlns:a16="http://schemas.microsoft.com/office/drawing/2014/main" id="{A0F38FC8-33BB-D12D-4F19-D7CD99BE6C8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" name="Graphique 7">
                <a:extLst>
                  <a:ext uri="{FF2B5EF4-FFF2-40B4-BE49-F238E27FC236}">
                    <a16:creationId xmlns:a16="http://schemas.microsoft.com/office/drawing/2014/main" id="{D83ABC0F-B228-F232-CE3F-B1D403E7A39C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B272892E-03DF-ADF1-2A2B-91DA6363E7E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BD644F84-1CE3-D007-C822-0E6B5124260F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7BBD142F-E6AA-E205-95F4-313B4972C38F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3E37905C-FDA9-7E98-68CA-47538FB26C6F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953653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BC0C68-D885-7209-A404-29C9B023D9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58E344C-4AE6-3174-A2F6-D42A61959030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E278A1C-EBB8-941C-2E23-D47246285CF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A837D66D-93B3-56C7-F1DF-60730A6FE683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5F893DD-8176-BAC2-25C5-C67D7008AC55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8A43928-75CB-1DE7-C4F2-64C792E23DCE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084E82D4-543F-60A9-30BE-E1B15ADC2729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C1ACDAAE-CAF5-7B09-2DB7-FA998692FC50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8D21C36-A632-4EE3-9289-A7707C7E662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CE31E707-85E0-FF96-E57B-3488B61F5E31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3CF6FDF0-53AC-0580-4A48-41AC53656FD0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97C5EF13-CFD7-4919-A764-A284DF945F55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D6D0D2F9-22E3-5CEF-5D91-1582E7D6225F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98D3FE8E-B733-9C0D-3F31-8EC9D526A82F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275722B9-8632-74B3-E035-45A03E3EF56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F93937BC-0C65-3DCD-B901-BC12843BB22C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97821763-201E-4438-6FE7-50AD3CF379DD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72084D0F-AEEF-155F-E0D2-63BF64246AB8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7DB88762-1A36-BF70-FC3C-62D52AAC0691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2A8A8BC5-D620-2F35-0A1C-3262891A84D7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9BB74F54-EB7E-9B8F-3F49-91CED5A4C832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7CD325B6-07BC-97CB-DC1B-39767E16CF20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FF796EDD-54CA-50EB-93A4-2925D402D80B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82F75BD1-696E-ECE3-E747-4FFC8CE194FB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FB63E31C-5AFF-1224-4E7C-5FC8990A42A6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CC30A300-F389-0D35-C502-2A0B163AD0E3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6C8D3BA5-8E1F-22A4-8978-A78CC600BD64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D1656196-A7C8-D75D-BF2B-7D7D842B0CFF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B8E2A0BB-5764-0891-7BEB-0AA7CCE56332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86695728-2DE1-3375-75B1-37AFFBDBF3E7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F8AC3B41-9681-E630-1CB5-581616D571AE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D6C133B2-69E4-C69F-F8FD-50CFE5576CE8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E14BE8AF-3E7E-6614-50B8-8968BDAFA13E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E451BFFC-A5E3-8474-7DB1-DE90A6483750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F7028B01-BE49-2AEE-F208-F4704B87F91E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3332596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 98">
            <a:extLst>
              <a:ext uri="{FF2B5EF4-FFF2-40B4-BE49-F238E27FC236}">
                <a16:creationId xmlns:a16="http://schemas.microsoft.com/office/drawing/2014/main" id="{2BC49A36-9983-F142-D015-BAB8DB05130A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16013886-DB99-CAEA-FD1F-1FC1B3F1E718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EC97F316-3CD6-FCFD-810B-4EA6774673D1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bg2"/>
            </a:solidFill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C2178DAD-E00D-D4F9-E461-B189EC0E2D16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87" name="Forme libre 86">
                  <a:extLst>
                    <a:ext uri="{FF2B5EF4-FFF2-40B4-BE49-F238E27FC236}">
                      <a16:creationId xmlns:a16="http://schemas.microsoft.com/office/drawing/2014/main" id="{8B4376A0-E527-A4C2-1368-A911CC846F60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 87">
                  <a:extLst>
                    <a:ext uri="{FF2B5EF4-FFF2-40B4-BE49-F238E27FC236}">
                      <a16:creationId xmlns:a16="http://schemas.microsoft.com/office/drawing/2014/main" id="{2492C0A2-A45A-7B65-69B3-BCFF1173B2AF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 88">
                  <a:extLst>
                    <a:ext uri="{FF2B5EF4-FFF2-40B4-BE49-F238E27FC236}">
                      <a16:creationId xmlns:a16="http://schemas.microsoft.com/office/drawing/2014/main" id="{1F12E3CF-3FDB-49FA-4310-3E6C4877EF60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 89">
                  <a:extLst>
                    <a:ext uri="{FF2B5EF4-FFF2-40B4-BE49-F238E27FC236}">
                      <a16:creationId xmlns:a16="http://schemas.microsoft.com/office/drawing/2014/main" id="{D2238C7D-F6AE-6E5B-3CBF-9339BF40C389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1458A382-97A4-E891-7395-85403EE11C53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2" name="Forme libre 91">
                  <a:extLst>
                    <a:ext uri="{FF2B5EF4-FFF2-40B4-BE49-F238E27FC236}">
                      <a16:creationId xmlns:a16="http://schemas.microsoft.com/office/drawing/2014/main" id="{B8481B7C-FE94-0806-72A2-FD35870487C6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3" name="Forme libre 92">
                  <a:extLst>
                    <a:ext uri="{FF2B5EF4-FFF2-40B4-BE49-F238E27FC236}">
                      <a16:creationId xmlns:a16="http://schemas.microsoft.com/office/drawing/2014/main" id="{67EC6952-3DC2-246B-D3BC-5962BF9725FA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4" name="Forme libre 93">
                  <a:extLst>
                    <a:ext uri="{FF2B5EF4-FFF2-40B4-BE49-F238E27FC236}">
                      <a16:creationId xmlns:a16="http://schemas.microsoft.com/office/drawing/2014/main" id="{9A787EDE-8A55-04E8-91BD-0CE72DC16400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5" name="Forme libre 94">
                  <a:extLst>
                    <a:ext uri="{FF2B5EF4-FFF2-40B4-BE49-F238E27FC236}">
                      <a16:creationId xmlns:a16="http://schemas.microsoft.com/office/drawing/2014/main" id="{7D2FC9F5-8448-CC9D-536F-35B892DC7BBC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6" name="Forme libre 95">
                  <a:extLst>
                    <a:ext uri="{FF2B5EF4-FFF2-40B4-BE49-F238E27FC236}">
                      <a16:creationId xmlns:a16="http://schemas.microsoft.com/office/drawing/2014/main" id="{DCDF837D-1011-2712-6A51-B797DD5D2CE3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Forme libre 85">
                <a:extLst>
                  <a:ext uri="{FF2B5EF4-FFF2-40B4-BE49-F238E27FC236}">
                    <a16:creationId xmlns:a16="http://schemas.microsoft.com/office/drawing/2014/main" id="{FC915ECB-FFFF-FB20-DF40-A38433022E48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43F38CF7-BF96-E331-E93D-4152CCEE15C1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9DB21051-B1BB-A2EA-2645-E22352D63A9D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CCA3EABF-378A-E7F7-917A-02B6E69810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orange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F5370E00-7C15-8F50-B2F1-5544599F0C69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7201A261-809F-6AA2-08C3-0FC28A4726A2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2A392AA5-9C46-C04B-8F4A-244723DA5C92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97CFB0C9-FD7F-2EB2-778B-182E20321428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10B33701-0BBD-DB2D-67E9-0EA0C63824EB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37FE3D69-BD5E-AD77-BD39-ABA15CBB333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F721E3E7-4930-F195-12B4-A52DC939E4AC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AEF62350-FEDF-178E-3E67-C2D4A4A4973E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90ED381C-AD91-D8B1-86B8-EE199A6852A4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F5486F2E-B187-A2B2-D37C-80C1A8C1FEF2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0C13EEDC-325A-DB59-E84E-7DAE8B4C1EC8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88C160F8-1A40-BA21-28C0-402525C94578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333C4BBC-C56B-64FB-8916-10FC19166175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2E2F6C26-16BB-C594-CBFB-EF77D08492BA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DA067DE9-CA5B-5328-3750-30ACDFE1D575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ED292D3D-9EE1-50E2-5926-30D44F238378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365872A3-AAA4-1DD0-C1FB-61057FA04BC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951F4E7A-6A2A-5E76-8534-325BB7829D3F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1071DD7D-4092-DD39-4840-CBCB66CE757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464F61FD-6E86-E973-6F90-B46E6C20F803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769EB82C-E998-682D-C248-A02E5CFD531C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7CB04A72-D682-977A-61BF-15D21575A3FD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7DEEE24A-ACF4-B4BF-8FE3-57FEE49CC236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35617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GR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 98">
            <a:extLst>
              <a:ext uri="{FF2B5EF4-FFF2-40B4-BE49-F238E27FC236}">
                <a16:creationId xmlns:a16="http://schemas.microsoft.com/office/drawing/2014/main" id="{6A2D25A7-F96B-3674-4315-776855134B0B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5C882508-98D7-8A2D-A858-2290F8D473AC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C9AFA481-7193-53DB-CD1C-4EAD2BD5C440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tx2"/>
            </a:solidFill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71EF157A-1D28-A9C3-E016-67DD30CA0686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87" name="Forme libre 86">
                  <a:extLst>
                    <a:ext uri="{FF2B5EF4-FFF2-40B4-BE49-F238E27FC236}">
                      <a16:creationId xmlns:a16="http://schemas.microsoft.com/office/drawing/2014/main" id="{D93725D2-161F-D08E-C874-58F86222F511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 87">
                  <a:extLst>
                    <a:ext uri="{FF2B5EF4-FFF2-40B4-BE49-F238E27FC236}">
                      <a16:creationId xmlns:a16="http://schemas.microsoft.com/office/drawing/2014/main" id="{709AD0C6-D43A-2422-A29A-87E78053C681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 88">
                  <a:extLst>
                    <a:ext uri="{FF2B5EF4-FFF2-40B4-BE49-F238E27FC236}">
                      <a16:creationId xmlns:a16="http://schemas.microsoft.com/office/drawing/2014/main" id="{E7CC5771-24DD-0760-EC5E-51AC8539EDF9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 89">
                  <a:extLst>
                    <a:ext uri="{FF2B5EF4-FFF2-40B4-BE49-F238E27FC236}">
                      <a16:creationId xmlns:a16="http://schemas.microsoft.com/office/drawing/2014/main" id="{3B135CEB-F84C-9733-67BA-3A1D2F7894FF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7D3A0028-0C4C-54D7-F9EC-07E16C86808D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2" name="Forme libre 91">
                  <a:extLst>
                    <a:ext uri="{FF2B5EF4-FFF2-40B4-BE49-F238E27FC236}">
                      <a16:creationId xmlns:a16="http://schemas.microsoft.com/office/drawing/2014/main" id="{B0A81A81-4DCA-8088-CF3A-4FAA178AB9BE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3" name="Forme libre 92">
                  <a:extLst>
                    <a:ext uri="{FF2B5EF4-FFF2-40B4-BE49-F238E27FC236}">
                      <a16:creationId xmlns:a16="http://schemas.microsoft.com/office/drawing/2014/main" id="{C0A9D1C9-B91B-DE20-78CF-D578428FC353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4" name="Forme libre 93">
                  <a:extLst>
                    <a:ext uri="{FF2B5EF4-FFF2-40B4-BE49-F238E27FC236}">
                      <a16:creationId xmlns:a16="http://schemas.microsoft.com/office/drawing/2014/main" id="{049FCE45-619E-2B30-3240-28FEF928B9BF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5" name="Forme libre 94">
                  <a:extLst>
                    <a:ext uri="{FF2B5EF4-FFF2-40B4-BE49-F238E27FC236}">
                      <a16:creationId xmlns:a16="http://schemas.microsoft.com/office/drawing/2014/main" id="{FDF4C701-6902-73E7-B96B-6BAAC35CC5E0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6" name="Forme libre 95">
                  <a:extLst>
                    <a:ext uri="{FF2B5EF4-FFF2-40B4-BE49-F238E27FC236}">
                      <a16:creationId xmlns:a16="http://schemas.microsoft.com/office/drawing/2014/main" id="{AB03252C-FCED-2AE1-1268-DCCDC42EF969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Forme libre 85">
                <a:extLst>
                  <a:ext uri="{FF2B5EF4-FFF2-40B4-BE49-F238E27FC236}">
                    <a16:creationId xmlns:a16="http://schemas.microsoft.com/office/drawing/2014/main" id="{75BA937C-67B8-2EFC-ADBF-F857865AC92D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84423E97-0EBE-9518-F56E-2816A4BC2EA7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A97D5D10-D938-28D5-9C7E-C99D2F18AF88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4073F296-2498-8C55-9754-92311392F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gris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2FA58FB7-48D0-8A58-1DAC-72F9CC9CC3F8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392FDA64-7013-5A0A-E81F-AFE858FC8287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4AB7758D-86B5-EB07-9D6D-66DB9418221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27AF4EBD-BF87-584C-E80F-0B95AA94DA59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AC1AB9B0-9A0C-1900-741E-776257DF3B95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DC93FC36-24CB-EFC9-B64F-6D4E976D1E0A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86CB7DE9-2F91-5440-BCF2-ECEF4A6D5ED8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118D707D-5E92-D13B-0EBE-91C0255EC54F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9AD162BE-A2B5-DF1D-D252-D53FBD46A316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6DA044F6-3385-E766-4952-2D7C9E07F934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E42FAE16-1576-EDB7-B40B-4D3E54C4FFEC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810AA878-7B5C-D5D1-1255-19ED56CD467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4A0E31CE-520C-1BD4-BE55-884D7291FB7D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7618B4FD-26E8-7AA0-1AC6-37E499FD9560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379F0777-C5E4-2F70-D423-3FD1AF2E802E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634434C4-A127-8EC6-525F-0D8021EF79B0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6C9B98B2-E40E-B4D3-E5AC-908A96D9874A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DF112757-F2F3-B788-9A68-7E6AC6CB55FB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3D497A5D-70AB-3446-BE21-97A65451FC82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108983FF-42A9-84A8-060B-FFCCBFC518E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551254C0-087E-AB28-F805-7EBF0DC403B2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0099EA03-0D3D-6C18-68D3-F95D73D75AEA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9D3C66F1-45C4-7A57-D1CF-14459C4A187A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7557159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ROU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e 99">
            <a:extLst>
              <a:ext uri="{FF2B5EF4-FFF2-40B4-BE49-F238E27FC236}">
                <a16:creationId xmlns:a16="http://schemas.microsoft.com/office/drawing/2014/main" id="{47F7566E-85F7-FA98-0D96-D788E47982EB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FD5D7232-4DD4-8175-81CA-AFFC2BCF8D5D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8D42DEDC-1073-CF28-72D1-D58533BC9BA3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87792" cy="1275194"/>
              <a:chOff x="9641969" y="5306018"/>
              <a:chExt cx="1287792" cy="1275194"/>
            </a:xfrm>
          </p:grpSpPr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6800C3C8-9330-5985-D7E5-18A001FB9EAE}"/>
                  </a:ext>
                </a:extLst>
              </p:cNvPr>
              <p:cNvGrpSpPr/>
              <p:nvPr userDrawn="1"/>
            </p:nvGrpSpPr>
            <p:grpSpPr>
              <a:xfrm>
                <a:off x="9641969" y="5306018"/>
                <a:ext cx="1276330" cy="1275194"/>
                <a:chOff x="5143455" y="2885789"/>
                <a:chExt cx="3733245" cy="3729916"/>
              </a:xfrm>
              <a:solidFill>
                <a:schemeClr val="accent2"/>
              </a:solidFill>
            </p:grpSpPr>
            <p:grpSp>
              <p:nvGrpSpPr>
                <p:cNvPr id="85" name="Groupe 84">
                  <a:extLst>
                    <a:ext uri="{FF2B5EF4-FFF2-40B4-BE49-F238E27FC236}">
                      <a16:creationId xmlns:a16="http://schemas.microsoft.com/office/drawing/2014/main" id="{1B528440-CA52-EB1D-0226-C02385D09E2F}"/>
                    </a:ext>
                  </a:extLst>
                </p:cNvPr>
                <p:cNvGrpSpPr/>
                <p:nvPr/>
              </p:nvGrpSpPr>
              <p:grpSpPr>
                <a:xfrm>
                  <a:off x="5143455" y="2885789"/>
                  <a:ext cx="3733245" cy="3729916"/>
                  <a:chOff x="5143455" y="2885789"/>
                  <a:chExt cx="3733245" cy="3729916"/>
                </a:xfrm>
                <a:grpFill/>
              </p:grpSpPr>
              <p:sp>
                <p:nvSpPr>
                  <p:cNvPr id="87" name="Forme libre 86">
                    <a:extLst>
                      <a:ext uri="{FF2B5EF4-FFF2-40B4-BE49-F238E27FC236}">
                        <a16:creationId xmlns:a16="http://schemas.microsoft.com/office/drawing/2014/main" id="{29F96DCB-76AA-7666-8AD5-1A29F0DC7C85}"/>
                      </a:ext>
                    </a:extLst>
                  </p:cNvPr>
                  <p:cNvSpPr/>
                  <p:nvPr/>
                </p:nvSpPr>
                <p:spPr>
                  <a:xfrm>
                    <a:off x="7298867" y="3243062"/>
                    <a:ext cx="390525" cy="389890"/>
                  </a:xfrm>
                  <a:custGeom>
                    <a:avLst/>
                    <a:gdLst>
                      <a:gd name="connsiteX0" fmla="*/ 390525 w 390525"/>
                      <a:gd name="connsiteY0" fmla="*/ 194945 h 389890"/>
                      <a:gd name="connsiteX1" fmla="*/ 195263 w 390525"/>
                      <a:gd name="connsiteY1" fmla="*/ 389890 h 389890"/>
                      <a:gd name="connsiteX2" fmla="*/ 0 w 390525"/>
                      <a:gd name="connsiteY2" fmla="*/ 194945 h 389890"/>
                      <a:gd name="connsiteX3" fmla="*/ 195263 w 390525"/>
                      <a:gd name="connsiteY3" fmla="*/ 0 h 389890"/>
                      <a:gd name="connsiteX4" fmla="*/ 390525 w 390525"/>
                      <a:gd name="connsiteY4" fmla="*/ 194945 h 389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525" h="389890">
                        <a:moveTo>
                          <a:pt x="390525" y="194945"/>
                        </a:moveTo>
                        <a:cubicBezTo>
                          <a:pt x="390525" y="302610"/>
                          <a:pt x="303103" y="389890"/>
                          <a:pt x="195263" y="389890"/>
                        </a:cubicBezTo>
                        <a:cubicBezTo>
                          <a:pt x="87422" y="389890"/>
                          <a:pt x="0" y="302610"/>
                          <a:pt x="0" y="194945"/>
                        </a:cubicBezTo>
                        <a:cubicBezTo>
                          <a:pt x="0" y="87280"/>
                          <a:pt x="87422" y="0"/>
                          <a:pt x="195263" y="0"/>
                        </a:cubicBezTo>
                        <a:cubicBezTo>
                          <a:pt x="303103" y="0"/>
                          <a:pt x="390525" y="87280"/>
                          <a:pt x="390525" y="19494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88" name="Forme libre 87">
                    <a:extLst>
                      <a:ext uri="{FF2B5EF4-FFF2-40B4-BE49-F238E27FC236}">
                        <a16:creationId xmlns:a16="http://schemas.microsoft.com/office/drawing/2014/main" id="{E5834E6D-C040-894A-B953-B53E878B8F86}"/>
                      </a:ext>
                    </a:extLst>
                  </p:cNvPr>
                  <p:cNvSpPr/>
                  <p:nvPr/>
                </p:nvSpPr>
                <p:spPr>
                  <a:xfrm>
                    <a:off x="7933608" y="3063426"/>
                    <a:ext cx="530542" cy="529679"/>
                  </a:xfrm>
                  <a:custGeom>
                    <a:avLst/>
                    <a:gdLst>
                      <a:gd name="connsiteX0" fmla="*/ 530542 w 530542"/>
                      <a:gd name="connsiteY0" fmla="*/ 264840 h 529679"/>
                      <a:gd name="connsiteX1" fmla="*/ 265271 w 530542"/>
                      <a:gd name="connsiteY1" fmla="*/ 529680 h 529679"/>
                      <a:gd name="connsiteX2" fmla="*/ 0 w 530542"/>
                      <a:gd name="connsiteY2" fmla="*/ 264840 h 529679"/>
                      <a:gd name="connsiteX3" fmla="*/ 265271 w 530542"/>
                      <a:gd name="connsiteY3" fmla="*/ 0 h 529679"/>
                      <a:gd name="connsiteX4" fmla="*/ 530542 w 530542"/>
                      <a:gd name="connsiteY4" fmla="*/ 264840 h 529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42" h="529679">
                        <a:moveTo>
                          <a:pt x="530542" y="264840"/>
                        </a:moveTo>
                        <a:cubicBezTo>
                          <a:pt x="530542" y="411107"/>
                          <a:pt x="411776" y="529680"/>
                          <a:pt x="265271" y="529680"/>
                        </a:cubicBezTo>
                        <a:cubicBezTo>
                          <a:pt x="118766" y="529680"/>
                          <a:pt x="0" y="411107"/>
                          <a:pt x="0" y="264840"/>
                        </a:cubicBezTo>
                        <a:cubicBezTo>
                          <a:pt x="0" y="118573"/>
                          <a:pt x="118766" y="0"/>
                          <a:pt x="265271" y="0"/>
                        </a:cubicBezTo>
                        <a:cubicBezTo>
                          <a:pt x="411776" y="0"/>
                          <a:pt x="530542" y="118573"/>
                          <a:pt x="530542" y="26484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89" name="Forme libre 88">
                    <a:extLst>
                      <a:ext uri="{FF2B5EF4-FFF2-40B4-BE49-F238E27FC236}">
                        <a16:creationId xmlns:a16="http://schemas.microsoft.com/office/drawing/2014/main" id="{CE4F97A3-1E40-5916-4419-FF9596FA901C}"/>
                      </a:ext>
                    </a:extLst>
                  </p:cNvPr>
                  <p:cNvSpPr/>
                  <p:nvPr/>
                </p:nvSpPr>
                <p:spPr>
                  <a:xfrm>
                    <a:off x="6766325" y="2885789"/>
                    <a:ext cx="255841" cy="255425"/>
                  </a:xfrm>
                  <a:custGeom>
                    <a:avLst/>
                    <a:gdLst>
                      <a:gd name="connsiteX0" fmla="*/ 255842 w 255841"/>
                      <a:gd name="connsiteY0" fmla="*/ 127713 h 255425"/>
                      <a:gd name="connsiteX1" fmla="*/ 127921 w 255841"/>
                      <a:gd name="connsiteY1" fmla="*/ 255425 h 255425"/>
                      <a:gd name="connsiteX2" fmla="*/ 0 w 255841"/>
                      <a:gd name="connsiteY2" fmla="*/ 127713 h 255425"/>
                      <a:gd name="connsiteX3" fmla="*/ 127921 w 255841"/>
                      <a:gd name="connsiteY3" fmla="*/ 0 h 255425"/>
                      <a:gd name="connsiteX4" fmla="*/ 255842 w 255841"/>
                      <a:gd name="connsiteY4" fmla="*/ 127713 h 25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841" h="255425">
                        <a:moveTo>
                          <a:pt x="255842" y="127713"/>
                        </a:moveTo>
                        <a:cubicBezTo>
                          <a:pt x="255842" y="198247"/>
                          <a:pt x="198569" y="255425"/>
                          <a:pt x="127921" y="255425"/>
                        </a:cubicBezTo>
                        <a:cubicBezTo>
                          <a:pt x="57272" y="255425"/>
                          <a:pt x="0" y="198247"/>
                          <a:pt x="0" y="127713"/>
                        </a:cubicBezTo>
                        <a:cubicBezTo>
                          <a:pt x="0" y="57179"/>
                          <a:pt x="57272" y="0"/>
                          <a:pt x="127921" y="0"/>
                        </a:cubicBezTo>
                        <a:cubicBezTo>
                          <a:pt x="198570" y="0"/>
                          <a:pt x="255842" y="57179"/>
                          <a:pt x="255842" y="12771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0" name="Forme libre 89">
                    <a:extLst>
                      <a:ext uri="{FF2B5EF4-FFF2-40B4-BE49-F238E27FC236}">
                        <a16:creationId xmlns:a16="http://schemas.microsoft.com/office/drawing/2014/main" id="{668419BA-BD17-BDEF-8B99-FEFA3D904EB6}"/>
                      </a:ext>
                    </a:extLst>
                  </p:cNvPr>
                  <p:cNvSpPr/>
                  <p:nvPr/>
                </p:nvSpPr>
                <p:spPr>
                  <a:xfrm>
                    <a:off x="6302648" y="3330359"/>
                    <a:ext cx="208978" cy="208638"/>
                  </a:xfrm>
                  <a:custGeom>
                    <a:avLst/>
                    <a:gdLst>
                      <a:gd name="connsiteX0" fmla="*/ 208978 w 208978"/>
                      <a:gd name="connsiteY0" fmla="*/ 104319 h 208638"/>
                      <a:gd name="connsiteX1" fmla="*/ 104489 w 208978"/>
                      <a:gd name="connsiteY1" fmla="*/ 208639 h 208638"/>
                      <a:gd name="connsiteX2" fmla="*/ 0 w 208978"/>
                      <a:gd name="connsiteY2" fmla="*/ 104319 h 208638"/>
                      <a:gd name="connsiteX3" fmla="*/ 104489 w 208978"/>
                      <a:gd name="connsiteY3" fmla="*/ 0 h 208638"/>
                      <a:gd name="connsiteX4" fmla="*/ 208978 w 208978"/>
                      <a:gd name="connsiteY4" fmla="*/ 104319 h 208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8978" h="208638">
                        <a:moveTo>
                          <a:pt x="208978" y="104319"/>
                        </a:moveTo>
                        <a:cubicBezTo>
                          <a:pt x="208978" y="161933"/>
                          <a:pt x="162197" y="208639"/>
                          <a:pt x="104489" y="208639"/>
                        </a:cubicBezTo>
                        <a:cubicBezTo>
                          <a:pt x="46781" y="208639"/>
                          <a:pt x="0" y="161933"/>
                          <a:pt x="0" y="104319"/>
                        </a:cubicBezTo>
                        <a:cubicBezTo>
                          <a:pt x="0" y="46705"/>
                          <a:pt x="46781" y="0"/>
                          <a:pt x="104489" y="0"/>
                        </a:cubicBezTo>
                        <a:cubicBezTo>
                          <a:pt x="162197" y="0"/>
                          <a:pt x="208978" y="46705"/>
                          <a:pt x="208978" y="10431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1" name="Forme libre 90">
                    <a:extLst>
                      <a:ext uri="{FF2B5EF4-FFF2-40B4-BE49-F238E27FC236}">
                        <a16:creationId xmlns:a16="http://schemas.microsoft.com/office/drawing/2014/main" id="{6DD799BA-E30F-652E-9408-950AED3EEB16}"/>
                      </a:ext>
                    </a:extLst>
                  </p:cNvPr>
                  <p:cNvSpPr/>
                  <p:nvPr/>
                </p:nvSpPr>
                <p:spPr>
                  <a:xfrm>
                    <a:off x="7631671" y="2942276"/>
                    <a:ext cx="140208" cy="139980"/>
                  </a:xfrm>
                  <a:custGeom>
                    <a:avLst/>
                    <a:gdLst>
                      <a:gd name="connsiteX0" fmla="*/ 140208 w 140208"/>
                      <a:gd name="connsiteY0" fmla="*/ 69990 h 139980"/>
                      <a:gd name="connsiteX1" fmla="*/ 70104 w 140208"/>
                      <a:gd name="connsiteY1" fmla="*/ 139980 h 139980"/>
                      <a:gd name="connsiteX2" fmla="*/ 0 w 140208"/>
                      <a:gd name="connsiteY2" fmla="*/ 69990 h 139980"/>
                      <a:gd name="connsiteX3" fmla="*/ 70104 w 140208"/>
                      <a:gd name="connsiteY3" fmla="*/ 0 h 139980"/>
                      <a:gd name="connsiteX4" fmla="*/ 140208 w 140208"/>
                      <a:gd name="connsiteY4" fmla="*/ 69990 h 13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08" h="139980">
                        <a:moveTo>
                          <a:pt x="140208" y="69990"/>
                        </a:moveTo>
                        <a:cubicBezTo>
                          <a:pt x="140208" y="108644"/>
                          <a:pt x="108821" y="139980"/>
                          <a:pt x="70104" y="139980"/>
                        </a:cubicBezTo>
                        <a:cubicBezTo>
                          <a:pt x="31387" y="139980"/>
                          <a:pt x="0" y="108644"/>
                          <a:pt x="0" y="69990"/>
                        </a:cubicBezTo>
                        <a:cubicBezTo>
                          <a:pt x="0" y="31336"/>
                          <a:pt x="31387" y="0"/>
                          <a:pt x="70104" y="0"/>
                        </a:cubicBezTo>
                        <a:cubicBezTo>
                          <a:pt x="108822" y="0"/>
                          <a:pt x="140208" y="31336"/>
                          <a:pt x="140208" y="6999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2" name="Forme libre 91">
                    <a:extLst>
                      <a:ext uri="{FF2B5EF4-FFF2-40B4-BE49-F238E27FC236}">
                        <a16:creationId xmlns:a16="http://schemas.microsoft.com/office/drawing/2014/main" id="{2FD6A35A-9FC7-7BD5-4EC7-13B02836A40B}"/>
                      </a:ext>
                    </a:extLst>
                  </p:cNvPr>
                  <p:cNvSpPr/>
                  <p:nvPr/>
                </p:nvSpPr>
                <p:spPr>
                  <a:xfrm>
                    <a:off x="7041692" y="3302781"/>
                    <a:ext cx="90487" cy="90340"/>
                  </a:xfrm>
                  <a:custGeom>
                    <a:avLst/>
                    <a:gdLst>
                      <a:gd name="connsiteX0" fmla="*/ 90488 w 90487"/>
                      <a:gd name="connsiteY0" fmla="*/ 45170 h 90340"/>
                      <a:gd name="connsiteX1" fmla="*/ 45244 w 90487"/>
                      <a:gd name="connsiteY1" fmla="*/ 90340 h 90340"/>
                      <a:gd name="connsiteX2" fmla="*/ 0 w 90487"/>
                      <a:gd name="connsiteY2" fmla="*/ 45170 h 90340"/>
                      <a:gd name="connsiteX3" fmla="*/ 45244 w 90487"/>
                      <a:gd name="connsiteY3" fmla="*/ 0 h 90340"/>
                      <a:gd name="connsiteX4" fmla="*/ 90488 w 90487"/>
                      <a:gd name="connsiteY4" fmla="*/ 45170 h 90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487" h="90340">
                        <a:moveTo>
                          <a:pt x="90488" y="45170"/>
                        </a:moveTo>
                        <a:cubicBezTo>
                          <a:pt x="90488" y="70117"/>
                          <a:pt x="70231" y="90340"/>
                          <a:pt x="45244" y="90340"/>
                        </a:cubicBezTo>
                        <a:cubicBezTo>
                          <a:pt x="20256" y="90340"/>
                          <a:pt x="0" y="70117"/>
                          <a:pt x="0" y="45170"/>
                        </a:cubicBezTo>
                        <a:cubicBezTo>
                          <a:pt x="0" y="20223"/>
                          <a:pt x="20256" y="0"/>
                          <a:pt x="45244" y="0"/>
                        </a:cubicBezTo>
                        <a:cubicBezTo>
                          <a:pt x="70231" y="0"/>
                          <a:pt x="90488" y="20223"/>
                          <a:pt x="90488" y="4517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3" name="Forme libre 92">
                    <a:extLst>
                      <a:ext uri="{FF2B5EF4-FFF2-40B4-BE49-F238E27FC236}">
                        <a16:creationId xmlns:a16="http://schemas.microsoft.com/office/drawing/2014/main" id="{218C94F2-611F-A380-A14F-8A6694874B41}"/>
                      </a:ext>
                    </a:extLst>
                  </p:cNvPr>
                  <p:cNvSpPr/>
                  <p:nvPr/>
                </p:nvSpPr>
                <p:spPr>
                  <a:xfrm>
                    <a:off x="7357160" y="4158637"/>
                    <a:ext cx="444436" cy="443713"/>
                  </a:xfrm>
                  <a:custGeom>
                    <a:avLst/>
                    <a:gdLst>
                      <a:gd name="connsiteX0" fmla="*/ 444437 w 444436"/>
                      <a:gd name="connsiteY0" fmla="*/ 221857 h 443713"/>
                      <a:gd name="connsiteX1" fmla="*/ 222218 w 444436"/>
                      <a:gd name="connsiteY1" fmla="*/ 443714 h 443713"/>
                      <a:gd name="connsiteX2" fmla="*/ 0 w 444436"/>
                      <a:gd name="connsiteY2" fmla="*/ 221857 h 443713"/>
                      <a:gd name="connsiteX3" fmla="*/ 222218 w 444436"/>
                      <a:gd name="connsiteY3" fmla="*/ 0 h 443713"/>
                      <a:gd name="connsiteX4" fmla="*/ 444437 w 444436"/>
                      <a:gd name="connsiteY4" fmla="*/ 221857 h 443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436" h="443713">
                        <a:moveTo>
                          <a:pt x="444437" y="221857"/>
                        </a:moveTo>
                        <a:cubicBezTo>
                          <a:pt x="444437" y="344385"/>
                          <a:pt x="344946" y="443714"/>
                          <a:pt x="222218" y="443714"/>
                        </a:cubicBezTo>
                        <a:cubicBezTo>
                          <a:pt x="99491" y="443714"/>
                          <a:pt x="0" y="344385"/>
                          <a:pt x="0" y="221857"/>
                        </a:cubicBezTo>
                        <a:cubicBezTo>
                          <a:pt x="0" y="99329"/>
                          <a:pt x="99491" y="0"/>
                          <a:pt x="222218" y="0"/>
                        </a:cubicBezTo>
                        <a:cubicBezTo>
                          <a:pt x="344946" y="0"/>
                          <a:pt x="444437" y="99329"/>
                          <a:pt x="444437" y="22185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4" name="Forme libre 93">
                    <a:extLst>
                      <a:ext uri="{FF2B5EF4-FFF2-40B4-BE49-F238E27FC236}">
                        <a16:creationId xmlns:a16="http://schemas.microsoft.com/office/drawing/2014/main" id="{D96A4081-9079-16BC-71E0-9279CE9245D2}"/>
                      </a:ext>
                    </a:extLst>
                  </p:cNvPr>
                  <p:cNvSpPr/>
                  <p:nvPr/>
                </p:nvSpPr>
                <p:spPr>
                  <a:xfrm>
                    <a:off x="8736491" y="3833994"/>
                    <a:ext cx="140209" cy="139978"/>
                  </a:xfrm>
                  <a:custGeom>
                    <a:avLst/>
                    <a:gdLst>
                      <a:gd name="connsiteX0" fmla="*/ 140208 w 140208"/>
                      <a:gd name="connsiteY0" fmla="*/ 69990 h 139980"/>
                      <a:gd name="connsiteX1" fmla="*/ 70104 w 140208"/>
                      <a:gd name="connsiteY1" fmla="*/ 139980 h 139980"/>
                      <a:gd name="connsiteX2" fmla="*/ 0 w 140208"/>
                      <a:gd name="connsiteY2" fmla="*/ 69990 h 139980"/>
                      <a:gd name="connsiteX3" fmla="*/ 70104 w 140208"/>
                      <a:gd name="connsiteY3" fmla="*/ 0 h 139980"/>
                      <a:gd name="connsiteX4" fmla="*/ 140208 w 140208"/>
                      <a:gd name="connsiteY4" fmla="*/ 69990 h 13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08" h="139980">
                        <a:moveTo>
                          <a:pt x="140208" y="69990"/>
                        </a:moveTo>
                        <a:cubicBezTo>
                          <a:pt x="140208" y="108644"/>
                          <a:pt x="108821" y="139980"/>
                          <a:pt x="70104" y="139980"/>
                        </a:cubicBezTo>
                        <a:cubicBezTo>
                          <a:pt x="31387" y="139980"/>
                          <a:pt x="0" y="108644"/>
                          <a:pt x="0" y="69990"/>
                        </a:cubicBezTo>
                        <a:cubicBezTo>
                          <a:pt x="0" y="31336"/>
                          <a:pt x="31387" y="0"/>
                          <a:pt x="70104" y="0"/>
                        </a:cubicBezTo>
                        <a:cubicBezTo>
                          <a:pt x="108822" y="0"/>
                          <a:pt x="140208" y="31336"/>
                          <a:pt x="140208" y="6999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5" name="Forme libre 94">
                    <a:extLst>
                      <a:ext uri="{FF2B5EF4-FFF2-40B4-BE49-F238E27FC236}">
                        <a16:creationId xmlns:a16="http://schemas.microsoft.com/office/drawing/2014/main" id="{0F5D92D2-17EC-192A-5E12-DDBC154AABBE}"/>
                      </a:ext>
                    </a:extLst>
                  </p:cNvPr>
                  <p:cNvSpPr/>
                  <p:nvPr/>
                </p:nvSpPr>
                <p:spPr>
                  <a:xfrm>
                    <a:off x="5143455" y="3710063"/>
                    <a:ext cx="2916364" cy="2905642"/>
                  </a:xfrm>
                  <a:custGeom>
                    <a:avLst/>
                    <a:gdLst>
                      <a:gd name="connsiteX0" fmla="*/ 2702814 w 2916364"/>
                      <a:gd name="connsiteY0" fmla="*/ 945827 h 2905642"/>
                      <a:gd name="connsiteX1" fmla="*/ 2459260 w 2916364"/>
                      <a:gd name="connsiteY1" fmla="*/ 1053285 h 2905642"/>
                      <a:gd name="connsiteX2" fmla="*/ 2218658 w 2916364"/>
                      <a:gd name="connsiteY2" fmla="*/ 986718 h 2905642"/>
                      <a:gd name="connsiteX3" fmla="*/ 2076355 w 2916364"/>
                      <a:gd name="connsiteY3" fmla="*/ 534446 h 2905642"/>
                      <a:gd name="connsiteX4" fmla="*/ 2076545 w 2916364"/>
                      <a:gd name="connsiteY4" fmla="*/ 534065 h 2905642"/>
                      <a:gd name="connsiteX5" fmla="*/ 2102644 w 2916364"/>
                      <a:gd name="connsiteY5" fmla="*/ 404831 h 2905642"/>
                      <a:gd name="connsiteX6" fmla="*/ 1932146 w 2916364"/>
                      <a:gd name="connsiteY6" fmla="*/ 68955 h 2905642"/>
                      <a:gd name="connsiteX7" fmla="*/ 1384840 w 2916364"/>
                      <a:gd name="connsiteY7" fmla="*/ 170707 h 2905642"/>
                      <a:gd name="connsiteX8" fmla="*/ 1316165 w 2916364"/>
                      <a:gd name="connsiteY8" fmla="*/ 382579 h 2905642"/>
                      <a:gd name="connsiteX9" fmla="*/ 0 w 2916364"/>
                      <a:gd name="connsiteY9" fmla="*/ 1652384 h 2905642"/>
                      <a:gd name="connsiteX10" fmla="*/ 1460849 w 2916364"/>
                      <a:gd name="connsiteY10" fmla="*/ 2905642 h 2905642"/>
                      <a:gd name="connsiteX11" fmla="*/ 2916365 w 2916364"/>
                      <a:gd name="connsiteY11" fmla="*/ 1652384 h 2905642"/>
                      <a:gd name="connsiteX12" fmla="*/ 2702814 w 2916364"/>
                      <a:gd name="connsiteY12" fmla="*/ 945827 h 2905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16364" h="2905642">
                        <a:moveTo>
                          <a:pt x="2702814" y="945827"/>
                        </a:moveTo>
                        <a:cubicBezTo>
                          <a:pt x="2637663" y="1009065"/>
                          <a:pt x="2552319" y="1047579"/>
                          <a:pt x="2459260" y="1053285"/>
                        </a:cubicBezTo>
                        <a:cubicBezTo>
                          <a:pt x="2374392" y="1058515"/>
                          <a:pt x="2288953" y="1034836"/>
                          <a:pt x="2218658" y="986718"/>
                        </a:cubicBezTo>
                        <a:cubicBezTo>
                          <a:pt x="2069783" y="884776"/>
                          <a:pt x="2014919" y="696012"/>
                          <a:pt x="2076355" y="534446"/>
                        </a:cubicBezTo>
                        <a:cubicBezTo>
                          <a:pt x="2076069" y="534350"/>
                          <a:pt x="2076736" y="534160"/>
                          <a:pt x="2076545" y="534065"/>
                        </a:cubicBezTo>
                        <a:cubicBezTo>
                          <a:pt x="2090357" y="496312"/>
                          <a:pt x="2100834" y="451237"/>
                          <a:pt x="2102644" y="404831"/>
                        </a:cubicBezTo>
                        <a:cubicBezTo>
                          <a:pt x="2107692" y="275787"/>
                          <a:pt x="2046732" y="147408"/>
                          <a:pt x="1932146" y="68955"/>
                        </a:cubicBezTo>
                        <a:cubicBezTo>
                          <a:pt x="1752886" y="-53813"/>
                          <a:pt x="1507903" y="-8262"/>
                          <a:pt x="1384840" y="170707"/>
                        </a:cubicBezTo>
                        <a:cubicBezTo>
                          <a:pt x="1340263" y="235657"/>
                          <a:pt x="1318070" y="309260"/>
                          <a:pt x="1316165" y="382579"/>
                        </a:cubicBezTo>
                        <a:cubicBezTo>
                          <a:pt x="558260" y="435832"/>
                          <a:pt x="0" y="923860"/>
                          <a:pt x="0" y="1652384"/>
                        </a:cubicBezTo>
                        <a:cubicBezTo>
                          <a:pt x="0" y="2441103"/>
                          <a:pt x="643890" y="2905642"/>
                          <a:pt x="1460849" y="2905642"/>
                        </a:cubicBezTo>
                        <a:cubicBezTo>
                          <a:pt x="2288667" y="2905642"/>
                          <a:pt x="2916365" y="2441008"/>
                          <a:pt x="2916365" y="1652384"/>
                        </a:cubicBezTo>
                        <a:cubicBezTo>
                          <a:pt x="2916460" y="1379746"/>
                          <a:pt x="2839307" y="1140962"/>
                          <a:pt x="2702814" y="94582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6" name="Forme libre 95">
                    <a:extLst>
                      <a:ext uri="{FF2B5EF4-FFF2-40B4-BE49-F238E27FC236}">
                        <a16:creationId xmlns:a16="http://schemas.microsoft.com/office/drawing/2014/main" id="{0B588E38-D404-FB15-3F60-B6C0BFE39A4D}"/>
                      </a:ext>
                    </a:extLst>
                  </p:cNvPr>
                  <p:cNvSpPr/>
                  <p:nvPr/>
                </p:nvSpPr>
                <p:spPr>
                  <a:xfrm>
                    <a:off x="7700110" y="3817152"/>
                    <a:ext cx="229743" cy="229368"/>
                  </a:xfrm>
                  <a:custGeom>
                    <a:avLst/>
                    <a:gdLst>
                      <a:gd name="connsiteX0" fmla="*/ 229743 w 229743"/>
                      <a:gd name="connsiteY0" fmla="*/ 114685 h 229369"/>
                      <a:gd name="connsiteX1" fmla="*/ 114871 w 229743"/>
                      <a:gd name="connsiteY1" fmla="*/ 229369 h 229369"/>
                      <a:gd name="connsiteX2" fmla="*/ 0 w 229743"/>
                      <a:gd name="connsiteY2" fmla="*/ 114685 h 229369"/>
                      <a:gd name="connsiteX3" fmla="*/ 114871 w 229743"/>
                      <a:gd name="connsiteY3" fmla="*/ 0 h 229369"/>
                      <a:gd name="connsiteX4" fmla="*/ 229743 w 229743"/>
                      <a:gd name="connsiteY4" fmla="*/ 114685 h 22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743" h="229369">
                        <a:moveTo>
                          <a:pt x="229743" y="114685"/>
                        </a:moveTo>
                        <a:cubicBezTo>
                          <a:pt x="229743" y="178023"/>
                          <a:pt x="178313" y="229369"/>
                          <a:pt x="114871" y="229369"/>
                        </a:cubicBezTo>
                        <a:cubicBezTo>
                          <a:pt x="51430" y="229369"/>
                          <a:pt x="0" y="178023"/>
                          <a:pt x="0" y="114685"/>
                        </a:cubicBezTo>
                        <a:cubicBezTo>
                          <a:pt x="0" y="51346"/>
                          <a:pt x="51430" y="0"/>
                          <a:pt x="114871" y="0"/>
                        </a:cubicBezTo>
                        <a:cubicBezTo>
                          <a:pt x="178313" y="0"/>
                          <a:pt x="229743" y="51346"/>
                          <a:pt x="229743" y="11468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6" name="Forme libre 85">
                  <a:extLst>
                    <a:ext uri="{FF2B5EF4-FFF2-40B4-BE49-F238E27FC236}">
                      <a16:creationId xmlns:a16="http://schemas.microsoft.com/office/drawing/2014/main" id="{9804EC5E-4C74-E175-5F40-FCE7A997A581}"/>
                    </a:ext>
                  </a:extLst>
                </p:cNvPr>
                <p:cNvSpPr/>
                <p:nvPr/>
              </p:nvSpPr>
              <p:spPr>
                <a:xfrm>
                  <a:off x="5712773" y="4464091"/>
                  <a:ext cx="1777648" cy="1774743"/>
                </a:xfrm>
                <a:custGeom>
                  <a:avLst/>
                  <a:gdLst>
                    <a:gd name="connsiteX0" fmla="*/ 1511990 w 1777648"/>
                    <a:gd name="connsiteY0" fmla="*/ 622104 h 1774743"/>
                    <a:gd name="connsiteX1" fmla="*/ 1173472 w 1777648"/>
                    <a:gd name="connsiteY1" fmla="*/ 622104 h 1774743"/>
                    <a:gd name="connsiteX2" fmla="*/ 1154707 w 1777648"/>
                    <a:gd name="connsiteY2" fmla="*/ 603370 h 1774743"/>
                    <a:gd name="connsiteX3" fmla="*/ 1154707 w 1777648"/>
                    <a:gd name="connsiteY3" fmla="*/ 284231 h 1774743"/>
                    <a:gd name="connsiteX4" fmla="*/ 912677 w 1777648"/>
                    <a:gd name="connsiteY4" fmla="*/ 1038 h 1774743"/>
                    <a:gd name="connsiteX5" fmla="*/ 623022 w 1777648"/>
                    <a:gd name="connsiteY5" fmla="*/ 265402 h 1774743"/>
                    <a:gd name="connsiteX6" fmla="*/ 623022 w 1777648"/>
                    <a:gd name="connsiteY6" fmla="*/ 602514 h 1774743"/>
                    <a:gd name="connsiteX7" fmla="*/ 603496 w 1777648"/>
                    <a:gd name="connsiteY7" fmla="*/ 622009 h 1774743"/>
                    <a:gd name="connsiteX8" fmla="*/ 284694 w 1777648"/>
                    <a:gd name="connsiteY8" fmla="*/ 622009 h 1774743"/>
                    <a:gd name="connsiteX9" fmla="*/ 1039 w 1777648"/>
                    <a:gd name="connsiteY9" fmla="*/ 863646 h 1774743"/>
                    <a:gd name="connsiteX10" fmla="*/ 265835 w 1777648"/>
                    <a:gd name="connsiteY10" fmla="*/ 1152735 h 1774743"/>
                    <a:gd name="connsiteX11" fmla="*/ 603972 w 1777648"/>
                    <a:gd name="connsiteY11" fmla="*/ 1152735 h 1774743"/>
                    <a:gd name="connsiteX12" fmla="*/ 623022 w 1777648"/>
                    <a:gd name="connsiteY12" fmla="*/ 1171754 h 1774743"/>
                    <a:gd name="connsiteX13" fmla="*/ 623022 w 1777648"/>
                    <a:gd name="connsiteY13" fmla="*/ 1490513 h 1774743"/>
                    <a:gd name="connsiteX14" fmla="*/ 865052 w 1777648"/>
                    <a:gd name="connsiteY14" fmla="*/ 1773706 h 1774743"/>
                    <a:gd name="connsiteX15" fmla="*/ 1154612 w 1777648"/>
                    <a:gd name="connsiteY15" fmla="*/ 1509342 h 1774743"/>
                    <a:gd name="connsiteX16" fmla="*/ 1154612 w 1777648"/>
                    <a:gd name="connsiteY16" fmla="*/ 1173466 h 1774743"/>
                    <a:gd name="connsiteX17" fmla="*/ 1175377 w 1777648"/>
                    <a:gd name="connsiteY17" fmla="*/ 1152735 h 1774743"/>
                    <a:gd name="connsiteX18" fmla="*/ 1492940 w 1777648"/>
                    <a:gd name="connsiteY18" fmla="*/ 1152735 h 1774743"/>
                    <a:gd name="connsiteX19" fmla="*/ 1776595 w 1777648"/>
                    <a:gd name="connsiteY19" fmla="*/ 911098 h 1774743"/>
                    <a:gd name="connsiteX20" fmla="*/ 1511990 w 1777648"/>
                    <a:gd name="connsiteY20" fmla="*/ 622104 h 1774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77648" h="1774743">
                      <a:moveTo>
                        <a:pt x="1511990" y="622104"/>
                      </a:moveTo>
                      <a:lnTo>
                        <a:pt x="1173472" y="622104"/>
                      </a:lnTo>
                      <a:cubicBezTo>
                        <a:pt x="1163090" y="622104"/>
                        <a:pt x="1154707" y="613736"/>
                        <a:pt x="1154707" y="603370"/>
                      </a:cubicBezTo>
                      <a:lnTo>
                        <a:pt x="1154707" y="284231"/>
                      </a:lnTo>
                      <a:cubicBezTo>
                        <a:pt x="1154707" y="143300"/>
                        <a:pt x="1053361" y="13305"/>
                        <a:pt x="912677" y="1038"/>
                      </a:cubicBezTo>
                      <a:cubicBezTo>
                        <a:pt x="755134" y="-12656"/>
                        <a:pt x="623022" y="110968"/>
                        <a:pt x="623022" y="265402"/>
                      </a:cubicBezTo>
                      <a:lnTo>
                        <a:pt x="623022" y="602514"/>
                      </a:lnTo>
                      <a:cubicBezTo>
                        <a:pt x="623022" y="613260"/>
                        <a:pt x="614259" y="622009"/>
                        <a:pt x="603496" y="622009"/>
                      </a:cubicBezTo>
                      <a:lnTo>
                        <a:pt x="284694" y="622009"/>
                      </a:lnTo>
                      <a:cubicBezTo>
                        <a:pt x="143533" y="622009"/>
                        <a:pt x="13327" y="723190"/>
                        <a:pt x="1039" y="863646"/>
                      </a:cubicBezTo>
                      <a:cubicBezTo>
                        <a:pt x="-12677" y="1020933"/>
                        <a:pt x="111148" y="1152735"/>
                        <a:pt x="265835" y="1152735"/>
                      </a:cubicBezTo>
                      <a:lnTo>
                        <a:pt x="603972" y="1152735"/>
                      </a:lnTo>
                      <a:cubicBezTo>
                        <a:pt x="614545" y="1152735"/>
                        <a:pt x="623022" y="1161294"/>
                        <a:pt x="623022" y="1171754"/>
                      </a:cubicBezTo>
                      <a:lnTo>
                        <a:pt x="623022" y="1490513"/>
                      </a:lnTo>
                      <a:cubicBezTo>
                        <a:pt x="623022" y="1631444"/>
                        <a:pt x="724368" y="1761439"/>
                        <a:pt x="865052" y="1773706"/>
                      </a:cubicBezTo>
                      <a:cubicBezTo>
                        <a:pt x="1022596" y="1787400"/>
                        <a:pt x="1154612" y="1663776"/>
                        <a:pt x="1154612" y="1509342"/>
                      </a:cubicBezTo>
                      <a:lnTo>
                        <a:pt x="1154612" y="1173466"/>
                      </a:lnTo>
                      <a:cubicBezTo>
                        <a:pt x="1154612" y="1162054"/>
                        <a:pt x="1163947" y="1152735"/>
                        <a:pt x="1175377" y="1152735"/>
                      </a:cubicBezTo>
                      <a:lnTo>
                        <a:pt x="1492940" y="1152735"/>
                      </a:lnTo>
                      <a:cubicBezTo>
                        <a:pt x="1634101" y="1152735"/>
                        <a:pt x="1764307" y="1051554"/>
                        <a:pt x="1776595" y="911098"/>
                      </a:cubicBezTo>
                      <a:cubicBezTo>
                        <a:pt x="1790406" y="754001"/>
                        <a:pt x="1666581" y="622104"/>
                        <a:pt x="1511990" y="62210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97" name="Forme libre 96">
                <a:extLst>
                  <a:ext uri="{FF2B5EF4-FFF2-40B4-BE49-F238E27FC236}">
                    <a16:creationId xmlns:a16="http://schemas.microsoft.com/office/drawing/2014/main" id="{FA201FDD-AAAE-AF9C-D6AA-337E6536258C}"/>
                  </a:ext>
                </a:extLst>
              </p:cNvPr>
              <p:cNvSpPr/>
              <p:nvPr userDrawn="1"/>
            </p:nvSpPr>
            <p:spPr>
              <a:xfrm>
                <a:off x="10723317" y="5743714"/>
                <a:ext cx="78545" cy="78417"/>
              </a:xfrm>
              <a:custGeom>
                <a:avLst/>
                <a:gdLst>
                  <a:gd name="connsiteX0" fmla="*/ 229743 w 229743"/>
                  <a:gd name="connsiteY0" fmla="*/ 114685 h 229369"/>
                  <a:gd name="connsiteX1" fmla="*/ 114871 w 229743"/>
                  <a:gd name="connsiteY1" fmla="*/ 229369 h 229369"/>
                  <a:gd name="connsiteX2" fmla="*/ 0 w 229743"/>
                  <a:gd name="connsiteY2" fmla="*/ 114685 h 229369"/>
                  <a:gd name="connsiteX3" fmla="*/ 114871 w 229743"/>
                  <a:gd name="connsiteY3" fmla="*/ 0 h 229369"/>
                  <a:gd name="connsiteX4" fmla="*/ 229743 w 229743"/>
                  <a:gd name="connsiteY4" fmla="*/ 114685 h 2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743" h="229369">
                    <a:moveTo>
                      <a:pt x="229743" y="114685"/>
                    </a:moveTo>
                    <a:cubicBezTo>
                      <a:pt x="229743" y="178023"/>
                      <a:pt x="178313" y="229369"/>
                      <a:pt x="114871" y="229369"/>
                    </a:cubicBezTo>
                    <a:cubicBezTo>
                      <a:pt x="51430" y="229369"/>
                      <a:pt x="0" y="178023"/>
                      <a:pt x="0" y="114685"/>
                    </a:cubicBezTo>
                    <a:cubicBezTo>
                      <a:pt x="0" y="51346"/>
                      <a:pt x="51430" y="0"/>
                      <a:pt x="114871" y="0"/>
                    </a:cubicBezTo>
                    <a:cubicBezTo>
                      <a:pt x="178313" y="0"/>
                      <a:pt x="229743" y="51346"/>
                      <a:pt x="229743" y="1146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 97">
                <a:extLst>
                  <a:ext uri="{FF2B5EF4-FFF2-40B4-BE49-F238E27FC236}">
                    <a16:creationId xmlns:a16="http://schemas.microsoft.com/office/drawing/2014/main" id="{694C6DA0-DE2A-B009-3520-D7E14EAC1445}"/>
                  </a:ext>
                </a:extLst>
              </p:cNvPr>
              <p:cNvSpPr/>
              <p:nvPr userDrawn="1"/>
            </p:nvSpPr>
            <p:spPr>
              <a:xfrm>
                <a:off x="10898825" y="5500018"/>
                <a:ext cx="30936" cy="30886"/>
              </a:xfrm>
              <a:custGeom>
                <a:avLst/>
                <a:gdLst>
                  <a:gd name="connsiteX0" fmla="*/ 90488 w 90487"/>
                  <a:gd name="connsiteY0" fmla="*/ 45170 h 90340"/>
                  <a:gd name="connsiteX1" fmla="*/ 45244 w 90487"/>
                  <a:gd name="connsiteY1" fmla="*/ 90340 h 90340"/>
                  <a:gd name="connsiteX2" fmla="*/ 0 w 90487"/>
                  <a:gd name="connsiteY2" fmla="*/ 45170 h 90340"/>
                  <a:gd name="connsiteX3" fmla="*/ 45244 w 90487"/>
                  <a:gd name="connsiteY3" fmla="*/ 0 h 90340"/>
                  <a:gd name="connsiteX4" fmla="*/ 90488 w 90487"/>
                  <a:gd name="connsiteY4" fmla="*/ 45170 h 9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" h="90340">
                    <a:moveTo>
                      <a:pt x="90488" y="45170"/>
                    </a:moveTo>
                    <a:cubicBezTo>
                      <a:pt x="90488" y="70117"/>
                      <a:pt x="70231" y="90340"/>
                      <a:pt x="45244" y="90340"/>
                    </a:cubicBezTo>
                    <a:cubicBezTo>
                      <a:pt x="20256" y="90340"/>
                      <a:pt x="0" y="70117"/>
                      <a:pt x="0" y="45170"/>
                    </a:cubicBezTo>
                    <a:cubicBezTo>
                      <a:pt x="0" y="20223"/>
                      <a:pt x="20256" y="0"/>
                      <a:pt x="45244" y="0"/>
                    </a:cubicBezTo>
                    <a:cubicBezTo>
                      <a:pt x="70231" y="0"/>
                      <a:pt x="90488" y="20223"/>
                      <a:pt x="90488" y="451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339572DB-26D8-6F76-15D2-98908A24F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rouge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0632F4D2-3D8A-FEB3-74DD-6B296D5AF823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7202B1B6-DEA7-BFDC-2E2B-3658E63AF123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D042F874-A38C-22ED-F699-4B118DEB9A0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95ADD1C4-CEEC-5A51-41D0-0C30C7A78F15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32DA54D7-6F76-E71D-CBC4-1E4291FAAA2E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57A43E2F-15DE-6174-0AE0-631BA6A0AEA7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AB2BE51D-FB36-10D2-C234-3DA3432C7ACA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E4A71820-466E-3A87-5C79-24E1D574B094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F3717799-E226-116B-1960-3537E5D1A77D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1BEEE027-2577-DD28-02E8-EDCB8225AAA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22047D45-DC0C-037E-BE0B-258938E81635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558F9AF9-9F52-30BC-C38B-CC615180201E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4D13F2FA-F63E-A95D-25B5-DA7D50F8CF22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F24CC761-114C-4C0D-B62F-BE62138A9177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028E5B49-C943-56B1-551F-906ED14FD597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802E088C-AFF1-7F78-6429-77BB9A1B969C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2F23CCF5-A64A-BBE4-0409-4C4BEFD5A751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4DFFEE1F-A41A-4A03-3E75-0885155B0E37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D4D7092A-53AE-B395-8821-9B51F4EE14D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A402EF9B-49DC-C70D-5374-201F49BF9820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192A1B69-ADA3-9F2E-986A-451C15B6A96A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48AA4D85-014A-99B8-31A5-FB9C597AD982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6A7557BB-CA2A-7338-2B48-36AA532E4B72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2243320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VE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 98">
            <a:extLst>
              <a:ext uri="{FF2B5EF4-FFF2-40B4-BE49-F238E27FC236}">
                <a16:creationId xmlns:a16="http://schemas.microsoft.com/office/drawing/2014/main" id="{70B08554-08B2-45D6-58C6-60AA8083D7B7}"/>
              </a:ext>
            </a:extLst>
          </p:cNvPr>
          <p:cNvGrpSpPr/>
          <p:nvPr userDrawn="1"/>
        </p:nvGrpSpPr>
        <p:grpSpPr>
          <a:xfrm>
            <a:off x="919472" y="0"/>
            <a:ext cx="10358382" cy="6858670"/>
            <a:chOff x="919472" y="0"/>
            <a:chExt cx="10358382" cy="6858670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DDD0BDBE-FBDB-F924-826C-35D2B788F087}"/>
                </a:ext>
              </a:extLst>
            </p:cNvPr>
            <p:cNvSpPr/>
            <p:nvPr userDrawn="1"/>
          </p:nvSpPr>
          <p:spPr>
            <a:xfrm>
              <a:off x="919472" y="0"/>
              <a:ext cx="10358382" cy="6858670"/>
            </a:xfrm>
            <a:custGeom>
              <a:avLst/>
              <a:gdLst>
                <a:gd name="connsiteX0" fmla="*/ 1700443 w 10358382"/>
                <a:gd name="connsiteY0" fmla="*/ 0 h 6858670"/>
                <a:gd name="connsiteX1" fmla="*/ 8670383 w 10358382"/>
                <a:gd name="connsiteY1" fmla="*/ 0 h 6858670"/>
                <a:gd name="connsiteX2" fmla="*/ 8710940 w 10358382"/>
                <a:gd name="connsiteY2" fmla="*/ 29668 h 6858670"/>
                <a:gd name="connsiteX3" fmla="*/ 10358382 w 10358382"/>
                <a:gd name="connsiteY3" fmla="*/ 3472233 h 6858670"/>
                <a:gd name="connsiteX4" fmla="*/ 8876204 w 10358382"/>
                <a:gd name="connsiteY4" fmla="*/ 6753662 h 6858670"/>
                <a:gd name="connsiteX5" fmla="*/ 8742089 w 10358382"/>
                <a:gd name="connsiteY5" fmla="*/ 6858670 h 6858670"/>
                <a:gd name="connsiteX6" fmla="*/ 1641696 w 10358382"/>
                <a:gd name="connsiteY6" fmla="*/ 6858670 h 6858670"/>
                <a:gd name="connsiteX7" fmla="*/ 1506265 w 10358382"/>
                <a:gd name="connsiteY7" fmla="*/ 6753662 h 6858670"/>
                <a:gd name="connsiteX8" fmla="*/ 0 w 10358382"/>
                <a:gd name="connsiteY8" fmla="*/ 3472233 h 6858670"/>
                <a:gd name="connsiteX9" fmla="*/ 1659849 w 10358382"/>
                <a:gd name="connsiteY9" fmla="*/ 29668 h 6858670"/>
                <a:gd name="connsiteX10" fmla="*/ 1700443 w 10358382"/>
                <a:gd name="connsiteY10" fmla="*/ 0 h 68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58382" h="6858670">
                  <a:moveTo>
                    <a:pt x="1700443" y="0"/>
                  </a:moveTo>
                  <a:lnTo>
                    <a:pt x="8670383" y="0"/>
                  </a:lnTo>
                  <a:lnTo>
                    <a:pt x="8710940" y="29668"/>
                  </a:lnTo>
                  <a:cubicBezTo>
                    <a:pt x="9740095" y="823399"/>
                    <a:pt x="10358382" y="2012232"/>
                    <a:pt x="10358382" y="3472233"/>
                  </a:cubicBezTo>
                  <a:cubicBezTo>
                    <a:pt x="10358382" y="4875089"/>
                    <a:pt x="9801060" y="5989732"/>
                    <a:pt x="8876204" y="6753662"/>
                  </a:cubicBezTo>
                  <a:lnTo>
                    <a:pt x="8742089" y="6858670"/>
                  </a:lnTo>
                  <a:lnTo>
                    <a:pt x="1641696" y="6858670"/>
                  </a:lnTo>
                  <a:lnTo>
                    <a:pt x="1506265" y="6753662"/>
                  </a:lnTo>
                  <a:cubicBezTo>
                    <a:pt x="571775" y="5989732"/>
                    <a:pt x="0" y="4875089"/>
                    <a:pt x="0" y="3472233"/>
                  </a:cubicBezTo>
                  <a:cubicBezTo>
                    <a:pt x="0" y="2012232"/>
                    <a:pt x="629165" y="823399"/>
                    <a:pt x="1659849" y="29668"/>
                  </a:cubicBezTo>
                  <a:lnTo>
                    <a:pt x="1700443" y="0"/>
                  </a:lnTo>
                  <a:close/>
                </a:path>
              </a:pathLst>
            </a:custGeom>
            <a:solidFill>
              <a:schemeClr val="accent4"/>
            </a:solidFill>
            <a:ln w="80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fr-FR"/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82944A47-3EF5-4144-AA44-1661EFE59027}"/>
                </a:ext>
              </a:extLst>
            </p:cNvPr>
            <p:cNvGrpSpPr/>
            <p:nvPr userDrawn="1"/>
          </p:nvGrpSpPr>
          <p:grpSpPr>
            <a:xfrm>
              <a:off x="9641969" y="5306018"/>
              <a:ext cx="1276330" cy="1275194"/>
              <a:chOff x="5143455" y="2885789"/>
              <a:chExt cx="3733245" cy="3729916"/>
            </a:xfrm>
            <a:solidFill>
              <a:schemeClr val="accent3"/>
            </a:solidFill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A1ABAC6E-12B8-9BF9-96A2-A1E4A51B5C46}"/>
                  </a:ext>
                </a:extLst>
              </p:cNvPr>
              <p:cNvGrpSpPr/>
              <p:nvPr/>
            </p:nvGrpSpPr>
            <p:grpSpPr>
              <a:xfrm>
                <a:off x="5143455" y="2885789"/>
                <a:ext cx="3733245" cy="3729916"/>
                <a:chOff x="5143455" y="2885789"/>
                <a:chExt cx="3733245" cy="3729916"/>
              </a:xfrm>
              <a:grpFill/>
            </p:grpSpPr>
            <p:sp>
              <p:nvSpPr>
                <p:cNvPr id="87" name="Forme libre 86">
                  <a:extLst>
                    <a:ext uri="{FF2B5EF4-FFF2-40B4-BE49-F238E27FC236}">
                      <a16:creationId xmlns:a16="http://schemas.microsoft.com/office/drawing/2014/main" id="{9E3E3748-259D-4B77-BF7E-930B20822793}"/>
                    </a:ext>
                  </a:extLst>
                </p:cNvPr>
                <p:cNvSpPr/>
                <p:nvPr/>
              </p:nvSpPr>
              <p:spPr>
                <a:xfrm>
                  <a:off x="7298867" y="3243062"/>
                  <a:ext cx="390525" cy="389890"/>
                </a:xfrm>
                <a:custGeom>
                  <a:avLst/>
                  <a:gdLst>
                    <a:gd name="connsiteX0" fmla="*/ 390525 w 390525"/>
                    <a:gd name="connsiteY0" fmla="*/ 194945 h 389890"/>
                    <a:gd name="connsiteX1" fmla="*/ 195263 w 390525"/>
                    <a:gd name="connsiteY1" fmla="*/ 389890 h 389890"/>
                    <a:gd name="connsiteX2" fmla="*/ 0 w 390525"/>
                    <a:gd name="connsiteY2" fmla="*/ 194945 h 389890"/>
                    <a:gd name="connsiteX3" fmla="*/ 195263 w 390525"/>
                    <a:gd name="connsiteY3" fmla="*/ 0 h 389890"/>
                    <a:gd name="connsiteX4" fmla="*/ 390525 w 390525"/>
                    <a:gd name="connsiteY4" fmla="*/ 194945 h 38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389890">
                      <a:moveTo>
                        <a:pt x="390525" y="194945"/>
                      </a:moveTo>
                      <a:cubicBezTo>
                        <a:pt x="390525" y="302610"/>
                        <a:pt x="303103" y="389890"/>
                        <a:pt x="195263" y="389890"/>
                      </a:cubicBezTo>
                      <a:cubicBezTo>
                        <a:pt x="87422" y="389890"/>
                        <a:pt x="0" y="302610"/>
                        <a:pt x="0" y="194945"/>
                      </a:cubicBezTo>
                      <a:cubicBezTo>
                        <a:pt x="0" y="87280"/>
                        <a:pt x="87422" y="0"/>
                        <a:pt x="195263" y="0"/>
                      </a:cubicBezTo>
                      <a:cubicBezTo>
                        <a:pt x="303103" y="0"/>
                        <a:pt x="390525" y="87280"/>
                        <a:pt x="390525" y="1949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 87">
                  <a:extLst>
                    <a:ext uri="{FF2B5EF4-FFF2-40B4-BE49-F238E27FC236}">
                      <a16:creationId xmlns:a16="http://schemas.microsoft.com/office/drawing/2014/main" id="{2393E32F-33D3-C4E1-04DD-7AAC1779C318}"/>
                    </a:ext>
                  </a:extLst>
                </p:cNvPr>
                <p:cNvSpPr/>
                <p:nvPr/>
              </p:nvSpPr>
              <p:spPr>
                <a:xfrm>
                  <a:off x="7933608" y="3063426"/>
                  <a:ext cx="530542" cy="529679"/>
                </a:xfrm>
                <a:custGeom>
                  <a:avLst/>
                  <a:gdLst>
                    <a:gd name="connsiteX0" fmla="*/ 530542 w 530542"/>
                    <a:gd name="connsiteY0" fmla="*/ 264840 h 529679"/>
                    <a:gd name="connsiteX1" fmla="*/ 265271 w 530542"/>
                    <a:gd name="connsiteY1" fmla="*/ 529680 h 529679"/>
                    <a:gd name="connsiteX2" fmla="*/ 0 w 530542"/>
                    <a:gd name="connsiteY2" fmla="*/ 264840 h 529679"/>
                    <a:gd name="connsiteX3" fmla="*/ 265271 w 530542"/>
                    <a:gd name="connsiteY3" fmla="*/ 0 h 529679"/>
                    <a:gd name="connsiteX4" fmla="*/ 530542 w 530542"/>
                    <a:gd name="connsiteY4" fmla="*/ 264840 h 52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2" h="529679">
                      <a:moveTo>
                        <a:pt x="530542" y="264840"/>
                      </a:moveTo>
                      <a:cubicBezTo>
                        <a:pt x="530542" y="411107"/>
                        <a:pt x="411776" y="529680"/>
                        <a:pt x="265271" y="529680"/>
                      </a:cubicBezTo>
                      <a:cubicBezTo>
                        <a:pt x="118766" y="529680"/>
                        <a:pt x="0" y="411107"/>
                        <a:pt x="0" y="264840"/>
                      </a:cubicBezTo>
                      <a:cubicBezTo>
                        <a:pt x="0" y="118573"/>
                        <a:pt x="118766" y="0"/>
                        <a:pt x="265271" y="0"/>
                      </a:cubicBezTo>
                      <a:cubicBezTo>
                        <a:pt x="411776" y="0"/>
                        <a:pt x="530542" y="118573"/>
                        <a:pt x="530542" y="2648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 88">
                  <a:extLst>
                    <a:ext uri="{FF2B5EF4-FFF2-40B4-BE49-F238E27FC236}">
                      <a16:creationId xmlns:a16="http://schemas.microsoft.com/office/drawing/2014/main" id="{BB956264-40E5-602E-CD56-52121E9E732F}"/>
                    </a:ext>
                  </a:extLst>
                </p:cNvPr>
                <p:cNvSpPr/>
                <p:nvPr/>
              </p:nvSpPr>
              <p:spPr>
                <a:xfrm>
                  <a:off x="6766325" y="2885789"/>
                  <a:ext cx="255841" cy="255425"/>
                </a:xfrm>
                <a:custGeom>
                  <a:avLst/>
                  <a:gdLst>
                    <a:gd name="connsiteX0" fmla="*/ 255842 w 255841"/>
                    <a:gd name="connsiteY0" fmla="*/ 127713 h 255425"/>
                    <a:gd name="connsiteX1" fmla="*/ 127921 w 255841"/>
                    <a:gd name="connsiteY1" fmla="*/ 255425 h 255425"/>
                    <a:gd name="connsiteX2" fmla="*/ 0 w 255841"/>
                    <a:gd name="connsiteY2" fmla="*/ 127713 h 255425"/>
                    <a:gd name="connsiteX3" fmla="*/ 127921 w 255841"/>
                    <a:gd name="connsiteY3" fmla="*/ 0 h 255425"/>
                    <a:gd name="connsiteX4" fmla="*/ 255842 w 255841"/>
                    <a:gd name="connsiteY4" fmla="*/ 127713 h 255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41" h="255425">
                      <a:moveTo>
                        <a:pt x="255842" y="127713"/>
                      </a:moveTo>
                      <a:cubicBezTo>
                        <a:pt x="255842" y="198247"/>
                        <a:pt x="198569" y="255425"/>
                        <a:pt x="127921" y="255425"/>
                      </a:cubicBezTo>
                      <a:cubicBezTo>
                        <a:pt x="57272" y="255425"/>
                        <a:pt x="0" y="198247"/>
                        <a:pt x="0" y="127713"/>
                      </a:cubicBezTo>
                      <a:cubicBezTo>
                        <a:pt x="0" y="57179"/>
                        <a:pt x="57272" y="0"/>
                        <a:pt x="127921" y="0"/>
                      </a:cubicBezTo>
                      <a:cubicBezTo>
                        <a:pt x="198570" y="0"/>
                        <a:pt x="255842" y="57179"/>
                        <a:pt x="255842" y="1277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 89">
                  <a:extLst>
                    <a:ext uri="{FF2B5EF4-FFF2-40B4-BE49-F238E27FC236}">
                      <a16:creationId xmlns:a16="http://schemas.microsoft.com/office/drawing/2014/main" id="{2A8CDAC2-36C0-BB9A-1E93-7796605F4FB6}"/>
                    </a:ext>
                  </a:extLst>
                </p:cNvPr>
                <p:cNvSpPr/>
                <p:nvPr/>
              </p:nvSpPr>
              <p:spPr>
                <a:xfrm>
                  <a:off x="6302648" y="3330359"/>
                  <a:ext cx="208978" cy="208638"/>
                </a:xfrm>
                <a:custGeom>
                  <a:avLst/>
                  <a:gdLst>
                    <a:gd name="connsiteX0" fmla="*/ 208978 w 208978"/>
                    <a:gd name="connsiteY0" fmla="*/ 104319 h 208638"/>
                    <a:gd name="connsiteX1" fmla="*/ 104489 w 208978"/>
                    <a:gd name="connsiteY1" fmla="*/ 208639 h 208638"/>
                    <a:gd name="connsiteX2" fmla="*/ 0 w 208978"/>
                    <a:gd name="connsiteY2" fmla="*/ 104319 h 208638"/>
                    <a:gd name="connsiteX3" fmla="*/ 104489 w 208978"/>
                    <a:gd name="connsiteY3" fmla="*/ 0 h 208638"/>
                    <a:gd name="connsiteX4" fmla="*/ 208978 w 208978"/>
                    <a:gd name="connsiteY4" fmla="*/ 104319 h 2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8" h="208638">
                      <a:moveTo>
                        <a:pt x="208978" y="104319"/>
                      </a:moveTo>
                      <a:cubicBezTo>
                        <a:pt x="208978" y="161933"/>
                        <a:pt x="162197" y="208639"/>
                        <a:pt x="104489" y="208639"/>
                      </a:cubicBezTo>
                      <a:cubicBezTo>
                        <a:pt x="46781" y="208639"/>
                        <a:pt x="0" y="161933"/>
                        <a:pt x="0" y="104319"/>
                      </a:cubicBezTo>
                      <a:cubicBezTo>
                        <a:pt x="0" y="46705"/>
                        <a:pt x="46781" y="0"/>
                        <a:pt x="104489" y="0"/>
                      </a:cubicBezTo>
                      <a:cubicBezTo>
                        <a:pt x="162197" y="0"/>
                        <a:pt x="208978" y="46705"/>
                        <a:pt x="208978" y="1043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1" name="Forme libre 90">
                  <a:extLst>
                    <a:ext uri="{FF2B5EF4-FFF2-40B4-BE49-F238E27FC236}">
                      <a16:creationId xmlns:a16="http://schemas.microsoft.com/office/drawing/2014/main" id="{2F4D0106-474A-B80C-CA8E-9A4405A989BF}"/>
                    </a:ext>
                  </a:extLst>
                </p:cNvPr>
                <p:cNvSpPr/>
                <p:nvPr/>
              </p:nvSpPr>
              <p:spPr>
                <a:xfrm>
                  <a:off x="7631671" y="2942276"/>
                  <a:ext cx="140208" cy="139980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2" name="Forme libre 91">
                  <a:extLst>
                    <a:ext uri="{FF2B5EF4-FFF2-40B4-BE49-F238E27FC236}">
                      <a16:creationId xmlns:a16="http://schemas.microsoft.com/office/drawing/2014/main" id="{DA546287-6BFE-F003-7042-E9C86F671635}"/>
                    </a:ext>
                  </a:extLst>
                </p:cNvPr>
                <p:cNvSpPr/>
                <p:nvPr/>
              </p:nvSpPr>
              <p:spPr>
                <a:xfrm>
                  <a:off x="7041692" y="3302781"/>
                  <a:ext cx="90487" cy="90340"/>
                </a:xfrm>
                <a:custGeom>
                  <a:avLst/>
                  <a:gdLst>
                    <a:gd name="connsiteX0" fmla="*/ 90488 w 90487"/>
                    <a:gd name="connsiteY0" fmla="*/ 45170 h 90340"/>
                    <a:gd name="connsiteX1" fmla="*/ 45244 w 90487"/>
                    <a:gd name="connsiteY1" fmla="*/ 90340 h 90340"/>
                    <a:gd name="connsiteX2" fmla="*/ 0 w 90487"/>
                    <a:gd name="connsiteY2" fmla="*/ 45170 h 90340"/>
                    <a:gd name="connsiteX3" fmla="*/ 45244 w 90487"/>
                    <a:gd name="connsiteY3" fmla="*/ 0 h 90340"/>
                    <a:gd name="connsiteX4" fmla="*/ 90488 w 90487"/>
                    <a:gd name="connsiteY4" fmla="*/ 45170 h 9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487" h="90340">
                      <a:moveTo>
                        <a:pt x="90488" y="45170"/>
                      </a:moveTo>
                      <a:cubicBezTo>
                        <a:pt x="90488" y="70117"/>
                        <a:pt x="70231" y="90340"/>
                        <a:pt x="45244" y="90340"/>
                      </a:cubicBezTo>
                      <a:cubicBezTo>
                        <a:pt x="20256" y="90340"/>
                        <a:pt x="0" y="70117"/>
                        <a:pt x="0" y="45170"/>
                      </a:cubicBezTo>
                      <a:cubicBezTo>
                        <a:pt x="0" y="20223"/>
                        <a:pt x="20256" y="0"/>
                        <a:pt x="45244" y="0"/>
                      </a:cubicBezTo>
                      <a:cubicBezTo>
                        <a:pt x="70231" y="0"/>
                        <a:pt x="90488" y="20223"/>
                        <a:pt x="90488" y="451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3" name="Forme libre 92">
                  <a:extLst>
                    <a:ext uri="{FF2B5EF4-FFF2-40B4-BE49-F238E27FC236}">
                      <a16:creationId xmlns:a16="http://schemas.microsoft.com/office/drawing/2014/main" id="{EE2EF5BA-3303-343C-88C9-E6FD3DDD7CEE}"/>
                    </a:ext>
                  </a:extLst>
                </p:cNvPr>
                <p:cNvSpPr/>
                <p:nvPr/>
              </p:nvSpPr>
              <p:spPr>
                <a:xfrm>
                  <a:off x="7357160" y="4158637"/>
                  <a:ext cx="444436" cy="443713"/>
                </a:xfrm>
                <a:custGeom>
                  <a:avLst/>
                  <a:gdLst>
                    <a:gd name="connsiteX0" fmla="*/ 444437 w 444436"/>
                    <a:gd name="connsiteY0" fmla="*/ 221857 h 443713"/>
                    <a:gd name="connsiteX1" fmla="*/ 222218 w 444436"/>
                    <a:gd name="connsiteY1" fmla="*/ 443714 h 443713"/>
                    <a:gd name="connsiteX2" fmla="*/ 0 w 444436"/>
                    <a:gd name="connsiteY2" fmla="*/ 221857 h 443713"/>
                    <a:gd name="connsiteX3" fmla="*/ 222218 w 444436"/>
                    <a:gd name="connsiteY3" fmla="*/ 0 h 443713"/>
                    <a:gd name="connsiteX4" fmla="*/ 444437 w 444436"/>
                    <a:gd name="connsiteY4" fmla="*/ 221857 h 44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436" h="443713">
                      <a:moveTo>
                        <a:pt x="444437" y="221857"/>
                      </a:moveTo>
                      <a:cubicBezTo>
                        <a:pt x="444437" y="344385"/>
                        <a:pt x="344946" y="443714"/>
                        <a:pt x="222218" y="443714"/>
                      </a:cubicBezTo>
                      <a:cubicBezTo>
                        <a:pt x="99491" y="443714"/>
                        <a:pt x="0" y="344385"/>
                        <a:pt x="0" y="221857"/>
                      </a:cubicBezTo>
                      <a:cubicBezTo>
                        <a:pt x="0" y="99329"/>
                        <a:pt x="99491" y="0"/>
                        <a:pt x="222218" y="0"/>
                      </a:cubicBezTo>
                      <a:cubicBezTo>
                        <a:pt x="344946" y="0"/>
                        <a:pt x="444437" y="99329"/>
                        <a:pt x="444437" y="221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4" name="Forme libre 93">
                  <a:extLst>
                    <a:ext uri="{FF2B5EF4-FFF2-40B4-BE49-F238E27FC236}">
                      <a16:creationId xmlns:a16="http://schemas.microsoft.com/office/drawing/2014/main" id="{7C3C10A5-CDE2-8708-200D-8C1B10682A7C}"/>
                    </a:ext>
                  </a:extLst>
                </p:cNvPr>
                <p:cNvSpPr/>
                <p:nvPr/>
              </p:nvSpPr>
              <p:spPr>
                <a:xfrm>
                  <a:off x="8736491" y="3833994"/>
                  <a:ext cx="140209" cy="139978"/>
                </a:xfrm>
                <a:custGeom>
                  <a:avLst/>
                  <a:gdLst>
                    <a:gd name="connsiteX0" fmla="*/ 140208 w 140208"/>
                    <a:gd name="connsiteY0" fmla="*/ 69990 h 139980"/>
                    <a:gd name="connsiteX1" fmla="*/ 70104 w 140208"/>
                    <a:gd name="connsiteY1" fmla="*/ 139980 h 139980"/>
                    <a:gd name="connsiteX2" fmla="*/ 0 w 140208"/>
                    <a:gd name="connsiteY2" fmla="*/ 69990 h 139980"/>
                    <a:gd name="connsiteX3" fmla="*/ 70104 w 140208"/>
                    <a:gd name="connsiteY3" fmla="*/ 0 h 139980"/>
                    <a:gd name="connsiteX4" fmla="*/ 140208 w 140208"/>
                    <a:gd name="connsiteY4" fmla="*/ 69990 h 1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" h="139980">
                      <a:moveTo>
                        <a:pt x="140208" y="69990"/>
                      </a:moveTo>
                      <a:cubicBezTo>
                        <a:pt x="140208" y="108644"/>
                        <a:pt x="108821" y="139980"/>
                        <a:pt x="70104" y="139980"/>
                      </a:cubicBezTo>
                      <a:cubicBezTo>
                        <a:pt x="31387" y="139980"/>
                        <a:pt x="0" y="108644"/>
                        <a:pt x="0" y="69990"/>
                      </a:cubicBezTo>
                      <a:cubicBezTo>
                        <a:pt x="0" y="31336"/>
                        <a:pt x="31387" y="0"/>
                        <a:pt x="70104" y="0"/>
                      </a:cubicBezTo>
                      <a:cubicBezTo>
                        <a:pt x="108822" y="0"/>
                        <a:pt x="140208" y="31336"/>
                        <a:pt x="140208" y="699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5" name="Forme libre 94">
                  <a:extLst>
                    <a:ext uri="{FF2B5EF4-FFF2-40B4-BE49-F238E27FC236}">
                      <a16:creationId xmlns:a16="http://schemas.microsoft.com/office/drawing/2014/main" id="{B7647624-746E-D8CE-1F85-504B87B8D804}"/>
                    </a:ext>
                  </a:extLst>
                </p:cNvPr>
                <p:cNvSpPr/>
                <p:nvPr/>
              </p:nvSpPr>
              <p:spPr>
                <a:xfrm>
                  <a:off x="5143455" y="3710063"/>
                  <a:ext cx="2916364" cy="2905642"/>
                </a:xfrm>
                <a:custGeom>
                  <a:avLst/>
                  <a:gdLst>
                    <a:gd name="connsiteX0" fmla="*/ 2702814 w 2916364"/>
                    <a:gd name="connsiteY0" fmla="*/ 945827 h 2905642"/>
                    <a:gd name="connsiteX1" fmla="*/ 2459260 w 2916364"/>
                    <a:gd name="connsiteY1" fmla="*/ 1053285 h 2905642"/>
                    <a:gd name="connsiteX2" fmla="*/ 2218658 w 2916364"/>
                    <a:gd name="connsiteY2" fmla="*/ 986718 h 2905642"/>
                    <a:gd name="connsiteX3" fmla="*/ 2076355 w 2916364"/>
                    <a:gd name="connsiteY3" fmla="*/ 534446 h 2905642"/>
                    <a:gd name="connsiteX4" fmla="*/ 2076545 w 2916364"/>
                    <a:gd name="connsiteY4" fmla="*/ 534065 h 2905642"/>
                    <a:gd name="connsiteX5" fmla="*/ 2102644 w 2916364"/>
                    <a:gd name="connsiteY5" fmla="*/ 404831 h 2905642"/>
                    <a:gd name="connsiteX6" fmla="*/ 1932146 w 2916364"/>
                    <a:gd name="connsiteY6" fmla="*/ 68955 h 2905642"/>
                    <a:gd name="connsiteX7" fmla="*/ 1384840 w 2916364"/>
                    <a:gd name="connsiteY7" fmla="*/ 170707 h 2905642"/>
                    <a:gd name="connsiteX8" fmla="*/ 1316165 w 2916364"/>
                    <a:gd name="connsiteY8" fmla="*/ 382579 h 2905642"/>
                    <a:gd name="connsiteX9" fmla="*/ 0 w 2916364"/>
                    <a:gd name="connsiteY9" fmla="*/ 1652384 h 2905642"/>
                    <a:gd name="connsiteX10" fmla="*/ 1460849 w 2916364"/>
                    <a:gd name="connsiteY10" fmla="*/ 2905642 h 2905642"/>
                    <a:gd name="connsiteX11" fmla="*/ 2916365 w 2916364"/>
                    <a:gd name="connsiteY11" fmla="*/ 1652384 h 2905642"/>
                    <a:gd name="connsiteX12" fmla="*/ 2702814 w 2916364"/>
                    <a:gd name="connsiteY12" fmla="*/ 945827 h 29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6364" h="2905642">
                      <a:moveTo>
                        <a:pt x="2702814" y="945827"/>
                      </a:moveTo>
                      <a:cubicBezTo>
                        <a:pt x="2637663" y="1009065"/>
                        <a:pt x="2552319" y="1047579"/>
                        <a:pt x="2459260" y="1053285"/>
                      </a:cubicBezTo>
                      <a:cubicBezTo>
                        <a:pt x="2374392" y="1058515"/>
                        <a:pt x="2288953" y="1034836"/>
                        <a:pt x="2218658" y="986718"/>
                      </a:cubicBezTo>
                      <a:cubicBezTo>
                        <a:pt x="2069783" y="884776"/>
                        <a:pt x="2014919" y="696012"/>
                        <a:pt x="2076355" y="534446"/>
                      </a:cubicBezTo>
                      <a:cubicBezTo>
                        <a:pt x="2076069" y="534350"/>
                        <a:pt x="2076736" y="534160"/>
                        <a:pt x="2076545" y="534065"/>
                      </a:cubicBezTo>
                      <a:cubicBezTo>
                        <a:pt x="2090357" y="496312"/>
                        <a:pt x="2100834" y="451237"/>
                        <a:pt x="2102644" y="404831"/>
                      </a:cubicBezTo>
                      <a:cubicBezTo>
                        <a:pt x="2107692" y="275787"/>
                        <a:pt x="2046732" y="147408"/>
                        <a:pt x="1932146" y="68955"/>
                      </a:cubicBezTo>
                      <a:cubicBezTo>
                        <a:pt x="1752886" y="-53813"/>
                        <a:pt x="1507903" y="-8262"/>
                        <a:pt x="1384840" y="170707"/>
                      </a:cubicBezTo>
                      <a:cubicBezTo>
                        <a:pt x="1340263" y="235657"/>
                        <a:pt x="1318070" y="309260"/>
                        <a:pt x="1316165" y="382579"/>
                      </a:cubicBezTo>
                      <a:cubicBezTo>
                        <a:pt x="558260" y="435832"/>
                        <a:pt x="0" y="923860"/>
                        <a:pt x="0" y="1652384"/>
                      </a:cubicBezTo>
                      <a:cubicBezTo>
                        <a:pt x="0" y="2441103"/>
                        <a:pt x="643890" y="2905642"/>
                        <a:pt x="1460849" y="2905642"/>
                      </a:cubicBezTo>
                      <a:cubicBezTo>
                        <a:pt x="2288667" y="2905642"/>
                        <a:pt x="2916365" y="2441008"/>
                        <a:pt x="2916365" y="1652384"/>
                      </a:cubicBezTo>
                      <a:cubicBezTo>
                        <a:pt x="2916460" y="1379746"/>
                        <a:pt x="2839307" y="1140962"/>
                        <a:pt x="2702814" y="94582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6" name="Forme libre 95">
                  <a:extLst>
                    <a:ext uri="{FF2B5EF4-FFF2-40B4-BE49-F238E27FC236}">
                      <a16:creationId xmlns:a16="http://schemas.microsoft.com/office/drawing/2014/main" id="{2FE73A9B-0F01-F4DC-BD88-C29533AA7843}"/>
                    </a:ext>
                  </a:extLst>
                </p:cNvPr>
                <p:cNvSpPr/>
                <p:nvPr/>
              </p:nvSpPr>
              <p:spPr>
                <a:xfrm>
                  <a:off x="7700110" y="3817152"/>
                  <a:ext cx="229743" cy="229368"/>
                </a:xfrm>
                <a:custGeom>
                  <a:avLst/>
                  <a:gdLst>
                    <a:gd name="connsiteX0" fmla="*/ 229743 w 229743"/>
                    <a:gd name="connsiteY0" fmla="*/ 114685 h 229369"/>
                    <a:gd name="connsiteX1" fmla="*/ 114871 w 229743"/>
                    <a:gd name="connsiteY1" fmla="*/ 229369 h 229369"/>
                    <a:gd name="connsiteX2" fmla="*/ 0 w 229743"/>
                    <a:gd name="connsiteY2" fmla="*/ 114685 h 229369"/>
                    <a:gd name="connsiteX3" fmla="*/ 114871 w 229743"/>
                    <a:gd name="connsiteY3" fmla="*/ 0 h 229369"/>
                    <a:gd name="connsiteX4" fmla="*/ 229743 w 229743"/>
                    <a:gd name="connsiteY4" fmla="*/ 114685 h 22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743" h="229369">
                      <a:moveTo>
                        <a:pt x="229743" y="114685"/>
                      </a:moveTo>
                      <a:cubicBezTo>
                        <a:pt x="229743" y="178023"/>
                        <a:pt x="178313" y="229369"/>
                        <a:pt x="114871" y="229369"/>
                      </a:cubicBezTo>
                      <a:cubicBezTo>
                        <a:pt x="51430" y="229369"/>
                        <a:pt x="0" y="178023"/>
                        <a:pt x="0" y="114685"/>
                      </a:cubicBezTo>
                      <a:cubicBezTo>
                        <a:pt x="0" y="51346"/>
                        <a:pt x="51430" y="0"/>
                        <a:pt x="114871" y="0"/>
                      </a:cubicBezTo>
                      <a:cubicBezTo>
                        <a:pt x="178313" y="0"/>
                        <a:pt x="229743" y="51346"/>
                        <a:pt x="229743" y="114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Forme libre 85">
                <a:extLst>
                  <a:ext uri="{FF2B5EF4-FFF2-40B4-BE49-F238E27FC236}">
                    <a16:creationId xmlns:a16="http://schemas.microsoft.com/office/drawing/2014/main" id="{064DE531-2F92-BE1A-A8F2-4E86552DDACF}"/>
                  </a:ext>
                </a:extLst>
              </p:cNvPr>
              <p:cNvSpPr/>
              <p:nvPr/>
            </p:nvSpPr>
            <p:spPr>
              <a:xfrm>
                <a:off x="5712773" y="4464091"/>
                <a:ext cx="1777648" cy="1774743"/>
              </a:xfrm>
              <a:custGeom>
                <a:avLst/>
                <a:gdLst>
                  <a:gd name="connsiteX0" fmla="*/ 1511990 w 1777648"/>
                  <a:gd name="connsiteY0" fmla="*/ 622104 h 1774743"/>
                  <a:gd name="connsiteX1" fmla="*/ 1173472 w 1777648"/>
                  <a:gd name="connsiteY1" fmla="*/ 622104 h 1774743"/>
                  <a:gd name="connsiteX2" fmla="*/ 1154707 w 1777648"/>
                  <a:gd name="connsiteY2" fmla="*/ 603370 h 1774743"/>
                  <a:gd name="connsiteX3" fmla="*/ 1154707 w 1777648"/>
                  <a:gd name="connsiteY3" fmla="*/ 284231 h 1774743"/>
                  <a:gd name="connsiteX4" fmla="*/ 912677 w 1777648"/>
                  <a:gd name="connsiteY4" fmla="*/ 1038 h 1774743"/>
                  <a:gd name="connsiteX5" fmla="*/ 623022 w 1777648"/>
                  <a:gd name="connsiteY5" fmla="*/ 265402 h 1774743"/>
                  <a:gd name="connsiteX6" fmla="*/ 623022 w 1777648"/>
                  <a:gd name="connsiteY6" fmla="*/ 602514 h 1774743"/>
                  <a:gd name="connsiteX7" fmla="*/ 603496 w 1777648"/>
                  <a:gd name="connsiteY7" fmla="*/ 622009 h 1774743"/>
                  <a:gd name="connsiteX8" fmla="*/ 284694 w 1777648"/>
                  <a:gd name="connsiteY8" fmla="*/ 622009 h 1774743"/>
                  <a:gd name="connsiteX9" fmla="*/ 1039 w 1777648"/>
                  <a:gd name="connsiteY9" fmla="*/ 863646 h 1774743"/>
                  <a:gd name="connsiteX10" fmla="*/ 265835 w 1777648"/>
                  <a:gd name="connsiteY10" fmla="*/ 1152735 h 1774743"/>
                  <a:gd name="connsiteX11" fmla="*/ 603972 w 1777648"/>
                  <a:gd name="connsiteY11" fmla="*/ 1152735 h 1774743"/>
                  <a:gd name="connsiteX12" fmla="*/ 623022 w 1777648"/>
                  <a:gd name="connsiteY12" fmla="*/ 1171754 h 1774743"/>
                  <a:gd name="connsiteX13" fmla="*/ 623022 w 1777648"/>
                  <a:gd name="connsiteY13" fmla="*/ 1490513 h 1774743"/>
                  <a:gd name="connsiteX14" fmla="*/ 865052 w 1777648"/>
                  <a:gd name="connsiteY14" fmla="*/ 1773706 h 1774743"/>
                  <a:gd name="connsiteX15" fmla="*/ 1154612 w 1777648"/>
                  <a:gd name="connsiteY15" fmla="*/ 1509342 h 1774743"/>
                  <a:gd name="connsiteX16" fmla="*/ 1154612 w 1777648"/>
                  <a:gd name="connsiteY16" fmla="*/ 1173466 h 1774743"/>
                  <a:gd name="connsiteX17" fmla="*/ 1175377 w 1777648"/>
                  <a:gd name="connsiteY17" fmla="*/ 1152735 h 1774743"/>
                  <a:gd name="connsiteX18" fmla="*/ 1492940 w 1777648"/>
                  <a:gd name="connsiteY18" fmla="*/ 1152735 h 1774743"/>
                  <a:gd name="connsiteX19" fmla="*/ 1776595 w 1777648"/>
                  <a:gd name="connsiteY19" fmla="*/ 911098 h 1774743"/>
                  <a:gd name="connsiteX20" fmla="*/ 1511990 w 1777648"/>
                  <a:gd name="connsiteY20" fmla="*/ 622104 h 177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77648" h="1774743">
                    <a:moveTo>
                      <a:pt x="1511990" y="622104"/>
                    </a:moveTo>
                    <a:lnTo>
                      <a:pt x="1173472" y="622104"/>
                    </a:lnTo>
                    <a:cubicBezTo>
                      <a:pt x="1163090" y="622104"/>
                      <a:pt x="1154707" y="613736"/>
                      <a:pt x="1154707" y="603370"/>
                    </a:cubicBezTo>
                    <a:lnTo>
                      <a:pt x="1154707" y="284231"/>
                    </a:lnTo>
                    <a:cubicBezTo>
                      <a:pt x="1154707" y="143300"/>
                      <a:pt x="1053361" y="13305"/>
                      <a:pt x="912677" y="1038"/>
                    </a:cubicBezTo>
                    <a:cubicBezTo>
                      <a:pt x="755134" y="-12656"/>
                      <a:pt x="623022" y="110968"/>
                      <a:pt x="623022" y="265402"/>
                    </a:cubicBezTo>
                    <a:lnTo>
                      <a:pt x="623022" y="602514"/>
                    </a:lnTo>
                    <a:cubicBezTo>
                      <a:pt x="623022" y="613260"/>
                      <a:pt x="614259" y="622009"/>
                      <a:pt x="603496" y="622009"/>
                    </a:cubicBezTo>
                    <a:lnTo>
                      <a:pt x="284694" y="622009"/>
                    </a:lnTo>
                    <a:cubicBezTo>
                      <a:pt x="143533" y="622009"/>
                      <a:pt x="13327" y="723190"/>
                      <a:pt x="1039" y="863646"/>
                    </a:cubicBezTo>
                    <a:cubicBezTo>
                      <a:pt x="-12677" y="1020933"/>
                      <a:pt x="111148" y="1152735"/>
                      <a:pt x="265835" y="1152735"/>
                    </a:cubicBezTo>
                    <a:lnTo>
                      <a:pt x="603972" y="1152735"/>
                    </a:lnTo>
                    <a:cubicBezTo>
                      <a:pt x="614545" y="1152735"/>
                      <a:pt x="623022" y="1161294"/>
                      <a:pt x="623022" y="1171754"/>
                    </a:cubicBezTo>
                    <a:lnTo>
                      <a:pt x="623022" y="1490513"/>
                    </a:lnTo>
                    <a:cubicBezTo>
                      <a:pt x="623022" y="1631444"/>
                      <a:pt x="724368" y="1761439"/>
                      <a:pt x="865052" y="1773706"/>
                    </a:cubicBezTo>
                    <a:cubicBezTo>
                      <a:pt x="1022596" y="1787400"/>
                      <a:pt x="1154612" y="1663776"/>
                      <a:pt x="1154612" y="1509342"/>
                    </a:cubicBezTo>
                    <a:lnTo>
                      <a:pt x="1154612" y="1173466"/>
                    </a:lnTo>
                    <a:cubicBezTo>
                      <a:pt x="1154612" y="1162054"/>
                      <a:pt x="1163947" y="1152735"/>
                      <a:pt x="1175377" y="1152735"/>
                    </a:cubicBezTo>
                    <a:lnTo>
                      <a:pt x="1492940" y="1152735"/>
                    </a:lnTo>
                    <a:cubicBezTo>
                      <a:pt x="1634101" y="1152735"/>
                      <a:pt x="1764307" y="1051554"/>
                      <a:pt x="1776595" y="911098"/>
                    </a:cubicBezTo>
                    <a:cubicBezTo>
                      <a:pt x="1790406" y="754001"/>
                      <a:pt x="1666581" y="622104"/>
                      <a:pt x="1511990" y="622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81303224-27A1-E6E9-CF4F-56B513B133BA}"/>
                </a:ext>
              </a:extLst>
            </p:cNvPr>
            <p:cNvSpPr/>
            <p:nvPr userDrawn="1"/>
          </p:nvSpPr>
          <p:spPr>
            <a:xfrm>
              <a:off x="10723317" y="5743714"/>
              <a:ext cx="78545" cy="78417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A8E1FF1E-E117-0FB3-619E-B710B5514078}"/>
                </a:ext>
              </a:extLst>
            </p:cNvPr>
            <p:cNvSpPr/>
            <p:nvPr userDrawn="1"/>
          </p:nvSpPr>
          <p:spPr>
            <a:xfrm>
              <a:off x="10898825" y="5500018"/>
              <a:ext cx="30936" cy="30886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D5D19A81-CB05-C2B0-934F-5F83ACCD4B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7913" y="1217451"/>
            <a:ext cx="8633745" cy="471643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4400" b="1" i="0" cap="none" baseline="0">
                <a:latin typeface="Montserrat" pitchFamily="2" charset="77"/>
              </a:defRPr>
            </a:lvl1pPr>
          </a:lstStyle>
          <a:p>
            <a:r>
              <a:rPr lang="fr-FR"/>
              <a:t>Modifiez le texte en noir</a:t>
            </a:r>
            <a:br>
              <a:rPr lang="fr-FR"/>
            </a:br>
            <a:r>
              <a:rPr lang="fr-FR"/>
              <a:t>et vert</a:t>
            </a:r>
          </a:p>
        </p:txBody>
      </p:sp>
      <p:grpSp>
        <p:nvGrpSpPr>
          <p:cNvPr id="34" name="Graphique 7">
            <a:extLst>
              <a:ext uri="{FF2B5EF4-FFF2-40B4-BE49-F238E27FC236}">
                <a16:creationId xmlns:a16="http://schemas.microsoft.com/office/drawing/2014/main" id="{75CF06DD-0294-34D0-2622-1B1E51ED55EA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5" name="Graphique 7">
              <a:extLst>
                <a:ext uri="{FF2B5EF4-FFF2-40B4-BE49-F238E27FC236}">
                  <a16:creationId xmlns:a16="http://schemas.microsoft.com/office/drawing/2014/main" id="{EAE2F018-26D0-5424-7AC3-11E89B02074E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383CA287-B13F-D698-1325-C0892E8151CB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872AA155-1DB0-761F-BC3C-E12B3ADF028B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D44FD6EE-B157-88C5-5AAE-CA3026C148FA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408DC387-5993-1DFC-A5E4-7AC313801F7E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52E34772-4A58-53D3-F89A-EFF492C61CD8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7" name="Graphique 7">
                <a:extLst>
                  <a:ext uri="{FF2B5EF4-FFF2-40B4-BE49-F238E27FC236}">
                    <a16:creationId xmlns:a16="http://schemas.microsoft.com/office/drawing/2014/main" id="{2DBA125C-0E45-3D07-6C74-8EF109B3DD1C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35C0C641-BDF6-0876-0DC0-A1D4FA4D0094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4E2B4D3C-BC41-A59F-EE7B-6C38277F6839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1199D4DA-FE69-EFDD-F846-99EAE0A087C4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orme libre 45">
                  <a:extLst>
                    <a:ext uri="{FF2B5EF4-FFF2-40B4-BE49-F238E27FC236}">
                      <a16:creationId xmlns:a16="http://schemas.microsoft.com/office/drawing/2014/main" id="{F2CDCF42-15FB-5BC1-58DE-F5FE531D038A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orme libre 46">
                  <a:extLst>
                    <a:ext uri="{FF2B5EF4-FFF2-40B4-BE49-F238E27FC236}">
                      <a16:creationId xmlns:a16="http://schemas.microsoft.com/office/drawing/2014/main" id="{85A8F5AD-9D80-1CD9-451A-61BAC8233DEA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orme libre 47">
                  <a:extLst>
                    <a:ext uri="{FF2B5EF4-FFF2-40B4-BE49-F238E27FC236}">
                      <a16:creationId xmlns:a16="http://schemas.microsoft.com/office/drawing/2014/main" id="{A8CE1464-CB1C-97A7-071F-76DF14C47E31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9" name="Forme libre 48">
                  <a:extLst>
                    <a:ext uri="{FF2B5EF4-FFF2-40B4-BE49-F238E27FC236}">
                      <a16:creationId xmlns:a16="http://schemas.microsoft.com/office/drawing/2014/main" id="{8C5491F2-0600-2991-0DBC-1B7A8B6CB4E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0" name="Forme libre 49">
                  <a:extLst>
                    <a:ext uri="{FF2B5EF4-FFF2-40B4-BE49-F238E27FC236}">
                      <a16:creationId xmlns:a16="http://schemas.microsoft.com/office/drawing/2014/main" id="{BEEBDE0B-1669-7B71-D763-BAA79C3E3E72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FA24A7A9-89D6-7AC2-EC25-771C8881EFD4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3FECF0DA-0969-CD49-A5CA-A589AA0D1044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1DCFB027-695E-28CF-3A60-9DB37F25E7AD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D09B81B6-9204-A2F4-B61A-9D64411E76BF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65555B56-6C35-5465-2072-CA4A578B7ADD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760BC452-7088-D308-E9EC-C60956F4400E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161CDC89-D45A-0BC7-DEB6-20595BE74F02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5741052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B36F0130-AECE-E98C-BA99-19301F14986D}"/>
              </a:ext>
            </a:extLst>
          </p:cNvPr>
          <p:cNvGrpSpPr/>
          <p:nvPr userDrawn="1"/>
        </p:nvGrpSpPr>
        <p:grpSpPr>
          <a:xfrm>
            <a:off x="3492273" y="627908"/>
            <a:ext cx="4645830" cy="4948611"/>
            <a:chOff x="6302648" y="2885789"/>
            <a:chExt cx="3745895" cy="3990026"/>
          </a:xfrm>
          <a:solidFill>
            <a:schemeClr val="accent4"/>
          </a:solidFill>
        </p:grpSpPr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E4E2ACF-36F3-05BA-10E8-3472D5FAD7BE}"/>
                </a:ext>
              </a:extLst>
            </p:cNvPr>
            <p:cNvSpPr/>
            <p:nvPr/>
          </p:nvSpPr>
          <p:spPr>
            <a:xfrm>
              <a:off x="7298867" y="3243062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1DEB0EA-F054-9D53-274F-0507999FA629}"/>
                </a:ext>
              </a:extLst>
            </p:cNvPr>
            <p:cNvSpPr/>
            <p:nvPr/>
          </p:nvSpPr>
          <p:spPr>
            <a:xfrm>
              <a:off x="7886179" y="3063427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A0A8647-F929-4DB8-3FA7-D62A400B7575}"/>
                </a:ext>
              </a:extLst>
            </p:cNvPr>
            <p:cNvSpPr/>
            <p:nvPr/>
          </p:nvSpPr>
          <p:spPr>
            <a:xfrm>
              <a:off x="6766325" y="2885789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1E09B975-DD98-E294-9933-62DC825952F0}"/>
                </a:ext>
              </a:extLst>
            </p:cNvPr>
            <p:cNvSpPr/>
            <p:nvPr/>
          </p:nvSpPr>
          <p:spPr>
            <a:xfrm>
              <a:off x="6302648" y="3330359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FDBDF2BD-1BB9-38ED-4176-95234BCE4CA6}"/>
                </a:ext>
              </a:extLst>
            </p:cNvPr>
            <p:cNvSpPr/>
            <p:nvPr/>
          </p:nvSpPr>
          <p:spPr>
            <a:xfrm>
              <a:off x="7631671" y="2942276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76A731E5-5E56-2C46-F8E5-4BC9EF44D722}"/>
                </a:ext>
              </a:extLst>
            </p:cNvPr>
            <p:cNvSpPr/>
            <p:nvPr/>
          </p:nvSpPr>
          <p:spPr>
            <a:xfrm>
              <a:off x="7041692" y="3302781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20A1C5E6-C524-E418-A0D3-6D987EA9BB30}"/>
                </a:ext>
              </a:extLst>
            </p:cNvPr>
            <p:cNvSpPr/>
            <p:nvPr/>
          </p:nvSpPr>
          <p:spPr>
            <a:xfrm>
              <a:off x="7357160" y="4158637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B339A00A-F0A4-606C-7FFD-D7E98BA7620A}"/>
                </a:ext>
              </a:extLst>
            </p:cNvPr>
            <p:cNvSpPr/>
            <p:nvPr/>
          </p:nvSpPr>
          <p:spPr>
            <a:xfrm>
              <a:off x="8179358" y="3711785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F2FD6A7C-6290-ACBB-6F75-DD6B02D85F4A}"/>
                </a:ext>
              </a:extLst>
            </p:cNvPr>
            <p:cNvSpPr/>
            <p:nvPr/>
          </p:nvSpPr>
          <p:spPr>
            <a:xfrm>
              <a:off x="7132179" y="3970173"/>
              <a:ext cx="2916364" cy="2905642"/>
            </a:xfrm>
            <a:custGeom>
              <a:avLst/>
              <a:gdLst>
                <a:gd name="connsiteX0" fmla="*/ 2702814 w 2916364"/>
                <a:gd name="connsiteY0" fmla="*/ 945827 h 2905642"/>
                <a:gd name="connsiteX1" fmla="*/ 2459260 w 2916364"/>
                <a:gd name="connsiteY1" fmla="*/ 1053285 h 2905642"/>
                <a:gd name="connsiteX2" fmla="*/ 2218658 w 2916364"/>
                <a:gd name="connsiteY2" fmla="*/ 986718 h 2905642"/>
                <a:gd name="connsiteX3" fmla="*/ 2076355 w 2916364"/>
                <a:gd name="connsiteY3" fmla="*/ 534446 h 2905642"/>
                <a:gd name="connsiteX4" fmla="*/ 2076545 w 2916364"/>
                <a:gd name="connsiteY4" fmla="*/ 534065 h 2905642"/>
                <a:gd name="connsiteX5" fmla="*/ 2102644 w 2916364"/>
                <a:gd name="connsiteY5" fmla="*/ 404831 h 2905642"/>
                <a:gd name="connsiteX6" fmla="*/ 1932146 w 2916364"/>
                <a:gd name="connsiteY6" fmla="*/ 68955 h 2905642"/>
                <a:gd name="connsiteX7" fmla="*/ 1384840 w 2916364"/>
                <a:gd name="connsiteY7" fmla="*/ 170707 h 2905642"/>
                <a:gd name="connsiteX8" fmla="*/ 1316165 w 2916364"/>
                <a:gd name="connsiteY8" fmla="*/ 382579 h 2905642"/>
                <a:gd name="connsiteX9" fmla="*/ 0 w 2916364"/>
                <a:gd name="connsiteY9" fmla="*/ 1652384 h 2905642"/>
                <a:gd name="connsiteX10" fmla="*/ 1460849 w 2916364"/>
                <a:gd name="connsiteY10" fmla="*/ 2905642 h 2905642"/>
                <a:gd name="connsiteX11" fmla="*/ 2916365 w 2916364"/>
                <a:gd name="connsiteY11" fmla="*/ 1652384 h 2905642"/>
                <a:gd name="connsiteX12" fmla="*/ 2702814 w 2916364"/>
                <a:gd name="connsiteY12" fmla="*/ 945827 h 29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6364" h="2905642">
                  <a:moveTo>
                    <a:pt x="2702814" y="945827"/>
                  </a:moveTo>
                  <a:cubicBezTo>
                    <a:pt x="2637663" y="1009065"/>
                    <a:pt x="2552319" y="1047579"/>
                    <a:pt x="2459260" y="1053285"/>
                  </a:cubicBezTo>
                  <a:cubicBezTo>
                    <a:pt x="2374392" y="1058515"/>
                    <a:pt x="2288953" y="1034836"/>
                    <a:pt x="2218658" y="986718"/>
                  </a:cubicBezTo>
                  <a:cubicBezTo>
                    <a:pt x="2069783" y="884776"/>
                    <a:pt x="2014919" y="696012"/>
                    <a:pt x="2076355" y="534446"/>
                  </a:cubicBezTo>
                  <a:cubicBezTo>
                    <a:pt x="2076069" y="534350"/>
                    <a:pt x="2076736" y="534160"/>
                    <a:pt x="2076545" y="534065"/>
                  </a:cubicBezTo>
                  <a:cubicBezTo>
                    <a:pt x="2090357" y="496312"/>
                    <a:pt x="2100834" y="451237"/>
                    <a:pt x="2102644" y="404831"/>
                  </a:cubicBezTo>
                  <a:cubicBezTo>
                    <a:pt x="2107692" y="275787"/>
                    <a:pt x="2046732" y="147408"/>
                    <a:pt x="1932146" y="68955"/>
                  </a:cubicBezTo>
                  <a:cubicBezTo>
                    <a:pt x="1752886" y="-53813"/>
                    <a:pt x="1507903" y="-8262"/>
                    <a:pt x="1384840" y="170707"/>
                  </a:cubicBezTo>
                  <a:cubicBezTo>
                    <a:pt x="1340263" y="235657"/>
                    <a:pt x="1318070" y="309260"/>
                    <a:pt x="1316165" y="382579"/>
                  </a:cubicBezTo>
                  <a:cubicBezTo>
                    <a:pt x="558260" y="435832"/>
                    <a:pt x="0" y="923860"/>
                    <a:pt x="0" y="1652384"/>
                  </a:cubicBezTo>
                  <a:cubicBezTo>
                    <a:pt x="0" y="2441103"/>
                    <a:pt x="643890" y="2905642"/>
                    <a:pt x="1460849" y="2905642"/>
                  </a:cubicBezTo>
                  <a:cubicBezTo>
                    <a:pt x="2288667" y="2905642"/>
                    <a:pt x="2916365" y="2441008"/>
                    <a:pt x="2916365" y="1652384"/>
                  </a:cubicBezTo>
                  <a:cubicBezTo>
                    <a:pt x="2916460" y="1379746"/>
                    <a:pt x="2839307" y="1140962"/>
                    <a:pt x="2702814" y="94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D1827551-ED6A-7E57-B9BD-1A33A0625598}"/>
                </a:ext>
              </a:extLst>
            </p:cNvPr>
            <p:cNvSpPr/>
            <p:nvPr/>
          </p:nvSpPr>
          <p:spPr>
            <a:xfrm>
              <a:off x="7643196" y="3817151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6D86CD22-8CE8-70FF-07B0-696C72066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0" y="3462164"/>
            <a:ext cx="3117850" cy="11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867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52" y="1085909"/>
            <a:ext cx="11137901" cy="1008000"/>
          </a:xfrm>
        </p:spPr>
        <p:txBody>
          <a:bodyPr anchor="b" anchorCtr="0"/>
          <a:lstStyle>
            <a:lvl1pPr>
              <a:spcAft>
                <a:spcPts val="0"/>
              </a:spcAft>
              <a:defRPr sz="2399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1" y="2280001"/>
            <a:ext cx="11137900" cy="3885851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6D6CC1-E9FA-46F1-90E0-3F1269CF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B5482B-E42E-4D55-8C78-D23FA804A5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756F0C-D012-4F89-9479-F050FFCC7F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BLEU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BC0C68-D885-7209-A404-29C9B023D9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accent4"/>
                </a:solidFill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BLANC ET JAUNE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58E344C-4AE6-3174-A2F6-D42A61959030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E278A1C-EBB8-941C-2E23-D47246285CF8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A837D66D-93B3-56C7-F1DF-60730A6FE683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5F893DD-8176-BAC2-25C5-C67D7008AC55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8A43928-75CB-1DE7-C4F2-64C792E23DCE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084E82D4-543F-60A9-30BE-E1B15ADC2729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C1ACDAAE-CAF5-7B09-2DB7-FA998692FC50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8D21C36-A632-4EE3-9289-A7707C7E6629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CE31E707-85E0-FF96-E57B-3488B61F5E31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3CF6FDF0-53AC-0580-4A48-41AC53656FD0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DED24603-FD9B-B062-A074-061D5E825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45" name="Graphique 7">
            <a:extLst>
              <a:ext uri="{FF2B5EF4-FFF2-40B4-BE49-F238E27FC236}">
                <a16:creationId xmlns:a16="http://schemas.microsoft.com/office/drawing/2014/main" id="{DD61D09D-9CC2-1772-9905-423620A9A45C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DEE71437-0FA8-DEEA-474F-D988414D00D0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7B2E599A-BD90-9048-AA44-A6D84B624320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4549AAFB-D374-42F5-4A0C-9BBA0C567EFB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006FAEF-2F9B-0E3C-EBC9-866B696ACE44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801415C6-EC34-C16B-618E-DC4FBA1C32B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0AB1A96E-2D1F-5663-97F5-A01D245FFB32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F05F680A-2EB8-C356-E4C0-AFEA57E092F9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C47907D9-DE82-D276-0016-9F77D017D00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A17B0B04-321A-0A83-8A0A-A6FE4D8381D0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F292BBFE-B3C0-E9D8-AC5C-FCD243ECAFCB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B5904E66-31A7-655C-88F8-DBA959BA0873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2F6F02AA-FF28-C183-8F22-B15936AAA5C0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2421ED30-84C5-C285-EF1A-0401CB560D88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39FE9763-480C-7F9B-31D8-93924F511BA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93BBA622-6D8F-3C30-C0DB-59E99B9B9E70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1D2AB97B-BD5D-CBD5-C01D-45EA94BE62E6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B771F921-FDD5-0615-E0FB-D2C0248F175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3B3F3756-36A0-9CCC-C00E-63EEC253E99F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C83DEFEF-FE67-2AEB-E587-B48BDACFDE00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5FB57470-0577-620F-7B62-D2B8983CB4FD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3CB69BDC-1642-A619-18F4-ADBD99918945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85953B44-CCE4-F678-6AB1-AD57225FB967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3004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B172D86-4903-74CD-13F6-322D466A7C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FCCBBB1-9924-3552-4EC4-73ED0C03AB79}"/>
              </a:ext>
            </a:extLst>
          </p:cNvPr>
          <p:cNvGrpSpPr/>
          <p:nvPr userDrawn="1"/>
        </p:nvGrpSpPr>
        <p:grpSpPr>
          <a:xfrm>
            <a:off x="-327845" y="192791"/>
            <a:ext cx="5543259" cy="6316592"/>
            <a:chOff x="4209020" y="2693352"/>
            <a:chExt cx="3273266" cy="3729916"/>
          </a:xfrm>
          <a:noFill/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4BA7AA7B-0D0E-4896-7215-96FEBCC57189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02A671C7-2D71-4EA7-1461-FACE4E9AC972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657BEAB-6DA9-F732-19B1-6D923D8DDD2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D11A17E7-9124-83CB-3924-FE025D01CB61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E0412D5B-6965-3C5A-B853-D64926196D54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04AC3351-AD75-3013-B0A6-C51BC9AAC85D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1FA38BE8-E488-F947-0E7A-A74F38E54C3E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7FFF05B7-E0A5-DD09-4F3B-7E2B3D2A85FD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96A3077B-15F2-19BB-6F62-20E3B68204FF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B644BC0-E68F-5265-BECC-3A4905BB78E9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6" name="Graphique 7">
            <a:extLst>
              <a:ext uri="{FF2B5EF4-FFF2-40B4-BE49-F238E27FC236}">
                <a16:creationId xmlns:a16="http://schemas.microsoft.com/office/drawing/2014/main" id="{D87A4B1A-78CE-E3DC-BE33-B55E104ECE42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47" name="Graphique 7">
              <a:extLst>
                <a:ext uri="{FF2B5EF4-FFF2-40B4-BE49-F238E27FC236}">
                  <a16:creationId xmlns:a16="http://schemas.microsoft.com/office/drawing/2014/main" id="{1B4719E5-5392-0F3A-BDAF-3F82561165D8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9F737832-413B-AFD5-6321-A7792503D2D2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6B9DA26D-6B00-7BB3-3789-E94B0A981DDF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53AD123D-76F6-0EF0-FAF6-38AF28C308D7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FF618EBC-ED78-C163-6FEA-4705DBC74C01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8" name="Graphique 7">
              <a:extLst>
                <a:ext uri="{FF2B5EF4-FFF2-40B4-BE49-F238E27FC236}">
                  <a16:creationId xmlns:a16="http://schemas.microsoft.com/office/drawing/2014/main" id="{42061AF0-BC43-155A-82BE-76C2510F1586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49" name="Graphique 7">
                <a:extLst>
                  <a:ext uri="{FF2B5EF4-FFF2-40B4-BE49-F238E27FC236}">
                    <a16:creationId xmlns:a16="http://schemas.microsoft.com/office/drawing/2014/main" id="{6EED7796-2EB8-6CF6-6EF6-A4D95DE3877D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55" name="Forme libre 54">
                  <a:extLst>
                    <a:ext uri="{FF2B5EF4-FFF2-40B4-BE49-F238E27FC236}">
                      <a16:creationId xmlns:a16="http://schemas.microsoft.com/office/drawing/2014/main" id="{8E0913FA-46C2-0563-426B-6F0485A37853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6" name="Forme libre 55">
                  <a:extLst>
                    <a:ext uri="{FF2B5EF4-FFF2-40B4-BE49-F238E27FC236}">
                      <a16:creationId xmlns:a16="http://schemas.microsoft.com/office/drawing/2014/main" id="{492E3992-6E42-314A-2110-46713048F3E6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7FBDDC29-637D-0E37-65D8-20FA0C130441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8CCEC07D-413A-4A3E-BA6C-461B6F3FE616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2A798CDF-473A-B1AD-8267-7FE9A0448A1F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433A6D72-43A5-9D9C-DF72-D3B0C8DB6A49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7D3E6072-1AEC-78C5-5B99-A42217EFD798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8F4A46FF-A796-9BFC-C722-8686A6935CE4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5DC03943-27C0-0A1A-B34E-823CF7386B3B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8CD37043-3291-B263-A8F4-FEAA3AFA2E97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0" name="Graphique 7">
                <a:extLst>
                  <a:ext uri="{FF2B5EF4-FFF2-40B4-BE49-F238E27FC236}">
                    <a16:creationId xmlns:a16="http://schemas.microsoft.com/office/drawing/2014/main" id="{70507938-0A61-1B78-795E-2B31D42344EB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51" name="Forme libre 50">
                  <a:extLst>
                    <a:ext uri="{FF2B5EF4-FFF2-40B4-BE49-F238E27FC236}">
                      <a16:creationId xmlns:a16="http://schemas.microsoft.com/office/drawing/2014/main" id="{D9B0E0C5-DEDC-13C3-A777-7591983337B7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2" name="Forme libre 51">
                  <a:extLst>
                    <a:ext uri="{FF2B5EF4-FFF2-40B4-BE49-F238E27FC236}">
                      <a16:creationId xmlns:a16="http://schemas.microsoft.com/office/drawing/2014/main" id="{5F553B11-A870-3C90-9DAD-91A9FD33951A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3" name="Forme libre 52">
                  <a:extLst>
                    <a:ext uri="{FF2B5EF4-FFF2-40B4-BE49-F238E27FC236}">
                      <a16:creationId xmlns:a16="http://schemas.microsoft.com/office/drawing/2014/main" id="{F7BA53E2-58FD-5EF0-E2EE-9873DB48FFFD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4" name="Forme libre 53">
                  <a:extLst>
                    <a:ext uri="{FF2B5EF4-FFF2-40B4-BE49-F238E27FC236}">
                      <a16:creationId xmlns:a16="http://schemas.microsoft.com/office/drawing/2014/main" id="{8004EA35-7EA4-26FA-165D-A7B5A03AA133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7400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ORANG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e la date 1">
            <a:extLst>
              <a:ext uri="{FF2B5EF4-FFF2-40B4-BE49-F238E27FC236}">
                <a16:creationId xmlns:a16="http://schemas.microsoft.com/office/drawing/2014/main" id="{37CE123D-AA73-CB4F-986A-49BF322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0233" y="6624000"/>
            <a:ext cx="2743200" cy="149958"/>
          </a:xfr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70" name="Espace réservé du pied de page 2">
            <a:extLst>
              <a:ext uri="{FF2B5EF4-FFF2-40B4-BE49-F238E27FC236}">
                <a16:creationId xmlns:a16="http://schemas.microsoft.com/office/drawing/2014/main" id="{7B3280F4-8292-9244-8BF7-D2DC76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9" y="6624000"/>
            <a:ext cx="4114800" cy="149958"/>
          </a:xfr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035375BC-B00D-6640-A851-672ABB6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7" y="6624000"/>
            <a:ext cx="545123" cy="149958"/>
          </a:xfr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B172D86-4903-74CD-13F6-322D466A7C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3440" y="2348352"/>
            <a:ext cx="6640005" cy="2438399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latin typeface="Montserrat" pitchFamily="2" charset="77"/>
              </a:defRPr>
            </a:lvl1pPr>
          </a:lstStyle>
          <a:p>
            <a:r>
              <a:rPr lang="fr-FR"/>
              <a:t>Modifiez LE titre </a:t>
            </a:r>
            <a:br>
              <a:rPr lang="fr-FR"/>
            </a:br>
            <a:r>
              <a:rPr lang="fr-FR"/>
              <a:t>DE LA SECTION</a:t>
            </a:r>
            <a:br>
              <a:rPr lang="fr-FR"/>
            </a:br>
            <a:r>
              <a:rPr lang="fr-FR"/>
              <a:t>en noir ET BLANC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C48959FF-CA27-891D-9189-6BA41C0E9004}"/>
              </a:ext>
            </a:extLst>
          </p:cNvPr>
          <p:cNvGrpSpPr/>
          <p:nvPr userDrawn="1"/>
        </p:nvGrpSpPr>
        <p:grpSpPr>
          <a:xfrm>
            <a:off x="1635243" y="192792"/>
            <a:ext cx="3580172" cy="2906987"/>
            <a:chOff x="5368213" y="2693352"/>
            <a:chExt cx="2114073" cy="1716561"/>
          </a:xfrm>
          <a:noFill/>
        </p:grpSpPr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B038C62-012E-2A39-5B4B-F89CCEA44DC7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A2C5EC61-D487-5675-E06D-9C87B43F5C3D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63EB13F4-7804-6AC6-EDA5-B3CAA239FDDB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57AA34E6-EF71-7A44-EF8D-180572740DBD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94FD5863-7133-5A11-5FF5-37F8C53E1106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3C541792-9821-FB04-5957-180A895B3F3F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4842F5DC-F2D8-DB78-341E-EE74D1648FF2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1A2E5846-AD81-9EDA-8C56-1AEDA57DE29A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E977379B-61A0-70DF-FE9D-BAC35C6C50BB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>
                  <a:alpha val="5520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6" name="Espace réservé pour une image  45">
            <a:extLst>
              <a:ext uri="{FF2B5EF4-FFF2-40B4-BE49-F238E27FC236}">
                <a16:creationId xmlns:a16="http://schemas.microsoft.com/office/drawing/2014/main" id="{F6D39391-13FF-5254-B9D2-DD60C15077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90597"/>
            <a:ext cx="4609938" cy="4920689"/>
          </a:xfrm>
          <a:custGeom>
            <a:avLst/>
            <a:gdLst>
              <a:gd name="connsiteX0" fmla="*/ 2181609 w 4609938"/>
              <a:gd name="connsiteY0" fmla="*/ 1286752 h 4920689"/>
              <a:gd name="connsiteX1" fmla="*/ 2583830 w 4609938"/>
              <a:gd name="connsiteY1" fmla="*/ 1758285 h 4920689"/>
              <a:gd name="connsiteX2" fmla="*/ 2583830 w 4609938"/>
              <a:gd name="connsiteY2" fmla="*/ 2298746 h 4920689"/>
              <a:gd name="connsiteX3" fmla="*/ 2623650 w 4609938"/>
              <a:gd name="connsiteY3" fmla="*/ 2338523 h 4920689"/>
              <a:gd name="connsiteX4" fmla="*/ 3196596 w 4609938"/>
              <a:gd name="connsiteY4" fmla="*/ 2338523 h 4920689"/>
              <a:gd name="connsiteX5" fmla="*/ 3522243 w 4609938"/>
              <a:gd name="connsiteY5" fmla="*/ 2481852 h 4920689"/>
              <a:gd name="connsiteX6" fmla="*/ 3636381 w 4609938"/>
              <a:gd name="connsiteY6" fmla="*/ 2819238 h 4920689"/>
              <a:gd name="connsiteX7" fmla="*/ 3164354 w 4609938"/>
              <a:gd name="connsiteY7" fmla="*/ 3221040 h 4920689"/>
              <a:gd name="connsiteX8" fmla="*/ 2626874 w 4609938"/>
              <a:gd name="connsiteY8" fmla="*/ 3221040 h 4920689"/>
              <a:gd name="connsiteX9" fmla="*/ 2583669 w 4609938"/>
              <a:gd name="connsiteY9" fmla="*/ 3264199 h 4920689"/>
              <a:gd name="connsiteX10" fmla="*/ 2583669 w 4609938"/>
              <a:gd name="connsiteY10" fmla="*/ 3832843 h 4920689"/>
              <a:gd name="connsiteX11" fmla="*/ 2440353 w 4609938"/>
              <a:gd name="connsiteY11" fmla="*/ 4158310 h 4920689"/>
              <a:gd name="connsiteX12" fmla="*/ 2102453 w 4609938"/>
              <a:gd name="connsiteY12" fmla="*/ 4272489 h 4920689"/>
              <a:gd name="connsiteX13" fmla="*/ 1700230 w 4609938"/>
              <a:gd name="connsiteY13" fmla="*/ 3800956 h 4920689"/>
              <a:gd name="connsiteX14" fmla="*/ 1700230 w 4609938"/>
              <a:gd name="connsiteY14" fmla="*/ 3261140 h 4920689"/>
              <a:gd name="connsiteX15" fmla="*/ 1659928 w 4609938"/>
              <a:gd name="connsiteY15" fmla="*/ 3220879 h 4920689"/>
              <a:gd name="connsiteX16" fmla="*/ 1087627 w 4609938"/>
              <a:gd name="connsiteY16" fmla="*/ 3220879 h 4920689"/>
              <a:gd name="connsiteX17" fmla="*/ 761818 w 4609938"/>
              <a:gd name="connsiteY17" fmla="*/ 3077711 h 4920689"/>
              <a:gd name="connsiteX18" fmla="*/ 647520 w 4609938"/>
              <a:gd name="connsiteY18" fmla="*/ 2740166 h 4920689"/>
              <a:gd name="connsiteX19" fmla="*/ 1119547 w 4609938"/>
              <a:gd name="connsiteY19" fmla="*/ 2338362 h 4920689"/>
              <a:gd name="connsiteX20" fmla="*/ 1659121 w 4609938"/>
              <a:gd name="connsiteY20" fmla="*/ 2338362 h 4920689"/>
              <a:gd name="connsiteX21" fmla="*/ 1700230 w 4609938"/>
              <a:gd name="connsiteY21" fmla="*/ 2297297 h 4920689"/>
              <a:gd name="connsiteX22" fmla="*/ 1700230 w 4609938"/>
              <a:gd name="connsiteY22" fmla="*/ 1726398 h 4920689"/>
              <a:gd name="connsiteX23" fmla="*/ 1843547 w 4609938"/>
              <a:gd name="connsiteY23" fmla="*/ 1400931 h 4920689"/>
              <a:gd name="connsiteX24" fmla="*/ 2181609 w 4609938"/>
              <a:gd name="connsiteY24" fmla="*/ 1286752 h 4920689"/>
              <a:gd name="connsiteX25" fmla="*/ 2182899 w 4609938"/>
              <a:gd name="connsiteY25" fmla="*/ 1270487 h 4920689"/>
              <a:gd name="connsiteX26" fmla="*/ 1832424 w 4609938"/>
              <a:gd name="connsiteY26" fmla="*/ 1388854 h 4920689"/>
              <a:gd name="connsiteX27" fmla="*/ 1683788 w 4609938"/>
              <a:gd name="connsiteY27" fmla="*/ 1726239 h 4920689"/>
              <a:gd name="connsiteX28" fmla="*/ 1683788 w 4609938"/>
              <a:gd name="connsiteY28" fmla="*/ 2297136 h 4920689"/>
              <a:gd name="connsiteX29" fmla="*/ 1658800 w 4609938"/>
              <a:gd name="connsiteY29" fmla="*/ 2322099 h 4920689"/>
              <a:gd name="connsiteX30" fmla="*/ 1119225 w 4609938"/>
              <a:gd name="connsiteY30" fmla="*/ 2322099 h 4920689"/>
              <a:gd name="connsiteX31" fmla="*/ 631076 w 4609938"/>
              <a:gd name="connsiteY31" fmla="*/ 2738716 h 4920689"/>
              <a:gd name="connsiteX32" fmla="*/ 749567 w 4609938"/>
              <a:gd name="connsiteY32" fmla="*/ 3088663 h 4920689"/>
              <a:gd name="connsiteX33" fmla="*/ 1087305 w 4609938"/>
              <a:gd name="connsiteY33" fmla="*/ 3237145 h 4920689"/>
              <a:gd name="connsiteX34" fmla="*/ 1659605 w 4609938"/>
              <a:gd name="connsiteY34" fmla="*/ 3237145 h 4920689"/>
              <a:gd name="connsiteX35" fmla="*/ 1683788 w 4609938"/>
              <a:gd name="connsiteY35" fmla="*/ 3261301 h 4920689"/>
              <a:gd name="connsiteX36" fmla="*/ 1683788 w 4609938"/>
              <a:gd name="connsiteY36" fmla="*/ 3801118 h 4920689"/>
              <a:gd name="connsiteX37" fmla="*/ 2100842 w 4609938"/>
              <a:gd name="connsiteY37" fmla="*/ 4288755 h 4920689"/>
              <a:gd name="connsiteX38" fmla="*/ 2142434 w 4609938"/>
              <a:gd name="connsiteY38" fmla="*/ 4290527 h 4920689"/>
              <a:gd name="connsiteX39" fmla="*/ 2451155 w 4609938"/>
              <a:gd name="connsiteY39" fmla="*/ 4170389 h 4920689"/>
              <a:gd name="connsiteX40" fmla="*/ 2599791 w 4609938"/>
              <a:gd name="connsiteY40" fmla="*/ 3833003 h 4920689"/>
              <a:gd name="connsiteX41" fmla="*/ 2599791 w 4609938"/>
              <a:gd name="connsiteY41" fmla="*/ 3264200 h 4920689"/>
              <a:gd name="connsiteX42" fmla="*/ 2626874 w 4609938"/>
              <a:gd name="connsiteY42" fmla="*/ 3237145 h 4920689"/>
              <a:gd name="connsiteX43" fmla="*/ 3164354 w 4609938"/>
              <a:gd name="connsiteY43" fmla="*/ 3237145 h 4920689"/>
              <a:gd name="connsiteX44" fmla="*/ 3652502 w 4609938"/>
              <a:gd name="connsiteY44" fmla="*/ 2820526 h 4920689"/>
              <a:gd name="connsiteX45" fmla="*/ 3534172 w 4609938"/>
              <a:gd name="connsiteY45" fmla="*/ 2470742 h 4920689"/>
              <a:gd name="connsiteX46" fmla="*/ 3196596 w 4609938"/>
              <a:gd name="connsiteY46" fmla="*/ 2322259 h 4920689"/>
              <a:gd name="connsiteX47" fmla="*/ 2623650 w 4609938"/>
              <a:gd name="connsiteY47" fmla="*/ 2322259 h 4920689"/>
              <a:gd name="connsiteX48" fmla="*/ 2599953 w 4609938"/>
              <a:gd name="connsiteY48" fmla="*/ 2298586 h 4920689"/>
              <a:gd name="connsiteX49" fmla="*/ 2599953 w 4609938"/>
              <a:gd name="connsiteY49" fmla="*/ 1758126 h 4920689"/>
              <a:gd name="connsiteX50" fmla="*/ 2182899 w 4609938"/>
              <a:gd name="connsiteY50" fmla="*/ 1270487 h 4920689"/>
              <a:gd name="connsiteX51" fmla="*/ 2572634 w 4609938"/>
              <a:gd name="connsiteY51" fmla="*/ 17 h 4920689"/>
              <a:gd name="connsiteX52" fmla="*/ 2944138 w 4609938"/>
              <a:gd name="connsiteY52" fmla="*/ 116775 h 4920689"/>
              <a:gd name="connsiteX53" fmla="*/ 3232708 w 4609938"/>
              <a:gd name="connsiteY53" fmla="*/ 685578 h 4920689"/>
              <a:gd name="connsiteX54" fmla="*/ 3188535 w 4609938"/>
              <a:gd name="connsiteY54" fmla="*/ 904436 h 4920689"/>
              <a:gd name="connsiteX55" fmla="*/ 3188213 w 4609938"/>
              <a:gd name="connsiteY55" fmla="*/ 905081 h 4920689"/>
              <a:gd name="connsiteX56" fmla="*/ 3429063 w 4609938"/>
              <a:gd name="connsiteY56" fmla="*/ 1671001 h 4920689"/>
              <a:gd name="connsiteX57" fmla="*/ 3836284 w 4609938"/>
              <a:gd name="connsiteY57" fmla="*/ 1783732 h 4920689"/>
              <a:gd name="connsiteX58" fmla="*/ 4248501 w 4609938"/>
              <a:gd name="connsiteY58" fmla="*/ 1601753 h 4920689"/>
              <a:gd name="connsiteX59" fmla="*/ 4609938 w 4609938"/>
              <a:gd name="connsiteY59" fmla="*/ 2798303 h 4920689"/>
              <a:gd name="connsiteX60" fmla="*/ 2146464 w 4609938"/>
              <a:gd name="connsiteY60" fmla="*/ 4920689 h 4920689"/>
              <a:gd name="connsiteX61" fmla="*/ 91697 w 4609938"/>
              <a:gd name="connsiteY61" fmla="*/ 4056812 h 4920689"/>
              <a:gd name="connsiteX62" fmla="*/ 0 w 4609938"/>
              <a:gd name="connsiteY62" fmla="*/ 3926566 h 4920689"/>
              <a:gd name="connsiteX63" fmla="*/ 0 w 4609938"/>
              <a:gd name="connsiteY63" fmla="*/ 1663746 h 4920689"/>
              <a:gd name="connsiteX64" fmla="*/ 40569 w 4609938"/>
              <a:gd name="connsiteY64" fmla="*/ 1599504 h 4920689"/>
              <a:gd name="connsiteX65" fmla="*/ 1901585 w 4609938"/>
              <a:gd name="connsiteY65" fmla="*/ 647894 h 4920689"/>
              <a:gd name="connsiteX66" fmla="*/ 2017818 w 4609938"/>
              <a:gd name="connsiteY66" fmla="*/ 289091 h 4920689"/>
              <a:gd name="connsiteX67" fmla="*/ 2572634 w 4609938"/>
              <a:gd name="connsiteY67" fmla="*/ 17 h 492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9938" h="4920689">
                <a:moveTo>
                  <a:pt x="2181609" y="1286752"/>
                </a:moveTo>
                <a:cubicBezTo>
                  <a:pt x="2407144" y="1306399"/>
                  <a:pt x="2583830" y="1513501"/>
                  <a:pt x="2583830" y="1758285"/>
                </a:cubicBezTo>
                <a:lnTo>
                  <a:pt x="2583830" y="2298746"/>
                </a:lnTo>
                <a:cubicBezTo>
                  <a:pt x="2583830" y="2320648"/>
                  <a:pt x="2601725" y="2338523"/>
                  <a:pt x="2623650" y="2338523"/>
                </a:cubicBezTo>
                <a:lnTo>
                  <a:pt x="3196596" y="2338523"/>
                </a:lnTo>
                <a:cubicBezTo>
                  <a:pt x="3320083" y="2338523"/>
                  <a:pt x="3438897" y="2390701"/>
                  <a:pt x="3522243" y="2481852"/>
                </a:cubicBezTo>
                <a:cubicBezTo>
                  <a:pt x="3606879" y="2574130"/>
                  <a:pt x="3647343" y="2693947"/>
                  <a:pt x="3636381" y="2819238"/>
                </a:cubicBezTo>
                <a:cubicBezTo>
                  <a:pt x="3616712" y="3044536"/>
                  <a:pt x="3409395" y="3221040"/>
                  <a:pt x="3164354" y="3221040"/>
                </a:cubicBezTo>
                <a:lnTo>
                  <a:pt x="2626874" y="3221040"/>
                </a:lnTo>
                <a:cubicBezTo>
                  <a:pt x="2603015" y="3221040"/>
                  <a:pt x="2583669" y="3240365"/>
                  <a:pt x="2583669" y="3264199"/>
                </a:cubicBezTo>
                <a:lnTo>
                  <a:pt x="2583669" y="3832843"/>
                </a:lnTo>
                <a:cubicBezTo>
                  <a:pt x="2583669" y="3956201"/>
                  <a:pt x="2531437" y="4074890"/>
                  <a:pt x="2440353" y="4158310"/>
                </a:cubicBezTo>
                <a:cubicBezTo>
                  <a:pt x="2348140" y="4242858"/>
                  <a:pt x="2228037" y="4283441"/>
                  <a:pt x="2102453" y="4272489"/>
                </a:cubicBezTo>
                <a:cubicBezTo>
                  <a:pt x="1876918" y="4252842"/>
                  <a:pt x="1700230" y="4045742"/>
                  <a:pt x="1700230" y="3800956"/>
                </a:cubicBezTo>
                <a:lnTo>
                  <a:pt x="1700230" y="3261140"/>
                </a:lnTo>
                <a:cubicBezTo>
                  <a:pt x="1700230" y="3238916"/>
                  <a:pt x="1682174" y="3220879"/>
                  <a:pt x="1659928" y="3220879"/>
                </a:cubicBezTo>
                <a:lnTo>
                  <a:pt x="1087627" y="3220879"/>
                </a:lnTo>
                <a:cubicBezTo>
                  <a:pt x="964139" y="3220879"/>
                  <a:pt x="845325" y="3168700"/>
                  <a:pt x="761818" y="3077711"/>
                </a:cubicBezTo>
                <a:cubicBezTo>
                  <a:pt x="677183" y="2985595"/>
                  <a:pt x="636557" y="2865618"/>
                  <a:pt x="647520" y="2740166"/>
                </a:cubicBezTo>
                <a:cubicBezTo>
                  <a:pt x="667187" y="2514866"/>
                  <a:pt x="874506" y="2338362"/>
                  <a:pt x="1119547" y="2338362"/>
                </a:cubicBezTo>
                <a:lnTo>
                  <a:pt x="1659121" y="2338362"/>
                </a:lnTo>
                <a:cubicBezTo>
                  <a:pt x="1681853" y="2338362"/>
                  <a:pt x="1700230" y="2320004"/>
                  <a:pt x="1700230" y="2297297"/>
                </a:cubicBezTo>
                <a:lnTo>
                  <a:pt x="1700230" y="1726398"/>
                </a:lnTo>
                <a:cubicBezTo>
                  <a:pt x="1700230" y="1603040"/>
                  <a:pt x="1752463" y="1484351"/>
                  <a:pt x="1843547" y="1400931"/>
                </a:cubicBezTo>
                <a:cubicBezTo>
                  <a:pt x="1935922" y="1316383"/>
                  <a:pt x="2055863" y="1275800"/>
                  <a:pt x="2181609" y="1286752"/>
                </a:cubicBezTo>
                <a:close/>
                <a:moveTo>
                  <a:pt x="2182899" y="1270487"/>
                </a:moveTo>
                <a:cubicBezTo>
                  <a:pt x="2052640" y="1259213"/>
                  <a:pt x="1928185" y="1301247"/>
                  <a:pt x="1832424" y="1388854"/>
                </a:cubicBezTo>
                <a:cubicBezTo>
                  <a:pt x="1737955" y="1475333"/>
                  <a:pt x="1683788" y="1598370"/>
                  <a:pt x="1683788" y="1726239"/>
                </a:cubicBezTo>
                <a:lnTo>
                  <a:pt x="1683788" y="2297136"/>
                </a:lnTo>
                <a:cubicBezTo>
                  <a:pt x="1683788" y="2310825"/>
                  <a:pt x="1672502" y="2322099"/>
                  <a:pt x="1658800" y="2322099"/>
                </a:cubicBezTo>
                <a:lnTo>
                  <a:pt x="1119225" y="2322099"/>
                </a:lnTo>
                <a:cubicBezTo>
                  <a:pt x="865963" y="2322099"/>
                  <a:pt x="651550" y="2505204"/>
                  <a:pt x="631076" y="2738716"/>
                </a:cubicBezTo>
                <a:cubicBezTo>
                  <a:pt x="619792" y="2868838"/>
                  <a:pt x="661868" y="2993165"/>
                  <a:pt x="749567" y="3088663"/>
                </a:cubicBezTo>
                <a:cubicBezTo>
                  <a:pt x="836137" y="3183034"/>
                  <a:pt x="959142" y="3237145"/>
                  <a:pt x="1087305" y="3237145"/>
                </a:cubicBezTo>
                <a:lnTo>
                  <a:pt x="1659605" y="3237145"/>
                </a:lnTo>
                <a:cubicBezTo>
                  <a:pt x="1672986" y="3237145"/>
                  <a:pt x="1683788" y="3247935"/>
                  <a:pt x="1683788" y="3261301"/>
                </a:cubicBezTo>
                <a:lnTo>
                  <a:pt x="1683788" y="3801118"/>
                </a:lnTo>
                <a:cubicBezTo>
                  <a:pt x="1683788" y="4054116"/>
                  <a:pt x="1867085" y="4268303"/>
                  <a:pt x="2100842" y="4288755"/>
                </a:cubicBezTo>
                <a:cubicBezTo>
                  <a:pt x="2114867" y="4289882"/>
                  <a:pt x="2128732" y="4290527"/>
                  <a:pt x="2142434" y="4290527"/>
                </a:cubicBezTo>
                <a:cubicBezTo>
                  <a:pt x="2257378" y="4290527"/>
                  <a:pt x="2365712" y="4248656"/>
                  <a:pt x="2451155" y="4170389"/>
                </a:cubicBezTo>
                <a:cubicBezTo>
                  <a:pt x="2545624" y="4083909"/>
                  <a:pt x="2599791" y="3961033"/>
                  <a:pt x="2599791" y="3833003"/>
                </a:cubicBezTo>
                <a:lnTo>
                  <a:pt x="2599791" y="3264200"/>
                </a:lnTo>
                <a:cubicBezTo>
                  <a:pt x="2599791" y="3249223"/>
                  <a:pt x="2611882" y="3237145"/>
                  <a:pt x="2626874" y="3237145"/>
                </a:cubicBezTo>
                <a:lnTo>
                  <a:pt x="3164354" y="3237145"/>
                </a:lnTo>
                <a:cubicBezTo>
                  <a:pt x="3417618" y="3237145"/>
                  <a:pt x="3632028" y="3054039"/>
                  <a:pt x="3652502" y="2820526"/>
                </a:cubicBezTo>
                <a:cubicBezTo>
                  <a:pt x="3663949" y="2690565"/>
                  <a:pt x="3621871" y="2566400"/>
                  <a:pt x="3534172" y="2470742"/>
                </a:cubicBezTo>
                <a:cubicBezTo>
                  <a:pt x="3447602" y="2376369"/>
                  <a:pt x="3324597" y="2322259"/>
                  <a:pt x="3196596" y="2322259"/>
                </a:cubicBezTo>
                <a:lnTo>
                  <a:pt x="2623650" y="2322259"/>
                </a:lnTo>
                <a:cubicBezTo>
                  <a:pt x="2610592" y="2322259"/>
                  <a:pt x="2599953" y="2311630"/>
                  <a:pt x="2599953" y="2298586"/>
                </a:cubicBezTo>
                <a:lnTo>
                  <a:pt x="2599953" y="1758126"/>
                </a:lnTo>
                <a:cubicBezTo>
                  <a:pt x="2599953" y="1505126"/>
                  <a:pt x="2416654" y="1290939"/>
                  <a:pt x="2182899" y="1270487"/>
                </a:cubicBezTo>
                <a:close/>
                <a:moveTo>
                  <a:pt x="2572634" y="17"/>
                </a:moveTo>
                <a:cubicBezTo>
                  <a:pt x="2700946" y="930"/>
                  <a:pt x="2830364" y="38810"/>
                  <a:pt x="2944138" y="116775"/>
                </a:cubicBezTo>
                <a:cubicBezTo>
                  <a:pt x="3138076" y="249635"/>
                  <a:pt x="3241252" y="467043"/>
                  <a:pt x="3232708" y="685578"/>
                </a:cubicBezTo>
                <a:cubicBezTo>
                  <a:pt x="3229644" y="764168"/>
                  <a:pt x="3211912" y="840501"/>
                  <a:pt x="3188535" y="904436"/>
                </a:cubicBezTo>
                <a:cubicBezTo>
                  <a:pt x="3188858" y="904597"/>
                  <a:pt x="3187729" y="904918"/>
                  <a:pt x="3188213" y="905081"/>
                </a:cubicBezTo>
                <a:cubicBezTo>
                  <a:pt x="3084232" y="1178692"/>
                  <a:pt x="3177090" y="1498363"/>
                  <a:pt x="3429063" y="1671001"/>
                </a:cubicBezTo>
                <a:cubicBezTo>
                  <a:pt x="3548037" y="1752488"/>
                  <a:pt x="3692644" y="1792589"/>
                  <a:pt x="3836284" y="1783732"/>
                </a:cubicBezTo>
                <a:cubicBezTo>
                  <a:pt x="3993787" y="1774069"/>
                  <a:pt x="4138232" y="1708847"/>
                  <a:pt x="4248501" y="1601753"/>
                </a:cubicBezTo>
                <a:cubicBezTo>
                  <a:pt x="4479517" y="1932212"/>
                  <a:pt x="4610099" y="2336592"/>
                  <a:pt x="4609938" y="2798303"/>
                </a:cubicBezTo>
                <a:cubicBezTo>
                  <a:pt x="4609938" y="4133833"/>
                  <a:pt x="3547553" y="4920689"/>
                  <a:pt x="2146464" y="4920689"/>
                </a:cubicBezTo>
                <a:cubicBezTo>
                  <a:pt x="1282270" y="4920689"/>
                  <a:pt x="532498" y="4613386"/>
                  <a:pt x="91697" y="4056812"/>
                </a:cubicBezTo>
                <a:lnTo>
                  <a:pt x="0" y="3926566"/>
                </a:lnTo>
                <a:lnTo>
                  <a:pt x="0" y="1663746"/>
                </a:lnTo>
                <a:lnTo>
                  <a:pt x="40569" y="1599504"/>
                </a:lnTo>
                <a:cubicBezTo>
                  <a:pt x="430126" y="1048238"/>
                  <a:pt x="1099859" y="704260"/>
                  <a:pt x="1901585" y="647894"/>
                </a:cubicBezTo>
                <a:cubicBezTo>
                  <a:pt x="1904809" y="523730"/>
                  <a:pt x="1942371" y="399084"/>
                  <a:pt x="2017818" y="289091"/>
                </a:cubicBezTo>
                <a:cubicBezTo>
                  <a:pt x="2147996" y="99664"/>
                  <a:pt x="2358780" y="-1504"/>
                  <a:pt x="2572634" y="1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4F8BC2B7-4C4A-38BD-B61D-4CFCA672899B}"/>
              </a:ext>
            </a:extLst>
          </p:cNvPr>
          <p:cNvGrpSpPr/>
          <p:nvPr userDrawn="1"/>
        </p:nvGrpSpPr>
        <p:grpSpPr>
          <a:xfrm>
            <a:off x="208542" y="156224"/>
            <a:ext cx="1366046" cy="291922"/>
            <a:chOff x="6393341" y="3852833"/>
            <a:chExt cx="2885122" cy="616545"/>
          </a:xfrm>
          <a:solidFill>
            <a:schemeClr val="accent4"/>
          </a:solidFill>
        </p:grpSpPr>
        <p:grpSp>
          <p:nvGrpSpPr>
            <p:cNvPr id="36" name="Graphique 7">
              <a:extLst>
                <a:ext uri="{FF2B5EF4-FFF2-40B4-BE49-F238E27FC236}">
                  <a16:creationId xmlns:a16="http://schemas.microsoft.com/office/drawing/2014/main" id="{CEA0917D-3E0A-D395-E093-28119133A423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65" name="Forme libre 64">
                <a:extLst>
                  <a:ext uri="{FF2B5EF4-FFF2-40B4-BE49-F238E27FC236}">
                    <a16:creationId xmlns:a16="http://schemas.microsoft.com/office/drawing/2014/main" id="{562823FC-9D5C-D1E2-C291-09C98D235581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 65">
                <a:extLst>
                  <a:ext uri="{FF2B5EF4-FFF2-40B4-BE49-F238E27FC236}">
                    <a16:creationId xmlns:a16="http://schemas.microsoft.com/office/drawing/2014/main" id="{DF132F4A-093A-1292-0859-0CE96999ED95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 66">
                <a:extLst>
                  <a:ext uri="{FF2B5EF4-FFF2-40B4-BE49-F238E27FC236}">
                    <a16:creationId xmlns:a16="http://schemas.microsoft.com/office/drawing/2014/main" id="{82AD8D39-CB31-79B4-554F-D2A9E7DCAB62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:a16="http://schemas.microsoft.com/office/drawing/2014/main" id="{0CF15619-5306-3946-A4D9-F78BA67BC6C6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7">
              <a:extLst>
                <a:ext uri="{FF2B5EF4-FFF2-40B4-BE49-F238E27FC236}">
                  <a16:creationId xmlns:a16="http://schemas.microsoft.com/office/drawing/2014/main" id="{82ECFAE9-04D5-0996-445B-C54156075C14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38" name="Graphique 7">
                <a:extLst>
                  <a:ext uri="{FF2B5EF4-FFF2-40B4-BE49-F238E27FC236}">
                    <a16:creationId xmlns:a16="http://schemas.microsoft.com/office/drawing/2014/main" id="{8A7AAA88-783E-3495-8822-7165101DA6F7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B2861FB6-63BA-D6D4-34BF-28855580F271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5" name="Forme libre 44">
                  <a:extLst>
                    <a:ext uri="{FF2B5EF4-FFF2-40B4-BE49-F238E27FC236}">
                      <a16:creationId xmlns:a16="http://schemas.microsoft.com/office/drawing/2014/main" id="{8EF80E09-EBB8-C7CA-F785-B6626A003581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7" name="Forme libre 56">
                  <a:extLst>
                    <a:ext uri="{FF2B5EF4-FFF2-40B4-BE49-F238E27FC236}">
                      <a16:creationId xmlns:a16="http://schemas.microsoft.com/office/drawing/2014/main" id="{342EA543-595C-3843-A455-C6B6DD72FDF9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" name="Forme libre 57">
                  <a:extLst>
                    <a:ext uri="{FF2B5EF4-FFF2-40B4-BE49-F238E27FC236}">
                      <a16:creationId xmlns:a16="http://schemas.microsoft.com/office/drawing/2014/main" id="{D3FCC038-0E83-4018-A0F4-E1EF044F3FF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9" name="Forme libre 58">
                  <a:extLst>
                    <a:ext uri="{FF2B5EF4-FFF2-40B4-BE49-F238E27FC236}">
                      <a16:creationId xmlns:a16="http://schemas.microsoft.com/office/drawing/2014/main" id="{0D72BA2D-36AC-F675-F79A-5561B79F2A1E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0" name="Forme libre 59">
                  <a:extLst>
                    <a:ext uri="{FF2B5EF4-FFF2-40B4-BE49-F238E27FC236}">
                      <a16:creationId xmlns:a16="http://schemas.microsoft.com/office/drawing/2014/main" id="{57732FF9-3F54-9438-36DC-C92215F01C90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1" name="Forme libre 60">
                  <a:extLst>
                    <a:ext uri="{FF2B5EF4-FFF2-40B4-BE49-F238E27FC236}">
                      <a16:creationId xmlns:a16="http://schemas.microsoft.com/office/drawing/2014/main" id="{9AFB1F27-8F8B-B5C2-054F-10433AF1AE86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2" name="Forme libre 61">
                  <a:extLst>
                    <a:ext uri="{FF2B5EF4-FFF2-40B4-BE49-F238E27FC236}">
                      <a16:creationId xmlns:a16="http://schemas.microsoft.com/office/drawing/2014/main" id="{C088DAB7-BB8F-960F-786C-A6810E0650D5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3" name="Forme libre 62">
                  <a:extLst>
                    <a:ext uri="{FF2B5EF4-FFF2-40B4-BE49-F238E27FC236}">
                      <a16:creationId xmlns:a16="http://schemas.microsoft.com/office/drawing/2014/main" id="{976A740A-9BF3-1DD8-FC42-A1429C69E0A8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4" name="Forme libre 63">
                  <a:extLst>
                    <a:ext uri="{FF2B5EF4-FFF2-40B4-BE49-F238E27FC236}">
                      <a16:creationId xmlns:a16="http://schemas.microsoft.com/office/drawing/2014/main" id="{9ED08249-B250-4FA1-0171-89F710FE5449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que 7">
                <a:extLst>
                  <a:ext uri="{FF2B5EF4-FFF2-40B4-BE49-F238E27FC236}">
                    <a16:creationId xmlns:a16="http://schemas.microsoft.com/office/drawing/2014/main" id="{7AECFBE3-B2E1-2404-2DE7-FD1318B81AEB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39E882C9-34BB-A404-4F99-56F7710E2AB4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3C4F39A1-7C36-1DC4-D463-80C11E08D960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36BCF2F9-9321-11A7-9375-A362B6AE53AC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4CA2056C-EAA1-BD90-6041-AC62618CC425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32288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DF87D2-C861-664D-B404-0EBC3C05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943D8-992E-6148-94B9-F652CFE96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817E789F-B978-284E-A0A4-88A6E5BF6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0233" y="6624000"/>
            <a:ext cx="2743200" cy="149958"/>
          </a:xfrm>
          <a:prstGeom prst="rect">
            <a:avLst/>
          </a:prstGeo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5A9F6E03-BFAF-734D-9F09-51F9CE646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769" y="6624000"/>
            <a:ext cx="4114800" cy="149958"/>
          </a:xfrm>
          <a:prstGeom prst="rect">
            <a:avLst/>
          </a:prstGeo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BCCE1388-3A8A-6144-A780-BDE6F93D0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3107" y="6624000"/>
            <a:ext cx="545123" cy="149958"/>
          </a:xfrm>
          <a:prstGeom prst="rect">
            <a:avLst/>
          </a:prstGeo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49" r:id="rId2"/>
    <p:sldLayoutId id="2147483680" r:id="rId3"/>
    <p:sldLayoutId id="2147483676" r:id="rId4"/>
    <p:sldLayoutId id="2147483687" r:id="rId5"/>
    <p:sldLayoutId id="2147483662" r:id="rId6"/>
    <p:sldLayoutId id="2147483681" r:id="rId7"/>
    <p:sldLayoutId id="2147483661" r:id="rId8"/>
    <p:sldLayoutId id="2147483688" r:id="rId9"/>
    <p:sldLayoutId id="2147483663" r:id="rId10"/>
    <p:sldLayoutId id="2147483689" r:id="rId11"/>
    <p:sldLayoutId id="2147483672" r:id="rId12"/>
    <p:sldLayoutId id="2147483690" r:id="rId13"/>
    <p:sldLayoutId id="2147483673" r:id="rId14"/>
    <p:sldLayoutId id="2147483691" r:id="rId15"/>
    <p:sldLayoutId id="2147483684" r:id="rId16"/>
    <p:sldLayoutId id="2147483665" r:id="rId17"/>
    <p:sldLayoutId id="2147483655" r:id="rId18"/>
    <p:sldLayoutId id="2147483701" r:id="rId19"/>
    <p:sldLayoutId id="2147483699" r:id="rId20"/>
    <p:sldLayoutId id="2147483667" r:id="rId21"/>
    <p:sldLayoutId id="2147483669" r:id="rId22"/>
    <p:sldLayoutId id="2147483674" r:id="rId23"/>
    <p:sldLayoutId id="2147483675" r:id="rId24"/>
    <p:sldLayoutId id="2147483743" r:id="rId25"/>
    <p:sldLayoutId id="2147483702" r:id="rId26"/>
    <p:sldLayoutId id="2147483693" r:id="rId27"/>
  </p:sldLayoutIdLst>
  <p:transition spd="slow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039668-575D-A330-E594-2B44F904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D220A-CD97-CCF0-C4F7-ABA755D2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5C156-4A10-840B-4D35-2BB7FFD7C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7ECC-472D-4215-A53C-8A53807CBCF9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568FB-44BE-9062-EC5E-099F54680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49E909-7063-E69D-6091-D7FE1907C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37285-EFFF-45B8-846E-236A68F4E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8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DF87D2-C861-664D-B404-0EBC3C05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943D8-992E-6148-94B9-F652CFE96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817E789F-B978-284E-A0A4-88A6E5BF6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0233" y="6624000"/>
            <a:ext cx="2743200" cy="149958"/>
          </a:xfrm>
          <a:prstGeom prst="rect">
            <a:avLst/>
          </a:prstGeom>
        </p:spPr>
        <p:txBody>
          <a:bodyPr/>
          <a:lstStyle>
            <a:lvl1pPr algn="ct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22/07/2022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5A9F6E03-BFAF-734D-9F09-51F9CE646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769" y="6624000"/>
            <a:ext cx="4114800" cy="149958"/>
          </a:xfrm>
          <a:prstGeom prst="rect">
            <a:avLst/>
          </a:prstGeom>
        </p:spPr>
        <p:txBody>
          <a:bodyPr/>
          <a:lstStyle>
            <a:lvl1pPr algn="l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BCCE1388-3A8A-6144-A780-BDE6F93D0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3107" y="6624000"/>
            <a:ext cx="545123" cy="149958"/>
          </a:xfrm>
          <a:prstGeom prst="rect">
            <a:avLst/>
          </a:prstGeom>
        </p:spPr>
        <p:txBody>
          <a:bodyPr/>
          <a:lstStyle>
            <a:lvl1pPr algn="r">
              <a:defRPr sz="800" b="1" i="0" cap="all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C1F1A0-ACEE-EB49-8198-03C4E6D3B5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</p:sldLayoutIdLst>
  <p:transition spd="slow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18" Type="http://schemas.openxmlformats.org/officeDocument/2006/relationships/image" Target="../media/image62.jpeg"/><Relationship Id="rId26" Type="http://schemas.openxmlformats.org/officeDocument/2006/relationships/image" Target="../media/image69.png"/><Relationship Id="rId21" Type="http://schemas.openxmlformats.org/officeDocument/2006/relationships/image" Target="../media/image65.png"/><Relationship Id="rId34" Type="http://schemas.openxmlformats.org/officeDocument/2006/relationships/image" Target="../media/image7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jpeg"/><Relationship Id="rId25" Type="http://schemas.openxmlformats.org/officeDocument/2006/relationships/image" Target="../media/image44.png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svg"/><Relationship Id="rId32" Type="http://schemas.openxmlformats.org/officeDocument/2006/relationships/image" Target="../media/image75.svg"/><Relationship Id="rId37" Type="http://schemas.openxmlformats.org/officeDocument/2006/relationships/image" Target="../media/image80.sv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1.svg"/><Relationship Id="rId36" Type="http://schemas.openxmlformats.org/officeDocument/2006/relationships/image" Target="../media/image79.png"/><Relationship Id="rId10" Type="http://schemas.openxmlformats.org/officeDocument/2006/relationships/image" Target="../media/image54.png"/><Relationship Id="rId19" Type="http://schemas.openxmlformats.org/officeDocument/2006/relationships/image" Target="../media/image63.jpeg"/><Relationship Id="rId31" Type="http://schemas.openxmlformats.org/officeDocument/2006/relationships/image" Target="../media/image7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73.svg"/><Relationship Id="rId35" Type="http://schemas.openxmlformats.org/officeDocument/2006/relationships/image" Target="../media/image78.svg"/><Relationship Id="rId8" Type="http://schemas.openxmlformats.org/officeDocument/2006/relationships/image" Target="../media/image52.png"/><Relationship Id="rId3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PI_France_RVB_fd_blanc">
            <a:extLst>
              <a:ext uri="{FF2B5EF4-FFF2-40B4-BE49-F238E27FC236}">
                <a16:creationId xmlns:a16="http://schemas.microsoft.com/office/drawing/2014/main" id="{F0FD67CC-D20F-B8BF-A824-A756862A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93" y="4935000"/>
            <a:ext cx="2258987" cy="6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20">
            <a:extLst>
              <a:ext uri="{FF2B5EF4-FFF2-40B4-BE49-F238E27FC236}">
                <a16:creationId xmlns:a16="http://schemas.microsoft.com/office/drawing/2014/main" id="{DB5BE170-CF0F-E8E2-2B99-EEF6C5C6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43" y="4714375"/>
            <a:ext cx="1745766" cy="10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logo&#10;&#10;Description générée automatiquement">
            <a:extLst>
              <a:ext uri="{FF2B5EF4-FFF2-40B4-BE49-F238E27FC236}">
                <a16:creationId xmlns:a16="http://schemas.microsoft.com/office/drawing/2014/main" id="{EB8D8B54-475F-A48A-4D40-A2AED2BBC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233" y="4762630"/>
            <a:ext cx="970837" cy="952748"/>
          </a:xfrm>
          <a:prstGeom prst="rect">
            <a:avLst/>
          </a:prstGeom>
        </p:spPr>
      </p:pic>
      <p:sp>
        <p:nvSpPr>
          <p:cNvPr id="11" name="Sous-titre 10">
            <a:extLst>
              <a:ext uri="{FF2B5EF4-FFF2-40B4-BE49-F238E27FC236}">
                <a16:creationId xmlns:a16="http://schemas.microsoft.com/office/drawing/2014/main" id="{271C58AD-DF41-0469-01C0-EF0A01ED5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470" y="6316613"/>
            <a:ext cx="5797200" cy="369332"/>
          </a:xfrm>
        </p:spPr>
        <p:txBody>
          <a:bodyPr/>
          <a:lstStyle/>
          <a:p>
            <a:r>
              <a:rPr lang="fr-FR"/>
              <a:t>MARS 2024</a:t>
            </a:r>
          </a:p>
        </p:txBody>
      </p:sp>
      <p:sp>
        <p:nvSpPr>
          <p:cNvPr id="2" name="Titre 52">
            <a:extLst>
              <a:ext uri="{FF2B5EF4-FFF2-40B4-BE49-F238E27FC236}">
                <a16:creationId xmlns:a16="http://schemas.microsoft.com/office/drawing/2014/main" id="{14503106-C645-56A2-F79F-218A2FC6642F}"/>
              </a:ext>
            </a:extLst>
          </p:cNvPr>
          <p:cNvSpPr txBox="1">
            <a:spLocks/>
          </p:cNvSpPr>
          <p:nvPr/>
        </p:nvSpPr>
        <p:spPr>
          <a:xfrm>
            <a:off x="5290862" y="3635298"/>
            <a:ext cx="9645956" cy="802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/>
              <a:t>Présentation de l’entreprise</a:t>
            </a:r>
            <a:br>
              <a:rPr lang="fr-FR"/>
            </a:br>
            <a:endParaRPr lang="fr-FR">
              <a:solidFill>
                <a:srgbClr val="F6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01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F0293D59-90E8-FDF9-9DD9-428FC0B2B525}"/>
              </a:ext>
            </a:extLst>
          </p:cNvPr>
          <p:cNvSpPr txBox="1"/>
          <p:nvPr/>
        </p:nvSpPr>
        <p:spPr>
          <a:xfrm>
            <a:off x="700578" y="2919031"/>
            <a:ext cx="441892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Montserrat"/>
                <a:ea typeface="+mn-lt"/>
                <a:cs typeface="+mn-lt"/>
              </a:rPr>
              <a:t>Le score PEF </a:t>
            </a:r>
            <a:r>
              <a:rPr lang="en-US" sz="1600" err="1">
                <a:latin typeface="Montserrat"/>
                <a:ea typeface="+mn-lt"/>
                <a:cs typeface="+mn-lt"/>
              </a:rPr>
              <a:t>obtenu</a:t>
            </a:r>
            <a:r>
              <a:rPr lang="en-US" sz="1600">
                <a:latin typeface="Montserrat"/>
                <a:ea typeface="+mn-lt"/>
                <a:cs typeface="+mn-lt"/>
              </a:rPr>
              <a:t> pour le vin rouge de </a:t>
            </a:r>
            <a:r>
              <a:rPr lang="en-US" sz="1600" err="1">
                <a:latin typeface="Montserrat"/>
                <a:ea typeface="+mn-lt"/>
                <a:cs typeface="+mn-lt"/>
              </a:rPr>
              <a:t>Buzet</a:t>
            </a:r>
            <a:r>
              <a:rPr lang="en-US" sz="1600">
                <a:latin typeface="Montserrat"/>
                <a:ea typeface="+mn-lt"/>
                <a:cs typeface="+mn-lt"/>
              </a:rPr>
              <a:t> </a:t>
            </a:r>
            <a:r>
              <a:rPr lang="en-US" sz="1600" err="1">
                <a:latin typeface="Montserrat"/>
                <a:ea typeface="+mn-lt"/>
                <a:cs typeface="+mn-lt"/>
              </a:rPr>
              <a:t>est</a:t>
            </a:r>
            <a:r>
              <a:rPr lang="en-US" sz="1600">
                <a:latin typeface="Montserrat"/>
                <a:ea typeface="+mn-lt"/>
                <a:cs typeface="+mn-lt"/>
              </a:rPr>
              <a:t> </a:t>
            </a:r>
            <a:r>
              <a:rPr lang="en-US" sz="1600" err="1">
                <a:latin typeface="Montserrat"/>
                <a:ea typeface="+mn-lt"/>
                <a:cs typeface="+mn-lt"/>
              </a:rPr>
              <a:t>inférieur</a:t>
            </a:r>
            <a:r>
              <a:rPr lang="en-US" sz="1600">
                <a:latin typeface="Montserrat"/>
                <a:ea typeface="+mn-lt"/>
                <a:cs typeface="+mn-lt"/>
              </a:rPr>
              <a:t> de </a:t>
            </a:r>
            <a:r>
              <a:rPr lang="en-US" sz="2000" b="1">
                <a:solidFill>
                  <a:schemeClr val="accent2"/>
                </a:solidFill>
                <a:latin typeface="Montserrat"/>
                <a:ea typeface="+mn-lt"/>
                <a:cs typeface="+mn-lt"/>
              </a:rPr>
              <a:t>33%</a:t>
            </a:r>
            <a:r>
              <a:rPr lang="en-US" sz="1600">
                <a:latin typeface="Montserrat"/>
                <a:ea typeface="+mn-lt"/>
                <a:cs typeface="+mn-lt"/>
              </a:rPr>
              <a:t> à </a:t>
            </a:r>
            <a:r>
              <a:rPr lang="en-US" sz="1600" err="1">
                <a:latin typeface="Montserrat"/>
                <a:ea typeface="+mn-lt"/>
                <a:cs typeface="+mn-lt"/>
              </a:rPr>
              <a:t>celui</a:t>
            </a:r>
            <a:r>
              <a:rPr lang="en-US" sz="1600">
                <a:latin typeface="Montserrat"/>
                <a:ea typeface="+mn-lt"/>
                <a:cs typeface="+mn-lt"/>
              </a:rPr>
              <a:t> </a:t>
            </a:r>
            <a:r>
              <a:rPr lang="en-US" sz="1600" err="1">
                <a:latin typeface="Montserrat"/>
                <a:ea typeface="+mn-lt"/>
                <a:cs typeface="+mn-lt"/>
              </a:rPr>
              <a:t>d'Agribalyse</a:t>
            </a:r>
            <a:endParaRPr lang="en-US" sz="1600">
              <a:latin typeface="Montserrat"/>
            </a:endParaRPr>
          </a:p>
        </p:txBody>
      </p:sp>
      <p:pic>
        <p:nvPicPr>
          <p:cNvPr id="8" name="Picture 9" descr="A bottle and a glass of wine&#10;&#10;Description automatically generated">
            <a:extLst>
              <a:ext uri="{FF2B5EF4-FFF2-40B4-BE49-F238E27FC236}">
                <a16:creationId xmlns:a16="http://schemas.microsoft.com/office/drawing/2014/main" id="{7964305C-263F-BADE-7114-149836D6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636" y="2621152"/>
            <a:ext cx="1112981" cy="1089891"/>
          </a:xfrm>
          <a:prstGeom prst="rect">
            <a:avLst/>
          </a:prstGeom>
        </p:spPr>
      </p:pic>
      <p:sp>
        <p:nvSpPr>
          <p:cNvPr id="9" name="ZoneTexte 7">
            <a:extLst>
              <a:ext uri="{FF2B5EF4-FFF2-40B4-BE49-F238E27FC236}">
                <a16:creationId xmlns:a16="http://schemas.microsoft.com/office/drawing/2014/main" id="{3F2BA512-6692-808A-9265-7D87EDF6FC09}"/>
              </a:ext>
            </a:extLst>
          </p:cNvPr>
          <p:cNvSpPr txBox="1"/>
          <p:nvPr/>
        </p:nvSpPr>
        <p:spPr>
          <a:xfrm>
            <a:off x="702674" y="2236056"/>
            <a:ext cx="8698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>
                <a:latin typeface="Montserrat ExtraBold"/>
              </a:rPr>
              <a:t>Comparaison du score PEF d’un vin de Buzet avec Agribalyse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A1EE4C6-F9B1-8DB9-687F-F0AB40F03C16}"/>
              </a:ext>
            </a:extLst>
          </p:cNvPr>
          <p:cNvGrpSpPr/>
          <p:nvPr/>
        </p:nvGrpSpPr>
        <p:grpSpPr>
          <a:xfrm>
            <a:off x="6538697" y="2801403"/>
            <a:ext cx="1350677" cy="983370"/>
            <a:chOff x="2917464" y="732123"/>
            <a:chExt cx="1176165" cy="1439769"/>
          </a:xfrm>
        </p:grpSpPr>
        <p:sp>
          <p:nvSpPr>
            <p:cNvPr id="11" name="Rectangle: Rounded Corners 29">
              <a:extLst>
                <a:ext uri="{FF2B5EF4-FFF2-40B4-BE49-F238E27FC236}">
                  <a16:creationId xmlns:a16="http://schemas.microsoft.com/office/drawing/2014/main" id="{298EDE74-C202-D2AD-81D3-ABC8D9ED5721}"/>
                </a:ext>
              </a:extLst>
            </p:cNvPr>
            <p:cNvSpPr/>
            <p:nvPr/>
          </p:nvSpPr>
          <p:spPr>
            <a:xfrm>
              <a:off x="2917464" y="732123"/>
              <a:ext cx="1176165" cy="1439769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 w="571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pPr algn="ctr"/>
              <a:endParaRPr lang="en-US" sz="1600" b="1">
                <a:latin typeface="Montserrat"/>
                <a:ea typeface="Calibri"/>
                <a:cs typeface="Calibri"/>
              </a:endParaRPr>
            </a:p>
            <a:p>
              <a:pPr algn="ctr"/>
              <a:endParaRPr lang="en-US" sz="1600" b="1">
                <a:latin typeface="Montserrat"/>
                <a:ea typeface="Calibri"/>
                <a:cs typeface="Calibri"/>
              </a:endParaRPr>
            </a:p>
            <a:p>
              <a:pPr algn="ctr"/>
              <a:r>
                <a:rPr lang="en-US" sz="1600" b="1">
                  <a:latin typeface="Montserrat"/>
                  <a:ea typeface="Calibri"/>
                  <a:cs typeface="Calibri"/>
                </a:rPr>
                <a:t>0,189</a:t>
              </a:r>
              <a:r>
                <a:rPr lang="en-US" sz="1100" b="1">
                  <a:latin typeface="Montserrat"/>
                  <a:ea typeface="Calibri"/>
                  <a:cs typeface="Calibri"/>
                </a:rPr>
                <a:t> </a:t>
              </a:r>
              <a:r>
                <a:rPr lang="en-US" sz="1100" b="1" err="1">
                  <a:latin typeface="Montserrat"/>
                  <a:ea typeface="Calibri"/>
                  <a:cs typeface="Calibri"/>
                </a:rPr>
                <a:t>mpt</a:t>
              </a:r>
              <a:endParaRPr lang="en-US" sz="1100" b="1">
                <a:latin typeface="Montserrat"/>
                <a:ea typeface="Calibri"/>
                <a:cs typeface="Calibri"/>
              </a:endParaRPr>
            </a:p>
          </p:txBody>
        </p:sp>
        <p:sp>
          <p:nvSpPr>
            <p:cNvPr id="12" name="Rectangle: Rounded Corners 30">
              <a:extLst>
                <a:ext uri="{FF2B5EF4-FFF2-40B4-BE49-F238E27FC236}">
                  <a16:creationId xmlns:a16="http://schemas.microsoft.com/office/drawing/2014/main" id="{69EEEE90-538E-58D9-4513-519BBF5022DD}"/>
                </a:ext>
              </a:extLst>
            </p:cNvPr>
            <p:cNvSpPr/>
            <p:nvPr/>
          </p:nvSpPr>
          <p:spPr>
            <a:xfrm>
              <a:off x="2938730" y="778358"/>
              <a:ext cx="1132194" cy="716630"/>
            </a:xfrm>
            <a:prstGeom prst="roundRect">
              <a:avLst/>
            </a:prstGeom>
            <a:solidFill>
              <a:schemeClr val="accent4">
                <a:lumMod val="50000"/>
                <a:alpha val="92941"/>
              </a:schemeClr>
            </a:solidFill>
            <a:ln w="571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pPr algn="ctr"/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AGB </a:t>
              </a:r>
            </a:p>
            <a:p>
              <a:pPr algn="ctr"/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score PEF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8F1A5E9-F00D-7CC4-DD9D-DED959061539}"/>
              </a:ext>
            </a:extLst>
          </p:cNvPr>
          <p:cNvGrpSpPr/>
          <p:nvPr/>
        </p:nvGrpSpPr>
        <p:grpSpPr>
          <a:xfrm>
            <a:off x="8016106" y="2782179"/>
            <a:ext cx="1167121" cy="1020955"/>
            <a:chOff x="7775221" y="484564"/>
            <a:chExt cx="1167121" cy="1287419"/>
          </a:xfrm>
        </p:grpSpPr>
        <p:sp>
          <p:nvSpPr>
            <p:cNvPr id="14" name="Rectangle: Rounded Corners 35">
              <a:extLst>
                <a:ext uri="{FF2B5EF4-FFF2-40B4-BE49-F238E27FC236}">
                  <a16:creationId xmlns:a16="http://schemas.microsoft.com/office/drawing/2014/main" id="{C2A08BBF-9465-AB01-3E9D-7A77529F1299}"/>
                </a:ext>
              </a:extLst>
            </p:cNvPr>
            <p:cNvSpPr/>
            <p:nvPr/>
          </p:nvSpPr>
          <p:spPr>
            <a:xfrm>
              <a:off x="7775221" y="485648"/>
              <a:ext cx="1166985" cy="1286335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 w="57150" cap="flat">
              <a:solidFill>
                <a:schemeClr val="accent2"/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endParaRPr lang="en-CA" sz="1600" b="1">
                <a:latin typeface="Montserrat"/>
                <a:ea typeface="Calibri"/>
                <a:cs typeface="Calibri"/>
              </a:endParaRPr>
            </a:p>
            <a:p>
              <a:endParaRPr lang="en-CA" sz="1600" b="1">
                <a:latin typeface="Montserrat"/>
                <a:ea typeface="Calibri"/>
                <a:cs typeface="Calibri"/>
              </a:endParaRPr>
            </a:p>
            <a:p>
              <a:pPr algn="l"/>
              <a:r>
                <a:rPr lang="en-CA" sz="1600" b="1">
                  <a:latin typeface="Montserrat"/>
                  <a:ea typeface="Calibri"/>
                  <a:cs typeface="Calibri"/>
                </a:rPr>
                <a:t>0,124</a:t>
              </a:r>
              <a:r>
                <a:rPr lang="en-CA" sz="1100" b="1">
                  <a:latin typeface="Montserrat"/>
                  <a:ea typeface="Calibri"/>
                  <a:cs typeface="Calibri"/>
                </a:rPr>
                <a:t> </a:t>
              </a:r>
              <a:r>
                <a:rPr lang="en-CA" sz="1100" b="1" err="1">
                  <a:latin typeface="Montserrat"/>
                  <a:ea typeface="Calibri"/>
                  <a:cs typeface="Calibri"/>
                </a:rPr>
                <a:t>mpt</a:t>
              </a:r>
              <a:endParaRPr lang="en-US" sz="1100" b="1">
                <a:latin typeface="Montserrat"/>
              </a:endParaRPr>
            </a:p>
          </p:txBody>
        </p:sp>
        <p:sp>
          <p:nvSpPr>
            <p:cNvPr id="15" name="Rectangle: Rounded Corners 36">
              <a:extLst>
                <a:ext uri="{FF2B5EF4-FFF2-40B4-BE49-F238E27FC236}">
                  <a16:creationId xmlns:a16="http://schemas.microsoft.com/office/drawing/2014/main" id="{CD693B6D-F2D6-8D65-D841-0EF113780CFC}"/>
                </a:ext>
              </a:extLst>
            </p:cNvPr>
            <p:cNvSpPr/>
            <p:nvPr/>
          </p:nvSpPr>
          <p:spPr>
            <a:xfrm>
              <a:off x="7779799" y="484564"/>
              <a:ext cx="1162543" cy="713939"/>
            </a:xfrm>
            <a:prstGeom prst="roundRect">
              <a:avLst/>
            </a:prstGeom>
            <a:solidFill>
              <a:srgbClr val="AC0027">
                <a:alpha val="80000"/>
              </a:srgbClr>
            </a:solidFill>
            <a:ln w="57150" cap="flat">
              <a:noFill/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pPr algn="ctr"/>
              <a:r>
                <a:rPr lang="en-CA" sz="1400" b="1" err="1">
                  <a:solidFill>
                    <a:schemeClr val="accent4"/>
                  </a:solidFill>
                  <a:latin typeface="Montserrat"/>
                </a:rPr>
                <a:t>Buzet</a:t>
              </a:r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 </a:t>
              </a:r>
            </a:p>
            <a:p>
              <a:pPr algn="ctr"/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score PEF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F8777CC7-0CB5-5C71-DE45-0EF1033932BD}"/>
              </a:ext>
            </a:extLst>
          </p:cNvPr>
          <p:cNvSpPr txBox="1"/>
          <p:nvPr/>
        </p:nvSpPr>
        <p:spPr>
          <a:xfrm>
            <a:off x="700578" y="4471405"/>
            <a:ext cx="89415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>
                <a:latin typeface="Montserrat ExtraBold"/>
              </a:rPr>
              <a:t>Comparaison du score PEF du Poulet d’Ici avec Agribalyse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056F8A0-E2C6-F09D-2D01-BCC5E45DB303}"/>
              </a:ext>
            </a:extLst>
          </p:cNvPr>
          <p:cNvSpPr txBox="1"/>
          <p:nvPr/>
        </p:nvSpPr>
        <p:spPr>
          <a:xfrm>
            <a:off x="761806" y="4900716"/>
            <a:ext cx="515773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Montserrat"/>
              </a:rPr>
              <a:t>Le score PEF du Poulet </a:t>
            </a:r>
            <a:r>
              <a:rPr lang="en-US" sz="1400" err="1">
                <a:latin typeface="Montserrat"/>
              </a:rPr>
              <a:t>d’Ici</a:t>
            </a:r>
            <a:r>
              <a:rPr lang="en-US" sz="1400">
                <a:latin typeface="Montserrat"/>
              </a:rPr>
              <a:t> </a:t>
            </a:r>
            <a:r>
              <a:rPr lang="en-US" sz="1400" err="1">
                <a:latin typeface="Montserrat"/>
              </a:rPr>
              <a:t>est</a:t>
            </a:r>
            <a:r>
              <a:rPr lang="en-US" sz="1400">
                <a:latin typeface="Montserrat"/>
              </a:rPr>
              <a:t> </a:t>
            </a:r>
            <a:r>
              <a:rPr lang="en-US" sz="1400" err="1">
                <a:latin typeface="Montserrat"/>
              </a:rPr>
              <a:t>inférieur</a:t>
            </a:r>
            <a:r>
              <a:rPr lang="en-US" sz="1400">
                <a:latin typeface="Montserrat"/>
              </a:rPr>
              <a:t> de</a:t>
            </a:r>
            <a:r>
              <a:rPr lang="en-US" sz="1400">
                <a:latin typeface="Montserrat ExtraBold"/>
              </a:rPr>
              <a:t> 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ontserrat ExtraBold"/>
              </a:rPr>
              <a:t>35%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Montserrat ExtraBold"/>
              </a:rPr>
              <a:t> </a:t>
            </a:r>
            <a:r>
              <a:rPr lang="en-US" sz="1400">
                <a:latin typeface="Montserrat"/>
              </a:rPr>
              <a:t>à </a:t>
            </a:r>
            <a:r>
              <a:rPr lang="en-US" sz="1400" err="1">
                <a:latin typeface="Montserrat"/>
              </a:rPr>
              <a:t>celui</a:t>
            </a:r>
            <a:r>
              <a:rPr lang="en-US" sz="1400">
                <a:latin typeface="Montserrat"/>
              </a:rPr>
              <a:t> </a:t>
            </a:r>
            <a:r>
              <a:rPr lang="en-US" sz="1400" err="1">
                <a:latin typeface="Montserrat"/>
              </a:rPr>
              <a:t>d'Agribalyse</a:t>
            </a:r>
            <a:r>
              <a:rPr lang="en-US" sz="1400">
                <a:latin typeface="Montserrat"/>
              </a:rPr>
              <a:t>.</a:t>
            </a:r>
            <a:endParaRPr lang="en-US" sz="1400"/>
          </a:p>
        </p:txBody>
      </p:sp>
      <p:grpSp>
        <p:nvGrpSpPr>
          <p:cNvPr id="18" name="Groupe 19">
            <a:extLst>
              <a:ext uri="{FF2B5EF4-FFF2-40B4-BE49-F238E27FC236}">
                <a16:creationId xmlns:a16="http://schemas.microsoft.com/office/drawing/2014/main" id="{6128CCC4-9AB0-C1D2-CF23-8D036CE2E834}"/>
              </a:ext>
            </a:extLst>
          </p:cNvPr>
          <p:cNvGrpSpPr/>
          <p:nvPr/>
        </p:nvGrpSpPr>
        <p:grpSpPr>
          <a:xfrm>
            <a:off x="6590541" y="4987264"/>
            <a:ext cx="1350677" cy="983370"/>
            <a:chOff x="2917464" y="732123"/>
            <a:chExt cx="1176165" cy="1439769"/>
          </a:xfrm>
        </p:grpSpPr>
        <p:sp>
          <p:nvSpPr>
            <p:cNvPr id="19" name="Rectangle: Rounded Corners 29">
              <a:extLst>
                <a:ext uri="{FF2B5EF4-FFF2-40B4-BE49-F238E27FC236}">
                  <a16:creationId xmlns:a16="http://schemas.microsoft.com/office/drawing/2014/main" id="{74DD10DA-312C-1C4A-37E2-C67D3FCB5DC4}"/>
                </a:ext>
              </a:extLst>
            </p:cNvPr>
            <p:cNvSpPr/>
            <p:nvPr/>
          </p:nvSpPr>
          <p:spPr>
            <a:xfrm>
              <a:off x="2917464" y="732123"/>
              <a:ext cx="1176165" cy="1439769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 w="571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pPr algn="ctr"/>
              <a:endParaRPr lang="en-US" sz="1600" b="1">
                <a:latin typeface="Montserrat"/>
                <a:ea typeface="Calibri"/>
                <a:cs typeface="Calibri"/>
              </a:endParaRPr>
            </a:p>
            <a:p>
              <a:pPr algn="ctr"/>
              <a:endParaRPr lang="en-US" sz="1600" b="1">
                <a:latin typeface="Montserrat"/>
                <a:ea typeface="Calibri"/>
                <a:cs typeface="Calibri"/>
              </a:endParaRPr>
            </a:p>
            <a:p>
              <a:pPr algn="ctr"/>
              <a:r>
                <a:rPr lang="en-US" sz="1600" b="1">
                  <a:latin typeface="Montserrat"/>
                  <a:ea typeface="+mn-lt"/>
                  <a:cs typeface="+mn-lt"/>
                </a:rPr>
                <a:t>0,821</a:t>
              </a:r>
              <a:r>
                <a:rPr lang="en-US" sz="1100" b="1">
                  <a:latin typeface="Montserrat"/>
                  <a:ea typeface="+mn-lt"/>
                  <a:cs typeface="+mn-lt"/>
                </a:rPr>
                <a:t> </a:t>
              </a:r>
              <a:r>
                <a:rPr lang="en-US" sz="1100" b="1" err="1">
                  <a:latin typeface="Montserrat"/>
                  <a:ea typeface="Calibri"/>
                  <a:cs typeface="Calibri"/>
                </a:rPr>
                <a:t>mpt</a:t>
              </a:r>
              <a:endParaRPr lang="en-US" sz="1100" b="1">
                <a:latin typeface="Montserrat"/>
                <a:ea typeface="Calibri"/>
                <a:cs typeface="Calibri"/>
              </a:endParaRPr>
            </a:p>
          </p:txBody>
        </p:sp>
        <p:sp>
          <p:nvSpPr>
            <p:cNvPr id="20" name="Rectangle: Rounded Corners 30">
              <a:extLst>
                <a:ext uri="{FF2B5EF4-FFF2-40B4-BE49-F238E27FC236}">
                  <a16:creationId xmlns:a16="http://schemas.microsoft.com/office/drawing/2014/main" id="{185D73E2-F6A3-8621-B591-C412A9A98E6F}"/>
                </a:ext>
              </a:extLst>
            </p:cNvPr>
            <p:cNvSpPr/>
            <p:nvPr/>
          </p:nvSpPr>
          <p:spPr>
            <a:xfrm>
              <a:off x="2938730" y="778358"/>
              <a:ext cx="1132194" cy="716630"/>
            </a:xfrm>
            <a:prstGeom prst="roundRect">
              <a:avLst/>
            </a:prstGeom>
            <a:solidFill>
              <a:schemeClr val="accent4">
                <a:lumMod val="50000"/>
                <a:alpha val="92941"/>
              </a:schemeClr>
            </a:solidFill>
            <a:ln w="571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pPr algn="ctr"/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AGB </a:t>
              </a:r>
            </a:p>
            <a:p>
              <a:pPr algn="ctr"/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score PEF</a:t>
              </a:r>
            </a:p>
          </p:txBody>
        </p:sp>
      </p:grpSp>
      <p:grpSp>
        <p:nvGrpSpPr>
          <p:cNvPr id="21" name="Groupe 23">
            <a:extLst>
              <a:ext uri="{FF2B5EF4-FFF2-40B4-BE49-F238E27FC236}">
                <a16:creationId xmlns:a16="http://schemas.microsoft.com/office/drawing/2014/main" id="{E7497DFB-B4FF-CBC7-9B6C-9ADF725CB9A1}"/>
              </a:ext>
            </a:extLst>
          </p:cNvPr>
          <p:cNvGrpSpPr/>
          <p:nvPr/>
        </p:nvGrpSpPr>
        <p:grpSpPr>
          <a:xfrm>
            <a:off x="8067950" y="4968041"/>
            <a:ext cx="1240430" cy="1002593"/>
            <a:chOff x="7775221" y="484565"/>
            <a:chExt cx="1240430" cy="1264265"/>
          </a:xfrm>
        </p:grpSpPr>
        <p:sp>
          <p:nvSpPr>
            <p:cNvPr id="22" name="Rectangle: Rounded Corners 35">
              <a:extLst>
                <a:ext uri="{FF2B5EF4-FFF2-40B4-BE49-F238E27FC236}">
                  <a16:creationId xmlns:a16="http://schemas.microsoft.com/office/drawing/2014/main" id="{E3668BA4-049C-E2F5-80E4-F3462C7B1E7F}"/>
                </a:ext>
              </a:extLst>
            </p:cNvPr>
            <p:cNvSpPr/>
            <p:nvPr/>
          </p:nvSpPr>
          <p:spPr>
            <a:xfrm>
              <a:off x="7775221" y="508801"/>
              <a:ext cx="1240430" cy="1240029"/>
            </a:xfrm>
            <a:prstGeom prst="roundRect">
              <a:avLst/>
            </a:prstGeom>
            <a:solidFill>
              <a:srgbClr val="FFFFFF">
                <a:alpha val="92941"/>
              </a:srgbClr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endParaRPr lang="en-CA" sz="1600" b="1">
                <a:latin typeface="Montserrat"/>
                <a:ea typeface="Calibri"/>
                <a:cs typeface="Calibri"/>
              </a:endParaRPr>
            </a:p>
            <a:p>
              <a:endParaRPr lang="en-CA" sz="1200" b="1">
                <a:latin typeface="Montserrat"/>
                <a:ea typeface="Calibri"/>
                <a:cs typeface="Calibri"/>
              </a:endParaRPr>
            </a:p>
            <a:p>
              <a:pPr algn="l"/>
              <a:r>
                <a:rPr lang="en-CA" sz="1600" b="1">
                  <a:latin typeface="Montserrat"/>
                  <a:ea typeface="Calibri"/>
                  <a:cs typeface="Calibri"/>
                </a:rPr>
                <a:t>0,536</a:t>
              </a:r>
              <a:r>
                <a:rPr lang="en-CA" sz="1200" b="1">
                  <a:latin typeface="Montserrat"/>
                  <a:ea typeface="Calibri"/>
                  <a:cs typeface="Calibri"/>
                </a:rPr>
                <a:t> </a:t>
              </a:r>
              <a:r>
                <a:rPr lang="en-CA" sz="1100" b="1" err="1">
                  <a:latin typeface="Montserrat"/>
                  <a:ea typeface="Calibri"/>
                  <a:cs typeface="Calibri"/>
                </a:rPr>
                <a:t>mpt</a:t>
              </a:r>
              <a:endParaRPr lang="en-US" sz="1100" b="1">
                <a:latin typeface="Montserrat"/>
              </a:endParaRPr>
            </a:p>
          </p:txBody>
        </p:sp>
        <p:sp>
          <p:nvSpPr>
            <p:cNvPr id="23" name="Rectangle: Rounded Corners 36">
              <a:extLst>
                <a:ext uri="{FF2B5EF4-FFF2-40B4-BE49-F238E27FC236}">
                  <a16:creationId xmlns:a16="http://schemas.microsoft.com/office/drawing/2014/main" id="{A89B74F1-71B8-447B-521E-D98C9E6E7ECF}"/>
                </a:ext>
              </a:extLst>
            </p:cNvPr>
            <p:cNvSpPr/>
            <p:nvPr/>
          </p:nvSpPr>
          <p:spPr>
            <a:xfrm>
              <a:off x="7779799" y="484565"/>
              <a:ext cx="1199265" cy="702361"/>
            </a:xfrm>
            <a:prstGeom prst="roundRect">
              <a:avLst/>
            </a:prstGeom>
            <a:solidFill>
              <a:srgbClr val="1E7A94">
                <a:alpha val="77000"/>
              </a:srgbClr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pPr algn="ctr"/>
              <a:r>
                <a:rPr lang="en-CA" sz="1200" b="1">
                  <a:solidFill>
                    <a:schemeClr val="accent4"/>
                  </a:solidFill>
                  <a:latin typeface="Montserrat"/>
                </a:rPr>
                <a:t>Poulet </a:t>
              </a:r>
              <a:r>
                <a:rPr lang="en-CA" sz="1200" b="1" err="1">
                  <a:solidFill>
                    <a:schemeClr val="accent4"/>
                  </a:solidFill>
                  <a:latin typeface="Montserrat"/>
                </a:rPr>
                <a:t>d’Ici</a:t>
              </a:r>
              <a:r>
                <a:rPr lang="en-CA" sz="1200" b="1">
                  <a:solidFill>
                    <a:schemeClr val="accent4"/>
                  </a:solidFill>
                  <a:latin typeface="Montserrat"/>
                </a:rPr>
                <a:t> </a:t>
              </a:r>
            </a:p>
            <a:p>
              <a:pPr algn="ctr"/>
              <a:r>
                <a:rPr lang="en-CA" sz="1400" b="1">
                  <a:solidFill>
                    <a:schemeClr val="accent4"/>
                  </a:solidFill>
                  <a:latin typeface="Montserrat"/>
                </a:rPr>
                <a:t>score PEF</a:t>
              </a:r>
            </a:p>
          </p:txBody>
        </p:sp>
      </p:grpSp>
      <p:pic>
        <p:nvPicPr>
          <p:cNvPr id="24" name="Picture 11" descr="A cartoon of a chicken&#10;&#10;Description automatically generated">
            <a:extLst>
              <a:ext uri="{FF2B5EF4-FFF2-40B4-BE49-F238E27FC236}">
                <a16:creationId xmlns:a16="http://schemas.microsoft.com/office/drawing/2014/main" id="{DC85E808-C508-4541-9CCB-009FB3931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284" y="4363223"/>
            <a:ext cx="975132" cy="101658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DD08CDB-F7BA-14BC-31E8-AA6F5D31B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800" y="13569"/>
            <a:ext cx="1868746" cy="1862130"/>
          </a:xfrm>
          <a:prstGeom prst="rect">
            <a:avLst/>
          </a:prstGeom>
        </p:spPr>
      </p:pic>
      <p:sp>
        <p:nvSpPr>
          <p:cNvPr id="36" name="Titre 52">
            <a:extLst>
              <a:ext uri="{FF2B5EF4-FFF2-40B4-BE49-F238E27FC236}">
                <a16:creationId xmlns:a16="http://schemas.microsoft.com/office/drawing/2014/main" id="{2B8B80C8-CCC7-9A67-9E87-54BCF029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00" y="576001"/>
            <a:ext cx="9645956" cy="802588"/>
          </a:xfrm>
        </p:spPr>
        <p:txBody>
          <a:bodyPr>
            <a:noAutofit/>
          </a:bodyPr>
          <a:lstStyle/>
          <a:p>
            <a:r>
              <a:rPr lang="fr-FR">
                <a:solidFill>
                  <a:srgbClr val="000000"/>
                </a:solidFill>
                <a:latin typeface="Montserrat"/>
              </a:rPr>
              <a:t>Mesure de </a:t>
            </a:r>
            <a:br>
              <a:rPr lang="fr-FR">
                <a:solidFill>
                  <a:srgbClr val="000000"/>
                </a:solidFill>
                <a:latin typeface="Montserrat"/>
              </a:rPr>
            </a:br>
            <a:r>
              <a:rPr lang="fr-FR">
                <a:solidFill>
                  <a:schemeClr val="bg1"/>
                </a:solidFill>
                <a:latin typeface="Montserrat"/>
              </a:rPr>
              <a:t>l’empreinte environnementale</a:t>
            </a:r>
            <a:endParaRPr lang="fr-FR" sz="2800" b="1" cap="all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E33FD9-9193-36E8-2DD8-6C32A0C15D4B}"/>
              </a:ext>
            </a:extLst>
          </p:cNvPr>
          <p:cNvSpPr txBox="1">
            <a:spLocks/>
          </p:cNvSpPr>
          <p:nvPr/>
        </p:nvSpPr>
        <p:spPr>
          <a:xfrm>
            <a:off x="1570572" y="1708896"/>
            <a:ext cx="9645956" cy="322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000"/>
              <a:t>2 illustrations​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1838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1ACEA-0B38-CD70-AEBA-4205AF1D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Simuler</a:t>
            </a:r>
            <a:r>
              <a:rPr lang="fr-FR"/>
              <a:t> et </a:t>
            </a:r>
            <a:r>
              <a:rPr lang="fr-FR">
                <a:solidFill>
                  <a:schemeClr val="bg1"/>
                </a:solidFill>
              </a:rPr>
              <a:t>se comparer</a:t>
            </a:r>
            <a:br>
              <a:rPr lang="fr-FR"/>
            </a:br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CA045C-2691-3FF9-803F-47284B81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211" y="2404563"/>
            <a:ext cx="6090127" cy="4664314"/>
          </a:xfrm>
        </p:spPr>
        <p:txBody>
          <a:bodyPr/>
          <a:lstStyle/>
          <a:p>
            <a:pPr marL="171450" indent="-171450" algn="just">
              <a:lnSpc>
                <a:spcPct val="90000"/>
              </a:lnSpc>
              <a:spcAft>
                <a:spcPts val="600"/>
              </a:spcAft>
            </a:pPr>
            <a:r>
              <a:rPr lang="fr-FR">
                <a:solidFill>
                  <a:srgbClr val="000000"/>
                </a:solidFill>
                <a:latin typeface="Montserrat Medium" pitchFamily="2" charset="77"/>
                <a:cs typeface="Calibri"/>
              </a:rPr>
              <a:t>Offre </a:t>
            </a:r>
            <a:r>
              <a:rPr lang="fr-FR" b="1">
                <a:solidFill>
                  <a:schemeClr val="bg1"/>
                </a:solidFill>
                <a:latin typeface="Montserrat Medium" pitchFamily="2" charset="77"/>
                <a:cs typeface="Calibri"/>
              </a:rPr>
              <a:t>entreprise</a:t>
            </a:r>
            <a:r>
              <a:rPr lang="fr-FR">
                <a:solidFill>
                  <a:srgbClr val="000000"/>
                </a:solidFill>
                <a:latin typeface="Montserrat Medium" pitchFamily="2" charset="77"/>
                <a:cs typeface="Calibri"/>
              </a:rPr>
              <a:t> : </a:t>
            </a:r>
            <a:r>
              <a:rPr lang="fr-FR" sz="2000">
                <a:solidFill>
                  <a:srgbClr val="000000"/>
                </a:solidFill>
                <a:latin typeface="Montserrat Medium" pitchFamily="2" charset="77"/>
                <a:cs typeface="Calibri"/>
              </a:rPr>
              <a:t>Utilisez nos outils d</a:t>
            </a:r>
            <a:r>
              <a:rPr lang="fr-FR" sz="2000" u="sng">
                <a:solidFill>
                  <a:srgbClr val="000000"/>
                </a:solidFill>
                <a:latin typeface="Montserrat Medium" pitchFamily="2" charset="77"/>
                <a:cs typeface="Calibri"/>
              </a:rPr>
              <a:t>’</a:t>
            </a:r>
            <a:r>
              <a:rPr lang="fr-FR" sz="2000" b="1">
                <a:solidFill>
                  <a:srgbClr val="000000"/>
                </a:solidFill>
                <a:latin typeface="Montserrat ExtraBold" pitchFamily="2" charset="77"/>
                <a:cs typeface="Calibri"/>
              </a:rPr>
              <a:t>éco-conception</a:t>
            </a:r>
            <a:r>
              <a:rPr lang="fr-FR" sz="2000">
                <a:solidFill>
                  <a:srgbClr val="000000"/>
                </a:solidFill>
                <a:latin typeface="Montserrat Medium" pitchFamily="2" charset="77"/>
                <a:cs typeface="Calibri"/>
              </a:rPr>
              <a:t> pour optimiser les impacts environnementaux de vos produits avant leur mise sur le marché.</a:t>
            </a:r>
          </a:p>
          <a:p>
            <a:pPr marL="628650" lvl="1" indent="-171450" algn="just">
              <a:lnSpc>
                <a:spcPct val="90000"/>
              </a:lnSpc>
              <a:spcAft>
                <a:spcPts val="600"/>
              </a:spcAft>
            </a:pPr>
            <a:r>
              <a:rPr lang="fr-FR">
                <a:solidFill>
                  <a:srgbClr val="000000"/>
                </a:solidFill>
                <a:latin typeface="Montserrat Medium" pitchFamily="2" charset="77"/>
                <a:cs typeface="Calibri"/>
              </a:rPr>
              <a:t>En partenariat avec </a:t>
            </a:r>
            <a:endParaRPr lang="en-US">
              <a:solidFill>
                <a:srgbClr val="000000"/>
              </a:solidFill>
              <a:latin typeface="Montserrat Medium" pitchFamily="2" charset="77"/>
              <a:cs typeface="Calibri"/>
            </a:endParaRP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  <a:latin typeface="Montserrat Medium" pitchFamily="2" charset="77"/>
            </a:endParaRP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fr-FR">
              <a:solidFill>
                <a:srgbClr val="000000"/>
              </a:solidFill>
              <a:latin typeface="Montserrat Medium" pitchFamily="2" charset="77"/>
            </a:endParaRP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Montserrat Medium" pitchFamily="2" charset="77"/>
              </a:rPr>
              <a:t>Offre </a:t>
            </a:r>
            <a:r>
              <a:rPr lang="fr-FR" b="1">
                <a:solidFill>
                  <a:schemeClr val="bg1"/>
                </a:solidFill>
                <a:latin typeface="Montserrat Medium" pitchFamily="2" charset="77"/>
              </a:rPr>
              <a:t>interprofessions </a:t>
            </a:r>
            <a:r>
              <a:rPr lang="fr-FR">
                <a:solidFill>
                  <a:srgbClr val="000000"/>
                </a:solidFill>
                <a:latin typeface="Montserrat Medium" pitchFamily="2" charset="77"/>
              </a:rPr>
              <a:t>: Collecter facilement les indicateurs à plus fort impacts des entreprises d’une filière, pour se comparer et suivre un plan de progrès collectif.</a:t>
            </a:r>
            <a:endParaRPr lang="en-US" sz="2000">
              <a:solidFill>
                <a:srgbClr val="000000"/>
              </a:solidFill>
              <a:latin typeface="Montserrat Medium" pitchFamily="2" charset="77"/>
              <a:ea typeface="Calibri"/>
              <a:cs typeface="Calibri"/>
            </a:endParaRPr>
          </a:p>
          <a:p>
            <a:pPr marL="0" indent="0">
              <a:buNone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A72E0-5B4A-EC56-6627-E7659B58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1A0-ACEE-EB49-8198-03C4E6D3B5C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99FCCE-C0F6-E129-879A-1401AA6E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7" y="1378589"/>
            <a:ext cx="3910696" cy="25713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F3D811-8873-6C9E-358B-6D3D7F34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3" y="3429000"/>
            <a:ext cx="4452892" cy="2907815"/>
          </a:xfrm>
          <a:prstGeom prst="rect">
            <a:avLst/>
          </a:prstGeom>
        </p:spPr>
      </p:pic>
      <p:pic>
        <p:nvPicPr>
          <p:cNvPr id="7" name="Picture 2" descr="Résultat d’images pour logo askor evea">
            <a:extLst>
              <a:ext uri="{FF2B5EF4-FFF2-40B4-BE49-F238E27FC236}">
                <a16:creationId xmlns:a16="http://schemas.microsoft.com/office/drawing/2014/main" id="{1C41FA67-5333-8E5F-CDEA-F01C4389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92" y="3526392"/>
            <a:ext cx="1612191" cy="4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4EF125-C065-E3D5-7415-1DCCFA23C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61" y="96263"/>
            <a:ext cx="1811408" cy="18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81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1ACEA-0B38-CD70-AEBA-4205AF1D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Piloter sa </a:t>
            </a:r>
            <a:br>
              <a:rPr lang="fr-FR"/>
            </a:br>
            <a:r>
              <a:rPr lang="fr-FR">
                <a:solidFill>
                  <a:schemeClr val="bg1"/>
                </a:solidFill>
              </a:rPr>
              <a:t>trajectoire de progrès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CA045C-2691-3FF9-803F-47284B81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980" y="2363055"/>
            <a:ext cx="6090127" cy="4664314"/>
          </a:xfrm>
        </p:spPr>
        <p:txBody>
          <a:bodyPr/>
          <a:lstStyle/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>
                <a:solidFill>
                  <a:srgbClr val="000000"/>
                </a:solidFill>
                <a:latin typeface="Montserrat Medium" pitchFamily="2" charset="77"/>
                <a:ea typeface="Calibri"/>
                <a:cs typeface="Calibri"/>
              </a:rPr>
              <a:t>Tableau de bord entièrement paramétrable, qui permet de visualiser vos </a:t>
            </a:r>
            <a:r>
              <a:rPr lang="fr-FR" sz="2000" b="1">
                <a:solidFill>
                  <a:srgbClr val="000000"/>
                </a:solidFill>
                <a:latin typeface="Montserrat ExtraBold" pitchFamily="2" charset="77"/>
                <a:cs typeface="Calibri"/>
              </a:rPr>
              <a:t>trajectoires</a:t>
            </a:r>
            <a:r>
              <a:rPr lang="fr-FR" sz="2000">
                <a:solidFill>
                  <a:srgbClr val="000000"/>
                </a:solidFill>
                <a:latin typeface="Montserrat Medium" pitchFamily="2" charset="77"/>
                <a:ea typeface="Calibri"/>
                <a:cs typeface="Calibri"/>
              </a:rPr>
              <a:t> de décarbonation et de progrès environnementaux  en temps réel.</a:t>
            </a:r>
            <a:endParaRPr lang="en-US" sz="2000">
              <a:solidFill>
                <a:srgbClr val="000000"/>
              </a:solidFill>
              <a:latin typeface="Montserrat Medium" pitchFamily="2" charset="77"/>
            </a:endParaRP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  <a:latin typeface="Montserrat Medium" pitchFamily="2" charset="77"/>
              <a:ea typeface="Calibri"/>
              <a:cs typeface="Calibri"/>
            </a:endParaRP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  <a:latin typeface="Montserrat Medium" pitchFamily="2" charset="77"/>
              <a:ea typeface="Calibri"/>
              <a:cs typeface="Calibri"/>
            </a:endParaRPr>
          </a:p>
          <a:p>
            <a:pPr marL="171450" indent="-1714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>
                <a:solidFill>
                  <a:srgbClr val="000000"/>
                </a:solidFill>
                <a:latin typeface="Montserrat Medium" pitchFamily="2" charset="77"/>
                <a:ea typeface="Calibri"/>
                <a:cs typeface="Calibri"/>
              </a:rPr>
              <a:t>La technologie FoodPilot ne se contente pas d'optimiser vos opérations internes, elle étend son intelligence à l'écosystème complet de vos fournisseurs avec des </a:t>
            </a:r>
            <a:r>
              <a:rPr lang="fr-FR" sz="2000" b="1">
                <a:solidFill>
                  <a:srgbClr val="000000"/>
                </a:solidFill>
                <a:latin typeface="Montserrat ExtraBold" pitchFamily="2" charset="77"/>
                <a:cs typeface="Calibri"/>
              </a:rPr>
              <a:t>propositions d'actions ciblées</a:t>
            </a:r>
            <a:r>
              <a:rPr lang="en-US" sz="2000" b="1">
                <a:solidFill>
                  <a:srgbClr val="000000"/>
                </a:solidFill>
                <a:latin typeface="Montserrat ExtraBold" pitchFamily="2" charset="77"/>
                <a:cs typeface="Calibri"/>
              </a:rPr>
              <a:t>.</a:t>
            </a:r>
          </a:p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A72E0-5B4A-EC56-6627-E7659B58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1A0-ACEE-EB49-8198-03C4E6D3B5C2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D6622C-F2F5-1A1B-30AD-335FC17A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889" y="84042"/>
            <a:ext cx="1812821" cy="1806403"/>
          </a:xfrm>
          <a:prstGeom prst="rect">
            <a:avLst/>
          </a:prstGeom>
        </p:spPr>
      </p:pic>
      <p:pic>
        <p:nvPicPr>
          <p:cNvPr id="13" name="Image 12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D2BE7A6A-BB26-3133-B87D-29E4AA754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1" y="1736333"/>
            <a:ext cx="4862436" cy="405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726448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DD9FE2-2A27-4D7F-095C-0CE6B19A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053" y="554996"/>
            <a:ext cx="1121229" cy="1121229"/>
          </a:xfrm>
          <a:prstGeom prst="rect">
            <a:avLst/>
          </a:prstGeom>
        </p:spPr>
      </p:pic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18BD5123-8FB9-DA04-CF07-77753A1C9F1E}"/>
              </a:ext>
            </a:extLst>
          </p:cNvPr>
          <p:cNvSpPr/>
          <p:nvPr/>
        </p:nvSpPr>
        <p:spPr>
          <a:xfrm>
            <a:off x="4410515" y="2321662"/>
            <a:ext cx="3370968" cy="2768132"/>
          </a:xfrm>
          <a:prstGeom prst="triangle">
            <a:avLst/>
          </a:prstGeom>
          <a:solidFill>
            <a:srgbClr val="FEF1EC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53" name="Titre 52">
            <a:extLst>
              <a:ext uri="{FF2B5EF4-FFF2-40B4-BE49-F238E27FC236}">
                <a16:creationId xmlns:a16="http://schemas.microsoft.com/office/drawing/2014/main" id="{43E40AB3-802C-45B4-A21D-265FDFBE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04" y="370806"/>
            <a:ext cx="11137900" cy="335824"/>
          </a:xfrm>
        </p:spPr>
        <p:txBody>
          <a:bodyPr>
            <a:noAutofit/>
          </a:bodyPr>
          <a:lstStyle/>
          <a:p>
            <a:r>
              <a:rPr lang="fr-FR" sz="2800" b="1" cap="all">
                <a:latin typeface="Montserrat" pitchFamily="2" charset="77"/>
              </a:rPr>
              <a:t>Organisation </a:t>
            </a:r>
            <a:r>
              <a:rPr lang="fr-FR" sz="2800" b="1" cap="all">
                <a:solidFill>
                  <a:schemeClr val="accent4"/>
                </a:solidFill>
                <a:latin typeface="Montserrat" pitchFamily="2" charset="77"/>
              </a:rPr>
              <a:t>Data &amp; Publications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8A2368-24DF-74FF-FDFE-0F081B608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35" y="1514818"/>
            <a:ext cx="7956529" cy="348047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EDEAF4A-DA11-D3C0-5222-72D8E8B02942}"/>
              </a:ext>
            </a:extLst>
          </p:cNvPr>
          <p:cNvSpPr txBox="1"/>
          <p:nvPr/>
        </p:nvSpPr>
        <p:spPr>
          <a:xfrm>
            <a:off x="882137" y="6075603"/>
            <a:ext cx="10427722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Rangement des data selon le Référentiel Universel – En/So/</a:t>
            </a:r>
            <a:r>
              <a:rPr kumimoji="0" lang="fr-FR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Ec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/Go/Te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C300484-8020-4428-5846-F0E053BF8186}"/>
              </a:ext>
            </a:extLst>
          </p:cNvPr>
          <p:cNvCxnSpPr>
            <a:cxnSpLocks/>
          </p:cNvCxnSpPr>
          <p:nvPr/>
        </p:nvCxnSpPr>
        <p:spPr>
          <a:xfrm flipV="1">
            <a:off x="6221833" y="2118542"/>
            <a:ext cx="0" cy="3607924"/>
          </a:xfrm>
          <a:prstGeom prst="straightConnector1">
            <a:avLst/>
          </a:prstGeom>
          <a:ln w="4635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AD3CF65-0EB3-76CE-FB34-E4417A21D520}"/>
              </a:ext>
            </a:extLst>
          </p:cNvPr>
          <p:cNvSpPr txBox="1"/>
          <p:nvPr/>
        </p:nvSpPr>
        <p:spPr>
          <a:xfrm>
            <a:off x="5574434" y="2754217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Maïsadour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ED47BF1-BDB8-647F-1956-8F00617BA0F1}"/>
              </a:ext>
            </a:extLst>
          </p:cNvPr>
          <p:cNvCxnSpPr>
            <a:cxnSpLocks/>
          </p:cNvCxnSpPr>
          <p:nvPr/>
        </p:nvCxnSpPr>
        <p:spPr>
          <a:xfrm flipV="1">
            <a:off x="11106838" y="3429000"/>
            <a:ext cx="0" cy="2281841"/>
          </a:xfrm>
          <a:prstGeom prst="straightConnector1">
            <a:avLst/>
          </a:prstGeom>
          <a:ln w="4635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ACEB928-9860-955A-89E3-D15829407730}"/>
              </a:ext>
            </a:extLst>
          </p:cNvPr>
          <p:cNvSpPr txBox="1"/>
          <p:nvPr/>
        </p:nvSpPr>
        <p:spPr>
          <a:xfrm>
            <a:off x="10544330" y="4034504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Labels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Produits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A27B86E-8966-9961-AFAC-54124D05132A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1140034" y="3673471"/>
            <a:ext cx="22036" cy="2279517"/>
          </a:xfrm>
          <a:prstGeom prst="straightConnector1">
            <a:avLst/>
          </a:prstGeom>
          <a:ln w="4635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6EB361F2-82ED-680E-BE83-390D21011D3D}"/>
              </a:ext>
            </a:extLst>
          </p:cNvPr>
          <p:cNvSpPr txBox="1"/>
          <p:nvPr/>
        </p:nvSpPr>
        <p:spPr>
          <a:xfrm>
            <a:off x="456588" y="2996363"/>
            <a:ext cx="14109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Labels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Publications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Entreprises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E873FD6-88EA-4D64-A873-72ADF41A3FC0}"/>
              </a:ext>
            </a:extLst>
          </p:cNvPr>
          <p:cNvSpPr txBox="1"/>
          <p:nvPr/>
        </p:nvSpPr>
        <p:spPr>
          <a:xfrm>
            <a:off x="636361" y="1262551"/>
            <a:ext cx="1091966" cy="954107"/>
          </a:xfrm>
          <a:prstGeom prst="rect">
            <a:avLst/>
          </a:prstGeom>
          <a:solidFill>
            <a:srgbClr val="DC3E14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CSRD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Iso 26000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Bcorp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prstClr val="white"/>
                </a:solidFill>
                <a:latin typeface="Montserrat" pitchFamily="2" charset="77"/>
              </a:rPr>
              <a:t>…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A1D9B42-3E0D-6CEE-3882-26CFFD199086}"/>
              </a:ext>
            </a:extLst>
          </p:cNvPr>
          <p:cNvSpPr txBox="1"/>
          <p:nvPr/>
        </p:nvSpPr>
        <p:spPr>
          <a:xfrm>
            <a:off x="10546223" y="2335770"/>
            <a:ext cx="1121229" cy="1138773"/>
          </a:xfrm>
          <a:prstGeom prst="rect">
            <a:avLst/>
          </a:prstGeom>
          <a:solidFill>
            <a:srgbClr val="DC3E1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Aff.Env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Planet Score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Yuka</a:t>
            </a:r>
            <a:endParaRPr lang="fr-FR" sz="1400" b="1">
              <a:solidFill>
                <a:prstClr val="white"/>
              </a:solidFill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…</a:t>
            </a:r>
            <a:endParaRPr kumimoji="0" lang="fr-FR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E668EC3-331B-A92E-3E1F-A427E19F00DA}"/>
              </a:ext>
            </a:extLst>
          </p:cNvPr>
          <p:cNvSpPr txBox="1"/>
          <p:nvPr/>
        </p:nvSpPr>
        <p:spPr>
          <a:xfrm>
            <a:off x="882132" y="5721858"/>
            <a:ext cx="10427726" cy="369332"/>
          </a:xfrm>
          <a:prstGeom prst="rect">
            <a:avLst/>
          </a:prstGeom>
          <a:solidFill>
            <a:schemeClr val="bg1"/>
          </a:solidFill>
          <a:ln w="3492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</p:txBody>
      </p:sp>
      <p:grpSp>
        <p:nvGrpSpPr>
          <p:cNvPr id="48" name="Graphique 7">
            <a:extLst>
              <a:ext uri="{FF2B5EF4-FFF2-40B4-BE49-F238E27FC236}">
                <a16:creationId xmlns:a16="http://schemas.microsoft.com/office/drawing/2014/main" id="{08EED30E-1647-5A75-CDE2-754C642254A8}"/>
              </a:ext>
            </a:extLst>
          </p:cNvPr>
          <p:cNvGrpSpPr/>
          <p:nvPr/>
        </p:nvGrpSpPr>
        <p:grpSpPr>
          <a:xfrm>
            <a:off x="5412972" y="5763974"/>
            <a:ext cx="1366046" cy="291922"/>
            <a:chOff x="6393341" y="3852833"/>
            <a:chExt cx="2885122" cy="616545"/>
          </a:xfrm>
        </p:grpSpPr>
        <p:grpSp>
          <p:nvGrpSpPr>
            <p:cNvPr id="54" name="Graphique 7">
              <a:extLst>
                <a:ext uri="{FF2B5EF4-FFF2-40B4-BE49-F238E27FC236}">
                  <a16:creationId xmlns:a16="http://schemas.microsoft.com/office/drawing/2014/main" id="{960552DF-917A-8C1C-385B-BDAE1FAE8CA6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solidFill>
              <a:srgbClr val="F6A500"/>
            </a:solidFill>
          </p:grpSpPr>
          <p:sp>
            <p:nvSpPr>
              <p:cNvPr id="72" name="Forme libre 28">
                <a:extLst>
                  <a:ext uri="{FF2B5EF4-FFF2-40B4-BE49-F238E27FC236}">
                    <a16:creationId xmlns:a16="http://schemas.microsoft.com/office/drawing/2014/main" id="{F3074BCD-CD5E-2BAB-4DBE-4A66ABC4625F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  <p:sp>
            <p:nvSpPr>
              <p:cNvPr id="73" name="Forme libre 29">
                <a:extLst>
                  <a:ext uri="{FF2B5EF4-FFF2-40B4-BE49-F238E27FC236}">
                    <a16:creationId xmlns:a16="http://schemas.microsoft.com/office/drawing/2014/main" id="{172230FA-3C79-312E-5DFA-31F9A805D30B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  <p:sp>
            <p:nvSpPr>
              <p:cNvPr id="74" name="Forme libre 30">
                <a:extLst>
                  <a:ext uri="{FF2B5EF4-FFF2-40B4-BE49-F238E27FC236}">
                    <a16:creationId xmlns:a16="http://schemas.microsoft.com/office/drawing/2014/main" id="{13FAF207-6CF4-C459-0580-F83ADE3EB685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  <p:sp>
            <p:nvSpPr>
              <p:cNvPr id="75" name="Forme libre 31">
                <a:extLst>
                  <a:ext uri="{FF2B5EF4-FFF2-40B4-BE49-F238E27FC236}">
                    <a16:creationId xmlns:a16="http://schemas.microsoft.com/office/drawing/2014/main" id="{EF5F2674-4256-70BD-AED5-984D522474E2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solidFill>
                <a:srgbClr val="F6A5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77"/>
                </a:endParaRPr>
              </a:p>
            </p:txBody>
          </p:sp>
        </p:grpSp>
        <p:grpSp>
          <p:nvGrpSpPr>
            <p:cNvPr id="55" name="Graphique 7">
              <a:extLst>
                <a:ext uri="{FF2B5EF4-FFF2-40B4-BE49-F238E27FC236}">
                  <a16:creationId xmlns:a16="http://schemas.microsoft.com/office/drawing/2014/main" id="{C34C13FF-A0E4-7204-AE03-D8DEA0D4032A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</p:grpSpPr>
          <p:grpSp>
            <p:nvGrpSpPr>
              <p:cNvPr id="56" name="Graphique 7">
                <a:extLst>
                  <a:ext uri="{FF2B5EF4-FFF2-40B4-BE49-F238E27FC236}">
                    <a16:creationId xmlns:a16="http://schemas.microsoft.com/office/drawing/2014/main" id="{9125A36A-C2F7-C51C-6BD4-51B1D41F30BC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solidFill>
                <a:srgbClr val="F6A500"/>
              </a:solidFill>
            </p:grpSpPr>
            <p:sp>
              <p:nvSpPr>
                <p:cNvPr id="62" name="Forme libre 18">
                  <a:extLst>
                    <a:ext uri="{FF2B5EF4-FFF2-40B4-BE49-F238E27FC236}">
                      <a16:creationId xmlns:a16="http://schemas.microsoft.com/office/drawing/2014/main" id="{6C17CD91-1B61-510C-1135-166693C090B9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3" name="Forme libre 19">
                  <a:extLst>
                    <a:ext uri="{FF2B5EF4-FFF2-40B4-BE49-F238E27FC236}">
                      <a16:creationId xmlns:a16="http://schemas.microsoft.com/office/drawing/2014/main" id="{693E3D0F-3117-077B-B157-A302946ECA18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4" name="Forme libre 20">
                  <a:extLst>
                    <a:ext uri="{FF2B5EF4-FFF2-40B4-BE49-F238E27FC236}">
                      <a16:creationId xmlns:a16="http://schemas.microsoft.com/office/drawing/2014/main" id="{AEB9B333-32D6-968F-CEA8-64BE42E193C9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5" name="Forme libre 21">
                  <a:extLst>
                    <a:ext uri="{FF2B5EF4-FFF2-40B4-BE49-F238E27FC236}">
                      <a16:creationId xmlns:a16="http://schemas.microsoft.com/office/drawing/2014/main" id="{0FE2DDB2-E7B9-D657-234D-CD96098911DC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6" name="Forme libre 22">
                  <a:extLst>
                    <a:ext uri="{FF2B5EF4-FFF2-40B4-BE49-F238E27FC236}">
                      <a16:creationId xmlns:a16="http://schemas.microsoft.com/office/drawing/2014/main" id="{51BDEA00-F688-1B3D-34C9-BE07355C016B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7" name="Forme libre 23">
                  <a:extLst>
                    <a:ext uri="{FF2B5EF4-FFF2-40B4-BE49-F238E27FC236}">
                      <a16:creationId xmlns:a16="http://schemas.microsoft.com/office/drawing/2014/main" id="{FBCACC17-AE38-719E-2712-6E9137FFF793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8" name="Forme libre 24">
                  <a:extLst>
                    <a:ext uri="{FF2B5EF4-FFF2-40B4-BE49-F238E27FC236}">
                      <a16:creationId xmlns:a16="http://schemas.microsoft.com/office/drawing/2014/main" id="{5CD0FF47-8B34-1C26-2487-444A3999BF01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9" name="Forme libre 25">
                  <a:extLst>
                    <a:ext uri="{FF2B5EF4-FFF2-40B4-BE49-F238E27FC236}">
                      <a16:creationId xmlns:a16="http://schemas.microsoft.com/office/drawing/2014/main" id="{C2DF3CB6-E9AB-6730-CAF6-CEB8949AE133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70" name="Forme libre 26">
                  <a:extLst>
                    <a:ext uri="{FF2B5EF4-FFF2-40B4-BE49-F238E27FC236}">
                      <a16:creationId xmlns:a16="http://schemas.microsoft.com/office/drawing/2014/main" id="{63487E40-1118-61B9-EA6A-5C32F29D1393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71" name="Forme libre 27">
                  <a:extLst>
                    <a:ext uri="{FF2B5EF4-FFF2-40B4-BE49-F238E27FC236}">
                      <a16:creationId xmlns:a16="http://schemas.microsoft.com/office/drawing/2014/main" id="{C18C9780-2CEC-9526-6600-1F589A264391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</p:grpSp>
          <p:grpSp>
            <p:nvGrpSpPr>
              <p:cNvPr id="57" name="Graphique 7">
                <a:extLst>
                  <a:ext uri="{FF2B5EF4-FFF2-40B4-BE49-F238E27FC236}">
                    <a16:creationId xmlns:a16="http://schemas.microsoft.com/office/drawing/2014/main" id="{4A922551-C641-C758-9FBA-6815265BB6D5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solidFill>
                <a:srgbClr val="000000"/>
              </a:solidFill>
            </p:grpSpPr>
            <p:sp>
              <p:nvSpPr>
                <p:cNvPr id="58" name="Forme libre 14">
                  <a:extLst>
                    <a:ext uri="{FF2B5EF4-FFF2-40B4-BE49-F238E27FC236}">
                      <a16:creationId xmlns:a16="http://schemas.microsoft.com/office/drawing/2014/main" id="{0016A7F5-64BF-1704-5D48-B7EB1A8CEB76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59" name="Forme libre 15">
                  <a:extLst>
                    <a:ext uri="{FF2B5EF4-FFF2-40B4-BE49-F238E27FC236}">
                      <a16:creationId xmlns:a16="http://schemas.microsoft.com/office/drawing/2014/main" id="{D647AED2-EC49-1284-CD55-B5CA06C1BCE9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0" name="Forme libre 16">
                  <a:extLst>
                    <a:ext uri="{FF2B5EF4-FFF2-40B4-BE49-F238E27FC236}">
                      <a16:creationId xmlns:a16="http://schemas.microsoft.com/office/drawing/2014/main" id="{6B00C343-D485-34A2-1A0A-850BB4A0D087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  <p:sp>
              <p:nvSpPr>
                <p:cNvPr id="61" name="Forme libre 17">
                  <a:extLst>
                    <a:ext uri="{FF2B5EF4-FFF2-40B4-BE49-F238E27FC236}">
                      <a16:creationId xmlns:a16="http://schemas.microsoft.com/office/drawing/2014/main" id="{3AD2B08D-4569-19EC-7F6A-2F81EC8F4C99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</a:endParaRPr>
                </a:p>
              </p:txBody>
            </p:sp>
          </p:grp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A3EF7AE-276C-40DF-D305-2220ED1D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485" y="-3546"/>
            <a:ext cx="1880099" cy="1873444"/>
          </a:xfrm>
          <a:prstGeom prst="rect">
            <a:avLst/>
          </a:prstGeom>
        </p:spPr>
      </p:pic>
      <p:pic>
        <p:nvPicPr>
          <p:cNvPr id="7" name="Picture 2" descr="TOOVALU | Observatoire des Sociétés à Mission">
            <a:extLst>
              <a:ext uri="{FF2B5EF4-FFF2-40B4-BE49-F238E27FC236}">
                <a16:creationId xmlns:a16="http://schemas.microsoft.com/office/drawing/2014/main" id="{72C77EED-5A19-9BAD-ED2F-ACEE67F1D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3" b="34915"/>
          <a:stretch/>
        </p:blipFill>
        <p:spPr bwMode="auto">
          <a:xfrm>
            <a:off x="345032" y="2378037"/>
            <a:ext cx="1449004" cy="5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7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17ED08-E709-5EEF-F7BD-41AE653C5623}"/>
              </a:ext>
            </a:extLst>
          </p:cNvPr>
          <p:cNvSpPr txBox="1"/>
          <p:nvPr/>
        </p:nvSpPr>
        <p:spPr>
          <a:xfrm>
            <a:off x="7469240" y="5493664"/>
            <a:ext cx="450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latin typeface="Montserrat" pitchFamily="2" charset="77"/>
              </a:rPr>
              <a:t>CONTACTS :</a:t>
            </a:r>
          </a:p>
          <a:p>
            <a:r>
              <a:rPr lang="fr-FR" sz="1600" b="1">
                <a:latin typeface="Montserrat" pitchFamily="2" charset="77"/>
              </a:rPr>
              <a:t>Virginie </a:t>
            </a:r>
            <a:r>
              <a:rPr lang="fr-FR" sz="1600" b="1" err="1">
                <a:latin typeface="Montserrat" pitchFamily="2" charset="77"/>
              </a:rPr>
              <a:t>Becquart</a:t>
            </a:r>
            <a:r>
              <a:rPr lang="fr-FR" sz="1600" b="1">
                <a:latin typeface="Montserrat" pitchFamily="2" charset="77"/>
              </a:rPr>
              <a:t> – Frédéric Volle</a:t>
            </a:r>
          </a:p>
          <a:p>
            <a:r>
              <a:rPr lang="fr-FR" sz="1600" b="1">
                <a:latin typeface="Montserrat" pitchFamily="2" charset="77"/>
              </a:rPr>
              <a:t>virginie.becquart@food-pilot.eu</a:t>
            </a:r>
          </a:p>
          <a:p>
            <a:r>
              <a:rPr lang="fr-FR" sz="1600" b="1">
                <a:latin typeface="Montserrat" pitchFamily="2" charset="77"/>
              </a:rPr>
              <a:t>frederic.volle@food-pilot.eu</a:t>
            </a:r>
          </a:p>
        </p:txBody>
      </p:sp>
    </p:spTree>
    <p:extLst>
      <p:ext uri="{BB962C8B-B14F-4D97-AF65-F5344CB8AC3E}">
        <p14:creationId xmlns:p14="http://schemas.microsoft.com/office/powerpoint/2010/main" val="1042226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C25ED9-179A-A5AD-CB1E-FBC49B1D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171" y="1453465"/>
            <a:ext cx="1638650" cy="8314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94ED818-0ECD-D177-7EB3-2EE9314C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Quelques </a:t>
            </a:r>
            <a:r>
              <a:rPr lang="fr-FR">
                <a:solidFill>
                  <a:schemeClr val="bg1"/>
                </a:solidFill>
              </a:rPr>
              <a:t>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E0E22-7056-29D7-2EB2-155ED356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00" y="1746913"/>
            <a:ext cx="10312800" cy="4694830"/>
          </a:xfrm>
        </p:spPr>
        <p:txBody>
          <a:bodyPr/>
          <a:lstStyle/>
          <a:p>
            <a:r>
              <a:rPr lang="fr-FR" b="1"/>
              <a:t>Plus de 10 années de R&amp;D </a:t>
            </a:r>
            <a:r>
              <a:rPr lang="fr-FR"/>
              <a:t>et d’expérimentations</a:t>
            </a:r>
          </a:p>
          <a:p>
            <a:pPr marL="0" indent="0">
              <a:buNone/>
            </a:pPr>
            <a:endParaRPr lang="fr-FR" b="1"/>
          </a:p>
          <a:p>
            <a:r>
              <a:rPr lang="fr-FR" b="1"/>
              <a:t>2022 :</a:t>
            </a:r>
            <a:r>
              <a:rPr lang="fr-FR"/>
              <a:t> Année de création</a:t>
            </a:r>
          </a:p>
          <a:p>
            <a:endParaRPr lang="fr-FR"/>
          </a:p>
          <a:p>
            <a:r>
              <a:rPr lang="fr-FR" b="1"/>
              <a:t>Depuis 2023 :</a:t>
            </a:r>
            <a:r>
              <a:rPr lang="fr-FR"/>
              <a:t> 4,5 M€ levés</a:t>
            </a:r>
          </a:p>
          <a:p>
            <a:endParaRPr lang="fr-FR"/>
          </a:p>
          <a:p>
            <a:r>
              <a:rPr lang="fr-FR" b="1"/>
              <a:t>Lauréat de France 2030 en 2022 </a:t>
            </a:r>
            <a:br>
              <a:rPr lang="fr-FR"/>
            </a:br>
            <a:r>
              <a:rPr lang="fr-FR" sz="1600" i="1" u="none" strike="noStrike">
                <a:solidFill>
                  <a:srgbClr val="000000"/>
                </a:solidFill>
                <a:effectLst/>
                <a:latin typeface="Montserrat" pitchFamily="2" charset="77"/>
              </a:rPr>
              <a:t>Stratégie d’accélération « Alimentation durable et favorable à la santé »</a:t>
            </a:r>
          </a:p>
          <a:p>
            <a:pPr marL="0" indent="0">
              <a:buNone/>
            </a:pPr>
            <a:r>
              <a:rPr lang="fr-FR" sz="1600" i="1">
                <a:solidFill>
                  <a:srgbClr val="000000"/>
                </a:solidFill>
                <a:latin typeface="Montserrat"/>
              </a:rPr>
              <a:t>    </a:t>
            </a:r>
            <a:r>
              <a:rPr lang="fr-FR" sz="1600" i="1">
                <a:solidFill>
                  <a:srgbClr val="000000"/>
                </a:solidFill>
                <a:effectLst/>
                <a:latin typeface="Montserrat"/>
              </a:rPr>
              <a:t>Innovation : Questionnaire Semi-Spécifique – « ERP de la transition »</a:t>
            </a:r>
            <a:endParaRPr lang="fr-FR" sz="1600">
              <a:latin typeface="Montserrat"/>
            </a:endParaRPr>
          </a:p>
          <a:p>
            <a:pPr marL="0" indent="0">
              <a:buNone/>
            </a:pPr>
            <a:endParaRPr lang="fr-FR"/>
          </a:p>
          <a:p>
            <a:r>
              <a:rPr lang="fr-FR" b="1"/>
              <a:t>Lauréat de France 2030 en Occitanie en 2023</a:t>
            </a:r>
            <a:br>
              <a:rPr lang="fr-FR"/>
            </a:br>
            <a:r>
              <a:rPr lang="fr-FR" sz="1600" i="1"/>
              <a:t>« Projets d’Innovation » </a:t>
            </a:r>
          </a:p>
          <a:p>
            <a:pPr marL="0" indent="0">
              <a:buNone/>
            </a:pPr>
            <a:r>
              <a:rPr lang="fr-FR" sz="1600" i="1">
                <a:solidFill>
                  <a:srgbClr val="000000"/>
                </a:solidFill>
                <a:latin typeface="Montserrat"/>
              </a:rPr>
              <a:t>    Innovation : Utilisation des données comptables pour calculer une empreinte environnementale</a:t>
            </a:r>
          </a:p>
        </p:txBody>
      </p:sp>
      <p:pic>
        <p:nvPicPr>
          <p:cNvPr id="6" name="Image 5" descr="Une image contenant cercle, Graphique, logo, Police&#10;&#10;Description générée automatiquement">
            <a:extLst>
              <a:ext uri="{FF2B5EF4-FFF2-40B4-BE49-F238E27FC236}">
                <a16:creationId xmlns:a16="http://schemas.microsoft.com/office/drawing/2014/main" id="{43773CDC-E4BB-10CF-7D06-AE00BB7EC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576" y="3951598"/>
            <a:ext cx="847245" cy="8314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168C53-FEF3-2F19-9EEA-FD0786A0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641" y="5063713"/>
            <a:ext cx="3119515" cy="68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48C196-F150-F01A-0CC2-8B5DA50DD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991" y="1584450"/>
            <a:ext cx="571399" cy="5694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BC31EC-3B35-B245-8B9C-FAF0AACCA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3765" y="1556180"/>
            <a:ext cx="1217278" cy="6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6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F6F862EB-4114-78EA-4874-8A0167CF6042}"/>
              </a:ext>
            </a:extLst>
          </p:cNvPr>
          <p:cNvSpPr txBox="1">
            <a:spLocks/>
          </p:cNvSpPr>
          <p:nvPr/>
        </p:nvSpPr>
        <p:spPr>
          <a:xfrm>
            <a:off x="1761230" y="613999"/>
            <a:ext cx="10273753" cy="670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UNE ÉQUIPE </a:t>
            </a:r>
            <a:r>
              <a:rPr kumimoji="0" lang="fr-FR" sz="2800" b="1" i="0" u="none" strike="noStrike" kern="1200" cap="all" spc="0" normalizeH="0" baseline="0" noProof="0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experte </a:t>
            </a:r>
            <a:r>
              <a:rPr kumimoji="0" lang="fr-FR" sz="2800" b="1" i="0" u="none" strike="noStrike" kern="1200" cap="all" spc="0" normalizeH="0" baseline="0" noProof="0" err="1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dES</a:t>
            </a:r>
            <a:r>
              <a:rPr kumimoji="0" lang="fr-FR" sz="2800" b="1" i="0" u="none" strike="noStrike" kern="1200" cap="all" spc="0" normalizeH="0" baseline="0" noProof="0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 </a:t>
            </a:r>
            <a:r>
              <a:rPr kumimoji="0" lang="fr-FR" sz="2800" b="1" i="0" u="none" strike="noStrike" kern="1200" cap="all" spc="0" normalizeH="0" baseline="0" noProof="0" err="1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secteurS</a:t>
            </a:r>
            <a:r>
              <a:rPr kumimoji="0" lang="fr-FR" sz="2800" b="1" i="0" u="none" strike="noStrike" kern="1200" cap="all" spc="0" normalizeH="0" baseline="0" noProof="0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 </a:t>
            </a:r>
            <a:br>
              <a:rPr kumimoji="0" lang="fr-FR" sz="2800" b="1" i="0" u="none" strike="noStrike" kern="1200" cap="all" spc="0" normalizeH="0" baseline="0" noProof="0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</a:br>
            <a:r>
              <a:rPr kumimoji="0" lang="fr-FR" sz="2800" b="1" i="0" u="none" strike="noStrike" kern="1200" cap="all" spc="0" normalizeH="0" baseline="0" noProof="0">
                <a:ln>
                  <a:noFill/>
                </a:ln>
                <a:solidFill>
                  <a:srgbClr val="F6A500"/>
                </a:solidFill>
                <a:effectLst/>
                <a:uLnTx/>
                <a:uFillTx/>
                <a:latin typeface="Montserrat" pitchFamily="2" charset="77"/>
                <a:ea typeface="+mj-ea"/>
                <a:cs typeface="KoHo" panose="00000500000000000000" pitchFamily="2" charset="-34"/>
              </a:rPr>
              <a:t>agri-agro-VITI et de la tech</a:t>
            </a:r>
            <a:endParaRPr kumimoji="0" lang="fr-FR" sz="2800" b="1" i="0" u="none" strike="noStrike" kern="1200" cap="all" spc="0" normalizeH="0" baseline="0" noProof="0">
              <a:ln>
                <a:noFill/>
              </a:ln>
              <a:solidFill>
                <a:srgbClr val="F6A500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342CDF4-A876-09D9-B19D-F4EC6AA7ED94}"/>
              </a:ext>
            </a:extLst>
          </p:cNvPr>
          <p:cNvSpPr txBox="1">
            <a:spLocks/>
          </p:cNvSpPr>
          <p:nvPr/>
        </p:nvSpPr>
        <p:spPr>
          <a:xfrm>
            <a:off x="0" y="1524686"/>
            <a:ext cx="12192000" cy="951829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E7A94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398DCB7E-3297-08ED-E602-F41F07FAB6F9}"/>
              </a:ext>
            </a:extLst>
          </p:cNvPr>
          <p:cNvSpPr txBox="1">
            <a:spLocks/>
          </p:cNvSpPr>
          <p:nvPr/>
        </p:nvSpPr>
        <p:spPr>
          <a:xfrm>
            <a:off x="290535" y="2883690"/>
            <a:ext cx="1216859" cy="1088523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Virginie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BECQUART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COO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Ex-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DG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E7A94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B11C63-1766-FDFD-DD1A-63E0CC9EFA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27" y="3615807"/>
            <a:ext cx="1452620" cy="3971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382AE5-83A1-DB26-FDD1-F06EBC4762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bright="16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52"/>
          <a:stretch/>
        </p:blipFill>
        <p:spPr>
          <a:xfrm>
            <a:off x="1757487" y="1512568"/>
            <a:ext cx="1240972" cy="1260000"/>
          </a:xfrm>
          <a:prstGeom prst="rect">
            <a:avLst/>
          </a:prstGeom>
          <a:solidFill>
            <a:srgbClr val="2C2C2C"/>
          </a:solidFill>
        </p:spPr>
      </p:pic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8129DDEA-4FF0-E15A-B3FE-049F64D5A2A8}"/>
              </a:ext>
            </a:extLst>
          </p:cNvPr>
          <p:cNvSpPr txBox="1">
            <a:spLocks/>
          </p:cNvSpPr>
          <p:nvPr/>
        </p:nvSpPr>
        <p:spPr>
          <a:xfrm>
            <a:off x="1762133" y="2883690"/>
            <a:ext cx="1259529" cy="1101438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422015" indent="-422015" algn="l" defTabSz="112537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954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873338" indent="-435692" algn="l" defTabSz="112537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62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326612" indent="-435692" algn="l" defTabSz="112537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215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764256" indent="-437645" algn="l" defTabSz="112537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969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2199947" indent="-435692" algn="l" defTabSz="112537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969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3094774" indent="-281344" algn="l" defTabSz="1125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0" indent="-281344" algn="l" defTabSz="1125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46" indent="-281344" algn="l" defTabSz="1125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2" indent="-281344" algn="l" defTabSz="1125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27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Grégory BESSON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CTO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3A835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27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Architecte IT </a:t>
            </a:r>
            <a:b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</a:b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à l'international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</a:b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KoH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0027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DD7CF1D-266E-B9FC-084E-46FAB71371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498" y="3936504"/>
            <a:ext cx="495967" cy="348627"/>
          </a:xfrm>
          <a:prstGeom prst="rect">
            <a:avLst/>
          </a:prstGeom>
        </p:spPr>
      </p:pic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8E15833-E986-04CD-F81C-B634203B3E87}"/>
              </a:ext>
            </a:extLst>
          </p:cNvPr>
          <p:cNvSpPr txBox="1">
            <a:spLocks/>
          </p:cNvSpPr>
          <p:nvPr/>
        </p:nvSpPr>
        <p:spPr>
          <a:xfrm>
            <a:off x="5256627" y="2883690"/>
            <a:ext cx="1806512" cy="1327532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Didier 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LIVIO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CEO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Ex 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Managing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 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partner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Développement Durable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C151126-EC4C-E504-5166-42389124490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15" y="3773201"/>
            <a:ext cx="1038445" cy="193897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8FE0E765-84A2-5ED2-531B-1C0029F2C9C3}"/>
              </a:ext>
            </a:extLst>
          </p:cNvPr>
          <p:cNvSpPr txBox="1">
            <a:spLocks/>
          </p:cNvSpPr>
          <p:nvPr/>
        </p:nvSpPr>
        <p:spPr>
          <a:xfrm>
            <a:off x="8913893" y="2883690"/>
            <a:ext cx="1653703" cy="1302726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Frédéric 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VOLLE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CDO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Ingénieur agronome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Ex-directeur </a:t>
            </a:r>
            <a:b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du développement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Ex. Sen. Manager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5A7A50B3-83C2-12D2-7F89-BB180A360A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615" y="4046200"/>
            <a:ext cx="949158" cy="262877"/>
          </a:xfrm>
          <a:prstGeom prst="rect">
            <a:avLst/>
          </a:prstGeom>
        </p:spPr>
      </p:pic>
      <p:pic>
        <p:nvPicPr>
          <p:cNvPr id="1026" name="Picture 2" descr="EY-logo-li | Transparency International France">
            <a:extLst>
              <a:ext uri="{FF2B5EF4-FFF2-40B4-BE49-F238E27FC236}">
                <a16:creationId xmlns:a16="http://schemas.microsoft.com/office/drawing/2014/main" id="{39718925-7C54-0E94-EA11-9D00DF21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60" y="4076283"/>
            <a:ext cx="542535" cy="6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0D93E29A-DBF0-C2B6-13B8-F8E503DDD476}"/>
              </a:ext>
            </a:extLst>
          </p:cNvPr>
          <p:cNvSpPr txBox="1">
            <a:spLocks/>
          </p:cNvSpPr>
          <p:nvPr/>
        </p:nvSpPr>
        <p:spPr>
          <a:xfrm>
            <a:off x="3230101" y="2883690"/>
            <a:ext cx="1806512" cy="1088523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Sandrine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-15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BLANCHEMANCHE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Directrice Scientifique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Ex-Directrice du Pôle Alimentation Saine Sûre et Durable 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1E7A94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</p:txBody>
      </p:sp>
      <p:pic>
        <p:nvPicPr>
          <p:cNvPr id="32" name="Image 31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12392F9B-4CF7-0B67-F1CF-28D4623AF0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91"/>
          <a:stretch/>
        </p:blipFill>
        <p:spPr>
          <a:xfrm>
            <a:off x="3225404" y="1524285"/>
            <a:ext cx="1259205" cy="1260000"/>
          </a:xfrm>
          <a:prstGeom prst="rect">
            <a:avLst/>
          </a:prstGeom>
        </p:spPr>
      </p:pic>
      <p:pic>
        <p:nvPicPr>
          <p:cNvPr id="38" name="Image 3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02B77F2-6397-AB52-A552-F6484FBF7B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546" t="17030" r="13818" b="16490"/>
          <a:stretch/>
        </p:blipFill>
        <p:spPr>
          <a:xfrm>
            <a:off x="3240033" y="4283400"/>
            <a:ext cx="787557" cy="501293"/>
          </a:xfrm>
          <a:prstGeom prst="rect">
            <a:avLst/>
          </a:prstGeom>
        </p:spPr>
      </p:pic>
      <p:pic>
        <p:nvPicPr>
          <p:cNvPr id="48" name="Image 47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5437142A-81B3-CBBB-8227-57A8A37FC8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4012" y="4406178"/>
            <a:ext cx="832769" cy="217855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id="{4E0075B0-479D-E8FE-97B2-164E55FD500C}"/>
              </a:ext>
            </a:extLst>
          </p:cNvPr>
          <p:cNvGrpSpPr/>
          <p:nvPr/>
        </p:nvGrpSpPr>
        <p:grpSpPr>
          <a:xfrm>
            <a:off x="218520" y="4560809"/>
            <a:ext cx="11539997" cy="1620081"/>
            <a:chOff x="169403" y="5075120"/>
            <a:chExt cx="11539997" cy="162008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543736F-0C34-436C-7442-1D092CB5DE43}"/>
                </a:ext>
              </a:extLst>
            </p:cNvPr>
            <p:cNvSpPr txBox="1"/>
            <p:nvPr/>
          </p:nvSpPr>
          <p:spPr>
            <a:xfrm>
              <a:off x="657546" y="5810521"/>
              <a:ext cx="1303450" cy="48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PRODUCT</a:t>
              </a:r>
              <a:b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</a:b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OWNER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8402B22-7CED-9244-766C-BAE37AD0545F}"/>
                </a:ext>
              </a:extLst>
            </p:cNvPr>
            <p:cNvSpPr txBox="1"/>
            <p:nvPr/>
          </p:nvSpPr>
          <p:spPr>
            <a:xfrm>
              <a:off x="3815154" y="5810521"/>
              <a:ext cx="1777039" cy="48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DATA</a:t>
              </a:r>
              <a:b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</a:b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SCIENTISTS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ABFA697-A417-4BEB-1D75-D0E468B45A2B}"/>
                </a:ext>
              </a:extLst>
            </p:cNvPr>
            <p:cNvSpPr txBox="1"/>
            <p:nvPr/>
          </p:nvSpPr>
          <p:spPr>
            <a:xfrm>
              <a:off x="5693053" y="5909010"/>
              <a:ext cx="1640698" cy="290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SCIENTISTS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1F2BC8D-84BB-63CC-FCCB-E0E179D598A9}"/>
                </a:ext>
              </a:extLst>
            </p:cNvPr>
            <p:cNvSpPr txBox="1"/>
            <p:nvPr/>
          </p:nvSpPr>
          <p:spPr>
            <a:xfrm>
              <a:off x="7434611" y="5810521"/>
              <a:ext cx="1569679" cy="48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CUSTOMER</a:t>
              </a:r>
              <a:b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</a:b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MANAGER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04C5893-88C7-EEB5-C859-3FE739E2DC71}"/>
                </a:ext>
              </a:extLst>
            </p:cNvPr>
            <p:cNvSpPr txBox="1"/>
            <p:nvPr/>
          </p:nvSpPr>
          <p:spPr>
            <a:xfrm>
              <a:off x="9105152" y="5712033"/>
              <a:ext cx="2526387" cy="6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MODÉLISATION ET APPRENTISSAGE AUTOMATIQUE</a:t>
              </a:r>
            </a:p>
          </p:txBody>
        </p:sp>
        <p:sp>
          <p:nvSpPr>
            <p:cNvPr id="19" name="Titre 2">
              <a:extLst>
                <a:ext uri="{FF2B5EF4-FFF2-40B4-BE49-F238E27FC236}">
                  <a16:creationId xmlns:a16="http://schemas.microsoft.com/office/drawing/2014/main" id="{0224C376-A1C0-2BDE-F4D3-BAEAD865F3F9}"/>
                </a:ext>
              </a:extLst>
            </p:cNvPr>
            <p:cNvSpPr txBox="1">
              <a:spLocks/>
            </p:cNvSpPr>
            <p:nvPr/>
          </p:nvSpPr>
          <p:spPr>
            <a:xfrm>
              <a:off x="718003" y="5237877"/>
              <a:ext cx="8143078" cy="61730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2800" b="1" i="0" kern="1200" cap="all" baseline="0">
                  <a:solidFill>
                    <a:schemeClr val="tx1"/>
                  </a:solidFill>
                  <a:latin typeface="Montserrat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all" spc="0" normalizeH="0" baseline="0" noProof="0">
                  <a:ln>
                    <a:noFill/>
                  </a:ln>
                  <a:solidFill>
                    <a:srgbClr val="E45301"/>
                  </a:solidFill>
                  <a:effectLst/>
                  <a:uLnTx/>
                  <a:uFillTx/>
                  <a:latin typeface="Montserrat Medium" pitchFamily="2" charset="77"/>
                  <a:ea typeface="+mj-ea"/>
                  <a:cs typeface="KoHo" panose="00000500000000000000" pitchFamily="2" charset="-34"/>
                  <a:sym typeface="Verdana"/>
                </a:rPr>
                <a:t>EQUIPE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all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KoHo" panose="00000500000000000000" pitchFamily="2" charset="-34"/>
              </a:endParaRPr>
            </a:p>
          </p:txBody>
        </p:sp>
        <p:sp>
          <p:nvSpPr>
            <p:cNvPr id="20" name="Titre 2">
              <a:extLst>
                <a:ext uri="{FF2B5EF4-FFF2-40B4-BE49-F238E27FC236}">
                  <a16:creationId xmlns:a16="http://schemas.microsoft.com/office/drawing/2014/main" id="{324CE617-5552-A6D3-7C1A-A072CAE86230}"/>
                </a:ext>
              </a:extLst>
            </p:cNvPr>
            <p:cNvSpPr txBox="1">
              <a:spLocks/>
            </p:cNvSpPr>
            <p:nvPr/>
          </p:nvSpPr>
          <p:spPr>
            <a:xfrm>
              <a:off x="169403" y="5075120"/>
              <a:ext cx="626394" cy="80258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2800" b="1" i="0" kern="1200" cap="all" baseline="0">
                  <a:solidFill>
                    <a:schemeClr val="tx1"/>
                  </a:solidFill>
                  <a:latin typeface="Montserrat" pitchFamily="2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000" b="0" i="0" u="none" strike="noStrike" kern="1200" cap="all" spc="0" normalizeH="0" baseline="0" noProof="0">
                  <a:ln>
                    <a:noFill/>
                  </a:ln>
                  <a:solidFill>
                    <a:srgbClr val="E45301"/>
                  </a:solidFill>
                  <a:effectLst/>
                  <a:uLnTx/>
                  <a:uFillTx/>
                  <a:latin typeface="Montserrat Medium" pitchFamily="2" charset="77"/>
                  <a:ea typeface="+mj-ea"/>
                  <a:cs typeface="KoHo" panose="00000500000000000000" pitchFamily="2" charset="-34"/>
                  <a:sym typeface="Verdana"/>
                </a:rPr>
                <a:t>+</a:t>
              </a:r>
              <a:endParaRPr kumimoji="0" lang="fr-FR" sz="6000" b="0" i="0" u="none" strike="noStrike" kern="1200" cap="all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 Medium" pitchFamily="2" charset="77"/>
                <a:ea typeface="+mj-ea"/>
                <a:cs typeface="KoHo" panose="00000500000000000000" pitchFamily="2" charset="-34"/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E863C8DB-B8F3-7630-731C-E876B1970E66}"/>
                </a:ext>
              </a:extLst>
            </p:cNvPr>
            <p:cNvSpPr/>
            <p:nvPr/>
          </p:nvSpPr>
          <p:spPr>
            <a:xfrm>
              <a:off x="657546" y="5639055"/>
              <a:ext cx="11051854" cy="1056146"/>
            </a:xfrm>
            <a:prstGeom prst="roundRect">
              <a:avLst/>
            </a:prstGeom>
            <a:noFill/>
            <a:ln w="808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28E14C8-0EC3-FEF4-DAF1-31E115CF63AA}"/>
                </a:ext>
              </a:extLst>
            </p:cNvPr>
            <p:cNvSpPr txBox="1"/>
            <p:nvPr/>
          </p:nvSpPr>
          <p:spPr>
            <a:xfrm>
              <a:off x="2061856" y="5909042"/>
              <a:ext cx="1652438" cy="29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DEVELOPERS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B206AB4A-2B4D-063F-B9E8-8F6B759B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854" y="1521718"/>
            <a:ext cx="1003440" cy="125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C5A2899D-EC7F-B6FA-EAA7-80840E88A30E}"/>
              </a:ext>
            </a:extLst>
          </p:cNvPr>
          <p:cNvSpPr txBox="1">
            <a:spLocks/>
          </p:cNvSpPr>
          <p:nvPr/>
        </p:nvSpPr>
        <p:spPr>
          <a:xfrm>
            <a:off x="7213703" y="2883690"/>
            <a:ext cx="1306554" cy="1259205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Philippe GRZESIAK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1E7A94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CSM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F3A835"/>
              </a:solidFill>
              <a:effectLst/>
              <a:uLnTx/>
              <a:uFillTx/>
              <a:latin typeface="Montserrat"/>
              <a:ea typeface="+mn-ea"/>
              <a:cs typeface="KoH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KoHo"/>
              </a:rPr>
              <a:t>Co-fondateur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090A80C-5FEA-CC02-D35C-77E28895D5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323" y="3773201"/>
            <a:ext cx="1389720" cy="2762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1A2B7B8-2579-5416-043C-2C159BCE2566}"/>
              </a:ext>
            </a:extLst>
          </p:cNvPr>
          <p:cNvSpPr txBox="1"/>
          <p:nvPr/>
        </p:nvSpPr>
        <p:spPr>
          <a:xfrm>
            <a:off x="2963563" y="6230208"/>
            <a:ext cx="6264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Des bureaux à Dijon, Montpellier et Paris</a:t>
            </a:r>
          </a:p>
        </p:txBody>
      </p:sp>
      <p:pic>
        <p:nvPicPr>
          <p:cNvPr id="2" name="Image 1" descr="Une image contenant Police, Graphique, typographie, écriture manuscrite&#10;&#10;Description générée automatiquement">
            <a:extLst>
              <a:ext uri="{FF2B5EF4-FFF2-40B4-BE49-F238E27FC236}">
                <a16:creationId xmlns:a16="http://schemas.microsoft.com/office/drawing/2014/main" id="{935D8DC3-C6CE-148A-1406-9FD9A27EC1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31389" y="5784133"/>
            <a:ext cx="856527" cy="342611"/>
          </a:xfrm>
          <a:prstGeom prst="rect">
            <a:avLst/>
          </a:prstGeom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336A5E8-3286-3AEC-1106-C8D4B0DC4120}"/>
              </a:ext>
            </a:extLst>
          </p:cNvPr>
          <p:cNvSpPr txBox="1">
            <a:spLocks/>
          </p:cNvSpPr>
          <p:nvPr/>
        </p:nvSpPr>
        <p:spPr>
          <a:xfrm>
            <a:off x="10637138" y="2883690"/>
            <a:ext cx="1231667" cy="1406726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Thierry 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E45301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LAVAL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General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F3A835"/>
                </a:solidFill>
                <a:effectLst/>
                <a:uLnTx/>
                <a:uFillTx/>
                <a:latin typeface="Montserrat" pitchFamily="2" charset="77"/>
                <a:ea typeface="+mn-ea"/>
                <a:cs typeface="KoHo" panose="00000500000000000000" pitchFamily="2" charset="-34"/>
              </a:rPr>
              <a:t>Secretary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KoHo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ntrepreneur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medias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 (TF1, Vivendi) et la restauration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6A3362-C0D0-74F5-8557-7F0CF5FD5FBB}"/>
              </a:ext>
            </a:extLst>
          </p:cNvPr>
          <p:cNvSpPr txBox="1"/>
          <p:nvPr/>
        </p:nvSpPr>
        <p:spPr>
          <a:xfrm>
            <a:off x="9571758" y="5849745"/>
            <a:ext cx="6143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Avec </a:t>
            </a:r>
          </a:p>
        </p:txBody>
      </p:sp>
      <p:pic>
        <p:nvPicPr>
          <p:cNvPr id="47" name="Image 46" descr="Une image contenant Police, logo, cercle, Graphique&#10;&#10;Description générée automatiquement">
            <a:extLst>
              <a:ext uri="{FF2B5EF4-FFF2-40B4-BE49-F238E27FC236}">
                <a16:creationId xmlns:a16="http://schemas.microsoft.com/office/drawing/2014/main" id="{8E4817C1-0140-F69F-A25B-0A189C733D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3794" y="4394603"/>
            <a:ext cx="854105" cy="639824"/>
          </a:xfrm>
          <a:prstGeom prst="rect">
            <a:avLst/>
          </a:prstGeom>
        </p:spPr>
      </p:pic>
      <p:pic>
        <p:nvPicPr>
          <p:cNvPr id="16" name="Image 15" descr="Une image contenant personne, Visage humain, sourire, habits&#10;&#10;Description générée automatiquement">
            <a:extLst>
              <a:ext uri="{FF2B5EF4-FFF2-40B4-BE49-F238E27FC236}">
                <a16:creationId xmlns:a16="http://schemas.microsoft.com/office/drawing/2014/main" id="{4992558A-B884-9364-6210-834DF30756E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4" t="3556" r="19655" b="57230"/>
          <a:stretch/>
        </p:blipFill>
        <p:spPr>
          <a:xfrm>
            <a:off x="8926615" y="1518992"/>
            <a:ext cx="1190291" cy="1308111"/>
          </a:xfrm>
          <a:prstGeom prst="rect">
            <a:avLst/>
          </a:prstGeom>
        </p:spPr>
      </p:pic>
      <p:pic>
        <p:nvPicPr>
          <p:cNvPr id="23" name="Image 22" descr="Une image contenant personne, sourire, Visage humain, habits&#10;&#10;Description générée automatiquement">
            <a:extLst>
              <a:ext uri="{FF2B5EF4-FFF2-40B4-BE49-F238E27FC236}">
                <a16:creationId xmlns:a16="http://schemas.microsoft.com/office/drawing/2014/main" id="{F702199C-A12B-9300-CB2B-A3DC138363A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5" t="7704" r="25510" b="55019"/>
          <a:stretch/>
        </p:blipFill>
        <p:spPr>
          <a:xfrm>
            <a:off x="10628955" y="1515557"/>
            <a:ext cx="1190292" cy="130969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6A77F13-4D9B-7D77-CAFF-FD14FE7379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4" t="7488" r="19655" b="55888"/>
          <a:stretch/>
        </p:blipFill>
        <p:spPr>
          <a:xfrm>
            <a:off x="5256627" y="1533992"/>
            <a:ext cx="1190291" cy="1282574"/>
          </a:xfrm>
          <a:prstGeom prst="rect">
            <a:avLst/>
          </a:prstGeom>
        </p:spPr>
      </p:pic>
      <p:pic>
        <p:nvPicPr>
          <p:cNvPr id="42" name="Image 41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E81A5C05-5AA9-9355-46E5-2D3DD16AF3A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98" t="4000" r="20736" b="52205"/>
          <a:stretch/>
        </p:blipFill>
        <p:spPr>
          <a:xfrm>
            <a:off x="277750" y="1512568"/>
            <a:ext cx="1166500" cy="13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774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8660C-C10F-3091-E891-55D75D9B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36" y="633510"/>
            <a:ext cx="9645956" cy="802588"/>
          </a:xfrm>
        </p:spPr>
        <p:txBody>
          <a:bodyPr/>
          <a:lstStyle/>
          <a:p>
            <a:r>
              <a:rPr lang="fr-FR">
                <a:latin typeface="Montserrat"/>
                <a:cs typeface="KoHo"/>
              </a:rPr>
              <a:t>NOS</a:t>
            </a:r>
            <a:r>
              <a:rPr lang="fr-FR">
                <a:solidFill>
                  <a:schemeClr val="bg1"/>
                </a:solidFill>
                <a:latin typeface="Montserrat"/>
                <a:cs typeface="KoHo"/>
              </a:rPr>
              <a:t> PARTENAIRES</a:t>
            </a:r>
            <a:endParaRPr lang="fr-FR">
              <a:solidFill>
                <a:schemeClr val="bg1"/>
              </a:solidFill>
              <a:cs typeface="KoHo"/>
            </a:endParaRPr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392D9E2-551A-D25D-103A-9EFB06A0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86" y="4829146"/>
            <a:ext cx="2732845" cy="1161459"/>
          </a:xfrm>
          <a:prstGeom prst="rect">
            <a:avLst/>
          </a:prstGeom>
        </p:spPr>
      </p:pic>
      <p:pic>
        <p:nvPicPr>
          <p:cNvPr id="8" name="Image 7" descr="Une image contenant Police, Graphique, typographie, écriture manuscrite&#10;&#10;Description générée automatiquement">
            <a:extLst>
              <a:ext uri="{FF2B5EF4-FFF2-40B4-BE49-F238E27FC236}">
                <a16:creationId xmlns:a16="http://schemas.microsoft.com/office/drawing/2014/main" id="{15D95A23-8C57-ED91-3DE4-74834C36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81" y="2828791"/>
            <a:ext cx="2857500" cy="1143000"/>
          </a:xfrm>
          <a:prstGeom prst="rect">
            <a:avLst/>
          </a:prstGeom>
        </p:spPr>
      </p:pic>
      <p:pic>
        <p:nvPicPr>
          <p:cNvPr id="10" name="Image 9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42269D36-FCAB-0FC5-12BB-14005AA29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00" b="17443"/>
          <a:stretch/>
        </p:blipFill>
        <p:spPr>
          <a:xfrm>
            <a:off x="3753577" y="2425680"/>
            <a:ext cx="1767777" cy="1143001"/>
          </a:xfrm>
          <a:prstGeom prst="rect">
            <a:avLst/>
          </a:prstGeom>
        </p:spPr>
      </p:pic>
      <p:pic>
        <p:nvPicPr>
          <p:cNvPr id="12" name="Image 11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F52FD8C6-1B36-57C6-1A0A-0409EC58D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71" b="13558"/>
          <a:stretch/>
        </p:blipFill>
        <p:spPr>
          <a:xfrm>
            <a:off x="5998905" y="3066531"/>
            <a:ext cx="1640329" cy="1397569"/>
          </a:xfrm>
          <a:prstGeom prst="rect">
            <a:avLst/>
          </a:prstGeom>
        </p:spPr>
      </p:pic>
      <p:pic>
        <p:nvPicPr>
          <p:cNvPr id="14" name="Image 13" descr="Une image contenant noir, Police, Graphique, conception&#10;&#10;Description générée automatiquement">
            <a:extLst>
              <a:ext uri="{FF2B5EF4-FFF2-40B4-BE49-F238E27FC236}">
                <a16:creationId xmlns:a16="http://schemas.microsoft.com/office/drawing/2014/main" id="{83EC931D-E9A7-E8D1-35A6-93D1E6E0F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038" y="4633806"/>
            <a:ext cx="3504006" cy="1590684"/>
          </a:xfrm>
          <a:prstGeom prst="rect">
            <a:avLst/>
          </a:prstGeom>
        </p:spPr>
      </p:pic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B64C318-DF52-1D57-DEF9-505F98FAC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867" y="1448124"/>
            <a:ext cx="2880919" cy="1139456"/>
          </a:xfrm>
          <a:prstGeom prst="rect">
            <a:avLst/>
          </a:prstGeom>
        </p:spPr>
      </p:pic>
      <p:pic>
        <p:nvPicPr>
          <p:cNvPr id="18" name="Image 17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F4F425A9-B372-6875-B809-C9FAD86F1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8268" y="1609498"/>
            <a:ext cx="3381732" cy="819539"/>
          </a:xfrm>
          <a:prstGeom prst="rect">
            <a:avLst/>
          </a:prstGeom>
        </p:spPr>
      </p:pic>
      <p:pic>
        <p:nvPicPr>
          <p:cNvPr id="20" name="Image 19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27D5F8AA-9026-055B-E83C-52FA89861A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6778" y="2754168"/>
            <a:ext cx="1896014" cy="37769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8E36538-CA1C-B4CB-BF80-804D8345DE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8952" b="27525"/>
          <a:stretch/>
        </p:blipFill>
        <p:spPr>
          <a:xfrm>
            <a:off x="8384981" y="1513143"/>
            <a:ext cx="3328287" cy="1107375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C6E290D-5A5F-D6DA-051C-0B5FCCFF9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6076" y="4541099"/>
            <a:ext cx="1866096" cy="11140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22DF31-F69C-E67F-101E-3663E2E75E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960" y="5601971"/>
            <a:ext cx="2486328" cy="54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E83B64-F011-70A0-D3D4-A702B77BF5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0388" y="3741147"/>
            <a:ext cx="981384" cy="722953"/>
          </a:xfrm>
          <a:prstGeom prst="rect">
            <a:avLst/>
          </a:prstGeom>
        </p:spPr>
      </p:pic>
      <p:pic>
        <p:nvPicPr>
          <p:cNvPr id="11" name="Picture 2" descr="TOOVALU | Observatoire des Sociétés à Mission">
            <a:extLst>
              <a:ext uri="{FF2B5EF4-FFF2-40B4-BE49-F238E27FC236}">
                <a16:creationId xmlns:a16="http://schemas.microsoft.com/office/drawing/2014/main" id="{F9BCBB56-329F-AE99-EEEC-699D29574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3" b="34915"/>
          <a:stretch/>
        </p:blipFill>
        <p:spPr bwMode="auto">
          <a:xfrm>
            <a:off x="3351065" y="3893812"/>
            <a:ext cx="1449004" cy="5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5351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DF745C4-DC9A-D194-389F-C87549CDF620}"/>
              </a:ext>
            </a:extLst>
          </p:cNvPr>
          <p:cNvSpPr/>
          <p:nvPr/>
        </p:nvSpPr>
        <p:spPr>
          <a:xfrm>
            <a:off x="0" y="985981"/>
            <a:ext cx="12192000" cy="6292768"/>
          </a:xfrm>
          <a:prstGeom prst="rect">
            <a:avLst/>
          </a:prstGeom>
          <a:solidFill>
            <a:schemeClr val="accent4"/>
          </a:solidFill>
          <a:ln w="80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95D83D7-2ED0-43CF-8B87-93E7EA8C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71" y="3020829"/>
            <a:ext cx="2784819" cy="693618"/>
          </a:xfrm>
          <a:prstGeom prst="rect">
            <a:avLst/>
          </a:prstGeom>
        </p:spPr>
      </p:pic>
      <p:pic>
        <p:nvPicPr>
          <p:cNvPr id="33" name="Image 32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BE48F21E-DDDB-4DF0-87D7-E7967D99AB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419" y="3781914"/>
            <a:ext cx="1689536" cy="16895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B5F765-92DC-914D-E3B8-05BA617537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83" y="1386437"/>
            <a:ext cx="1776494" cy="1184329"/>
          </a:xfrm>
          <a:prstGeom prst="rect">
            <a:avLst/>
          </a:prstGeom>
        </p:spPr>
      </p:pic>
      <p:pic>
        <p:nvPicPr>
          <p:cNvPr id="3" name="Picture 2" descr="Bureau interprofessionnel des vins de Bourgogne — Wikipédia">
            <a:extLst>
              <a:ext uri="{FF2B5EF4-FFF2-40B4-BE49-F238E27FC236}">
                <a16:creationId xmlns:a16="http://schemas.microsoft.com/office/drawing/2014/main" id="{2D86DAF9-82CD-5526-5239-71621B2A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159" y="5535731"/>
            <a:ext cx="1140316" cy="6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9D9B6539-D28B-E712-392F-4728F78F302D}"/>
              </a:ext>
            </a:extLst>
          </p:cNvPr>
          <p:cNvGrpSpPr>
            <a:grpSpLocks noChangeAspect="1"/>
          </p:cNvGrpSpPr>
          <p:nvPr/>
        </p:nvGrpSpPr>
        <p:grpSpPr>
          <a:xfrm>
            <a:off x="1485927" y="5612041"/>
            <a:ext cx="2101841" cy="435342"/>
            <a:chOff x="3783100" y="3648484"/>
            <a:chExt cx="2960222" cy="613121"/>
          </a:xfrm>
        </p:grpSpPr>
        <p:sp>
          <p:nvSpPr>
            <p:cNvPr id="7" name="Forme libre 29">
              <a:extLst>
                <a:ext uri="{FF2B5EF4-FFF2-40B4-BE49-F238E27FC236}">
                  <a16:creationId xmlns:a16="http://schemas.microsoft.com/office/drawing/2014/main" id="{8357A743-2CF5-55D3-D40C-3C5D209162D5}"/>
                </a:ext>
              </a:extLst>
            </p:cNvPr>
            <p:cNvSpPr/>
            <p:nvPr/>
          </p:nvSpPr>
          <p:spPr>
            <a:xfrm>
              <a:off x="6340419" y="3695850"/>
              <a:ext cx="52006" cy="51621"/>
            </a:xfrm>
            <a:custGeom>
              <a:avLst/>
              <a:gdLst>
                <a:gd name="connsiteX0" fmla="*/ 52006 w 52006"/>
                <a:gd name="connsiteY0" fmla="*/ 25811 h 51621"/>
                <a:gd name="connsiteX1" fmla="*/ 26003 w 52006"/>
                <a:gd name="connsiteY1" fmla="*/ 51621 h 51621"/>
                <a:gd name="connsiteX2" fmla="*/ 0 w 52006"/>
                <a:gd name="connsiteY2" fmla="*/ 25811 h 51621"/>
                <a:gd name="connsiteX3" fmla="*/ 26003 w 52006"/>
                <a:gd name="connsiteY3" fmla="*/ 0 h 51621"/>
                <a:gd name="connsiteX4" fmla="*/ 52006 w 52006"/>
                <a:gd name="connsiteY4" fmla="*/ 25811 h 5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06" h="51621">
                  <a:moveTo>
                    <a:pt x="52006" y="25811"/>
                  </a:moveTo>
                  <a:cubicBezTo>
                    <a:pt x="52006" y="40066"/>
                    <a:pt x="40364" y="51621"/>
                    <a:pt x="26003" y="51621"/>
                  </a:cubicBezTo>
                  <a:cubicBezTo>
                    <a:pt x="11642" y="51621"/>
                    <a:pt x="0" y="40065"/>
                    <a:pt x="0" y="25811"/>
                  </a:cubicBezTo>
                  <a:cubicBezTo>
                    <a:pt x="0" y="11556"/>
                    <a:pt x="11642" y="0"/>
                    <a:pt x="26003" y="0"/>
                  </a:cubicBezTo>
                  <a:cubicBezTo>
                    <a:pt x="40364" y="0"/>
                    <a:pt x="52006" y="11556"/>
                    <a:pt x="52006" y="25811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 30">
              <a:extLst>
                <a:ext uri="{FF2B5EF4-FFF2-40B4-BE49-F238E27FC236}">
                  <a16:creationId xmlns:a16="http://schemas.microsoft.com/office/drawing/2014/main" id="{19F614BF-668E-2C36-118D-CCC0516BB7C3}"/>
                </a:ext>
              </a:extLst>
            </p:cNvPr>
            <p:cNvSpPr/>
            <p:nvPr/>
          </p:nvSpPr>
          <p:spPr>
            <a:xfrm>
              <a:off x="6418809" y="3672025"/>
              <a:ext cx="70674" cy="70152"/>
            </a:xfrm>
            <a:custGeom>
              <a:avLst/>
              <a:gdLst>
                <a:gd name="connsiteX0" fmla="*/ 70675 w 70674"/>
                <a:gd name="connsiteY0" fmla="*/ 35076 h 70152"/>
                <a:gd name="connsiteX1" fmla="*/ 35338 w 70674"/>
                <a:gd name="connsiteY1" fmla="*/ 70152 h 70152"/>
                <a:gd name="connsiteX2" fmla="*/ 0 w 70674"/>
                <a:gd name="connsiteY2" fmla="*/ 35076 h 70152"/>
                <a:gd name="connsiteX3" fmla="*/ 35338 w 70674"/>
                <a:gd name="connsiteY3" fmla="*/ 0 h 70152"/>
                <a:gd name="connsiteX4" fmla="*/ 70675 w 70674"/>
                <a:gd name="connsiteY4" fmla="*/ 35076 h 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74" h="70152">
                  <a:moveTo>
                    <a:pt x="70675" y="35076"/>
                  </a:moveTo>
                  <a:cubicBezTo>
                    <a:pt x="70675" y="54448"/>
                    <a:pt x="54854" y="70152"/>
                    <a:pt x="35338" y="70152"/>
                  </a:cubicBezTo>
                  <a:cubicBezTo>
                    <a:pt x="15821" y="70152"/>
                    <a:pt x="0" y="54448"/>
                    <a:pt x="0" y="35076"/>
                  </a:cubicBezTo>
                  <a:cubicBezTo>
                    <a:pt x="0" y="15704"/>
                    <a:pt x="15821" y="0"/>
                    <a:pt x="35338" y="0"/>
                  </a:cubicBezTo>
                  <a:cubicBezTo>
                    <a:pt x="54854" y="0"/>
                    <a:pt x="70675" y="15704"/>
                    <a:pt x="70675" y="35076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 31">
              <a:extLst>
                <a:ext uri="{FF2B5EF4-FFF2-40B4-BE49-F238E27FC236}">
                  <a16:creationId xmlns:a16="http://schemas.microsoft.com/office/drawing/2014/main" id="{86E69F83-C37D-96E4-32E8-D6C4F9A29A7C}"/>
                </a:ext>
              </a:extLst>
            </p:cNvPr>
            <p:cNvSpPr/>
            <p:nvPr/>
          </p:nvSpPr>
          <p:spPr>
            <a:xfrm>
              <a:off x="6269458" y="3648484"/>
              <a:ext cx="34099" cy="33846"/>
            </a:xfrm>
            <a:custGeom>
              <a:avLst/>
              <a:gdLst>
                <a:gd name="connsiteX0" fmla="*/ 34099 w 34099"/>
                <a:gd name="connsiteY0" fmla="*/ 16923 h 33846"/>
                <a:gd name="connsiteX1" fmla="*/ 17049 w 34099"/>
                <a:gd name="connsiteY1" fmla="*/ 33847 h 33846"/>
                <a:gd name="connsiteX2" fmla="*/ 0 w 34099"/>
                <a:gd name="connsiteY2" fmla="*/ 16923 h 33846"/>
                <a:gd name="connsiteX3" fmla="*/ 17049 w 34099"/>
                <a:gd name="connsiteY3" fmla="*/ 0 h 33846"/>
                <a:gd name="connsiteX4" fmla="*/ 34099 w 34099"/>
                <a:gd name="connsiteY4" fmla="*/ 16923 h 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9" h="33846">
                  <a:moveTo>
                    <a:pt x="34099" y="16923"/>
                  </a:moveTo>
                  <a:cubicBezTo>
                    <a:pt x="34099" y="26270"/>
                    <a:pt x="26466" y="33847"/>
                    <a:pt x="17049" y="33847"/>
                  </a:cubicBezTo>
                  <a:cubicBezTo>
                    <a:pt x="7633" y="33847"/>
                    <a:pt x="0" y="26270"/>
                    <a:pt x="0" y="16923"/>
                  </a:cubicBezTo>
                  <a:cubicBezTo>
                    <a:pt x="0" y="7577"/>
                    <a:pt x="7633" y="0"/>
                    <a:pt x="17049" y="0"/>
                  </a:cubicBezTo>
                  <a:cubicBezTo>
                    <a:pt x="26466" y="0"/>
                    <a:pt x="34099" y="7577"/>
                    <a:pt x="34099" y="16923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orme libre 32">
              <a:extLst>
                <a:ext uri="{FF2B5EF4-FFF2-40B4-BE49-F238E27FC236}">
                  <a16:creationId xmlns:a16="http://schemas.microsoft.com/office/drawing/2014/main" id="{3CD006C2-7E06-2D1C-CF46-C81BDE8F4642}"/>
                </a:ext>
              </a:extLst>
            </p:cNvPr>
            <p:cNvSpPr/>
            <p:nvPr/>
          </p:nvSpPr>
          <p:spPr>
            <a:xfrm>
              <a:off x="6207642" y="3707479"/>
              <a:ext cx="27812" cy="27607"/>
            </a:xfrm>
            <a:custGeom>
              <a:avLst/>
              <a:gdLst>
                <a:gd name="connsiteX0" fmla="*/ 27813 w 27812"/>
                <a:gd name="connsiteY0" fmla="*/ 13804 h 27607"/>
                <a:gd name="connsiteX1" fmla="*/ 13906 w 27812"/>
                <a:gd name="connsiteY1" fmla="*/ 27607 h 27607"/>
                <a:gd name="connsiteX2" fmla="*/ 0 w 27812"/>
                <a:gd name="connsiteY2" fmla="*/ 13804 h 27607"/>
                <a:gd name="connsiteX3" fmla="*/ 13906 w 27812"/>
                <a:gd name="connsiteY3" fmla="*/ 0 h 27607"/>
                <a:gd name="connsiteX4" fmla="*/ 27813 w 27812"/>
                <a:gd name="connsiteY4" fmla="*/ 13804 h 2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2" h="27607">
                  <a:moveTo>
                    <a:pt x="27813" y="13804"/>
                  </a:moveTo>
                  <a:cubicBezTo>
                    <a:pt x="27813" y="21427"/>
                    <a:pt x="21587" y="27607"/>
                    <a:pt x="13906" y="27607"/>
                  </a:cubicBezTo>
                  <a:cubicBezTo>
                    <a:pt x="6226" y="27607"/>
                    <a:pt x="0" y="21427"/>
                    <a:pt x="0" y="13804"/>
                  </a:cubicBezTo>
                  <a:cubicBezTo>
                    <a:pt x="0" y="6180"/>
                    <a:pt x="6226" y="0"/>
                    <a:pt x="13906" y="0"/>
                  </a:cubicBezTo>
                  <a:cubicBezTo>
                    <a:pt x="21587" y="0"/>
                    <a:pt x="27813" y="6180"/>
                    <a:pt x="27813" y="13804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orme libre 33">
              <a:extLst>
                <a:ext uri="{FF2B5EF4-FFF2-40B4-BE49-F238E27FC236}">
                  <a16:creationId xmlns:a16="http://schemas.microsoft.com/office/drawing/2014/main" id="{9725B88E-F2BE-F279-CA0A-17C09F39F98E}"/>
                </a:ext>
              </a:extLst>
            </p:cNvPr>
            <p:cNvSpPr/>
            <p:nvPr/>
          </p:nvSpPr>
          <p:spPr>
            <a:xfrm>
              <a:off x="6384805" y="3655953"/>
              <a:ext cx="18668" cy="18530"/>
            </a:xfrm>
            <a:custGeom>
              <a:avLst/>
              <a:gdLst>
                <a:gd name="connsiteX0" fmla="*/ 18669 w 18668"/>
                <a:gd name="connsiteY0" fmla="*/ 9265 h 18530"/>
                <a:gd name="connsiteX1" fmla="*/ 9334 w 18668"/>
                <a:gd name="connsiteY1" fmla="*/ 18531 h 18530"/>
                <a:gd name="connsiteX2" fmla="*/ 0 w 18668"/>
                <a:gd name="connsiteY2" fmla="*/ 9265 h 18530"/>
                <a:gd name="connsiteX3" fmla="*/ 9334 w 18668"/>
                <a:gd name="connsiteY3" fmla="*/ 0 h 18530"/>
                <a:gd name="connsiteX4" fmla="*/ 18669 w 18668"/>
                <a:gd name="connsiteY4" fmla="*/ 9265 h 1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8" h="18530">
                  <a:moveTo>
                    <a:pt x="18669" y="9265"/>
                  </a:moveTo>
                  <a:cubicBezTo>
                    <a:pt x="18669" y="14382"/>
                    <a:pt x="14490" y="18531"/>
                    <a:pt x="9334" y="18531"/>
                  </a:cubicBezTo>
                  <a:cubicBezTo>
                    <a:pt x="4179" y="18531"/>
                    <a:pt x="0" y="14382"/>
                    <a:pt x="0" y="9265"/>
                  </a:cubicBezTo>
                  <a:cubicBezTo>
                    <a:pt x="0" y="4148"/>
                    <a:pt x="4179" y="0"/>
                    <a:pt x="9334" y="0"/>
                  </a:cubicBezTo>
                  <a:cubicBezTo>
                    <a:pt x="14490" y="0"/>
                    <a:pt x="18669" y="4148"/>
                    <a:pt x="18669" y="9265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e libre 34">
              <a:extLst>
                <a:ext uri="{FF2B5EF4-FFF2-40B4-BE49-F238E27FC236}">
                  <a16:creationId xmlns:a16="http://schemas.microsoft.com/office/drawing/2014/main" id="{FD738C25-3489-4B9E-3B82-AB38BFE73FF0}"/>
                </a:ext>
              </a:extLst>
            </p:cNvPr>
            <p:cNvSpPr/>
            <p:nvPr/>
          </p:nvSpPr>
          <p:spPr>
            <a:xfrm>
              <a:off x="6306129" y="3703792"/>
              <a:ext cx="12001" cy="11912"/>
            </a:xfrm>
            <a:custGeom>
              <a:avLst/>
              <a:gdLst>
                <a:gd name="connsiteX0" fmla="*/ 12001 w 12001"/>
                <a:gd name="connsiteY0" fmla="*/ 5956 h 11912"/>
                <a:gd name="connsiteX1" fmla="*/ 6001 w 12001"/>
                <a:gd name="connsiteY1" fmla="*/ 11913 h 11912"/>
                <a:gd name="connsiteX2" fmla="*/ 0 w 12001"/>
                <a:gd name="connsiteY2" fmla="*/ 5956 h 11912"/>
                <a:gd name="connsiteX3" fmla="*/ 6001 w 12001"/>
                <a:gd name="connsiteY3" fmla="*/ 0 h 11912"/>
                <a:gd name="connsiteX4" fmla="*/ 12001 w 12001"/>
                <a:gd name="connsiteY4" fmla="*/ 5956 h 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" h="11912">
                  <a:moveTo>
                    <a:pt x="12001" y="5956"/>
                  </a:moveTo>
                  <a:cubicBezTo>
                    <a:pt x="12001" y="9246"/>
                    <a:pt x="9315" y="11913"/>
                    <a:pt x="6001" y="11913"/>
                  </a:cubicBezTo>
                  <a:cubicBezTo>
                    <a:pt x="2687" y="11913"/>
                    <a:pt x="0" y="9246"/>
                    <a:pt x="0" y="5956"/>
                  </a:cubicBezTo>
                  <a:cubicBezTo>
                    <a:pt x="0" y="2667"/>
                    <a:pt x="2687" y="0"/>
                    <a:pt x="6001" y="0"/>
                  </a:cubicBezTo>
                  <a:cubicBezTo>
                    <a:pt x="9315" y="0"/>
                    <a:pt x="12001" y="2667"/>
                    <a:pt x="12001" y="5956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orme libre 35">
              <a:extLst>
                <a:ext uri="{FF2B5EF4-FFF2-40B4-BE49-F238E27FC236}">
                  <a16:creationId xmlns:a16="http://schemas.microsoft.com/office/drawing/2014/main" id="{C9678DC9-2C51-E016-8709-C1864D8D7845}"/>
                </a:ext>
              </a:extLst>
            </p:cNvPr>
            <p:cNvSpPr/>
            <p:nvPr/>
          </p:nvSpPr>
          <p:spPr>
            <a:xfrm>
              <a:off x="6350325" y="3817246"/>
              <a:ext cx="59244" cy="58806"/>
            </a:xfrm>
            <a:custGeom>
              <a:avLst/>
              <a:gdLst>
                <a:gd name="connsiteX0" fmla="*/ 59245 w 59244"/>
                <a:gd name="connsiteY0" fmla="*/ 29403 h 58806"/>
                <a:gd name="connsiteX1" fmla="*/ 29623 w 59244"/>
                <a:gd name="connsiteY1" fmla="*/ 58807 h 58806"/>
                <a:gd name="connsiteX2" fmla="*/ 0 w 59244"/>
                <a:gd name="connsiteY2" fmla="*/ 29403 h 58806"/>
                <a:gd name="connsiteX3" fmla="*/ 29623 w 59244"/>
                <a:gd name="connsiteY3" fmla="*/ 0 h 58806"/>
                <a:gd name="connsiteX4" fmla="*/ 59245 w 59244"/>
                <a:gd name="connsiteY4" fmla="*/ 29403 h 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4" h="58806">
                  <a:moveTo>
                    <a:pt x="59245" y="29403"/>
                  </a:moveTo>
                  <a:cubicBezTo>
                    <a:pt x="59245" y="45642"/>
                    <a:pt x="45982" y="58807"/>
                    <a:pt x="29623" y="58807"/>
                  </a:cubicBezTo>
                  <a:cubicBezTo>
                    <a:pt x="13263" y="58807"/>
                    <a:pt x="0" y="45642"/>
                    <a:pt x="0" y="29403"/>
                  </a:cubicBezTo>
                  <a:cubicBezTo>
                    <a:pt x="0" y="13164"/>
                    <a:pt x="13263" y="0"/>
                    <a:pt x="29623" y="0"/>
                  </a:cubicBezTo>
                  <a:cubicBezTo>
                    <a:pt x="45982" y="0"/>
                    <a:pt x="59245" y="13164"/>
                    <a:pt x="59245" y="29403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orme libre 36">
              <a:extLst>
                <a:ext uri="{FF2B5EF4-FFF2-40B4-BE49-F238E27FC236}">
                  <a16:creationId xmlns:a16="http://schemas.microsoft.com/office/drawing/2014/main" id="{D3052C1A-C828-6350-6002-147964AFEBDE}"/>
                </a:ext>
              </a:extLst>
            </p:cNvPr>
            <p:cNvSpPr/>
            <p:nvPr/>
          </p:nvSpPr>
          <p:spPr>
            <a:xfrm>
              <a:off x="6457861" y="3757966"/>
              <a:ext cx="18668" cy="18530"/>
            </a:xfrm>
            <a:custGeom>
              <a:avLst/>
              <a:gdLst>
                <a:gd name="connsiteX0" fmla="*/ 18669 w 18668"/>
                <a:gd name="connsiteY0" fmla="*/ 9265 h 18530"/>
                <a:gd name="connsiteX1" fmla="*/ 9334 w 18668"/>
                <a:gd name="connsiteY1" fmla="*/ 18531 h 18530"/>
                <a:gd name="connsiteX2" fmla="*/ 0 w 18668"/>
                <a:gd name="connsiteY2" fmla="*/ 9265 h 18530"/>
                <a:gd name="connsiteX3" fmla="*/ 9334 w 18668"/>
                <a:gd name="connsiteY3" fmla="*/ 0 h 18530"/>
                <a:gd name="connsiteX4" fmla="*/ 18669 w 18668"/>
                <a:gd name="connsiteY4" fmla="*/ 9265 h 1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8" h="18530">
                  <a:moveTo>
                    <a:pt x="18669" y="9265"/>
                  </a:moveTo>
                  <a:cubicBezTo>
                    <a:pt x="18669" y="14382"/>
                    <a:pt x="14490" y="18531"/>
                    <a:pt x="9334" y="18531"/>
                  </a:cubicBezTo>
                  <a:cubicBezTo>
                    <a:pt x="4179" y="18531"/>
                    <a:pt x="0" y="14382"/>
                    <a:pt x="0" y="9265"/>
                  </a:cubicBezTo>
                  <a:cubicBezTo>
                    <a:pt x="0" y="4148"/>
                    <a:pt x="4179" y="0"/>
                    <a:pt x="9334" y="0"/>
                  </a:cubicBezTo>
                  <a:cubicBezTo>
                    <a:pt x="14489" y="0"/>
                    <a:pt x="18669" y="4148"/>
                    <a:pt x="18669" y="9265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orme libre 37">
              <a:extLst>
                <a:ext uri="{FF2B5EF4-FFF2-40B4-BE49-F238E27FC236}">
                  <a16:creationId xmlns:a16="http://schemas.microsoft.com/office/drawing/2014/main" id="{D17184ED-88EA-7D37-12B9-5DC9B5337A50}"/>
                </a:ext>
              </a:extLst>
            </p:cNvPr>
            <p:cNvSpPr/>
            <p:nvPr/>
          </p:nvSpPr>
          <p:spPr>
            <a:xfrm>
              <a:off x="6386329" y="3771959"/>
              <a:ext cx="30670" cy="30443"/>
            </a:xfrm>
            <a:custGeom>
              <a:avLst/>
              <a:gdLst>
                <a:gd name="connsiteX0" fmla="*/ 30670 w 30670"/>
                <a:gd name="connsiteY0" fmla="*/ 15222 h 30443"/>
                <a:gd name="connsiteX1" fmla="*/ 15335 w 30670"/>
                <a:gd name="connsiteY1" fmla="*/ 30443 h 30443"/>
                <a:gd name="connsiteX2" fmla="*/ 0 w 30670"/>
                <a:gd name="connsiteY2" fmla="*/ 15222 h 30443"/>
                <a:gd name="connsiteX3" fmla="*/ 15335 w 30670"/>
                <a:gd name="connsiteY3" fmla="*/ 0 h 30443"/>
                <a:gd name="connsiteX4" fmla="*/ 30670 w 30670"/>
                <a:gd name="connsiteY4" fmla="*/ 15222 h 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443">
                  <a:moveTo>
                    <a:pt x="30670" y="15222"/>
                  </a:moveTo>
                  <a:cubicBezTo>
                    <a:pt x="30670" y="23628"/>
                    <a:pt x="23804" y="30443"/>
                    <a:pt x="15335" y="30443"/>
                  </a:cubicBezTo>
                  <a:cubicBezTo>
                    <a:pt x="6866" y="30443"/>
                    <a:pt x="0" y="23628"/>
                    <a:pt x="0" y="15222"/>
                  </a:cubicBezTo>
                  <a:cubicBezTo>
                    <a:pt x="0" y="6815"/>
                    <a:pt x="6866" y="0"/>
                    <a:pt x="15335" y="0"/>
                  </a:cubicBezTo>
                  <a:cubicBezTo>
                    <a:pt x="23805" y="0"/>
                    <a:pt x="30670" y="6815"/>
                    <a:pt x="30670" y="15222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 38">
              <a:extLst>
                <a:ext uri="{FF2B5EF4-FFF2-40B4-BE49-F238E27FC236}">
                  <a16:creationId xmlns:a16="http://schemas.microsoft.com/office/drawing/2014/main" id="{E87B2306-5485-0649-662B-DCD20CF4E839}"/>
                </a:ext>
              </a:extLst>
            </p:cNvPr>
            <p:cNvSpPr/>
            <p:nvPr/>
          </p:nvSpPr>
          <p:spPr>
            <a:xfrm>
              <a:off x="6055148" y="3757821"/>
              <a:ext cx="388901" cy="385130"/>
            </a:xfrm>
            <a:custGeom>
              <a:avLst/>
              <a:gdLst>
                <a:gd name="connsiteX0" fmla="*/ 360327 w 388901"/>
                <a:gd name="connsiteY0" fmla="*/ 125322 h 385130"/>
                <a:gd name="connsiteX1" fmla="*/ 327847 w 388901"/>
                <a:gd name="connsiteY1" fmla="*/ 139598 h 385130"/>
                <a:gd name="connsiteX2" fmla="*/ 295748 w 388901"/>
                <a:gd name="connsiteY2" fmla="*/ 130806 h 385130"/>
                <a:gd name="connsiteX3" fmla="*/ 276794 w 388901"/>
                <a:gd name="connsiteY3" fmla="*/ 70864 h 385130"/>
                <a:gd name="connsiteX4" fmla="*/ 276794 w 388901"/>
                <a:gd name="connsiteY4" fmla="*/ 70770 h 385130"/>
                <a:gd name="connsiteX5" fmla="*/ 280318 w 388901"/>
                <a:gd name="connsiteY5" fmla="*/ 53657 h 385130"/>
                <a:gd name="connsiteX6" fmla="*/ 257554 w 388901"/>
                <a:gd name="connsiteY6" fmla="*/ 9127 h 385130"/>
                <a:gd name="connsiteX7" fmla="*/ 184593 w 388901"/>
                <a:gd name="connsiteY7" fmla="*/ 22647 h 385130"/>
                <a:gd name="connsiteX8" fmla="*/ 175449 w 388901"/>
                <a:gd name="connsiteY8" fmla="*/ 50726 h 385130"/>
                <a:gd name="connsiteX9" fmla="*/ 0 w 388901"/>
                <a:gd name="connsiteY9" fmla="*/ 219016 h 385130"/>
                <a:gd name="connsiteX10" fmla="*/ 194784 w 388901"/>
                <a:gd name="connsiteY10" fmla="*/ 385131 h 385130"/>
                <a:gd name="connsiteX11" fmla="*/ 388902 w 388901"/>
                <a:gd name="connsiteY11" fmla="*/ 219016 h 385130"/>
                <a:gd name="connsiteX12" fmla="*/ 360327 w 388901"/>
                <a:gd name="connsiteY12" fmla="*/ 125322 h 385130"/>
                <a:gd name="connsiteX13" fmla="*/ 274984 w 388901"/>
                <a:gd name="connsiteY13" fmla="*/ 252768 h 385130"/>
                <a:gd name="connsiteX14" fmla="*/ 232598 w 388901"/>
                <a:gd name="connsiteY14" fmla="*/ 252768 h 385130"/>
                <a:gd name="connsiteX15" fmla="*/ 229836 w 388901"/>
                <a:gd name="connsiteY15" fmla="*/ 255510 h 385130"/>
                <a:gd name="connsiteX16" fmla="*/ 229836 w 388901"/>
                <a:gd name="connsiteY16" fmla="*/ 300040 h 385130"/>
                <a:gd name="connsiteX17" fmla="*/ 191260 w 388901"/>
                <a:gd name="connsiteY17" fmla="*/ 335116 h 385130"/>
                <a:gd name="connsiteX18" fmla="*/ 158971 w 388901"/>
                <a:gd name="connsiteY18" fmla="*/ 297582 h 385130"/>
                <a:gd name="connsiteX19" fmla="*/ 158971 w 388901"/>
                <a:gd name="connsiteY19" fmla="*/ 255321 h 385130"/>
                <a:gd name="connsiteX20" fmla="*/ 156399 w 388901"/>
                <a:gd name="connsiteY20" fmla="*/ 252768 h 385130"/>
                <a:gd name="connsiteX21" fmla="*/ 111346 w 388901"/>
                <a:gd name="connsiteY21" fmla="*/ 252768 h 385130"/>
                <a:gd name="connsiteX22" fmla="*/ 76009 w 388901"/>
                <a:gd name="connsiteY22" fmla="*/ 214478 h 385130"/>
                <a:gd name="connsiteX23" fmla="*/ 113823 w 388901"/>
                <a:gd name="connsiteY23" fmla="*/ 182427 h 385130"/>
                <a:gd name="connsiteX24" fmla="*/ 156304 w 388901"/>
                <a:gd name="connsiteY24" fmla="*/ 182427 h 385130"/>
                <a:gd name="connsiteX25" fmla="*/ 158875 w 388901"/>
                <a:gd name="connsiteY25" fmla="*/ 179874 h 385130"/>
                <a:gd name="connsiteX26" fmla="*/ 158875 w 388901"/>
                <a:gd name="connsiteY26" fmla="*/ 135155 h 385130"/>
                <a:gd name="connsiteX27" fmla="*/ 197451 w 388901"/>
                <a:gd name="connsiteY27" fmla="*/ 100079 h 385130"/>
                <a:gd name="connsiteX28" fmla="*/ 229741 w 388901"/>
                <a:gd name="connsiteY28" fmla="*/ 137613 h 385130"/>
                <a:gd name="connsiteX29" fmla="*/ 229741 w 388901"/>
                <a:gd name="connsiteY29" fmla="*/ 179874 h 385130"/>
                <a:gd name="connsiteX30" fmla="*/ 232217 w 388901"/>
                <a:gd name="connsiteY30" fmla="*/ 182332 h 385130"/>
                <a:gd name="connsiteX31" fmla="*/ 277365 w 388901"/>
                <a:gd name="connsiteY31" fmla="*/ 182332 h 385130"/>
                <a:gd name="connsiteX32" fmla="*/ 312703 w 388901"/>
                <a:gd name="connsiteY32" fmla="*/ 220623 h 385130"/>
                <a:gd name="connsiteX33" fmla="*/ 274984 w 388901"/>
                <a:gd name="connsiteY33" fmla="*/ 252768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88901" h="385130">
                  <a:moveTo>
                    <a:pt x="360327" y="125322"/>
                  </a:moveTo>
                  <a:cubicBezTo>
                    <a:pt x="351660" y="133737"/>
                    <a:pt x="340230" y="138842"/>
                    <a:pt x="327847" y="139598"/>
                  </a:cubicBezTo>
                  <a:cubicBezTo>
                    <a:pt x="316513" y="140260"/>
                    <a:pt x="305178" y="137140"/>
                    <a:pt x="295748" y="130806"/>
                  </a:cubicBezTo>
                  <a:cubicBezTo>
                    <a:pt x="275937" y="117286"/>
                    <a:pt x="268602" y="92231"/>
                    <a:pt x="276794" y="70864"/>
                  </a:cubicBezTo>
                  <a:cubicBezTo>
                    <a:pt x="276794" y="70864"/>
                    <a:pt x="276889" y="70864"/>
                    <a:pt x="276794" y="70770"/>
                  </a:cubicBezTo>
                  <a:cubicBezTo>
                    <a:pt x="278604" y="65759"/>
                    <a:pt x="280032" y="59803"/>
                    <a:pt x="280318" y="53657"/>
                  </a:cubicBezTo>
                  <a:cubicBezTo>
                    <a:pt x="280985" y="36545"/>
                    <a:pt x="272889" y="19527"/>
                    <a:pt x="257554" y="9127"/>
                  </a:cubicBezTo>
                  <a:cubicBezTo>
                    <a:pt x="233646" y="-7135"/>
                    <a:pt x="200976" y="-1084"/>
                    <a:pt x="184593" y="22647"/>
                  </a:cubicBezTo>
                  <a:cubicBezTo>
                    <a:pt x="178687" y="31250"/>
                    <a:pt x="175734" y="40988"/>
                    <a:pt x="175449" y="50726"/>
                  </a:cubicBezTo>
                  <a:cubicBezTo>
                    <a:pt x="74390" y="57817"/>
                    <a:pt x="0" y="122486"/>
                    <a:pt x="0" y="219016"/>
                  </a:cubicBezTo>
                  <a:cubicBezTo>
                    <a:pt x="0" y="323582"/>
                    <a:pt x="85819" y="385131"/>
                    <a:pt x="194784" y="385131"/>
                  </a:cubicBezTo>
                  <a:cubicBezTo>
                    <a:pt x="305178" y="385131"/>
                    <a:pt x="388902" y="323582"/>
                    <a:pt x="388902" y="219016"/>
                  </a:cubicBezTo>
                  <a:cubicBezTo>
                    <a:pt x="388902" y="182805"/>
                    <a:pt x="378615" y="151227"/>
                    <a:pt x="360327" y="125322"/>
                  </a:cubicBezTo>
                  <a:close/>
                  <a:moveTo>
                    <a:pt x="274984" y="252768"/>
                  </a:moveTo>
                  <a:lnTo>
                    <a:pt x="232598" y="252768"/>
                  </a:lnTo>
                  <a:cubicBezTo>
                    <a:pt x="231074" y="252768"/>
                    <a:pt x="229836" y="253997"/>
                    <a:pt x="229836" y="255510"/>
                  </a:cubicBezTo>
                  <a:lnTo>
                    <a:pt x="229836" y="300040"/>
                  </a:lnTo>
                  <a:cubicBezTo>
                    <a:pt x="229836" y="320557"/>
                    <a:pt x="212215" y="336913"/>
                    <a:pt x="191260" y="335116"/>
                  </a:cubicBezTo>
                  <a:cubicBezTo>
                    <a:pt x="172496" y="333509"/>
                    <a:pt x="158971" y="316302"/>
                    <a:pt x="158971" y="297582"/>
                  </a:cubicBezTo>
                  <a:lnTo>
                    <a:pt x="158971" y="255321"/>
                  </a:lnTo>
                  <a:cubicBezTo>
                    <a:pt x="158971" y="253903"/>
                    <a:pt x="157828" y="252768"/>
                    <a:pt x="156399" y="252768"/>
                  </a:cubicBezTo>
                  <a:lnTo>
                    <a:pt x="111346" y="252768"/>
                  </a:lnTo>
                  <a:cubicBezTo>
                    <a:pt x="90772" y="252768"/>
                    <a:pt x="74199" y="235277"/>
                    <a:pt x="76009" y="214478"/>
                  </a:cubicBezTo>
                  <a:cubicBezTo>
                    <a:pt x="77628" y="195852"/>
                    <a:pt x="94963" y="182427"/>
                    <a:pt x="113823" y="182427"/>
                  </a:cubicBezTo>
                  <a:lnTo>
                    <a:pt x="156304" y="182427"/>
                  </a:lnTo>
                  <a:cubicBezTo>
                    <a:pt x="157733" y="182427"/>
                    <a:pt x="158875" y="181292"/>
                    <a:pt x="158875" y="179874"/>
                  </a:cubicBezTo>
                  <a:lnTo>
                    <a:pt x="158875" y="135155"/>
                  </a:lnTo>
                  <a:cubicBezTo>
                    <a:pt x="158875" y="114639"/>
                    <a:pt x="176497" y="98282"/>
                    <a:pt x="197451" y="100079"/>
                  </a:cubicBezTo>
                  <a:cubicBezTo>
                    <a:pt x="216215" y="101686"/>
                    <a:pt x="229741" y="118893"/>
                    <a:pt x="229741" y="137613"/>
                  </a:cubicBezTo>
                  <a:lnTo>
                    <a:pt x="229741" y="179874"/>
                  </a:lnTo>
                  <a:cubicBezTo>
                    <a:pt x="229741" y="181198"/>
                    <a:pt x="230884" y="182332"/>
                    <a:pt x="232217" y="182332"/>
                  </a:cubicBezTo>
                  <a:lnTo>
                    <a:pt x="277365" y="182332"/>
                  </a:lnTo>
                  <a:cubicBezTo>
                    <a:pt x="297939" y="182332"/>
                    <a:pt x="314512" y="199823"/>
                    <a:pt x="312703" y="220623"/>
                  </a:cubicBezTo>
                  <a:cubicBezTo>
                    <a:pt x="311179" y="239343"/>
                    <a:pt x="293844" y="252768"/>
                    <a:pt x="274984" y="252768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 39">
              <a:extLst>
                <a:ext uri="{FF2B5EF4-FFF2-40B4-BE49-F238E27FC236}">
                  <a16:creationId xmlns:a16="http://schemas.microsoft.com/office/drawing/2014/main" id="{7EA16D60-AA62-5918-30B6-B6DDF4099BA7}"/>
                </a:ext>
              </a:extLst>
            </p:cNvPr>
            <p:cNvSpPr/>
            <p:nvPr/>
          </p:nvSpPr>
          <p:spPr>
            <a:xfrm>
              <a:off x="5294774" y="3807791"/>
              <a:ext cx="367852" cy="453814"/>
            </a:xfrm>
            <a:custGeom>
              <a:avLst/>
              <a:gdLst>
                <a:gd name="connsiteX0" fmla="*/ 90201 w 367852"/>
                <a:gd name="connsiteY0" fmla="*/ 453814 h 453814"/>
                <a:gd name="connsiteX1" fmla="*/ 8572 w 367852"/>
                <a:gd name="connsiteY1" fmla="*/ 453814 h 453814"/>
                <a:gd name="connsiteX2" fmla="*/ 0 w 367852"/>
                <a:gd name="connsiteY2" fmla="*/ 445305 h 453814"/>
                <a:gd name="connsiteX3" fmla="*/ 0 w 367852"/>
                <a:gd name="connsiteY3" fmla="*/ 16451 h 453814"/>
                <a:gd name="connsiteX4" fmla="*/ 8572 w 367852"/>
                <a:gd name="connsiteY4" fmla="*/ 7942 h 453814"/>
                <a:gd name="connsiteX5" fmla="*/ 75056 w 367852"/>
                <a:gd name="connsiteY5" fmla="*/ 7942 h 453814"/>
                <a:gd name="connsiteX6" fmla="*/ 83629 w 367852"/>
                <a:gd name="connsiteY6" fmla="*/ 16451 h 453814"/>
                <a:gd name="connsiteX7" fmla="*/ 83629 w 367852"/>
                <a:gd name="connsiteY7" fmla="*/ 45854 h 453814"/>
                <a:gd name="connsiteX8" fmla="*/ 193260 w 367852"/>
                <a:gd name="connsiteY8" fmla="*/ 0 h 453814"/>
                <a:gd name="connsiteX9" fmla="*/ 367852 w 367852"/>
                <a:gd name="connsiteY9" fmla="*/ 167533 h 453814"/>
                <a:gd name="connsiteX10" fmla="*/ 174496 w 367852"/>
                <a:gd name="connsiteY10" fmla="*/ 335161 h 453814"/>
                <a:gd name="connsiteX11" fmla="*/ 108870 w 367852"/>
                <a:gd name="connsiteY11" fmla="*/ 328732 h 453814"/>
                <a:gd name="connsiteX12" fmla="*/ 98773 w 367852"/>
                <a:gd name="connsiteY12" fmla="*/ 337146 h 453814"/>
                <a:gd name="connsiteX13" fmla="*/ 98773 w 367852"/>
                <a:gd name="connsiteY13" fmla="*/ 445305 h 453814"/>
                <a:gd name="connsiteX14" fmla="*/ 90201 w 367852"/>
                <a:gd name="connsiteY14" fmla="*/ 453814 h 453814"/>
                <a:gd name="connsiteX15" fmla="*/ 262602 w 367852"/>
                <a:gd name="connsiteY15" fmla="*/ 163279 h 453814"/>
                <a:gd name="connsiteX16" fmla="*/ 176782 w 367852"/>
                <a:gd name="connsiteY16" fmla="*/ 83105 h 453814"/>
                <a:gd name="connsiteX17" fmla="*/ 98868 w 367852"/>
                <a:gd name="connsiteY17" fmla="*/ 155431 h 453814"/>
                <a:gd name="connsiteX18" fmla="*/ 98868 w 367852"/>
                <a:gd name="connsiteY18" fmla="*/ 236078 h 453814"/>
                <a:gd name="connsiteX19" fmla="*/ 104393 w 367852"/>
                <a:gd name="connsiteY19" fmla="*/ 244209 h 453814"/>
                <a:gd name="connsiteX20" fmla="*/ 165162 w 367852"/>
                <a:gd name="connsiteY20" fmla="*/ 252812 h 453814"/>
                <a:gd name="connsiteX21" fmla="*/ 262602 w 367852"/>
                <a:gd name="connsiteY21" fmla="*/ 163279 h 45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7852" h="453814">
                  <a:moveTo>
                    <a:pt x="90201" y="453814"/>
                  </a:moveTo>
                  <a:lnTo>
                    <a:pt x="8572" y="453814"/>
                  </a:lnTo>
                  <a:cubicBezTo>
                    <a:pt x="3810" y="453814"/>
                    <a:pt x="0" y="450032"/>
                    <a:pt x="0" y="445305"/>
                  </a:cubicBezTo>
                  <a:lnTo>
                    <a:pt x="0" y="16451"/>
                  </a:lnTo>
                  <a:cubicBezTo>
                    <a:pt x="0" y="11724"/>
                    <a:pt x="3810" y="7942"/>
                    <a:pt x="8572" y="7942"/>
                  </a:cubicBezTo>
                  <a:lnTo>
                    <a:pt x="75056" y="7942"/>
                  </a:lnTo>
                  <a:cubicBezTo>
                    <a:pt x="79819" y="7942"/>
                    <a:pt x="83629" y="11724"/>
                    <a:pt x="83629" y="16451"/>
                  </a:cubicBezTo>
                  <a:lnTo>
                    <a:pt x="83629" y="45854"/>
                  </a:lnTo>
                  <a:cubicBezTo>
                    <a:pt x="103059" y="19382"/>
                    <a:pt x="145636" y="0"/>
                    <a:pt x="193260" y="0"/>
                  </a:cubicBezTo>
                  <a:cubicBezTo>
                    <a:pt x="291367" y="0"/>
                    <a:pt x="367852" y="59469"/>
                    <a:pt x="367852" y="167533"/>
                  </a:cubicBezTo>
                  <a:cubicBezTo>
                    <a:pt x="367852" y="267088"/>
                    <a:pt x="294987" y="335161"/>
                    <a:pt x="174496" y="335161"/>
                  </a:cubicBezTo>
                  <a:cubicBezTo>
                    <a:pt x="155542" y="335161"/>
                    <a:pt x="128872" y="332608"/>
                    <a:pt x="108870" y="328732"/>
                  </a:cubicBezTo>
                  <a:cubicBezTo>
                    <a:pt x="103536" y="327692"/>
                    <a:pt x="98773" y="331757"/>
                    <a:pt x="98773" y="337146"/>
                  </a:cubicBezTo>
                  <a:lnTo>
                    <a:pt x="98773" y="445305"/>
                  </a:lnTo>
                  <a:cubicBezTo>
                    <a:pt x="98868" y="450032"/>
                    <a:pt x="94963" y="453814"/>
                    <a:pt x="90201" y="453814"/>
                  </a:cubicBezTo>
                  <a:close/>
                  <a:moveTo>
                    <a:pt x="262602" y="163279"/>
                  </a:moveTo>
                  <a:cubicBezTo>
                    <a:pt x="262602" y="110239"/>
                    <a:pt x="228026" y="83105"/>
                    <a:pt x="176782" y="83105"/>
                  </a:cubicBezTo>
                  <a:cubicBezTo>
                    <a:pt x="126967" y="83105"/>
                    <a:pt x="98868" y="113170"/>
                    <a:pt x="98868" y="155431"/>
                  </a:cubicBezTo>
                  <a:lnTo>
                    <a:pt x="98868" y="236078"/>
                  </a:lnTo>
                  <a:cubicBezTo>
                    <a:pt x="98868" y="239671"/>
                    <a:pt x="101059" y="242980"/>
                    <a:pt x="104393" y="244209"/>
                  </a:cubicBezTo>
                  <a:cubicBezTo>
                    <a:pt x="122586" y="250449"/>
                    <a:pt x="146303" y="252812"/>
                    <a:pt x="165162" y="252812"/>
                  </a:cubicBezTo>
                  <a:cubicBezTo>
                    <a:pt x="220692" y="252812"/>
                    <a:pt x="262602" y="222747"/>
                    <a:pt x="262602" y="163279"/>
                  </a:cubicBezTo>
                  <a:close/>
                </a:path>
              </a:pathLst>
            </a:custGeom>
            <a:solidFill>
              <a:srgbClr val="000000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 40">
              <a:extLst>
                <a:ext uri="{FF2B5EF4-FFF2-40B4-BE49-F238E27FC236}">
                  <a16:creationId xmlns:a16="http://schemas.microsoft.com/office/drawing/2014/main" id="{FB93A409-43CC-67E9-7E89-0054D74B0DCD}"/>
                </a:ext>
              </a:extLst>
            </p:cNvPr>
            <p:cNvSpPr/>
            <p:nvPr/>
          </p:nvSpPr>
          <p:spPr>
            <a:xfrm>
              <a:off x="6442050" y="3815638"/>
              <a:ext cx="301272" cy="327218"/>
            </a:xfrm>
            <a:custGeom>
              <a:avLst/>
              <a:gdLst>
                <a:gd name="connsiteX0" fmla="*/ 292605 w 301272"/>
                <a:gd name="connsiteY0" fmla="*/ 0 h 327218"/>
                <a:gd name="connsiteX1" fmla="*/ 301273 w 301272"/>
                <a:gd name="connsiteY1" fmla="*/ 8604 h 327218"/>
                <a:gd name="connsiteX2" fmla="*/ 301273 w 301272"/>
                <a:gd name="connsiteY2" fmla="*/ 69490 h 327218"/>
                <a:gd name="connsiteX3" fmla="*/ 292605 w 301272"/>
                <a:gd name="connsiteY3" fmla="*/ 78094 h 327218"/>
                <a:gd name="connsiteX4" fmla="*/ 173544 w 301272"/>
                <a:gd name="connsiteY4" fmla="*/ 78094 h 327218"/>
                <a:gd name="connsiteX5" fmla="*/ 164876 w 301272"/>
                <a:gd name="connsiteY5" fmla="*/ 86697 h 327218"/>
                <a:gd name="connsiteX6" fmla="*/ 164876 w 301272"/>
                <a:gd name="connsiteY6" fmla="*/ 184835 h 327218"/>
                <a:gd name="connsiteX7" fmla="*/ 236980 w 301272"/>
                <a:gd name="connsiteY7" fmla="*/ 243547 h 327218"/>
                <a:gd name="connsiteX8" fmla="*/ 290510 w 301272"/>
                <a:gd name="connsiteY8" fmla="*/ 235889 h 327218"/>
                <a:gd name="connsiteX9" fmla="*/ 301178 w 301272"/>
                <a:gd name="connsiteY9" fmla="*/ 244114 h 327218"/>
                <a:gd name="connsiteX10" fmla="*/ 301178 w 301272"/>
                <a:gd name="connsiteY10" fmla="*/ 308499 h 327218"/>
                <a:gd name="connsiteX11" fmla="*/ 294891 w 301272"/>
                <a:gd name="connsiteY11" fmla="*/ 316819 h 327218"/>
                <a:gd name="connsiteX12" fmla="*/ 220406 w 301272"/>
                <a:gd name="connsiteY12" fmla="*/ 327219 h 327218"/>
                <a:gd name="connsiteX13" fmla="*/ 66008 w 301272"/>
                <a:gd name="connsiteY13" fmla="*/ 185402 h 327218"/>
                <a:gd name="connsiteX14" fmla="*/ 66008 w 301272"/>
                <a:gd name="connsiteY14" fmla="*/ 86697 h 327218"/>
                <a:gd name="connsiteX15" fmla="*/ 57340 w 301272"/>
                <a:gd name="connsiteY15" fmla="*/ 78094 h 327218"/>
                <a:gd name="connsiteX16" fmla="*/ 8668 w 301272"/>
                <a:gd name="connsiteY16" fmla="*/ 78094 h 327218"/>
                <a:gd name="connsiteX17" fmla="*/ 0 w 301272"/>
                <a:gd name="connsiteY17" fmla="*/ 69490 h 327218"/>
                <a:gd name="connsiteX18" fmla="*/ 0 w 301272"/>
                <a:gd name="connsiteY18" fmla="*/ 8604 h 327218"/>
                <a:gd name="connsiteX19" fmla="*/ 8668 w 301272"/>
                <a:gd name="connsiteY19" fmla="*/ 0 h 327218"/>
                <a:gd name="connsiteX20" fmla="*/ 292605 w 301272"/>
                <a:gd name="connsiteY20" fmla="*/ 0 h 32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1272" h="327218">
                  <a:moveTo>
                    <a:pt x="292605" y="0"/>
                  </a:moveTo>
                  <a:cubicBezTo>
                    <a:pt x="297368" y="0"/>
                    <a:pt x="301273" y="3876"/>
                    <a:pt x="301273" y="8604"/>
                  </a:cubicBezTo>
                  <a:lnTo>
                    <a:pt x="301273" y="69490"/>
                  </a:lnTo>
                  <a:cubicBezTo>
                    <a:pt x="301273" y="74217"/>
                    <a:pt x="297368" y="78094"/>
                    <a:pt x="292605" y="78094"/>
                  </a:cubicBezTo>
                  <a:lnTo>
                    <a:pt x="173544" y="78094"/>
                  </a:lnTo>
                  <a:cubicBezTo>
                    <a:pt x="168781" y="78094"/>
                    <a:pt x="164876" y="81970"/>
                    <a:pt x="164876" y="86697"/>
                  </a:cubicBezTo>
                  <a:lnTo>
                    <a:pt x="164876" y="184835"/>
                  </a:lnTo>
                  <a:cubicBezTo>
                    <a:pt x="164876" y="229932"/>
                    <a:pt x="190879" y="243547"/>
                    <a:pt x="236980" y="243547"/>
                  </a:cubicBezTo>
                  <a:cubicBezTo>
                    <a:pt x="250696" y="243547"/>
                    <a:pt x="272413" y="240616"/>
                    <a:pt x="290510" y="235889"/>
                  </a:cubicBezTo>
                  <a:cubicBezTo>
                    <a:pt x="295939" y="234471"/>
                    <a:pt x="301178" y="238536"/>
                    <a:pt x="301178" y="244114"/>
                  </a:cubicBezTo>
                  <a:lnTo>
                    <a:pt x="301178" y="308499"/>
                  </a:lnTo>
                  <a:cubicBezTo>
                    <a:pt x="301178" y="312375"/>
                    <a:pt x="298701" y="315779"/>
                    <a:pt x="294891" y="316819"/>
                  </a:cubicBezTo>
                  <a:cubicBezTo>
                    <a:pt x="271270" y="323059"/>
                    <a:pt x="242218" y="327219"/>
                    <a:pt x="220406" y="327219"/>
                  </a:cubicBezTo>
                  <a:cubicBezTo>
                    <a:pt x="122300" y="327219"/>
                    <a:pt x="66008" y="298572"/>
                    <a:pt x="66008" y="185402"/>
                  </a:cubicBezTo>
                  <a:lnTo>
                    <a:pt x="66008" y="86697"/>
                  </a:lnTo>
                  <a:cubicBezTo>
                    <a:pt x="66008" y="81970"/>
                    <a:pt x="62102" y="78094"/>
                    <a:pt x="57340" y="78094"/>
                  </a:cubicBezTo>
                  <a:lnTo>
                    <a:pt x="8668" y="78094"/>
                  </a:lnTo>
                  <a:cubicBezTo>
                    <a:pt x="3905" y="78094"/>
                    <a:pt x="0" y="74217"/>
                    <a:pt x="0" y="69490"/>
                  </a:cubicBezTo>
                  <a:lnTo>
                    <a:pt x="0" y="8604"/>
                  </a:lnTo>
                  <a:cubicBezTo>
                    <a:pt x="0" y="3876"/>
                    <a:pt x="3905" y="0"/>
                    <a:pt x="8668" y="0"/>
                  </a:cubicBezTo>
                  <a:lnTo>
                    <a:pt x="292605" y="0"/>
                  </a:lnTo>
                  <a:close/>
                </a:path>
              </a:pathLst>
            </a:custGeom>
            <a:solidFill>
              <a:srgbClr val="000000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 41">
              <a:extLst>
                <a:ext uri="{FF2B5EF4-FFF2-40B4-BE49-F238E27FC236}">
                  <a16:creationId xmlns:a16="http://schemas.microsoft.com/office/drawing/2014/main" id="{ADA68976-BDDE-810E-D94B-17F6974D9132}"/>
                </a:ext>
              </a:extLst>
            </p:cNvPr>
            <p:cNvSpPr/>
            <p:nvPr/>
          </p:nvSpPr>
          <p:spPr>
            <a:xfrm>
              <a:off x="5824550" y="3815638"/>
              <a:ext cx="235170" cy="327218"/>
            </a:xfrm>
            <a:custGeom>
              <a:avLst/>
              <a:gdLst>
                <a:gd name="connsiteX0" fmla="*/ 224407 w 235170"/>
                <a:gd name="connsiteY0" fmla="*/ 235889 h 327218"/>
                <a:gd name="connsiteX1" fmla="*/ 170877 w 235170"/>
                <a:gd name="connsiteY1" fmla="*/ 243547 h 327218"/>
                <a:gd name="connsiteX2" fmla="*/ 98773 w 235170"/>
                <a:gd name="connsiteY2" fmla="*/ 184835 h 327218"/>
                <a:gd name="connsiteX3" fmla="*/ 98773 w 235170"/>
                <a:gd name="connsiteY3" fmla="*/ 131039 h 327218"/>
                <a:gd name="connsiteX4" fmla="*/ 98773 w 235170"/>
                <a:gd name="connsiteY4" fmla="*/ 8509 h 327218"/>
                <a:gd name="connsiteX5" fmla="*/ 90201 w 235170"/>
                <a:gd name="connsiteY5" fmla="*/ 0 h 327218"/>
                <a:gd name="connsiteX6" fmla="*/ 8572 w 235170"/>
                <a:gd name="connsiteY6" fmla="*/ 0 h 327218"/>
                <a:gd name="connsiteX7" fmla="*/ 0 w 235170"/>
                <a:gd name="connsiteY7" fmla="*/ 8509 h 327218"/>
                <a:gd name="connsiteX8" fmla="*/ 0 w 235170"/>
                <a:gd name="connsiteY8" fmla="*/ 185402 h 327218"/>
                <a:gd name="connsiteX9" fmla="*/ 154399 w 235170"/>
                <a:gd name="connsiteY9" fmla="*/ 327219 h 327218"/>
                <a:gd name="connsiteX10" fmla="*/ 228884 w 235170"/>
                <a:gd name="connsiteY10" fmla="*/ 316819 h 327218"/>
                <a:gd name="connsiteX11" fmla="*/ 235170 w 235170"/>
                <a:gd name="connsiteY11" fmla="*/ 308499 h 327218"/>
                <a:gd name="connsiteX12" fmla="*/ 235170 w 235170"/>
                <a:gd name="connsiteY12" fmla="*/ 244114 h 327218"/>
                <a:gd name="connsiteX13" fmla="*/ 224407 w 235170"/>
                <a:gd name="connsiteY13" fmla="*/ 235889 h 32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170" h="327218">
                  <a:moveTo>
                    <a:pt x="224407" y="235889"/>
                  </a:moveTo>
                  <a:cubicBezTo>
                    <a:pt x="206310" y="240521"/>
                    <a:pt x="184688" y="243547"/>
                    <a:pt x="170877" y="243547"/>
                  </a:cubicBezTo>
                  <a:cubicBezTo>
                    <a:pt x="124681" y="243547"/>
                    <a:pt x="98773" y="229932"/>
                    <a:pt x="98773" y="184835"/>
                  </a:cubicBezTo>
                  <a:lnTo>
                    <a:pt x="98773" y="131039"/>
                  </a:lnTo>
                  <a:lnTo>
                    <a:pt x="98773" y="8509"/>
                  </a:lnTo>
                  <a:cubicBezTo>
                    <a:pt x="98773" y="3782"/>
                    <a:pt x="94963" y="0"/>
                    <a:pt x="90201" y="0"/>
                  </a:cubicBezTo>
                  <a:lnTo>
                    <a:pt x="8572" y="0"/>
                  </a:lnTo>
                  <a:cubicBezTo>
                    <a:pt x="3810" y="0"/>
                    <a:pt x="0" y="3782"/>
                    <a:pt x="0" y="8509"/>
                  </a:cubicBezTo>
                  <a:lnTo>
                    <a:pt x="0" y="185402"/>
                  </a:lnTo>
                  <a:cubicBezTo>
                    <a:pt x="0" y="298572"/>
                    <a:pt x="56292" y="327219"/>
                    <a:pt x="154399" y="327219"/>
                  </a:cubicBezTo>
                  <a:cubicBezTo>
                    <a:pt x="176211" y="327219"/>
                    <a:pt x="205357" y="322964"/>
                    <a:pt x="228884" y="316819"/>
                  </a:cubicBezTo>
                  <a:cubicBezTo>
                    <a:pt x="232694" y="315779"/>
                    <a:pt x="235170" y="312375"/>
                    <a:pt x="235170" y="308499"/>
                  </a:cubicBezTo>
                  <a:lnTo>
                    <a:pt x="235170" y="244114"/>
                  </a:lnTo>
                  <a:cubicBezTo>
                    <a:pt x="235075" y="238536"/>
                    <a:pt x="229836" y="234471"/>
                    <a:pt x="224407" y="235889"/>
                  </a:cubicBezTo>
                  <a:close/>
                </a:path>
              </a:pathLst>
            </a:custGeom>
            <a:solidFill>
              <a:srgbClr val="000000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orme libre 42">
              <a:extLst>
                <a:ext uri="{FF2B5EF4-FFF2-40B4-BE49-F238E27FC236}">
                  <a16:creationId xmlns:a16="http://schemas.microsoft.com/office/drawing/2014/main" id="{3CE5633A-5781-644E-5F40-018A3E108978}"/>
                </a:ext>
              </a:extLst>
            </p:cNvPr>
            <p:cNvSpPr/>
            <p:nvPr/>
          </p:nvSpPr>
          <p:spPr>
            <a:xfrm>
              <a:off x="5687963" y="3815638"/>
              <a:ext cx="98201" cy="319466"/>
            </a:xfrm>
            <a:custGeom>
              <a:avLst/>
              <a:gdLst>
                <a:gd name="connsiteX0" fmla="*/ 0 w 98201"/>
                <a:gd name="connsiteY0" fmla="*/ 310863 h 319466"/>
                <a:gd name="connsiteX1" fmla="*/ 0 w 98201"/>
                <a:gd name="connsiteY1" fmla="*/ 8604 h 319466"/>
                <a:gd name="connsiteX2" fmla="*/ 8668 w 98201"/>
                <a:gd name="connsiteY2" fmla="*/ 0 h 319466"/>
                <a:gd name="connsiteX3" fmla="*/ 89534 w 98201"/>
                <a:gd name="connsiteY3" fmla="*/ 0 h 319466"/>
                <a:gd name="connsiteX4" fmla="*/ 98202 w 98201"/>
                <a:gd name="connsiteY4" fmla="*/ 8604 h 319466"/>
                <a:gd name="connsiteX5" fmla="*/ 98202 w 98201"/>
                <a:gd name="connsiteY5" fmla="*/ 310863 h 319466"/>
                <a:gd name="connsiteX6" fmla="*/ 89534 w 98201"/>
                <a:gd name="connsiteY6" fmla="*/ 319466 h 319466"/>
                <a:gd name="connsiteX7" fmla="*/ 8668 w 98201"/>
                <a:gd name="connsiteY7" fmla="*/ 319466 h 319466"/>
                <a:gd name="connsiteX8" fmla="*/ 0 w 98201"/>
                <a:gd name="connsiteY8" fmla="*/ 310863 h 3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201" h="319466">
                  <a:moveTo>
                    <a:pt x="0" y="310863"/>
                  </a:moveTo>
                  <a:lnTo>
                    <a:pt x="0" y="8604"/>
                  </a:lnTo>
                  <a:cubicBezTo>
                    <a:pt x="0" y="3876"/>
                    <a:pt x="3905" y="0"/>
                    <a:pt x="8668" y="0"/>
                  </a:cubicBezTo>
                  <a:lnTo>
                    <a:pt x="89534" y="0"/>
                  </a:lnTo>
                  <a:cubicBezTo>
                    <a:pt x="94297" y="0"/>
                    <a:pt x="98202" y="3876"/>
                    <a:pt x="98202" y="8604"/>
                  </a:cubicBezTo>
                  <a:lnTo>
                    <a:pt x="98202" y="310863"/>
                  </a:lnTo>
                  <a:cubicBezTo>
                    <a:pt x="98202" y="315590"/>
                    <a:pt x="94297" y="319466"/>
                    <a:pt x="89534" y="319466"/>
                  </a:cubicBezTo>
                  <a:lnTo>
                    <a:pt x="8668" y="319466"/>
                  </a:lnTo>
                  <a:cubicBezTo>
                    <a:pt x="3905" y="319372"/>
                    <a:pt x="0" y="315590"/>
                    <a:pt x="0" y="310863"/>
                  </a:cubicBezTo>
                  <a:close/>
                </a:path>
              </a:pathLst>
            </a:custGeom>
            <a:solidFill>
              <a:srgbClr val="000000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orme libre 43">
              <a:extLst>
                <a:ext uri="{FF2B5EF4-FFF2-40B4-BE49-F238E27FC236}">
                  <a16:creationId xmlns:a16="http://schemas.microsoft.com/office/drawing/2014/main" id="{B828CA2D-5261-57AE-0023-D5E2067EBB30}"/>
                </a:ext>
              </a:extLst>
            </p:cNvPr>
            <p:cNvSpPr/>
            <p:nvPr/>
          </p:nvSpPr>
          <p:spPr>
            <a:xfrm>
              <a:off x="4904729" y="3807886"/>
              <a:ext cx="364327" cy="335160"/>
            </a:xfrm>
            <a:custGeom>
              <a:avLst/>
              <a:gdLst>
                <a:gd name="connsiteX0" fmla="*/ 121157 w 364327"/>
                <a:gd name="connsiteY0" fmla="*/ 205256 h 335160"/>
                <a:gd name="connsiteX1" fmla="*/ 111060 w 364327"/>
                <a:gd name="connsiteY1" fmla="*/ 217736 h 335160"/>
                <a:gd name="connsiteX2" fmla="*/ 213549 w 364327"/>
                <a:gd name="connsiteY2" fmla="*/ 262078 h 335160"/>
                <a:gd name="connsiteX3" fmla="*/ 338515 w 364327"/>
                <a:gd name="connsiteY3" fmla="*/ 240616 h 335160"/>
                <a:gd name="connsiteX4" fmla="*/ 350612 w 364327"/>
                <a:gd name="connsiteY4" fmla="*/ 248652 h 335160"/>
                <a:gd name="connsiteX5" fmla="*/ 350612 w 364327"/>
                <a:gd name="connsiteY5" fmla="*/ 304812 h 335160"/>
                <a:gd name="connsiteX6" fmla="*/ 345088 w 364327"/>
                <a:gd name="connsiteY6" fmla="*/ 313037 h 335160"/>
                <a:gd name="connsiteX7" fmla="*/ 203452 w 364327"/>
                <a:gd name="connsiteY7" fmla="*/ 335161 h 335160"/>
                <a:gd name="connsiteX8" fmla="*/ 0 w 364327"/>
                <a:gd name="connsiteY8" fmla="*/ 166871 h 335160"/>
                <a:gd name="connsiteX9" fmla="*/ 195546 w 364327"/>
                <a:gd name="connsiteY9" fmla="*/ 0 h 335160"/>
                <a:gd name="connsiteX10" fmla="*/ 364328 w 364327"/>
                <a:gd name="connsiteY10" fmla="*/ 113170 h 335160"/>
                <a:gd name="connsiteX11" fmla="*/ 189736 w 364327"/>
                <a:gd name="connsiteY11" fmla="*/ 214143 h 335160"/>
                <a:gd name="connsiteX12" fmla="*/ 121157 w 364327"/>
                <a:gd name="connsiteY12" fmla="*/ 205256 h 335160"/>
                <a:gd name="connsiteX13" fmla="*/ 106679 w 364327"/>
                <a:gd name="connsiteY13" fmla="*/ 125839 h 335160"/>
                <a:gd name="connsiteX14" fmla="*/ 112203 w 364327"/>
                <a:gd name="connsiteY14" fmla="*/ 135671 h 335160"/>
                <a:gd name="connsiteX15" fmla="*/ 183926 w 364327"/>
                <a:gd name="connsiteY15" fmla="*/ 145977 h 335160"/>
                <a:gd name="connsiteX16" fmla="*/ 268317 w 364327"/>
                <a:gd name="connsiteY16" fmla="*/ 105890 h 335160"/>
                <a:gd name="connsiteX17" fmla="*/ 196118 w 364327"/>
                <a:gd name="connsiteY17" fmla="*/ 65803 h 335160"/>
                <a:gd name="connsiteX18" fmla="*/ 106679 w 364327"/>
                <a:gd name="connsiteY18" fmla="*/ 125839 h 33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4327" h="335160">
                  <a:moveTo>
                    <a:pt x="121157" y="205256"/>
                  </a:moveTo>
                  <a:cubicBezTo>
                    <a:pt x="113727" y="203365"/>
                    <a:pt x="107536" y="210929"/>
                    <a:pt x="111060" y="217736"/>
                  </a:cubicBezTo>
                  <a:cubicBezTo>
                    <a:pt x="126015" y="247140"/>
                    <a:pt x="164590" y="262078"/>
                    <a:pt x="213549" y="262078"/>
                  </a:cubicBezTo>
                  <a:cubicBezTo>
                    <a:pt x="258220" y="262078"/>
                    <a:pt x="302225" y="254609"/>
                    <a:pt x="338515" y="240616"/>
                  </a:cubicBezTo>
                  <a:cubicBezTo>
                    <a:pt x="344325" y="238347"/>
                    <a:pt x="350612" y="242412"/>
                    <a:pt x="350612" y="248652"/>
                  </a:cubicBezTo>
                  <a:lnTo>
                    <a:pt x="350612" y="304812"/>
                  </a:lnTo>
                  <a:cubicBezTo>
                    <a:pt x="350612" y="308404"/>
                    <a:pt x="348516" y="311713"/>
                    <a:pt x="345088" y="313037"/>
                  </a:cubicBezTo>
                  <a:cubicBezTo>
                    <a:pt x="308321" y="327408"/>
                    <a:pt x="261078" y="335161"/>
                    <a:pt x="203452" y="335161"/>
                  </a:cubicBezTo>
                  <a:cubicBezTo>
                    <a:pt x="95916" y="335161"/>
                    <a:pt x="0" y="280703"/>
                    <a:pt x="0" y="166871"/>
                  </a:cubicBezTo>
                  <a:cubicBezTo>
                    <a:pt x="0" y="74501"/>
                    <a:pt x="77914" y="0"/>
                    <a:pt x="195546" y="0"/>
                  </a:cubicBezTo>
                  <a:cubicBezTo>
                    <a:pt x="296510" y="0"/>
                    <a:pt x="364328" y="40843"/>
                    <a:pt x="364328" y="113170"/>
                  </a:cubicBezTo>
                  <a:cubicBezTo>
                    <a:pt x="364328" y="171220"/>
                    <a:pt x="307369" y="214143"/>
                    <a:pt x="189736" y="214143"/>
                  </a:cubicBezTo>
                  <a:cubicBezTo>
                    <a:pt x="166591" y="214049"/>
                    <a:pt x="141635" y="210551"/>
                    <a:pt x="121157" y="205256"/>
                  </a:cubicBezTo>
                  <a:close/>
                  <a:moveTo>
                    <a:pt x="106679" y="125839"/>
                  </a:moveTo>
                  <a:cubicBezTo>
                    <a:pt x="105631" y="129999"/>
                    <a:pt x="108108" y="134348"/>
                    <a:pt x="112203" y="135671"/>
                  </a:cubicBezTo>
                  <a:cubicBezTo>
                    <a:pt x="132301" y="142479"/>
                    <a:pt x="160114" y="145977"/>
                    <a:pt x="183926" y="145977"/>
                  </a:cubicBezTo>
                  <a:cubicBezTo>
                    <a:pt x="245266" y="145977"/>
                    <a:pt x="268317" y="130188"/>
                    <a:pt x="268317" y="105890"/>
                  </a:cubicBezTo>
                  <a:cubicBezTo>
                    <a:pt x="268317" y="83672"/>
                    <a:pt x="244504" y="65803"/>
                    <a:pt x="196118" y="65803"/>
                  </a:cubicBezTo>
                  <a:cubicBezTo>
                    <a:pt x="150398" y="65803"/>
                    <a:pt x="115251" y="92086"/>
                    <a:pt x="106679" y="125839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orme libre 44">
              <a:extLst>
                <a:ext uri="{FF2B5EF4-FFF2-40B4-BE49-F238E27FC236}">
                  <a16:creationId xmlns:a16="http://schemas.microsoft.com/office/drawing/2014/main" id="{68DCA0EE-7F88-B6BD-4542-BC5370774DD9}"/>
                </a:ext>
              </a:extLst>
            </p:cNvPr>
            <p:cNvSpPr/>
            <p:nvPr/>
          </p:nvSpPr>
          <p:spPr>
            <a:xfrm>
              <a:off x="4528114" y="3807886"/>
              <a:ext cx="354802" cy="327124"/>
            </a:xfrm>
            <a:custGeom>
              <a:avLst/>
              <a:gdLst>
                <a:gd name="connsiteX0" fmla="*/ 354803 w 354802"/>
                <a:gd name="connsiteY0" fmla="*/ 139548 h 327124"/>
                <a:gd name="connsiteX1" fmla="*/ 354803 w 354802"/>
                <a:gd name="connsiteY1" fmla="*/ 318426 h 327124"/>
                <a:gd name="connsiteX2" fmla="*/ 346040 w 354802"/>
                <a:gd name="connsiteY2" fmla="*/ 327124 h 327124"/>
                <a:gd name="connsiteX3" fmla="*/ 264793 w 354802"/>
                <a:gd name="connsiteY3" fmla="*/ 327124 h 327124"/>
                <a:gd name="connsiteX4" fmla="*/ 256030 w 354802"/>
                <a:gd name="connsiteY4" fmla="*/ 318426 h 327124"/>
                <a:gd name="connsiteX5" fmla="*/ 256030 w 354802"/>
                <a:gd name="connsiteY5" fmla="*/ 155337 h 327124"/>
                <a:gd name="connsiteX6" fmla="*/ 178878 w 354802"/>
                <a:gd name="connsiteY6" fmla="*/ 83010 h 327124"/>
                <a:gd name="connsiteX7" fmla="*/ 98773 w 354802"/>
                <a:gd name="connsiteY7" fmla="*/ 158173 h 327124"/>
                <a:gd name="connsiteX8" fmla="*/ 98773 w 354802"/>
                <a:gd name="connsiteY8" fmla="*/ 318426 h 327124"/>
                <a:gd name="connsiteX9" fmla="*/ 90010 w 354802"/>
                <a:gd name="connsiteY9" fmla="*/ 327124 h 327124"/>
                <a:gd name="connsiteX10" fmla="*/ 8763 w 354802"/>
                <a:gd name="connsiteY10" fmla="*/ 327124 h 327124"/>
                <a:gd name="connsiteX11" fmla="*/ 0 w 354802"/>
                <a:gd name="connsiteY11" fmla="*/ 318426 h 327124"/>
                <a:gd name="connsiteX12" fmla="*/ 0 w 354802"/>
                <a:gd name="connsiteY12" fmla="*/ 16545 h 327124"/>
                <a:gd name="connsiteX13" fmla="*/ 8763 w 354802"/>
                <a:gd name="connsiteY13" fmla="*/ 7847 h 327124"/>
                <a:gd name="connsiteX14" fmla="*/ 74866 w 354802"/>
                <a:gd name="connsiteY14" fmla="*/ 7847 h 327124"/>
                <a:gd name="connsiteX15" fmla="*/ 83629 w 354802"/>
                <a:gd name="connsiteY15" fmla="*/ 16545 h 327124"/>
                <a:gd name="connsiteX16" fmla="*/ 83629 w 354802"/>
                <a:gd name="connsiteY16" fmla="*/ 45098 h 327124"/>
                <a:gd name="connsiteX17" fmla="*/ 197642 w 354802"/>
                <a:gd name="connsiteY17" fmla="*/ 0 h 327124"/>
                <a:gd name="connsiteX18" fmla="*/ 354803 w 354802"/>
                <a:gd name="connsiteY18" fmla="*/ 139548 h 3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802" h="327124">
                  <a:moveTo>
                    <a:pt x="354803" y="139548"/>
                  </a:moveTo>
                  <a:lnTo>
                    <a:pt x="354803" y="318426"/>
                  </a:lnTo>
                  <a:cubicBezTo>
                    <a:pt x="354803" y="323248"/>
                    <a:pt x="350898" y="327124"/>
                    <a:pt x="346040" y="327124"/>
                  </a:cubicBezTo>
                  <a:lnTo>
                    <a:pt x="264793" y="327124"/>
                  </a:lnTo>
                  <a:cubicBezTo>
                    <a:pt x="259935" y="327124"/>
                    <a:pt x="256030" y="323248"/>
                    <a:pt x="256030" y="318426"/>
                  </a:cubicBezTo>
                  <a:lnTo>
                    <a:pt x="256030" y="155337"/>
                  </a:lnTo>
                  <a:cubicBezTo>
                    <a:pt x="256030" y="108065"/>
                    <a:pt x="227931" y="83010"/>
                    <a:pt x="178878" y="83010"/>
                  </a:cubicBezTo>
                  <a:cubicBezTo>
                    <a:pt x="132682" y="83010"/>
                    <a:pt x="98773" y="110239"/>
                    <a:pt x="98773" y="158173"/>
                  </a:cubicBezTo>
                  <a:lnTo>
                    <a:pt x="98773" y="318426"/>
                  </a:lnTo>
                  <a:cubicBezTo>
                    <a:pt x="98773" y="323248"/>
                    <a:pt x="94868" y="327124"/>
                    <a:pt x="90010" y="327124"/>
                  </a:cubicBezTo>
                  <a:lnTo>
                    <a:pt x="8763" y="327124"/>
                  </a:lnTo>
                  <a:cubicBezTo>
                    <a:pt x="3905" y="327124"/>
                    <a:pt x="0" y="323248"/>
                    <a:pt x="0" y="318426"/>
                  </a:cubicBezTo>
                  <a:lnTo>
                    <a:pt x="0" y="16545"/>
                  </a:lnTo>
                  <a:cubicBezTo>
                    <a:pt x="0" y="11724"/>
                    <a:pt x="3905" y="7847"/>
                    <a:pt x="8763" y="7847"/>
                  </a:cubicBezTo>
                  <a:lnTo>
                    <a:pt x="74866" y="7847"/>
                  </a:lnTo>
                  <a:cubicBezTo>
                    <a:pt x="79724" y="7847"/>
                    <a:pt x="83629" y="11724"/>
                    <a:pt x="83629" y="16545"/>
                  </a:cubicBezTo>
                  <a:lnTo>
                    <a:pt x="83629" y="45098"/>
                  </a:lnTo>
                  <a:cubicBezTo>
                    <a:pt x="106012" y="18625"/>
                    <a:pt x="144969" y="0"/>
                    <a:pt x="197642" y="0"/>
                  </a:cubicBezTo>
                  <a:cubicBezTo>
                    <a:pt x="289176" y="-94"/>
                    <a:pt x="354803" y="41505"/>
                    <a:pt x="354803" y="139548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orme libre 45">
              <a:extLst>
                <a:ext uri="{FF2B5EF4-FFF2-40B4-BE49-F238E27FC236}">
                  <a16:creationId xmlns:a16="http://schemas.microsoft.com/office/drawing/2014/main" id="{8918957C-C60C-1330-61B8-A8BD2352D9B5}"/>
                </a:ext>
              </a:extLst>
            </p:cNvPr>
            <p:cNvSpPr/>
            <p:nvPr/>
          </p:nvSpPr>
          <p:spPr>
            <a:xfrm>
              <a:off x="4387907" y="3815638"/>
              <a:ext cx="98201" cy="319466"/>
            </a:xfrm>
            <a:custGeom>
              <a:avLst/>
              <a:gdLst>
                <a:gd name="connsiteX0" fmla="*/ 0 w 98201"/>
                <a:gd name="connsiteY0" fmla="*/ 310863 h 319466"/>
                <a:gd name="connsiteX1" fmla="*/ 0 w 98201"/>
                <a:gd name="connsiteY1" fmla="*/ 8604 h 319466"/>
                <a:gd name="connsiteX2" fmla="*/ 8668 w 98201"/>
                <a:gd name="connsiteY2" fmla="*/ 0 h 319466"/>
                <a:gd name="connsiteX3" fmla="*/ 89534 w 98201"/>
                <a:gd name="connsiteY3" fmla="*/ 0 h 319466"/>
                <a:gd name="connsiteX4" fmla="*/ 98202 w 98201"/>
                <a:gd name="connsiteY4" fmla="*/ 8604 h 319466"/>
                <a:gd name="connsiteX5" fmla="*/ 98202 w 98201"/>
                <a:gd name="connsiteY5" fmla="*/ 310863 h 319466"/>
                <a:gd name="connsiteX6" fmla="*/ 89534 w 98201"/>
                <a:gd name="connsiteY6" fmla="*/ 319466 h 319466"/>
                <a:gd name="connsiteX7" fmla="*/ 8668 w 98201"/>
                <a:gd name="connsiteY7" fmla="*/ 319466 h 319466"/>
                <a:gd name="connsiteX8" fmla="*/ 0 w 98201"/>
                <a:gd name="connsiteY8" fmla="*/ 310863 h 3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201" h="319466">
                  <a:moveTo>
                    <a:pt x="0" y="310863"/>
                  </a:moveTo>
                  <a:lnTo>
                    <a:pt x="0" y="8604"/>
                  </a:lnTo>
                  <a:cubicBezTo>
                    <a:pt x="0" y="3876"/>
                    <a:pt x="3905" y="0"/>
                    <a:pt x="8668" y="0"/>
                  </a:cubicBezTo>
                  <a:lnTo>
                    <a:pt x="89534" y="0"/>
                  </a:lnTo>
                  <a:cubicBezTo>
                    <a:pt x="94297" y="0"/>
                    <a:pt x="98202" y="3876"/>
                    <a:pt x="98202" y="8604"/>
                  </a:cubicBezTo>
                  <a:lnTo>
                    <a:pt x="98202" y="310863"/>
                  </a:lnTo>
                  <a:cubicBezTo>
                    <a:pt x="98202" y="315590"/>
                    <a:pt x="94297" y="319466"/>
                    <a:pt x="89534" y="319466"/>
                  </a:cubicBezTo>
                  <a:lnTo>
                    <a:pt x="8668" y="319466"/>
                  </a:lnTo>
                  <a:cubicBezTo>
                    <a:pt x="3905" y="319466"/>
                    <a:pt x="0" y="315590"/>
                    <a:pt x="0" y="310863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orme libre 46">
              <a:extLst>
                <a:ext uri="{FF2B5EF4-FFF2-40B4-BE49-F238E27FC236}">
                  <a16:creationId xmlns:a16="http://schemas.microsoft.com/office/drawing/2014/main" id="{2BAB8ACF-47C4-07DC-ED03-82F851FC9483}"/>
                </a:ext>
              </a:extLst>
            </p:cNvPr>
            <p:cNvSpPr/>
            <p:nvPr/>
          </p:nvSpPr>
          <p:spPr>
            <a:xfrm>
              <a:off x="3783100" y="3815638"/>
              <a:ext cx="584631" cy="319371"/>
            </a:xfrm>
            <a:custGeom>
              <a:avLst/>
              <a:gdLst>
                <a:gd name="connsiteX0" fmla="*/ 481174 w 584631"/>
                <a:gd name="connsiteY0" fmla="*/ 5862 h 319371"/>
                <a:gd name="connsiteX1" fmla="*/ 415547 w 584631"/>
                <a:gd name="connsiteY1" fmla="*/ 197031 h 319371"/>
                <a:gd name="connsiteX2" fmla="*/ 399259 w 584631"/>
                <a:gd name="connsiteY2" fmla="*/ 197031 h 319371"/>
                <a:gd name="connsiteX3" fmla="*/ 332585 w 584631"/>
                <a:gd name="connsiteY3" fmla="*/ 5767 h 319371"/>
                <a:gd name="connsiteX4" fmla="*/ 324394 w 584631"/>
                <a:gd name="connsiteY4" fmla="*/ 0 h 319371"/>
                <a:gd name="connsiteX5" fmla="*/ 260291 w 584631"/>
                <a:gd name="connsiteY5" fmla="*/ 0 h 319371"/>
                <a:gd name="connsiteX6" fmla="*/ 252195 w 584631"/>
                <a:gd name="connsiteY6" fmla="*/ 5673 h 319371"/>
                <a:gd name="connsiteX7" fmla="*/ 184092 w 584631"/>
                <a:gd name="connsiteY7" fmla="*/ 197220 h 319371"/>
                <a:gd name="connsiteX8" fmla="*/ 167804 w 584631"/>
                <a:gd name="connsiteY8" fmla="*/ 197125 h 319371"/>
                <a:gd name="connsiteX9" fmla="*/ 102749 w 584631"/>
                <a:gd name="connsiteY9" fmla="*/ 5862 h 319371"/>
                <a:gd name="connsiteX10" fmla="*/ 94558 w 584631"/>
                <a:gd name="connsiteY10" fmla="*/ 0 h 319371"/>
                <a:gd name="connsiteX11" fmla="*/ 8643 w 584631"/>
                <a:gd name="connsiteY11" fmla="*/ 0 h 319371"/>
                <a:gd name="connsiteX12" fmla="*/ 547 w 584631"/>
                <a:gd name="connsiteY12" fmla="*/ 11629 h 319371"/>
                <a:gd name="connsiteX13" fmla="*/ 117322 w 584631"/>
                <a:gd name="connsiteY13" fmla="*/ 313888 h 319371"/>
                <a:gd name="connsiteX14" fmla="*/ 125418 w 584631"/>
                <a:gd name="connsiteY14" fmla="*/ 319372 h 319371"/>
                <a:gd name="connsiteX15" fmla="*/ 221239 w 584631"/>
                <a:gd name="connsiteY15" fmla="*/ 319372 h 319371"/>
                <a:gd name="connsiteX16" fmla="*/ 229145 w 584631"/>
                <a:gd name="connsiteY16" fmla="*/ 314172 h 319371"/>
                <a:gd name="connsiteX17" fmla="*/ 284199 w 584631"/>
                <a:gd name="connsiteY17" fmla="*/ 186347 h 319371"/>
                <a:gd name="connsiteX18" fmla="*/ 300010 w 584631"/>
                <a:gd name="connsiteY18" fmla="*/ 186347 h 319371"/>
                <a:gd name="connsiteX19" fmla="*/ 356016 w 584631"/>
                <a:gd name="connsiteY19" fmla="*/ 314266 h 319371"/>
                <a:gd name="connsiteX20" fmla="*/ 363922 w 584631"/>
                <a:gd name="connsiteY20" fmla="*/ 319372 h 319371"/>
                <a:gd name="connsiteX21" fmla="*/ 459838 w 584631"/>
                <a:gd name="connsiteY21" fmla="*/ 319372 h 319371"/>
                <a:gd name="connsiteX22" fmla="*/ 467934 w 584631"/>
                <a:gd name="connsiteY22" fmla="*/ 313888 h 319371"/>
                <a:gd name="connsiteX23" fmla="*/ 584043 w 584631"/>
                <a:gd name="connsiteY23" fmla="*/ 11629 h 319371"/>
                <a:gd name="connsiteX24" fmla="*/ 575947 w 584631"/>
                <a:gd name="connsiteY24" fmla="*/ 0 h 319371"/>
                <a:gd name="connsiteX25" fmla="*/ 489270 w 584631"/>
                <a:gd name="connsiteY25" fmla="*/ 0 h 319371"/>
                <a:gd name="connsiteX26" fmla="*/ 481174 w 584631"/>
                <a:gd name="connsiteY26" fmla="*/ 5862 h 31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4631" h="319371">
                  <a:moveTo>
                    <a:pt x="481174" y="5862"/>
                  </a:moveTo>
                  <a:lnTo>
                    <a:pt x="415547" y="197031"/>
                  </a:lnTo>
                  <a:cubicBezTo>
                    <a:pt x="412880" y="204784"/>
                    <a:pt x="401926" y="204784"/>
                    <a:pt x="399259" y="197031"/>
                  </a:cubicBezTo>
                  <a:lnTo>
                    <a:pt x="332585" y="5767"/>
                  </a:lnTo>
                  <a:cubicBezTo>
                    <a:pt x="331347" y="2364"/>
                    <a:pt x="328108" y="0"/>
                    <a:pt x="324394" y="0"/>
                  </a:cubicBezTo>
                  <a:lnTo>
                    <a:pt x="260291" y="0"/>
                  </a:lnTo>
                  <a:cubicBezTo>
                    <a:pt x="256672" y="0"/>
                    <a:pt x="253338" y="2269"/>
                    <a:pt x="252195" y="5673"/>
                  </a:cubicBezTo>
                  <a:lnTo>
                    <a:pt x="184092" y="197220"/>
                  </a:lnTo>
                  <a:cubicBezTo>
                    <a:pt x="181330" y="204878"/>
                    <a:pt x="170376" y="204784"/>
                    <a:pt x="167804" y="197125"/>
                  </a:cubicBezTo>
                  <a:lnTo>
                    <a:pt x="102749" y="5862"/>
                  </a:lnTo>
                  <a:cubicBezTo>
                    <a:pt x="101606" y="2364"/>
                    <a:pt x="98272" y="0"/>
                    <a:pt x="94558" y="0"/>
                  </a:cubicBezTo>
                  <a:lnTo>
                    <a:pt x="8643" y="0"/>
                  </a:lnTo>
                  <a:cubicBezTo>
                    <a:pt x="2642" y="0"/>
                    <a:pt x="-1549" y="6051"/>
                    <a:pt x="547" y="11629"/>
                  </a:cubicBezTo>
                  <a:lnTo>
                    <a:pt x="117322" y="313888"/>
                  </a:lnTo>
                  <a:cubicBezTo>
                    <a:pt x="118560" y="317197"/>
                    <a:pt x="121799" y="319372"/>
                    <a:pt x="125418" y="319372"/>
                  </a:cubicBezTo>
                  <a:lnTo>
                    <a:pt x="221239" y="319372"/>
                  </a:lnTo>
                  <a:cubicBezTo>
                    <a:pt x="224668" y="319372"/>
                    <a:pt x="227811" y="317292"/>
                    <a:pt x="229145" y="314172"/>
                  </a:cubicBezTo>
                  <a:lnTo>
                    <a:pt x="284199" y="186347"/>
                  </a:lnTo>
                  <a:cubicBezTo>
                    <a:pt x="287151" y="179446"/>
                    <a:pt x="297057" y="179446"/>
                    <a:pt x="300010" y="186347"/>
                  </a:cubicBezTo>
                  <a:lnTo>
                    <a:pt x="356016" y="314266"/>
                  </a:lnTo>
                  <a:cubicBezTo>
                    <a:pt x="357350" y="317386"/>
                    <a:pt x="360493" y="319372"/>
                    <a:pt x="363922" y="319372"/>
                  </a:cubicBezTo>
                  <a:lnTo>
                    <a:pt x="459838" y="319372"/>
                  </a:lnTo>
                  <a:cubicBezTo>
                    <a:pt x="463457" y="319372"/>
                    <a:pt x="466601" y="317197"/>
                    <a:pt x="467934" y="313888"/>
                  </a:cubicBezTo>
                  <a:lnTo>
                    <a:pt x="584043" y="11629"/>
                  </a:lnTo>
                  <a:cubicBezTo>
                    <a:pt x="586234" y="6051"/>
                    <a:pt x="582043" y="0"/>
                    <a:pt x="575947" y="0"/>
                  </a:cubicBezTo>
                  <a:lnTo>
                    <a:pt x="489270" y="0"/>
                  </a:lnTo>
                  <a:cubicBezTo>
                    <a:pt x="485650" y="95"/>
                    <a:pt x="482317" y="2364"/>
                    <a:pt x="481174" y="5862"/>
                  </a:cubicBezTo>
                  <a:close/>
                </a:path>
              </a:pathLst>
            </a:custGeom>
            <a:solidFill>
              <a:srgbClr val="AC0027"/>
            </a:solidFill>
            <a:ln w="88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50" name="Picture 2" descr="Accueil - Gérard Bertrand - Narbonne">
            <a:extLst>
              <a:ext uri="{FF2B5EF4-FFF2-40B4-BE49-F238E27FC236}">
                <a16:creationId xmlns:a16="http://schemas.microsoft.com/office/drawing/2014/main" id="{13297042-6B44-2E71-1BB2-2D72A54F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186" y="5515291"/>
            <a:ext cx="1548289" cy="6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7BEC7C9C-7591-9803-A47E-DBD903259788}"/>
              </a:ext>
            </a:extLst>
          </p:cNvPr>
          <p:cNvSpPr/>
          <p:nvPr/>
        </p:nvSpPr>
        <p:spPr>
          <a:xfrm>
            <a:off x="2564346" y="5423281"/>
            <a:ext cx="8072001" cy="859095"/>
          </a:xfrm>
          <a:prstGeom prst="roundRect">
            <a:avLst/>
          </a:prstGeom>
          <a:noFill/>
          <a:ln w="508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8D8A494F-8DF7-F73D-9564-A621C52159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46" y="4185967"/>
            <a:ext cx="1343660" cy="77003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02B211C-5516-23E4-56FB-B2B4E658AD7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905" y="4124434"/>
            <a:ext cx="1172734" cy="893884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9AD808FA-FE40-C518-8C67-BABA2762982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443" y="1532729"/>
            <a:ext cx="784931" cy="101750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6D48908B-D2F0-15AE-5D5E-F98236EE580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512" y="1614828"/>
            <a:ext cx="1251280" cy="743466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56298A14-F929-0CBD-E0E9-BC451A86D9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7150" y="2952922"/>
            <a:ext cx="1500096" cy="7148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FD84E3-9513-D2ED-5680-A4E27B26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691" y="662264"/>
            <a:ext cx="9946216" cy="1014015"/>
          </a:xfrm>
        </p:spPr>
        <p:txBody>
          <a:bodyPr/>
          <a:lstStyle/>
          <a:p>
            <a:r>
              <a:rPr lang="fr-FR">
                <a:latin typeface="Montserrat"/>
                <a:cs typeface="KoHo" panose="00000500000000000000" pitchFamily="2" charset="-34"/>
              </a:rPr>
              <a:t>NOS</a:t>
            </a:r>
            <a:r>
              <a:rPr lang="fr-FR">
                <a:solidFill>
                  <a:schemeClr val="bg1"/>
                </a:solidFill>
                <a:latin typeface="Montserrat"/>
                <a:cs typeface="KoHo" panose="00000500000000000000" pitchFamily="2" charset="-34"/>
              </a:rPr>
              <a:t> CLIENTS</a:t>
            </a:r>
            <a:endParaRPr lang="fr-FR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18" name="Image 17" descr="Une image contenant logo&#10;&#10;Description générée automatiquement">
            <a:extLst>
              <a:ext uri="{FF2B5EF4-FFF2-40B4-BE49-F238E27FC236}">
                <a16:creationId xmlns:a16="http://schemas.microsoft.com/office/drawing/2014/main" id="{9504EEEB-72DD-8924-F62A-95A3F843B2F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718" t="20209" r="12280" b="23189"/>
          <a:stretch/>
        </p:blipFill>
        <p:spPr>
          <a:xfrm>
            <a:off x="4877178" y="3090467"/>
            <a:ext cx="1949944" cy="511390"/>
          </a:xfrm>
          <a:prstGeom prst="rect">
            <a:avLst/>
          </a:prstGeom>
        </p:spPr>
      </p:pic>
      <p:pic>
        <p:nvPicPr>
          <p:cNvPr id="17" name="Picture 18" descr="Découvrez notre sélection de vins">
            <a:extLst>
              <a:ext uri="{FF2B5EF4-FFF2-40B4-BE49-F238E27FC236}">
                <a16:creationId xmlns:a16="http://schemas.microsoft.com/office/drawing/2014/main" id="{BDFAB0F7-7869-A29C-7C0E-2E3D5934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86" y="5462258"/>
            <a:ext cx="1542752" cy="7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EF59442-3587-E533-0151-A12F004156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77510" y="3097212"/>
            <a:ext cx="2274643" cy="409436"/>
          </a:xfrm>
          <a:prstGeom prst="rect">
            <a:avLst/>
          </a:prstGeom>
        </p:spPr>
      </p:pic>
      <p:pic>
        <p:nvPicPr>
          <p:cNvPr id="25" name="Image 2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B31410F-3F6F-4A34-61B3-FBC22BB52D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2648" y="5511628"/>
            <a:ext cx="1790009" cy="749306"/>
          </a:xfrm>
          <a:prstGeom prst="rect">
            <a:avLst/>
          </a:prstGeom>
        </p:spPr>
      </p:pic>
      <p:pic>
        <p:nvPicPr>
          <p:cNvPr id="27" name="Image 26" descr="Une image contenant logo, Graphique, feuille, conception&#10;&#10;Description générée automatiquement">
            <a:extLst>
              <a:ext uri="{FF2B5EF4-FFF2-40B4-BE49-F238E27FC236}">
                <a16:creationId xmlns:a16="http://schemas.microsoft.com/office/drawing/2014/main" id="{277273E4-18F5-028B-F5B5-00E2A08A2D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3643" y="1294249"/>
            <a:ext cx="1042163" cy="1318336"/>
          </a:xfrm>
          <a:prstGeom prst="rect">
            <a:avLst/>
          </a:prstGeom>
        </p:spPr>
      </p:pic>
      <p:pic>
        <p:nvPicPr>
          <p:cNvPr id="30" name="Image 29" descr="Une image contenant logo, Graphique, Police, conception&#10;&#10;Description générée automatiquement">
            <a:extLst>
              <a:ext uri="{FF2B5EF4-FFF2-40B4-BE49-F238E27FC236}">
                <a16:creationId xmlns:a16="http://schemas.microsoft.com/office/drawing/2014/main" id="{2DC10C19-E280-4CDB-8392-B430BFDA0CC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6843" b="16574"/>
          <a:stretch/>
        </p:blipFill>
        <p:spPr>
          <a:xfrm>
            <a:off x="3046514" y="1503974"/>
            <a:ext cx="1406394" cy="936420"/>
          </a:xfrm>
          <a:prstGeom prst="rect">
            <a:avLst/>
          </a:prstGeom>
        </p:spPr>
      </p:pic>
      <p:pic>
        <p:nvPicPr>
          <p:cNvPr id="31" name="Picture 33">
            <a:extLst>
              <a:ext uri="{FF2B5EF4-FFF2-40B4-BE49-F238E27FC236}">
                <a16:creationId xmlns:a16="http://schemas.microsoft.com/office/drawing/2014/main" id="{C5BF0EA2-0647-77AB-DCE6-A053B7E8823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642" y="4101593"/>
            <a:ext cx="1474964" cy="92097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C43DA25-5FB3-29E4-175D-89364797BB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52" y="4258382"/>
            <a:ext cx="1014715" cy="740749"/>
          </a:xfrm>
          <a:prstGeom prst="rect">
            <a:avLst/>
          </a:prstGeom>
        </p:spPr>
      </p:pic>
      <p:pic>
        <p:nvPicPr>
          <p:cNvPr id="40" name="Picture 21">
            <a:extLst>
              <a:ext uri="{FF2B5EF4-FFF2-40B4-BE49-F238E27FC236}">
                <a16:creationId xmlns:a16="http://schemas.microsoft.com/office/drawing/2014/main" id="{69941259-95AB-83EE-E0B4-3533DD48855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084" y="4124899"/>
            <a:ext cx="1428308" cy="892693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8A0D39CB-B11B-C849-4C52-09102DCD54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317173" y="4053011"/>
            <a:ext cx="1422080" cy="102160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B0A6B36-39A3-D25D-8391-711491867FF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40" y="2117928"/>
            <a:ext cx="2486328" cy="54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46" descr="Une image contenant logo, Graphique, Police, graphisme&#10;&#10;Description générée automatiquement">
            <a:extLst>
              <a:ext uri="{FF2B5EF4-FFF2-40B4-BE49-F238E27FC236}">
                <a16:creationId xmlns:a16="http://schemas.microsoft.com/office/drawing/2014/main" id="{7B90AE41-21F5-4022-1714-04381045057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15184" y="1248455"/>
            <a:ext cx="1100960" cy="1258240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487EC1AC-F8D1-5C0C-A3F3-765BF3280E8F}"/>
              </a:ext>
            </a:extLst>
          </p:cNvPr>
          <p:cNvSpPr txBox="1"/>
          <p:nvPr/>
        </p:nvSpPr>
        <p:spPr>
          <a:xfrm>
            <a:off x="9422874" y="1118016"/>
            <a:ext cx="24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 PME/TPE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00F76C-F152-CD07-DD0E-215297CEA84E}"/>
              </a:ext>
            </a:extLst>
          </p:cNvPr>
          <p:cNvSpPr/>
          <p:nvPr/>
        </p:nvSpPr>
        <p:spPr>
          <a:xfrm>
            <a:off x="9344258" y="1083007"/>
            <a:ext cx="2618522" cy="1772927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que 14" descr="Bière avec un remplissage uni">
            <a:extLst>
              <a:ext uri="{FF2B5EF4-FFF2-40B4-BE49-F238E27FC236}">
                <a16:creationId xmlns:a16="http://schemas.microsoft.com/office/drawing/2014/main" id="{7F9D8EC0-51A2-DA17-BC39-34253CD79D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338053" y="1561483"/>
            <a:ext cx="460910" cy="460910"/>
          </a:xfrm>
          <a:prstGeom prst="rect">
            <a:avLst/>
          </a:prstGeom>
        </p:spPr>
      </p:pic>
      <p:pic>
        <p:nvPicPr>
          <p:cNvPr id="29" name="Graphique 28" descr="Biscuit chinois avec un remplissage uni">
            <a:extLst>
              <a:ext uri="{FF2B5EF4-FFF2-40B4-BE49-F238E27FC236}">
                <a16:creationId xmlns:a16="http://schemas.microsoft.com/office/drawing/2014/main" id="{9D6ED763-7245-5EF5-9085-479F6B230BE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753329" y="1608828"/>
            <a:ext cx="400610" cy="400610"/>
          </a:xfrm>
          <a:prstGeom prst="rect">
            <a:avLst/>
          </a:prstGeom>
        </p:spPr>
      </p:pic>
      <p:pic>
        <p:nvPicPr>
          <p:cNvPr id="45" name="Graphique 44" descr="Cupcake avec un remplissage uni">
            <a:extLst>
              <a:ext uri="{FF2B5EF4-FFF2-40B4-BE49-F238E27FC236}">
                <a16:creationId xmlns:a16="http://schemas.microsoft.com/office/drawing/2014/main" id="{1977E118-9FA9-902E-AA19-4839C0C8549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179240" y="1621159"/>
            <a:ext cx="400610" cy="400610"/>
          </a:xfrm>
          <a:prstGeom prst="rect">
            <a:avLst/>
          </a:prstGeom>
        </p:spPr>
      </p:pic>
      <p:pic>
        <p:nvPicPr>
          <p:cNvPr id="51" name="Image 5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FC56102-9815-F6E5-3386-FA59679A846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32354" r="31942" b="14445"/>
          <a:stretch/>
        </p:blipFill>
        <p:spPr>
          <a:xfrm>
            <a:off x="10686505" y="1565718"/>
            <a:ext cx="213418" cy="511391"/>
          </a:xfrm>
          <a:prstGeom prst="rect">
            <a:avLst/>
          </a:prstGeom>
        </p:spPr>
      </p:pic>
      <p:pic>
        <p:nvPicPr>
          <p:cNvPr id="55" name="Graphique 54" descr="Fromage avec un remplissage uni">
            <a:extLst>
              <a:ext uri="{FF2B5EF4-FFF2-40B4-BE49-F238E27FC236}">
                <a16:creationId xmlns:a16="http://schemas.microsoft.com/office/drawing/2014/main" id="{026F6798-8A24-66ED-BEBF-6D2F0571448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78966" y="1668754"/>
            <a:ext cx="369332" cy="369332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F0DB11DB-D6BC-E285-51D3-49C50942940F}"/>
              </a:ext>
            </a:extLst>
          </p:cNvPr>
          <p:cNvSpPr txBox="1"/>
          <p:nvPr/>
        </p:nvSpPr>
        <p:spPr>
          <a:xfrm>
            <a:off x="11566018" y="16847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pic>
        <p:nvPicPr>
          <p:cNvPr id="59" name="Graphique 58" descr="Crème glacée contour">
            <a:extLst>
              <a:ext uri="{FF2B5EF4-FFF2-40B4-BE49-F238E27FC236}">
                <a16:creationId xmlns:a16="http://schemas.microsoft.com/office/drawing/2014/main" id="{4CFE194A-0D16-94B7-300F-0FB482594CE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276805" y="1684730"/>
            <a:ext cx="433198" cy="4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79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D786D55-626D-52E8-F611-DD7252C55E5C}"/>
              </a:ext>
            </a:extLst>
          </p:cNvPr>
          <p:cNvSpPr txBox="1">
            <a:spLocks/>
          </p:cNvSpPr>
          <p:nvPr/>
        </p:nvSpPr>
        <p:spPr>
          <a:xfrm>
            <a:off x="0" y="2624822"/>
            <a:ext cx="12192000" cy="3415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/>
              <a:t>La seule solution digitale « Tout-en-un » pour </a:t>
            </a:r>
            <a:br>
              <a:rPr lang="fr-FR" sz="2400" b="1"/>
            </a:br>
            <a:r>
              <a:rPr lang="fr-FR" sz="3400" b="1">
                <a:solidFill>
                  <a:schemeClr val="accent4"/>
                </a:solidFill>
              </a:rPr>
              <a:t>piloter le progrès RSE,  </a:t>
            </a:r>
            <a:br>
              <a:rPr lang="fr-FR" sz="2400" b="1">
                <a:solidFill>
                  <a:schemeClr val="accent4"/>
                </a:solidFill>
              </a:rPr>
            </a:br>
            <a:r>
              <a:rPr lang="fr-FR" sz="2400" b="1"/>
              <a:t> le </a:t>
            </a:r>
            <a:r>
              <a:rPr lang="fr-FR" sz="2400" b="1">
                <a:solidFill>
                  <a:schemeClr val="accent4"/>
                </a:solidFill>
              </a:rPr>
              <a:t>progrès environnemental </a:t>
            </a:r>
            <a:r>
              <a:rPr lang="fr-FR" sz="2400" b="1"/>
              <a:t>et la </a:t>
            </a:r>
            <a:r>
              <a:rPr lang="fr-FR" sz="2400" b="1">
                <a:solidFill>
                  <a:schemeClr val="accent4"/>
                </a:solidFill>
              </a:rPr>
              <a:t>décarbonation</a:t>
            </a:r>
            <a:r>
              <a:rPr lang="fr-FR" sz="2400" b="1"/>
              <a:t>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/>
              <a:t>des produits alimentaires, </a:t>
            </a:r>
            <a:br>
              <a:rPr lang="fr-FR" sz="2400" b="1"/>
            </a:br>
            <a:r>
              <a:rPr lang="fr-FR" sz="2400" b="1"/>
              <a:t>de la ferme au consommateur.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fr-FR" sz="2400" b="1"/>
            </a:br>
            <a:endParaRPr lang="fr-FR" sz="2400" b="1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b="1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/>
              <a:t>La seule plateforme du marché qui utilise</a:t>
            </a:r>
            <a:br>
              <a:rPr lang="fr-FR" sz="2400" b="1"/>
            </a:br>
            <a:r>
              <a:rPr lang="fr-FR" sz="3400" b="1">
                <a:solidFill>
                  <a:schemeClr val="accent4"/>
                </a:solidFill>
              </a:rPr>
              <a:t>des données réelles et vérifiées.</a:t>
            </a:r>
            <a:endParaRPr lang="fr-FR" sz="3400">
              <a:solidFill>
                <a:schemeClr val="accent4"/>
              </a:solidFill>
            </a:endParaRPr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E30329D0-479C-EE81-DCB7-841F1645DAAD}"/>
              </a:ext>
            </a:extLst>
          </p:cNvPr>
          <p:cNvGrpSpPr/>
          <p:nvPr/>
        </p:nvGrpSpPr>
        <p:grpSpPr>
          <a:xfrm>
            <a:off x="3335139" y="1186347"/>
            <a:ext cx="5647578" cy="1206877"/>
            <a:chOff x="6393341" y="3852833"/>
            <a:chExt cx="2885122" cy="616545"/>
          </a:xfrm>
          <a:solidFill>
            <a:schemeClr val="accent4"/>
          </a:solidFill>
          <a:effectLst>
            <a:outerShdw blurRad="177800" dist="508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1" name="Graphique 7">
              <a:extLst>
                <a:ext uri="{FF2B5EF4-FFF2-40B4-BE49-F238E27FC236}">
                  <a16:creationId xmlns:a16="http://schemas.microsoft.com/office/drawing/2014/main" id="{1A799E85-83AB-3154-4A0A-BF39EA7D3F04}"/>
                </a:ext>
              </a:extLst>
            </p:cNvPr>
            <p:cNvGrpSpPr/>
            <p:nvPr/>
          </p:nvGrpSpPr>
          <p:grpSpPr>
            <a:xfrm>
              <a:off x="6393341" y="3872228"/>
              <a:ext cx="1397603" cy="477739"/>
              <a:chOff x="6393341" y="3872228"/>
              <a:chExt cx="1397603" cy="477739"/>
            </a:xfrm>
            <a:grpFill/>
          </p:grpSpPr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D57AC3E3-D595-27CD-0840-57549BB0EC33}"/>
                  </a:ext>
                </a:extLst>
              </p:cNvPr>
              <p:cNvSpPr/>
              <p:nvPr/>
            </p:nvSpPr>
            <p:spPr>
              <a:xfrm>
                <a:off x="6393341" y="3872228"/>
                <a:ext cx="300894" cy="469849"/>
              </a:xfrm>
              <a:custGeom>
                <a:avLst/>
                <a:gdLst>
                  <a:gd name="connsiteX0" fmla="*/ 241268 w 300894"/>
                  <a:gd name="connsiteY0" fmla="*/ 227224 h 469849"/>
                  <a:gd name="connsiteX1" fmla="*/ 158210 w 300894"/>
                  <a:gd name="connsiteY1" fmla="*/ 227224 h 469849"/>
                  <a:gd name="connsiteX2" fmla="*/ 149352 w 300894"/>
                  <a:gd name="connsiteY2" fmla="*/ 236065 h 469849"/>
                  <a:gd name="connsiteX3" fmla="*/ 149352 w 300894"/>
                  <a:gd name="connsiteY3" fmla="*/ 461007 h 469849"/>
                  <a:gd name="connsiteX4" fmla="*/ 140494 w 300894"/>
                  <a:gd name="connsiteY4" fmla="*/ 469849 h 469849"/>
                  <a:gd name="connsiteX5" fmla="*/ 59341 w 300894"/>
                  <a:gd name="connsiteY5" fmla="*/ 469849 h 469849"/>
                  <a:gd name="connsiteX6" fmla="*/ 50483 w 300894"/>
                  <a:gd name="connsiteY6" fmla="*/ 461007 h 469849"/>
                  <a:gd name="connsiteX7" fmla="*/ 50483 w 300894"/>
                  <a:gd name="connsiteY7" fmla="*/ 236065 h 469849"/>
                  <a:gd name="connsiteX8" fmla="*/ 41624 w 300894"/>
                  <a:gd name="connsiteY8" fmla="*/ 227224 h 469849"/>
                  <a:gd name="connsiteX9" fmla="*/ 8858 w 300894"/>
                  <a:gd name="connsiteY9" fmla="*/ 227224 h 469849"/>
                  <a:gd name="connsiteX10" fmla="*/ 0 w 300894"/>
                  <a:gd name="connsiteY10" fmla="*/ 218382 h 469849"/>
                  <a:gd name="connsiteX11" fmla="*/ 0 w 300894"/>
                  <a:gd name="connsiteY11" fmla="*/ 157631 h 469849"/>
                  <a:gd name="connsiteX12" fmla="*/ 8858 w 300894"/>
                  <a:gd name="connsiteY12" fmla="*/ 148789 h 469849"/>
                  <a:gd name="connsiteX13" fmla="*/ 50483 w 300894"/>
                  <a:gd name="connsiteY13" fmla="*/ 148789 h 469849"/>
                  <a:gd name="connsiteX14" fmla="*/ 50483 w 300894"/>
                  <a:gd name="connsiteY14" fmla="*/ 144035 h 469849"/>
                  <a:gd name="connsiteX15" fmla="*/ 215741 w 300894"/>
                  <a:gd name="connsiteY15" fmla="*/ 0 h 469849"/>
                  <a:gd name="connsiteX16" fmla="*/ 295370 w 300894"/>
                  <a:gd name="connsiteY16" fmla="*/ 15022 h 469849"/>
                  <a:gd name="connsiteX17" fmla="*/ 300895 w 300894"/>
                  <a:gd name="connsiteY17" fmla="*/ 23293 h 469849"/>
                  <a:gd name="connsiteX18" fmla="*/ 300895 w 300894"/>
                  <a:gd name="connsiteY18" fmla="*/ 77199 h 469849"/>
                  <a:gd name="connsiteX19" fmla="*/ 289655 w 300894"/>
                  <a:gd name="connsiteY19" fmla="*/ 85661 h 469849"/>
                  <a:gd name="connsiteX20" fmla="*/ 225171 w 300894"/>
                  <a:gd name="connsiteY20" fmla="*/ 75583 h 469849"/>
                  <a:gd name="connsiteX21" fmla="*/ 149447 w 300894"/>
                  <a:gd name="connsiteY21" fmla="*/ 144701 h 469849"/>
                  <a:gd name="connsiteX22" fmla="*/ 149447 w 300894"/>
                  <a:gd name="connsiteY22" fmla="*/ 148789 h 469849"/>
                  <a:gd name="connsiteX23" fmla="*/ 241364 w 300894"/>
                  <a:gd name="connsiteY23" fmla="*/ 148789 h 469849"/>
                  <a:gd name="connsiteX24" fmla="*/ 250222 w 300894"/>
                  <a:gd name="connsiteY24" fmla="*/ 157631 h 469849"/>
                  <a:gd name="connsiteX25" fmla="*/ 250222 w 300894"/>
                  <a:gd name="connsiteY25" fmla="*/ 218382 h 469849"/>
                  <a:gd name="connsiteX26" fmla="*/ 241268 w 300894"/>
                  <a:gd name="connsiteY26" fmla="*/ 227224 h 46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0894" h="469849">
                    <a:moveTo>
                      <a:pt x="241268" y="227224"/>
                    </a:moveTo>
                    <a:lnTo>
                      <a:pt x="158210" y="227224"/>
                    </a:lnTo>
                    <a:cubicBezTo>
                      <a:pt x="153353" y="227224"/>
                      <a:pt x="149352" y="231217"/>
                      <a:pt x="149352" y="236065"/>
                    </a:cubicBezTo>
                    <a:lnTo>
                      <a:pt x="149352" y="461007"/>
                    </a:lnTo>
                    <a:cubicBezTo>
                      <a:pt x="149352" y="465856"/>
                      <a:pt x="145352" y="469849"/>
                      <a:pt x="140494" y="469849"/>
                    </a:cubicBezTo>
                    <a:lnTo>
                      <a:pt x="59341" y="469849"/>
                    </a:lnTo>
                    <a:cubicBezTo>
                      <a:pt x="54483" y="469849"/>
                      <a:pt x="50483" y="465856"/>
                      <a:pt x="50483" y="461007"/>
                    </a:cubicBezTo>
                    <a:lnTo>
                      <a:pt x="50483" y="236065"/>
                    </a:lnTo>
                    <a:cubicBezTo>
                      <a:pt x="50483" y="231217"/>
                      <a:pt x="46482" y="227224"/>
                      <a:pt x="41624" y="227224"/>
                    </a:cubicBezTo>
                    <a:lnTo>
                      <a:pt x="8858" y="227224"/>
                    </a:lnTo>
                    <a:cubicBezTo>
                      <a:pt x="4001" y="227224"/>
                      <a:pt x="0" y="223231"/>
                      <a:pt x="0" y="218382"/>
                    </a:cubicBezTo>
                    <a:lnTo>
                      <a:pt x="0" y="157631"/>
                    </a:lnTo>
                    <a:cubicBezTo>
                      <a:pt x="0" y="152782"/>
                      <a:pt x="4001" y="148789"/>
                      <a:pt x="8858" y="148789"/>
                    </a:cubicBezTo>
                    <a:lnTo>
                      <a:pt x="50483" y="148789"/>
                    </a:lnTo>
                    <a:lnTo>
                      <a:pt x="50483" y="144035"/>
                    </a:lnTo>
                    <a:cubicBezTo>
                      <a:pt x="50483" y="44684"/>
                      <a:pt x="111824" y="0"/>
                      <a:pt x="215741" y="0"/>
                    </a:cubicBezTo>
                    <a:cubicBezTo>
                      <a:pt x="242792" y="0"/>
                      <a:pt x="274606" y="7226"/>
                      <a:pt x="295370" y="15022"/>
                    </a:cubicBezTo>
                    <a:cubicBezTo>
                      <a:pt x="298799" y="16353"/>
                      <a:pt x="300895" y="19585"/>
                      <a:pt x="300895" y="23293"/>
                    </a:cubicBezTo>
                    <a:lnTo>
                      <a:pt x="300895" y="77199"/>
                    </a:lnTo>
                    <a:cubicBezTo>
                      <a:pt x="300895" y="83093"/>
                      <a:pt x="295275" y="87277"/>
                      <a:pt x="289655" y="85661"/>
                    </a:cubicBezTo>
                    <a:cubicBezTo>
                      <a:pt x="270129" y="80051"/>
                      <a:pt x="244888" y="75583"/>
                      <a:pt x="225171" y="75583"/>
                    </a:cubicBezTo>
                    <a:cubicBezTo>
                      <a:pt x="167450" y="75583"/>
                      <a:pt x="149447" y="102964"/>
                      <a:pt x="149447" y="144701"/>
                    </a:cubicBezTo>
                    <a:lnTo>
                      <a:pt x="149447" y="148789"/>
                    </a:lnTo>
                    <a:lnTo>
                      <a:pt x="241364" y="148789"/>
                    </a:lnTo>
                    <a:cubicBezTo>
                      <a:pt x="246221" y="148789"/>
                      <a:pt x="250222" y="152782"/>
                      <a:pt x="250222" y="157631"/>
                    </a:cubicBezTo>
                    <a:lnTo>
                      <a:pt x="250222" y="218382"/>
                    </a:lnTo>
                    <a:cubicBezTo>
                      <a:pt x="250127" y="223231"/>
                      <a:pt x="246126" y="227224"/>
                      <a:pt x="241268" y="2272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 29">
                <a:extLst>
                  <a:ext uri="{FF2B5EF4-FFF2-40B4-BE49-F238E27FC236}">
                    <a16:creationId xmlns:a16="http://schemas.microsoft.com/office/drawing/2014/main" id="{AB613D57-C202-B954-39D9-E7B6DB088D7C}"/>
                  </a:ext>
                </a:extLst>
              </p:cNvPr>
              <p:cNvSpPr/>
              <p:nvPr/>
            </p:nvSpPr>
            <p:spPr>
              <a:xfrm>
                <a:off x="6631085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750 w 388905"/>
                  <a:gd name="connsiteY5" fmla="*/ 169324 h 337032"/>
                  <a:gd name="connsiteX6" fmla="*/ 194120 w 388905"/>
                  <a:gd name="connsiteY6" fmla="*/ 79291 h 337032"/>
                  <a:gd name="connsiteX7" fmla="*/ 103251 w 388905"/>
                  <a:gd name="connsiteY7" fmla="*/ 169324 h 337032"/>
                  <a:gd name="connsiteX8" fmla="*/ 194881 w 388905"/>
                  <a:gd name="connsiteY8" fmla="*/ 258597 h 337032"/>
                  <a:gd name="connsiteX9" fmla="*/ 285750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705" y="95"/>
                      <a:pt x="388906" y="67026"/>
                      <a:pt x="388906" y="169990"/>
                    </a:cubicBezTo>
                    <a:close/>
                    <a:moveTo>
                      <a:pt x="285750" y="169324"/>
                    </a:moveTo>
                    <a:cubicBezTo>
                      <a:pt x="285750" y="115323"/>
                      <a:pt x="248984" y="79291"/>
                      <a:pt x="194120" y="79291"/>
                    </a:cubicBezTo>
                    <a:cubicBezTo>
                      <a:pt x="143637" y="79291"/>
                      <a:pt x="103251" y="115323"/>
                      <a:pt x="103251" y="169324"/>
                    </a:cubicBezTo>
                    <a:cubicBezTo>
                      <a:pt x="103251" y="223326"/>
                      <a:pt x="143637" y="258597"/>
                      <a:pt x="194881" y="258597"/>
                    </a:cubicBezTo>
                    <a:cubicBezTo>
                      <a:pt x="249746" y="258597"/>
                      <a:pt x="285750" y="223326"/>
                      <a:pt x="285750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 30">
                <a:extLst>
                  <a:ext uri="{FF2B5EF4-FFF2-40B4-BE49-F238E27FC236}">
                    <a16:creationId xmlns:a16="http://schemas.microsoft.com/office/drawing/2014/main" id="{65059FE6-8DCA-44AE-60A9-63076CBAEB4F}"/>
                  </a:ext>
                </a:extLst>
              </p:cNvPr>
              <p:cNvSpPr/>
              <p:nvPr/>
            </p:nvSpPr>
            <p:spPr>
              <a:xfrm>
                <a:off x="7033612" y="4012936"/>
                <a:ext cx="388905" cy="337032"/>
              </a:xfrm>
              <a:custGeom>
                <a:avLst/>
                <a:gdLst>
                  <a:gd name="connsiteX0" fmla="*/ 388906 w 388905"/>
                  <a:gd name="connsiteY0" fmla="*/ 169990 h 337032"/>
                  <a:gd name="connsiteX1" fmla="*/ 194786 w 388905"/>
                  <a:gd name="connsiteY1" fmla="*/ 337032 h 337032"/>
                  <a:gd name="connsiteX2" fmla="*/ 0 w 388905"/>
                  <a:gd name="connsiteY2" fmla="*/ 169990 h 337032"/>
                  <a:gd name="connsiteX3" fmla="*/ 194024 w 388905"/>
                  <a:gd name="connsiteY3" fmla="*/ 0 h 337032"/>
                  <a:gd name="connsiteX4" fmla="*/ 388906 w 388905"/>
                  <a:gd name="connsiteY4" fmla="*/ 169990 h 337032"/>
                  <a:gd name="connsiteX5" fmla="*/ 285655 w 388905"/>
                  <a:gd name="connsiteY5" fmla="*/ 169324 h 337032"/>
                  <a:gd name="connsiteX6" fmla="*/ 194024 w 388905"/>
                  <a:gd name="connsiteY6" fmla="*/ 79291 h 337032"/>
                  <a:gd name="connsiteX7" fmla="*/ 103156 w 388905"/>
                  <a:gd name="connsiteY7" fmla="*/ 169324 h 337032"/>
                  <a:gd name="connsiteX8" fmla="*/ 194786 w 388905"/>
                  <a:gd name="connsiteY8" fmla="*/ 258597 h 337032"/>
                  <a:gd name="connsiteX9" fmla="*/ 285655 w 388905"/>
                  <a:gd name="connsiteY9" fmla="*/ 169324 h 33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05" h="337032">
                    <a:moveTo>
                      <a:pt x="388906" y="169990"/>
                    </a:moveTo>
                    <a:cubicBezTo>
                      <a:pt x="388906" y="275140"/>
                      <a:pt x="305181" y="337032"/>
                      <a:pt x="194786" y="337032"/>
                    </a:cubicBezTo>
                    <a:cubicBezTo>
                      <a:pt x="85820" y="337032"/>
                      <a:pt x="0" y="275140"/>
                      <a:pt x="0" y="169990"/>
                    </a:cubicBezTo>
                    <a:cubicBezTo>
                      <a:pt x="0" y="67026"/>
                      <a:pt x="83725" y="0"/>
                      <a:pt x="194024" y="0"/>
                    </a:cubicBezTo>
                    <a:cubicBezTo>
                      <a:pt x="306610" y="95"/>
                      <a:pt x="388906" y="67026"/>
                      <a:pt x="388906" y="169990"/>
                    </a:cubicBezTo>
                    <a:close/>
                    <a:moveTo>
                      <a:pt x="285655" y="169324"/>
                    </a:moveTo>
                    <a:cubicBezTo>
                      <a:pt x="285655" y="115323"/>
                      <a:pt x="248888" y="79291"/>
                      <a:pt x="194024" y="79291"/>
                    </a:cubicBezTo>
                    <a:cubicBezTo>
                      <a:pt x="143542" y="79291"/>
                      <a:pt x="103156" y="115323"/>
                      <a:pt x="103156" y="169324"/>
                    </a:cubicBezTo>
                    <a:cubicBezTo>
                      <a:pt x="103156" y="223326"/>
                      <a:pt x="143542" y="258597"/>
                      <a:pt x="194786" y="258597"/>
                    </a:cubicBezTo>
                    <a:cubicBezTo>
                      <a:pt x="249650" y="258597"/>
                      <a:pt x="285655" y="223326"/>
                      <a:pt x="285655" y="16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 31">
                <a:extLst>
                  <a:ext uri="{FF2B5EF4-FFF2-40B4-BE49-F238E27FC236}">
                    <a16:creationId xmlns:a16="http://schemas.microsoft.com/office/drawing/2014/main" id="{ECEE6D3A-40E7-CC63-9297-8BEAFF977150}"/>
                  </a:ext>
                </a:extLst>
              </p:cNvPr>
              <p:cNvSpPr/>
              <p:nvPr/>
            </p:nvSpPr>
            <p:spPr>
              <a:xfrm>
                <a:off x="7435948" y="3885633"/>
                <a:ext cx="354996" cy="464334"/>
              </a:xfrm>
              <a:custGeom>
                <a:avLst/>
                <a:gdLst>
                  <a:gd name="connsiteX0" fmla="*/ 354997 w 354996"/>
                  <a:gd name="connsiteY0" fmla="*/ 438855 h 464334"/>
                  <a:gd name="connsiteX1" fmla="*/ 348520 w 354996"/>
                  <a:gd name="connsiteY1" fmla="*/ 447412 h 464334"/>
                  <a:gd name="connsiteX2" fmla="*/ 214312 w 354996"/>
                  <a:gd name="connsiteY2" fmla="*/ 464335 h 464334"/>
                  <a:gd name="connsiteX3" fmla="*/ 0 w 354996"/>
                  <a:gd name="connsiteY3" fmla="*/ 295866 h 464334"/>
                  <a:gd name="connsiteX4" fmla="*/ 198406 w 354996"/>
                  <a:gd name="connsiteY4" fmla="*/ 127302 h 464334"/>
                  <a:gd name="connsiteX5" fmla="*/ 246126 w 354996"/>
                  <a:gd name="connsiteY5" fmla="*/ 131010 h 464334"/>
                  <a:gd name="connsiteX6" fmla="*/ 256127 w 354996"/>
                  <a:gd name="connsiteY6" fmla="*/ 122264 h 464334"/>
                  <a:gd name="connsiteX7" fmla="*/ 256127 w 354996"/>
                  <a:gd name="connsiteY7" fmla="*/ 8842 h 464334"/>
                  <a:gd name="connsiteX8" fmla="*/ 264986 w 354996"/>
                  <a:gd name="connsiteY8" fmla="*/ 0 h 464334"/>
                  <a:gd name="connsiteX9" fmla="*/ 346139 w 354996"/>
                  <a:gd name="connsiteY9" fmla="*/ 0 h 464334"/>
                  <a:gd name="connsiteX10" fmla="*/ 354997 w 354996"/>
                  <a:gd name="connsiteY10" fmla="*/ 8842 h 464334"/>
                  <a:gd name="connsiteX11" fmla="*/ 354997 w 354996"/>
                  <a:gd name="connsiteY11" fmla="*/ 438855 h 464334"/>
                  <a:gd name="connsiteX12" fmla="*/ 205740 w 354996"/>
                  <a:gd name="connsiteY12" fmla="*/ 380861 h 464334"/>
                  <a:gd name="connsiteX13" fmla="*/ 249079 w 354996"/>
                  <a:gd name="connsiteY13" fmla="*/ 378009 h 464334"/>
                  <a:gd name="connsiteX14" fmla="*/ 256223 w 354996"/>
                  <a:gd name="connsiteY14" fmla="*/ 369262 h 464334"/>
                  <a:gd name="connsiteX15" fmla="*/ 256223 w 354996"/>
                  <a:gd name="connsiteY15" fmla="*/ 222565 h 464334"/>
                  <a:gd name="connsiteX16" fmla="*/ 248984 w 354996"/>
                  <a:gd name="connsiteY16" fmla="*/ 213818 h 464334"/>
                  <a:gd name="connsiteX17" fmla="*/ 204978 w 354996"/>
                  <a:gd name="connsiteY17" fmla="*/ 208779 h 464334"/>
                  <a:gd name="connsiteX18" fmla="*/ 105442 w 354996"/>
                  <a:gd name="connsiteY18" fmla="*/ 295961 h 464334"/>
                  <a:gd name="connsiteX19" fmla="*/ 205740 w 354996"/>
                  <a:gd name="connsiteY19" fmla="*/ 380861 h 46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4996" h="464334">
                    <a:moveTo>
                      <a:pt x="354997" y="438855"/>
                    </a:moveTo>
                    <a:cubicBezTo>
                      <a:pt x="354997" y="442848"/>
                      <a:pt x="352425" y="446366"/>
                      <a:pt x="348520" y="447412"/>
                    </a:cubicBezTo>
                    <a:cubicBezTo>
                      <a:pt x="311468" y="457299"/>
                      <a:pt x="261271" y="464335"/>
                      <a:pt x="214312" y="464335"/>
                    </a:cubicBezTo>
                    <a:cubicBezTo>
                      <a:pt x="101060" y="464335"/>
                      <a:pt x="0" y="413186"/>
                      <a:pt x="0" y="295866"/>
                    </a:cubicBezTo>
                    <a:cubicBezTo>
                      <a:pt x="0" y="190716"/>
                      <a:pt x="87344" y="127302"/>
                      <a:pt x="198406" y="127302"/>
                    </a:cubicBezTo>
                    <a:cubicBezTo>
                      <a:pt x="215265" y="127302"/>
                      <a:pt x="231743" y="129204"/>
                      <a:pt x="246126" y="131010"/>
                    </a:cubicBezTo>
                    <a:cubicBezTo>
                      <a:pt x="251460" y="131676"/>
                      <a:pt x="256127" y="127588"/>
                      <a:pt x="256127" y="122264"/>
                    </a:cubicBezTo>
                    <a:lnTo>
                      <a:pt x="256127" y="8842"/>
                    </a:lnTo>
                    <a:cubicBezTo>
                      <a:pt x="256127" y="3993"/>
                      <a:pt x="260128" y="0"/>
                      <a:pt x="264986" y="0"/>
                    </a:cubicBezTo>
                    <a:lnTo>
                      <a:pt x="346139" y="0"/>
                    </a:lnTo>
                    <a:cubicBezTo>
                      <a:pt x="350996" y="0"/>
                      <a:pt x="354997" y="3993"/>
                      <a:pt x="354997" y="8842"/>
                    </a:cubicBezTo>
                    <a:lnTo>
                      <a:pt x="354997" y="438855"/>
                    </a:lnTo>
                    <a:close/>
                    <a:moveTo>
                      <a:pt x="205740" y="380861"/>
                    </a:moveTo>
                    <a:cubicBezTo>
                      <a:pt x="219837" y="380861"/>
                      <a:pt x="235458" y="380386"/>
                      <a:pt x="249079" y="378009"/>
                    </a:cubicBezTo>
                    <a:cubicBezTo>
                      <a:pt x="253270" y="377248"/>
                      <a:pt x="256223" y="373540"/>
                      <a:pt x="256223" y="369262"/>
                    </a:cubicBezTo>
                    <a:lnTo>
                      <a:pt x="256223" y="222565"/>
                    </a:lnTo>
                    <a:cubicBezTo>
                      <a:pt x="256223" y="218287"/>
                      <a:pt x="253174" y="214579"/>
                      <a:pt x="248984" y="213818"/>
                    </a:cubicBezTo>
                    <a:cubicBezTo>
                      <a:pt x="233744" y="210871"/>
                      <a:pt x="219361" y="208779"/>
                      <a:pt x="204978" y="208779"/>
                    </a:cubicBezTo>
                    <a:cubicBezTo>
                      <a:pt x="142970" y="208779"/>
                      <a:pt x="105442" y="242625"/>
                      <a:pt x="105442" y="295961"/>
                    </a:cubicBezTo>
                    <a:cubicBezTo>
                      <a:pt x="105442" y="348441"/>
                      <a:pt x="145828" y="380861"/>
                      <a:pt x="205740" y="3808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2" name="Graphique 7">
              <a:extLst>
                <a:ext uri="{FF2B5EF4-FFF2-40B4-BE49-F238E27FC236}">
                  <a16:creationId xmlns:a16="http://schemas.microsoft.com/office/drawing/2014/main" id="{089B72EA-8EBA-9094-3578-617CAAE77541}"/>
                </a:ext>
              </a:extLst>
            </p:cNvPr>
            <p:cNvGrpSpPr/>
            <p:nvPr/>
          </p:nvGrpSpPr>
          <p:grpSpPr>
            <a:xfrm>
              <a:off x="7829902" y="3852833"/>
              <a:ext cx="1448562" cy="616545"/>
              <a:chOff x="7829902" y="3852833"/>
              <a:chExt cx="1448562" cy="616545"/>
            </a:xfrm>
            <a:grpFill/>
          </p:grpSpPr>
          <p:grpSp>
            <p:nvGrpSpPr>
              <p:cNvPr id="13" name="Graphique 7">
                <a:extLst>
                  <a:ext uri="{FF2B5EF4-FFF2-40B4-BE49-F238E27FC236}">
                    <a16:creationId xmlns:a16="http://schemas.microsoft.com/office/drawing/2014/main" id="{03633F7D-C0D5-D583-8D36-5B361E82A044}"/>
                  </a:ext>
                </a:extLst>
              </p:cNvPr>
              <p:cNvGrpSpPr/>
              <p:nvPr/>
            </p:nvGrpSpPr>
            <p:grpSpPr>
              <a:xfrm>
                <a:off x="8590282" y="3852833"/>
                <a:ext cx="434340" cy="497229"/>
                <a:chOff x="8590282" y="3852833"/>
                <a:chExt cx="434340" cy="497229"/>
              </a:xfrm>
              <a:grpFill/>
            </p:grpSpPr>
            <p:sp>
              <p:nvSpPr>
                <p:cNvPr id="19" name="Forme libre 18">
                  <a:extLst>
                    <a:ext uri="{FF2B5EF4-FFF2-40B4-BE49-F238E27FC236}">
                      <a16:creationId xmlns:a16="http://schemas.microsoft.com/office/drawing/2014/main" id="{08DD1A48-9252-7324-2A5E-04D727E16346}"/>
                    </a:ext>
                  </a:extLst>
                </p:cNvPr>
                <p:cNvSpPr/>
                <p:nvPr/>
              </p:nvSpPr>
              <p:spPr>
                <a:xfrm>
                  <a:off x="8875556" y="3900465"/>
                  <a:ext cx="52006" cy="51909"/>
                </a:xfrm>
                <a:custGeom>
                  <a:avLst/>
                  <a:gdLst>
                    <a:gd name="connsiteX0" fmla="*/ 52006 w 52006"/>
                    <a:gd name="connsiteY0" fmla="*/ 25955 h 51909"/>
                    <a:gd name="connsiteX1" fmla="*/ 26003 w 52006"/>
                    <a:gd name="connsiteY1" fmla="*/ 51910 h 51909"/>
                    <a:gd name="connsiteX2" fmla="*/ 0 w 52006"/>
                    <a:gd name="connsiteY2" fmla="*/ 25955 h 51909"/>
                    <a:gd name="connsiteX3" fmla="*/ 26003 w 52006"/>
                    <a:gd name="connsiteY3" fmla="*/ 0 h 51909"/>
                    <a:gd name="connsiteX4" fmla="*/ 52006 w 52006"/>
                    <a:gd name="connsiteY4" fmla="*/ 25955 h 5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06" h="51909">
                      <a:moveTo>
                        <a:pt x="52006" y="25955"/>
                      </a:moveTo>
                      <a:cubicBezTo>
                        <a:pt x="52006" y="40289"/>
                        <a:pt x="40364" y="51910"/>
                        <a:pt x="26003" y="51910"/>
                      </a:cubicBezTo>
                      <a:cubicBezTo>
                        <a:pt x="11642" y="51910"/>
                        <a:pt x="0" y="40289"/>
                        <a:pt x="0" y="25955"/>
                      </a:cubicBezTo>
                      <a:cubicBezTo>
                        <a:pt x="0" y="11620"/>
                        <a:pt x="11642" y="0"/>
                        <a:pt x="26003" y="0"/>
                      </a:cubicBezTo>
                      <a:cubicBezTo>
                        <a:pt x="40364" y="0"/>
                        <a:pt x="52006" y="11620"/>
                        <a:pt x="52006" y="259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0" name="Forme libre 19">
                  <a:extLst>
                    <a:ext uri="{FF2B5EF4-FFF2-40B4-BE49-F238E27FC236}">
                      <a16:creationId xmlns:a16="http://schemas.microsoft.com/office/drawing/2014/main" id="{4E977122-6F8D-01D7-B5F4-345AEEC6DB3B}"/>
                    </a:ext>
                  </a:extLst>
                </p:cNvPr>
                <p:cNvSpPr/>
                <p:nvPr/>
              </p:nvSpPr>
              <p:spPr>
                <a:xfrm>
                  <a:off x="8953947" y="3876506"/>
                  <a:ext cx="70675" cy="70543"/>
                </a:xfrm>
                <a:custGeom>
                  <a:avLst/>
                  <a:gdLst>
                    <a:gd name="connsiteX0" fmla="*/ 70676 w 70675"/>
                    <a:gd name="connsiteY0" fmla="*/ 35272 h 70543"/>
                    <a:gd name="connsiteX1" fmla="*/ 35338 w 70675"/>
                    <a:gd name="connsiteY1" fmla="*/ 70544 h 70543"/>
                    <a:gd name="connsiteX2" fmla="*/ 0 w 70675"/>
                    <a:gd name="connsiteY2" fmla="*/ 35272 h 70543"/>
                    <a:gd name="connsiteX3" fmla="*/ 35338 w 70675"/>
                    <a:gd name="connsiteY3" fmla="*/ 0 h 70543"/>
                    <a:gd name="connsiteX4" fmla="*/ 70676 w 70675"/>
                    <a:gd name="connsiteY4" fmla="*/ 35272 h 7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75" h="70543">
                      <a:moveTo>
                        <a:pt x="70676" y="35272"/>
                      </a:moveTo>
                      <a:cubicBezTo>
                        <a:pt x="70676" y="54752"/>
                        <a:pt x="54854" y="70544"/>
                        <a:pt x="35338" y="70544"/>
                      </a:cubicBezTo>
                      <a:cubicBezTo>
                        <a:pt x="15821" y="70544"/>
                        <a:pt x="0" y="54752"/>
                        <a:pt x="0" y="35272"/>
                      </a:cubicBezTo>
                      <a:cubicBezTo>
                        <a:pt x="0" y="15792"/>
                        <a:pt x="15821" y="0"/>
                        <a:pt x="35338" y="0"/>
                      </a:cubicBezTo>
                      <a:cubicBezTo>
                        <a:pt x="54854" y="0"/>
                        <a:pt x="70676" y="15792"/>
                        <a:pt x="70676" y="352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1" name="Forme libre 20">
                  <a:extLst>
                    <a:ext uri="{FF2B5EF4-FFF2-40B4-BE49-F238E27FC236}">
                      <a16:creationId xmlns:a16="http://schemas.microsoft.com/office/drawing/2014/main" id="{73DE17D6-B7EB-C5D6-DDF5-A0388CA50FCF}"/>
                    </a:ext>
                  </a:extLst>
                </p:cNvPr>
                <p:cNvSpPr/>
                <p:nvPr/>
              </p:nvSpPr>
              <p:spPr>
                <a:xfrm>
                  <a:off x="8804595" y="3852833"/>
                  <a:ext cx="34099" cy="34036"/>
                </a:xfrm>
                <a:custGeom>
                  <a:avLst/>
                  <a:gdLst>
                    <a:gd name="connsiteX0" fmla="*/ 34100 w 34099"/>
                    <a:gd name="connsiteY0" fmla="*/ 17018 h 34036"/>
                    <a:gd name="connsiteX1" fmla="*/ 17050 w 34099"/>
                    <a:gd name="connsiteY1" fmla="*/ 34036 h 34036"/>
                    <a:gd name="connsiteX2" fmla="*/ 0 w 34099"/>
                    <a:gd name="connsiteY2" fmla="*/ 17018 h 34036"/>
                    <a:gd name="connsiteX3" fmla="*/ 17050 w 34099"/>
                    <a:gd name="connsiteY3" fmla="*/ 0 h 34036"/>
                    <a:gd name="connsiteX4" fmla="*/ 34100 w 34099"/>
                    <a:gd name="connsiteY4" fmla="*/ 17018 h 3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34036">
                      <a:moveTo>
                        <a:pt x="34100" y="17018"/>
                      </a:moveTo>
                      <a:cubicBezTo>
                        <a:pt x="34100" y="26417"/>
                        <a:pt x="26466" y="34036"/>
                        <a:pt x="17050" y="34036"/>
                      </a:cubicBezTo>
                      <a:cubicBezTo>
                        <a:pt x="7633" y="34036"/>
                        <a:pt x="0" y="26417"/>
                        <a:pt x="0" y="17018"/>
                      </a:cubicBezTo>
                      <a:cubicBezTo>
                        <a:pt x="0" y="7619"/>
                        <a:pt x="7633" y="0"/>
                        <a:pt x="17050" y="0"/>
                      </a:cubicBezTo>
                      <a:cubicBezTo>
                        <a:pt x="26466" y="0"/>
                        <a:pt x="34100" y="7619"/>
                        <a:pt x="34100" y="170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 21">
                  <a:extLst>
                    <a:ext uri="{FF2B5EF4-FFF2-40B4-BE49-F238E27FC236}">
                      <a16:creationId xmlns:a16="http://schemas.microsoft.com/office/drawing/2014/main" id="{C891454C-7B96-3240-92EA-BD6FDECE5FD2}"/>
                    </a:ext>
                  </a:extLst>
                </p:cNvPr>
                <p:cNvSpPr/>
                <p:nvPr/>
              </p:nvSpPr>
              <p:spPr>
                <a:xfrm>
                  <a:off x="8742778" y="3912159"/>
                  <a:ext cx="27812" cy="27761"/>
                </a:xfrm>
                <a:custGeom>
                  <a:avLst/>
                  <a:gdLst>
                    <a:gd name="connsiteX0" fmla="*/ 27813 w 27812"/>
                    <a:gd name="connsiteY0" fmla="*/ 13881 h 27761"/>
                    <a:gd name="connsiteX1" fmla="*/ 13906 w 27812"/>
                    <a:gd name="connsiteY1" fmla="*/ 27761 h 27761"/>
                    <a:gd name="connsiteX2" fmla="*/ 0 w 27812"/>
                    <a:gd name="connsiteY2" fmla="*/ 13881 h 27761"/>
                    <a:gd name="connsiteX3" fmla="*/ 13906 w 27812"/>
                    <a:gd name="connsiteY3" fmla="*/ 0 h 27761"/>
                    <a:gd name="connsiteX4" fmla="*/ 27813 w 27812"/>
                    <a:gd name="connsiteY4" fmla="*/ 13881 h 2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12" h="27761">
                      <a:moveTo>
                        <a:pt x="27813" y="13881"/>
                      </a:moveTo>
                      <a:cubicBezTo>
                        <a:pt x="27813" y="21547"/>
                        <a:pt x="21587" y="27761"/>
                        <a:pt x="13906" y="27761"/>
                      </a:cubicBezTo>
                      <a:cubicBezTo>
                        <a:pt x="6226" y="27761"/>
                        <a:pt x="0" y="21547"/>
                        <a:pt x="0" y="13881"/>
                      </a:cubicBezTo>
                      <a:cubicBezTo>
                        <a:pt x="0" y="6215"/>
                        <a:pt x="6226" y="0"/>
                        <a:pt x="13906" y="0"/>
                      </a:cubicBezTo>
                      <a:cubicBezTo>
                        <a:pt x="21587" y="0"/>
                        <a:pt x="27813" y="6215"/>
                        <a:pt x="27813" y="138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3" name="Forme libre 22">
                  <a:extLst>
                    <a:ext uri="{FF2B5EF4-FFF2-40B4-BE49-F238E27FC236}">
                      <a16:creationId xmlns:a16="http://schemas.microsoft.com/office/drawing/2014/main" id="{48B1EC51-BE2C-783F-CA0D-86E4376091C3}"/>
                    </a:ext>
                  </a:extLst>
                </p:cNvPr>
                <p:cNvSpPr/>
                <p:nvPr/>
              </p:nvSpPr>
              <p:spPr>
                <a:xfrm>
                  <a:off x="8919943" y="3860344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90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 23">
                  <a:extLst>
                    <a:ext uri="{FF2B5EF4-FFF2-40B4-BE49-F238E27FC236}">
                      <a16:creationId xmlns:a16="http://schemas.microsoft.com/office/drawing/2014/main" id="{ED0EDE76-E144-9326-A10E-0F64E9634F4E}"/>
                    </a:ext>
                  </a:extLst>
                </p:cNvPr>
                <p:cNvSpPr/>
                <p:nvPr/>
              </p:nvSpPr>
              <p:spPr>
                <a:xfrm>
                  <a:off x="8841266" y="3908451"/>
                  <a:ext cx="12001" cy="11979"/>
                </a:xfrm>
                <a:custGeom>
                  <a:avLst/>
                  <a:gdLst>
                    <a:gd name="connsiteX0" fmla="*/ 12002 w 12001"/>
                    <a:gd name="connsiteY0" fmla="*/ 5990 h 11979"/>
                    <a:gd name="connsiteX1" fmla="*/ 6001 w 12001"/>
                    <a:gd name="connsiteY1" fmla="*/ 11979 h 11979"/>
                    <a:gd name="connsiteX2" fmla="*/ 0 w 12001"/>
                    <a:gd name="connsiteY2" fmla="*/ 5990 h 11979"/>
                    <a:gd name="connsiteX3" fmla="*/ 6001 w 12001"/>
                    <a:gd name="connsiteY3" fmla="*/ 0 h 11979"/>
                    <a:gd name="connsiteX4" fmla="*/ 12002 w 12001"/>
                    <a:gd name="connsiteY4" fmla="*/ 5990 h 1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01" h="11979">
                      <a:moveTo>
                        <a:pt x="12002" y="5990"/>
                      </a:moveTo>
                      <a:cubicBezTo>
                        <a:pt x="12002" y="9297"/>
                        <a:pt x="9315" y="11979"/>
                        <a:pt x="6001" y="11979"/>
                      </a:cubicBezTo>
                      <a:cubicBezTo>
                        <a:pt x="2687" y="11979"/>
                        <a:pt x="0" y="9297"/>
                        <a:pt x="0" y="5990"/>
                      </a:cubicBezTo>
                      <a:cubicBezTo>
                        <a:pt x="0" y="2682"/>
                        <a:pt x="2687" y="0"/>
                        <a:pt x="6001" y="0"/>
                      </a:cubicBezTo>
                      <a:cubicBezTo>
                        <a:pt x="9315" y="0"/>
                        <a:pt x="12002" y="2682"/>
                        <a:pt x="12002" y="59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5" name="Forme libre 24">
                  <a:extLst>
                    <a:ext uri="{FF2B5EF4-FFF2-40B4-BE49-F238E27FC236}">
                      <a16:creationId xmlns:a16="http://schemas.microsoft.com/office/drawing/2014/main" id="{3462ED37-733F-6FBF-18C2-FB73D6F085C0}"/>
                    </a:ext>
                  </a:extLst>
                </p:cNvPr>
                <p:cNvSpPr/>
                <p:nvPr/>
              </p:nvSpPr>
              <p:spPr>
                <a:xfrm>
                  <a:off x="8885462" y="4022538"/>
                  <a:ext cx="59245" cy="59135"/>
                </a:xfrm>
                <a:custGeom>
                  <a:avLst/>
                  <a:gdLst>
                    <a:gd name="connsiteX0" fmla="*/ 59245 w 59245"/>
                    <a:gd name="connsiteY0" fmla="*/ 29568 h 59135"/>
                    <a:gd name="connsiteX1" fmla="*/ 29623 w 59245"/>
                    <a:gd name="connsiteY1" fmla="*/ 59135 h 59135"/>
                    <a:gd name="connsiteX2" fmla="*/ 0 w 59245"/>
                    <a:gd name="connsiteY2" fmla="*/ 29568 h 59135"/>
                    <a:gd name="connsiteX3" fmla="*/ 29623 w 59245"/>
                    <a:gd name="connsiteY3" fmla="*/ 0 h 59135"/>
                    <a:gd name="connsiteX4" fmla="*/ 59245 w 59245"/>
                    <a:gd name="connsiteY4" fmla="*/ 29568 h 5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59135">
                      <a:moveTo>
                        <a:pt x="59245" y="29568"/>
                      </a:moveTo>
                      <a:cubicBezTo>
                        <a:pt x="59245" y="45897"/>
                        <a:pt x="45983" y="59135"/>
                        <a:pt x="29623" y="59135"/>
                      </a:cubicBezTo>
                      <a:cubicBezTo>
                        <a:pt x="13263" y="59135"/>
                        <a:pt x="0" y="45897"/>
                        <a:pt x="0" y="29568"/>
                      </a:cubicBezTo>
                      <a:cubicBezTo>
                        <a:pt x="0" y="13238"/>
                        <a:pt x="13263" y="0"/>
                        <a:pt x="29623" y="0"/>
                      </a:cubicBezTo>
                      <a:cubicBezTo>
                        <a:pt x="45983" y="0"/>
                        <a:pt x="59245" y="13238"/>
                        <a:pt x="59245" y="295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6" name="Forme libre 25">
                  <a:extLst>
                    <a:ext uri="{FF2B5EF4-FFF2-40B4-BE49-F238E27FC236}">
                      <a16:creationId xmlns:a16="http://schemas.microsoft.com/office/drawing/2014/main" id="{CD6FBF48-7E1E-DC8F-6029-A6C7F75BC9D1}"/>
                    </a:ext>
                  </a:extLst>
                </p:cNvPr>
                <p:cNvSpPr/>
                <p:nvPr/>
              </p:nvSpPr>
              <p:spPr>
                <a:xfrm>
                  <a:off x="8993000" y="3962927"/>
                  <a:ext cx="18669" cy="18634"/>
                </a:xfrm>
                <a:custGeom>
                  <a:avLst/>
                  <a:gdLst>
                    <a:gd name="connsiteX0" fmla="*/ 18669 w 18669"/>
                    <a:gd name="connsiteY0" fmla="*/ 9317 h 18634"/>
                    <a:gd name="connsiteX1" fmla="*/ 9334 w 18669"/>
                    <a:gd name="connsiteY1" fmla="*/ 18634 h 18634"/>
                    <a:gd name="connsiteX2" fmla="*/ 0 w 18669"/>
                    <a:gd name="connsiteY2" fmla="*/ 9317 h 18634"/>
                    <a:gd name="connsiteX3" fmla="*/ 9334 w 18669"/>
                    <a:gd name="connsiteY3" fmla="*/ 0 h 18634"/>
                    <a:gd name="connsiteX4" fmla="*/ 18669 w 18669"/>
                    <a:gd name="connsiteY4" fmla="*/ 9317 h 1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9" h="18634">
                      <a:moveTo>
                        <a:pt x="18669" y="9317"/>
                      </a:moveTo>
                      <a:cubicBezTo>
                        <a:pt x="18669" y="14463"/>
                        <a:pt x="14490" y="18634"/>
                        <a:pt x="9334" y="18634"/>
                      </a:cubicBezTo>
                      <a:cubicBezTo>
                        <a:pt x="4179" y="18634"/>
                        <a:pt x="0" y="14463"/>
                        <a:pt x="0" y="9317"/>
                      </a:cubicBezTo>
                      <a:cubicBezTo>
                        <a:pt x="0" y="4172"/>
                        <a:pt x="4179" y="0"/>
                        <a:pt x="9334" y="0"/>
                      </a:cubicBezTo>
                      <a:cubicBezTo>
                        <a:pt x="14489" y="0"/>
                        <a:pt x="18669" y="4171"/>
                        <a:pt x="18669" y="9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7" name="Forme libre 26">
                  <a:extLst>
                    <a:ext uri="{FF2B5EF4-FFF2-40B4-BE49-F238E27FC236}">
                      <a16:creationId xmlns:a16="http://schemas.microsoft.com/office/drawing/2014/main" id="{A5C77527-661E-A1C8-3084-6EBDCEED2B97}"/>
                    </a:ext>
                  </a:extLst>
                </p:cNvPr>
                <p:cNvSpPr/>
                <p:nvPr/>
              </p:nvSpPr>
              <p:spPr>
                <a:xfrm>
                  <a:off x="8921467" y="3976998"/>
                  <a:ext cx="30670" cy="30613"/>
                </a:xfrm>
                <a:custGeom>
                  <a:avLst/>
                  <a:gdLst>
                    <a:gd name="connsiteX0" fmla="*/ 30670 w 30670"/>
                    <a:gd name="connsiteY0" fmla="*/ 15307 h 30613"/>
                    <a:gd name="connsiteX1" fmla="*/ 15335 w 30670"/>
                    <a:gd name="connsiteY1" fmla="*/ 30613 h 30613"/>
                    <a:gd name="connsiteX2" fmla="*/ 0 w 30670"/>
                    <a:gd name="connsiteY2" fmla="*/ 15307 h 30613"/>
                    <a:gd name="connsiteX3" fmla="*/ 15335 w 30670"/>
                    <a:gd name="connsiteY3" fmla="*/ 0 h 30613"/>
                    <a:gd name="connsiteX4" fmla="*/ 30670 w 30670"/>
                    <a:gd name="connsiteY4" fmla="*/ 15307 h 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" h="30613">
                      <a:moveTo>
                        <a:pt x="30670" y="15307"/>
                      </a:moveTo>
                      <a:cubicBezTo>
                        <a:pt x="30670" y="23760"/>
                        <a:pt x="23805" y="30613"/>
                        <a:pt x="15335" y="30613"/>
                      </a:cubicBezTo>
                      <a:cubicBezTo>
                        <a:pt x="6866" y="30613"/>
                        <a:pt x="0" y="23760"/>
                        <a:pt x="0" y="15307"/>
                      </a:cubicBezTo>
                      <a:cubicBezTo>
                        <a:pt x="0" y="6853"/>
                        <a:pt x="6866" y="0"/>
                        <a:pt x="15335" y="0"/>
                      </a:cubicBezTo>
                      <a:cubicBezTo>
                        <a:pt x="23805" y="0"/>
                        <a:pt x="30670" y="6853"/>
                        <a:pt x="30670" y="153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8" name="Forme libre 27">
                  <a:extLst>
                    <a:ext uri="{FF2B5EF4-FFF2-40B4-BE49-F238E27FC236}">
                      <a16:creationId xmlns:a16="http://schemas.microsoft.com/office/drawing/2014/main" id="{5FC20122-475B-93E2-7DD5-D1A5A89E4566}"/>
                    </a:ext>
                  </a:extLst>
                </p:cNvPr>
                <p:cNvSpPr/>
                <p:nvPr/>
              </p:nvSpPr>
              <p:spPr>
                <a:xfrm>
                  <a:off x="8590282" y="3962782"/>
                  <a:ext cx="388905" cy="387281"/>
                </a:xfrm>
                <a:custGeom>
                  <a:avLst/>
                  <a:gdLst>
                    <a:gd name="connsiteX0" fmla="*/ 360331 w 388905"/>
                    <a:gd name="connsiteY0" fmla="*/ 126022 h 387281"/>
                    <a:gd name="connsiteX1" fmla="*/ 327851 w 388905"/>
                    <a:gd name="connsiteY1" fmla="*/ 140378 h 387281"/>
                    <a:gd name="connsiteX2" fmla="*/ 295751 w 388905"/>
                    <a:gd name="connsiteY2" fmla="*/ 131536 h 387281"/>
                    <a:gd name="connsiteX3" fmla="*/ 276796 w 388905"/>
                    <a:gd name="connsiteY3" fmla="*/ 71260 h 387281"/>
                    <a:gd name="connsiteX4" fmla="*/ 276796 w 388905"/>
                    <a:gd name="connsiteY4" fmla="*/ 71165 h 387281"/>
                    <a:gd name="connsiteX5" fmla="*/ 280321 w 388905"/>
                    <a:gd name="connsiteY5" fmla="*/ 53957 h 387281"/>
                    <a:gd name="connsiteX6" fmla="*/ 257556 w 388905"/>
                    <a:gd name="connsiteY6" fmla="*/ 9178 h 387281"/>
                    <a:gd name="connsiteX7" fmla="*/ 184595 w 388905"/>
                    <a:gd name="connsiteY7" fmla="*/ 22773 h 387281"/>
                    <a:gd name="connsiteX8" fmla="*/ 175451 w 388905"/>
                    <a:gd name="connsiteY8" fmla="*/ 51010 h 387281"/>
                    <a:gd name="connsiteX9" fmla="*/ 0 w 388905"/>
                    <a:gd name="connsiteY9" fmla="*/ 220239 h 387281"/>
                    <a:gd name="connsiteX10" fmla="*/ 194786 w 388905"/>
                    <a:gd name="connsiteY10" fmla="*/ 387282 h 387281"/>
                    <a:gd name="connsiteX11" fmla="*/ 388906 w 388905"/>
                    <a:gd name="connsiteY11" fmla="*/ 220239 h 387281"/>
                    <a:gd name="connsiteX12" fmla="*/ 360331 w 388905"/>
                    <a:gd name="connsiteY12" fmla="*/ 126022 h 387281"/>
                    <a:gd name="connsiteX13" fmla="*/ 275082 w 388905"/>
                    <a:gd name="connsiteY13" fmla="*/ 254180 h 387281"/>
                    <a:gd name="connsiteX14" fmla="*/ 232696 w 388905"/>
                    <a:gd name="connsiteY14" fmla="*/ 254180 h 387281"/>
                    <a:gd name="connsiteX15" fmla="*/ 229934 w 388905"/>
                    <a:gd name="connsiteY15" fmla="*/ 256937 h 387281"/>
                    <a:gd name="connsiteX16" fmla="*/ 229934 w 388905"/>
                    <a:gd name="connsiteY16" fmla="*/ 301716 h 387281"/>
                    <a:gd name="connsiteX17" fmla="*/ 191357 w 388905"/>
                    <a:gd name="connsiteY17" fmla="*/ 336988 h 387281"/>
                    <a:gd name="connsiteX18" fmla="*/ 159068 w 388905"/>
                    <a:gd name="connsiteY18" fmla="*/ 299244 h 387281"/>
                    <a:gd name="connsiteX19" fmla="*/ 159068 w 388905"/>
                    <a:gd name="connsiteY19" fmla="*/ 256747 h 387281"/>
                    <a:gd name="connsiteX20" fmla="*/ 156496 w 388905"/>
                    <a:gd name="connsiteY20" fmla="*/ 254180 h 387281"/>
                    <a:gd name="connsiteX21" fmla="*/ 111443 w 388905"/>
                    <a:gd name="connsiteY21" fmla="*/ 254180 h 387281"/>
                    <a:gd name="connsiteX22" fmla="*/ 76105 w 388905"/>
                    <a:gd name="connsiteY22" fmla="*/ 215675 h 387281"/>
                    <a:gd name="connsiteX23" fmla="*/ 113919 w 388905"/>
                    <a:gd name="connsiteY23" fmla="*/ 183446 h 387281"/>
                    <a:gd name="connsiteX24" fmla="*/ 156401 w 388905"/>
                    <a:gd name="connsiteY24" fmla="*/ 183446 h 387281"/>
                    <a:gd name="connsiteX25" fmla="*/ 158972 w 388905"/>
                    <a:gd name="connsiteY25" fmla="*/ 180879 h 387281"/>
                    <a:gd name="connsiteX26" fmla="*/ 158972 w 388905"/>
                    <a:gd name="connsiteY26" fmla="*/ 135910 h 387281"/>
                    <a:gd name="connsiteX27" fmla="*/ 197548 w 388905"/>
                    <a:gd name="connsiteY27" fmla="*/ 100638 h 387281"/>
                    <a:gd name="connsiteX28" fmla="*/ 229838 w 388905"/>
                    <a:gd name="connsiteY28" fmla="*/ 138382 h 387281"/>
                    <a:gd name="connsiteX29" fmla="*/ 229838 w 388905"/>
                    <a:gd name="connsiteY29" fmla="*/ 180879 h 387281"/>
                    <a:gd name="connsiteX30" fmla="*/ 232315 w 388905"/>
                    <a:gd name="connsiteY30" fmla="*/ 183351 h 387281"/>
                    <a:gd name="connsiteX31" fmla="*/ 277463 w 388905"/>
                    <a:gd name="connsiteY31" fmla="*/ 183351 h 387281"/>
                    <a:gd name="connsiteX32" fmla="*/ 312896 w 388905"/>
                    <a:gd name="connsiteY32" fmla="*/ 221950 h 387281"/>
                    <a:gd name="connsiteX33" fmla="*/ 275082 w 388905"/>
                    <a:gd name="connsiteY33" fmla="*/ 254180 h 3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88905" h="387281">
                      <a:moveTo>
                        <a:pt x="360331" y="126022"/>
                      </a:moveTo>
                      <a:cubicBezTo>
                        <a:pt x="351663" y="134484"/>
                        <a:pt x="340233" y="139617"/>
                        <a:pt x="327851" y="140378"/>
                      </a:cubicBezTo>
                      <a:cubicBezTo>
                        <a:pt x="316516" y="141044"/>
                        <a:pt x="305181" y="137906"/>
                        <a:pt x="295751" y="131536"/>
                      </a:cubicBezTo>
                      <a:cubicBezTo>
                        <a:pt x="275939" y="117941"/>
                        <a:pt x="268605" y="92746"/>
                        <a:pt x="276796" y="71260"/>
                      </a:cubicBezTo>
                      <a:cubicBezTo>
                        <a:pt x="276796" y="71260"/>
                        <a:pt x="276892" y="71260"/>
                        <a:pt x="276796" y="71165"/>
                      </a:cubicBezTo>
                      <a:cubicBezTo>
                        <a:pt x="278606" y="66126"/>
                        <a:pt x="280035" y="60137"/>
                        <a:pt x="280321" y="53957"/>
                      </a:cubicBezTo>
                      <a:cubicBezTo>
                        <a:pt x="280988" y="36749"/>
                        <a:pt x="272891" y="19636"/>
                        <a:pt x="257556" y="9178"/>
                      </a:cubicBezTo>
                      <a:cubicBezTo>
                        <a:pt x="233648" y="-7175"/>
                        <a:pt x="200978" y="-1090"/>
                        <a:pt x="184595" y="22773"/>
                      </a:cubicBezTo>
                      <a:cubicBezTo>
                        <a:pt x="178689" y="31425"/>
                        <a:pt x="175736" y="41217"/>
                        <a:pt x="175451" y="51010"/>
                      </a:cubicBezTo>
                      <a:cubicBezTo>
                        <a:pt x="74390" y="58140"/>
                        <a:pt x="0" y="123170"/>
                        <a:pt x="0" y="220239"/>
                      </a:cubicBezTo>
                      <a:cubicBezTo>
                        <a:pt x="0" y="325389"/>
                        <a:pt x="85820" y="387282"/>
                        <a:pt x="194786" y="387282"/>
                      </a:cubicBezTo>
                      <a:cubicBezTo>
                        <a:pt x="305181" y="387282"/>
                        <a:pt x="388906" y="325389"/>
                        <a:pt x="388906" y="220239"/>
                      </a:cubicBezTo>
                      <a:cubicBezTo>
                        <a:pt x="388906" y="183826"/>
                        <a:pt x="378619" y="151977"/>
                        <a:pt x="360331" y="126022"/>
                      </a:cubicBezTo>
                      <a:close/>
                      <a:moveTo>
                        <a:pt x="275082" y="254180"/>
                      </a:moveTo>
                      <a:lnTo>
                        <a:pt x="232696" y="254180"/>
                      </a:lnTo>
                      <a:cubicBezTo>
                        <a:pt x="231172" y="254180"/>
                        <a:pt x="229934" y="255416"/>
                        <a:pt x="229934" y="256937"/>
                      </a:cubicBezTo>
                      <a:lnTo>
                        <a:pt x="229934" y="301716"/>
                      </a:lnTo>
                      <a:cubicBezTo>
                        <a:pt x="229934" y="322347"/>
                        <a:pt x="212408" y="338794"/>
                        <a:pt x="191357" y="336988"/>
                      </a:cubicBezTo>
                      <a:cubicBezTo>
                        <a:pt x="172593" y="335372"/>
                        <a:pt x="159068" y="318069"/>
                        <a:pt x="159068" y="299244"/>
                      </a:cubicBezTo>
                      <a:lnTo>
                        <a:pt x="159068" y="256747"/>
                      </a:lnTo>
                      <a:cubicBezTo>
                        <a:pt x="159068" y="255321"/>
                        <a:pt x="157925" y="254180"/>
                        <a:pt x="156496" y="254180"/>
                      </a:cubicBezTo>
                      <a:lnTo>
                        <a:pt x="111443" y="254180"/>
                      </a:lnTo>
                      <a:cubicBezTo>
                        <a:pt x="90773" y="254180"/>
                        <a:pt x="74295" y="236687"/>
                        <a:pt x="76105" y="215675"/>
                      </a:cubicBezTo>
                      <a:cubicBezTo>
                        <a:pt x="77724" y="196946"/>
                        <a:pt x="95060" y="183446"/>
                        <a:pt x="113919" y="183446"/>
                      </a:cubicBezTo>
                      <a:lnTo>
                        <a:pt x="156401" y="183446"/>
                      </a:lnTo>
                      <a:cubicBezTo>
                        <a:pt x="157829" y="183446"/>
                        <a:pt x="158972" y="182305"/>
                        <a:pt x="158972" y="180879"/>
                      </a:cubicBezTo>
                      <a:lnTo>
                        <a:pt x="158972" y="135910"/>
                      </a:lnTo>
                      <a:cubicBezTo>
                        <a:pt x="158972" y="115279"/>
                        <a:pt x="176498" y="98831"/>
                        <a:pt x="197548" y="100638"/>
                      </a:cubicBezTo>
                      <a:cubicBezTo>
                        <a:pt x="216313" y="102254"/>
                        <a:pt x="229838" y="119557"/>
                        <a:pt x="229838" y="138382"/>
                      </a:cubicBezTo>
                      <a:lnTo>
                        <a:pt x="229838" y="180879"/>
                      </a:lnTo>
                      <a:cubicBezTo>
                        <a:pt x="229838" y="182210"/>
                        <a:pt x="230981" y="183351"/>
                        <a:pt x="232315" y="183351"/>
                      </a:cubicBezTo>
                      <a:lnTo>
                        <a:pt x="277463" y="183351"/>
                      </a:lnTo>
                      <a:cubicBezTo>
                        <a:pt x="298133" y="183351"/>
                        <a:pt x="314611" y="200939"/>
                        <a:pt x="312896" y="221950"/>
                      </a:cubicBezTo>
                      <a:cubicBezTo>
                        <a:pt x="311277" y="240679"/>
                        <a:pt x="293942" y="254180"/>
                        <a:pt x="275082" y="2541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" name="Graphique 7">
                <a:extLst>
                  <a:ext uri="{FF2B5EF4-FFF2-40B4-BE49-F238E27FC236}">
                    <a16:creationId xmlns:a16="http://schemas.microsoft.com/office/drawing/2014/main" id="{5B8A1506-8951-F86A-7A62-DC4A5BA67690}"/>
                  </a:ext>
                </a:extLst>
              </p:cNvPr>
              <p:cNvGrpSpPr/>
              <p:nvPr/>
            </p:nvGrpSpPr>
            <p:grpSpPr>
              <a:xfrm>
                <a:off x="7829902" y="4013031"/>
                <a:ext cx="1448562" cy="456348"/>
                <a:chOff x="7829902" y="4013031"/>
                <a:chExt cx="1448562" cy="456348"/>
              </a:xfrm>
              <a:grpFill/>
            </p:grpSpPr>
            <p:sp>
              <p:nvSpPr>
                <p:cNvPr id="15" name="Forme libre 14">
                  <a:extLst>
                    <a:ext uri="{FF2B5EF4-FFF2-40B4-BE49-F238E27FC236}">
                      <a16:creationId xmlns:a16="http://schemas.microsoft.com/office/drawing/2014/main" id="{AB057F48-FC25-EBD8-7858-8525E7DBA967}"/>
                    </a:ext>
                  </a:extLst>
                </p:cNvPr>
                <p:cNvSpPr/>
                <p:nvPr/>
              </p:nvSpPr>
              <p:spPr>
                <a:xfrm>
                  <a:off x="7829902" y="4013031"/>
                  <a:ext cx="367855" cy="456348"/>
                </a:xfrm>
                <a:custGeom>
                  <a:avLst/>
                  <a:gdLst>
                    <a:gd name="connsiteX0" fmla="*/ 90202 w 367855"/>
                    <a:gd name="connsiteY0" fmla="*/ 456349 h 456348"/>
                    <a:gd name="connsiteX1" fmla="*/ 8573 w 367855"/>
                    <a:gd name="connsiteY1" fmla="*/ 456349 h 456348"/>
                    <a:gd name="connsiteX2" fmla="*/ 0 w 367855"/>
                    <a:gd name="connsiteY2" fmla="*/ 447792 h 456348"/>
                    <a:gd name="connsiteX3" fmla="*/ 0 w 367855"/>
                    <a:gd name="connsiteY3" fmla="*/ 16543 h 456348"/>
                    <a:gd name="connsiteX4" fmla="*/ 8573 w 367855"/>
                    <a:gd name="connsiteY4" fmla="*/ 7986 h 456348"/>
                    <a:gd name="connsiteX5" fmla="*/ 75057 w 367855"/>
                    <a:gd name="connsiteY5" fmla="*/ 7986 h 456348"/>
                    <a:gd name="connsiteX6" fmla="*/ 83630 w 367855"/>
                    <a:gd name="connsiteY6" fmla="*/ 16543 h 456348"/>
                    <a:gd name="connsiteX7" fmla="*/ 83630 w 367855"/>
                    <a:gd name="connsiteY7" fmla="*/ 46110 h 456348"/>
                    <a:gd name="connsiteX8" fmla="*/ 193262 w 367855"/>
                    <a:gd name="connsiteY8" fmla="*/ 0 h 456348"/>
                    <a:gd name="connsiteX9" fmla="*/ 367856 w 367855"/>
                    <a:gd name="connsiteY9" fmla="*/ 168469 h 456348"/>
                    <a:gd name="connsiteX10" fmla="*/ 174498 w 367855"/>
                    <a:gd name="connsiteY10" fmla="*/ 337033 h 456348"/>
                    <a:gd name="connsiteX11" fmla="*/ 108871 w 367855"/>
                    <a:gd name="connsiteY11" fmla="*/ 330568 h 456348"/>
                    <a:gd name="connsiteX12" fmla="*/ 98774 w 367855"/>
                    <a:gd name="connsiteY12" fmla="*/ 339029 h 456348"/>
                    <a:gd name="connsiteX13" fmla="*/ 98774 w 367855"/>
                    <a:gd name="connsiteY13" fmla="*/ 447792 h 456348"/>
                    <a:gd name="connsiteX14" fmla="*/ 90202 w 367855"/>
                    <a:gd name="connsiteY14" fmla="*/ 456349 h 456348"/>
                    <a:gd name="connsiteX15" fmla="*/ 262604 w 367855"/>
                    <a:gd name="connsiteY15" fmla="*/ 164191 h 456348"/>
                    <a:gd name="connsiteX16" fmla="*/ 176784 w 367855"/>
                    <a:gd name="connsiteY16" fmla="*/ 83569 h 456348"/>
                    <a:gd name="connsiteX17" fmla="*/ 98870 w 367855"/>
                    <a:gd name="connsiteY17" fmla="*/ 156299 h 456348"/>
                    <a:gd name="connsiteX18" fmla="*/ 98870 w 367855"/>
                    <a:gd name="connsiteY18" fmla="*/ 237396 h 456348"/>
                    <a:gd name="connsiteX19" fmla="*/ 104394 w 367855"/>
                    <a:gd name="connsiteY19" fmla="*/ 245573 h 456348"/>
                    <a:gd name="connsiteX20" fmla="*/ 165164 w 367855"/>
                    <a:gd name="connsiteY20" fmla="*/ 254224 h 456348"/>
                    <a:gd name="connsiteX21" fmla="*/ 262604 w 367855"/>
                    <a:gd name="connsiteY21" fmla="*/ 164191 h 45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855" h="456348">
                      <a:moveTo>
                        <a:pt x="90202" y="456349"/>
                      </a:moveTo>
                      <a:lnTo>
                        <a:pt x="8573" y="456349"/>
                      </a:lnTo>
                      <a:cubicBezTo>
                        <a:pt x="3810" y="456349"/>
                        <a:pt x="0" y="452546"/>
                        <a:pt x="0" y="447792"/>
                      </a:cubicBezTo>
                      <a:lnTo>
                        <a:pt x="0" y="16543"/>
                      </a:lnTo>
                      <a:cubicBezTo>
                        <a:pt x="0" y="11789"/>
                        <a:pt x="3810" y="7986"/>
                        <a:pt x="8573" y="7986"/>
                      </a:cubicBezTo>
                      <a:lnTo>
                        <a:pt x="75057" y="7986"/>
                      </a:lnTo>
                      <a:cubicBezTo>
                        <a:pt x="79820" y="7986"/>
                        <a:pt x="83630" y="11789"/>
                        <a:pt x="83630" y="16543"/>
                      </a:cubicBezTo>
                      <a:lnTo>
                        <a:pt x="83630" y="46110"/>
                      </a:lnTo>
                      <a:cubicBezTo>
                        <a:pt x="103061" y="19490"/>
                        <a:pt x="145637" y="0"/>
                        <a:pt x="193262" y="0"/>
                      </a:cubicBezTo>
                      <a:cubicBezTo>
                        <a:pt x="291370" y="0"/>
                        <a:pt x="367856" y="59801"/>
                        <a:pt x="367856" y="168469"/>
                      </a:cubicBezTo>
                      <a:cubicBezTo>
                        <a:pt x="367856" y="268580"/>
                        <a:pt x="294989" y="337033"/>
                        <a:pt x="174498" y="337033"/>
                      </a:cubicBezTo>
                      <a:cubicBezTo>
                        <a:pt x="155543" y="337033"/>
                        <a:pt x="128873" y="334465"/>
                        <a:pt x="108871" y="330568"/>
                      </a:cubicBezTo>
                      <a:cubicBezTo>
                        <a:pt x="103537" y="329522"/>
                        <a:pt x="98774" y="333610"/>
                        <a:pt x="98774" y="339029"/>
                      </a:cubicBezTo>
                      <a:lnTo>
                        <a:pt x="98774" y="447792"/>
                      </a:lnTo>
                      <a:cubicBezTo>
                        <a:pt x="98870" y="452546"/>
                        <a:pt x="94964" y="456349"/>
                        <a:pt x="90202" y="456349"/>
                      </a:cubicBezTo>
                      <a:close/>
                      <a:moveTo>
                        <a:pt x="262604" y="164191"/>
                      </a:moveTo>
                      <a:cubicBezTo>
                        <a:pt x="262604" y="110855"/>
                        <a:pt x="228029" y="83569"/>
                        <a:pt x="176784" y="83569"/>
                      </a:cubicBezTo>
                      <a:cubicBezTo>
                        <a:pt x="126968" y="83569"/>
                        <a:pt x="98870" y="113802"/>
                        <a:pt x="98870" y="156299"/>
                      </a:cubicBezTo>
                      <a:lnTo>
                        <a:pt x="98870" y="237396"/>
                      </a:lnTo>
                      <a:cubicBezTo>
                        <a:pt x="98870" y="241009"/>
                        <a:pt x="101060" y="244337"/>
                        <a:pt x="104394" y="245573"/>
                      </a:cubicBezTo>
                      <a:cubicBezTo>
                        <a:pt x="122587" y="251848"/>
                        <a:pt x="146304" y="254224"/>
                        <a:pt x="165164" y="254224"/>
                      </a:cubicBezTo>
                      <a:cubicBezTo>
                        <a:pt x="220694" y="254224"/>
                        <a:pt x="262604" y="223896"/>
                        <a:pt x="262604" y="1641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6" name="Forme libre 15">
                  <a:extLst>
                    <a:ext uri="{FF2B5EF4-FFF2-40B4-BE49-F238E27FC236}">
                      <a16:creationId xmlns:a16="http://schemas.microsoft.com/office/drawing/2014/main" id="{5050142D-5563-966F-5155-2FD61691B376}"/>
                    </a:ext>
                  </a:extLst>
                </p:cNvPr>
                <p:cNvSpPr/>
                <p:nvPr/>
              </p:nvSpPr>
              <p:spPr>
                <a:xfrm>
                  <a:off x="8977188" y="4020731"/>
                  <a:ext cx="301275" cy="329236"/>
                </a:xfrm>
                <a:custGeom>
                  <a:avLst/>
                  <a:gdLst>
                    <a:gd name="connsiteX0" fmla="*/ 292608 w 301275"/>
                    <a:gd name="connsiteY0" fmla="*/ 190 h 329236"/>
                    <a:gd name="connsiteX1" fmla="*/ 301276 w 301275"/>
                    <a:gd name="connsiteY1" fmla="*/ 8842 h 329236"/>
                    <a:gd name="connsiteX2" fmla="*/ 301276 w 301275"/>
                    <a:gd name="connsiteY2" fmla="*/ 70068 h 329236"/>
                    <a:gd name="connsiteX3" fmla="*/ 292608 w 301275"/>
                    <a:gd name="connsiteY3" fmla="*/ 78720 h 329236"/>
                    <a:gd name="connsiteX4" fmla="*/ 173546 w 301275"/>
                    <a:gd name="connsiteY4" fmla="*/ 78720 h 329236"/>
                    <a:gd name="connsiteX5" fmla="*/ 164878 w 301275"/>
                    <a:gd name="connsiteY5" fmla="*/ 87372 h 329236"/>
                    <a:gd name="connsiteX6" fmla="*/ 164878 w 301275"/>
                    <a:gd name="connsiteY6" fmla="*/ 186057 h 329236"/>
                    <a:gd name="connsiteX7" fmla="*/ 236982 w 301275"/>
                    <a:gd name="connsiteY7" fmla="*/ 245097 h 329236"/>
                    <a:gd name="connsiteX8" fmla="*/ 290513 w 301275"/>
                    <a:gd name="connsiteY8" fmla="*/ 237396 h 329236"/>
                    <a:gd name="connsiteX9" fmla="*/ 301180 w 301275"/>
                    <a:gd name="connsiteY9" fmla="*/ 245668 h 329236"/>
                    <a:gd name="connsiteX10" fmla="*/ 301180 w 301275"/>
                    <a:gd name="connsiteY10" fmla="*/ 310412 h 329236"/>
                    <a:gd name="connsiteX11" fmla="*/ 294894 w 301275"/>
                    <a:gd name="connsiteY11" fmla="*/ 318779 h 329236"/>
                    <a:gd name="connsiteX12" fmla="*/ 220409 w 301275"/>
                    <a:gd name="connsiteY12" fmla="*/ 329237 h 329236"/>
                    <a:gd name="connsiteX13" fmla="*/ 66008 w 301275"/>
                    <a:gd name="connsiteY13" fmla="*/ 186628 h 329236"/>
                    <a:gd name="connsiteX14" fmla="*/ 66008 w 301275"/>
                    <a:gd name="connsiteY14" fmla="*/ 87182 h 329236"/>
                    <a:gd name="connsiteX15" fmla="*/ 57341 w 301275"/>
                    <a:gd name="connsiteY15" fmla="*/ 78530 h 329236"/>
                    <a:gd name="connsiteX16" fmla="*/ 8668 w 301275"/>
                    <a:gd name="connsiteY16" fmla="*/ 78530 h 329236"/>
                    <a:gd name="connsiteX17" fmla="*/ 0 w 301275"/>
                    <a:gd name="connsiteY17" fmla="*/ 69878 h 329236"/>
                    <a:gd name="connsiteX18" fmla="*/ 0 w 301275"/>
                    <a:gd name="connsiteY18" fmla="*/ 8652 h 329236"/>
                    <a:gd name="connsiteX19" fmla="*/ 8668 w 301275"/>
                    <a:gd name="connsiteY19" fmla="*/ 0 h 329236"/>
                    <a:gd name="connsiteX20" fmla="*/ 292608 w 301275"/>
                    <a:gd name="connsiteY20" fmla="*/ 0 h 329236"/>
                    <a:gd name="connsiteX21" fmla="*/ 292608 w 301275"/>
                    <a:gd name="connsiteY21" fmla="*/ 190 h 32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01275" h="329236">
                      <a:moveTo>
                        <a:pt x="292608" y="190"/>
                      </a:moveTo>
                      <a:cubicBezTo>
                        <a:pt x="297371" y="190"/>
                        <a:pt x="301276" y="4088"/>
                        <a:pt x="301276" y="8842"/>
                      </a:cubicBezTo>
                      <a:lnTo>
                        <a:pt x="301276" y="70068"/>
                      </a:lnTo>
                      <a:cubicBezTo>
                        <a:pt x="301276" y="74822"/>
                        <a:pt x="297371" y="78720"/>
                        <a:pt x="292608" y="78720"/>
                      </a:cubicBezTo>
                      <a:lnTo>
                        <a:pt x="173546" y="78720"/>
                      </a:lnTo>
                      <a:cubicBezTo>
                        <a:pt x="168783" y="78720"/>
                        <a:pt x="164878" y="82618"/>
                        <a:pt x="164878" y="87372"/>
                      </a:cubicBezTo>
                      <a:lnTo>
                        <a:pt x="164878" y="186057"/>
                      </a:lnTo>
                      <a:cubicBezTo>
                        <a:pt x="164878" y="231407"/>
                        <a:pt x="190881" y="245097"/>
                        <a:pt x="236982" y="245097"/>
                      </a:cubicBezTo>
                      <a:cubicBezTo>
                        <a:pt x="250698" y="245097"/>
                        <a:pt x="272415" y="242150"/>
                        <a:pt x="290513" y="237396"/>
                      </a:cubicBezTo>
                      <a:cubicBezTo>
                        <a:pt x="295942" y="235970"/>
                        <a:pt x="301180" y="240058"/>
                        <a:pt x="301180" y="245668"/>
                      </a:cubicBezTo>
                      <a:lnTo>
                        <a:pt x="301180" y="310412"/>
                      </a:lnTo>
                      <a:cubicBezTo>
                        <a:pt x="301180" y="314310"/>
                        <a:pt x="298704" y="317733"/>
                        <a:pt x="294894" y="318779"/>
                      </a:cubicBezTo>
                      <a:cubicBezTo>
                        <a:pt x="271272" y="325053"/>
                        <a:pt x="242221" y="329237"/>
                        <a:pt x="220409" y="329237"/>
                      </a:cubicBezTo>
                      <a:cubicBezTo>
                        <a:pt x="122301" y="329237"/>
                        <a:pt x="66008" y="300430"/>
                        <a:pt x="66008" y="186628"/>
                      </a:cubicBezTo>
                      <a:lnTo>
                        <a:pt x="66008" y="87182"/>
                      </a:lnTo>
                      <a:cubicBezTo>
                        <a:pt x="66008" y="82428"/>
                        <a:pt x="62103" y="78530"/>
                        <a:pt x="57341" y="78530"/>
                      </a:cubicBezTo>
                      <a:lnTo>
                        <a:pt x="8668" y="78530"/>
                      </a:lnTo>
                      <a:cubicBezTo>
                        <a:pt x="3905" y="78530"/>
                        <a:pt x="0" y="74632"/>
                        <a:pt x="0" y="69878"/>
                      </a:cubicBez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292608" y="0"/>
                      </a:lnTo>
                      <a:lnTo>
                        <a:pt x="292608" y="19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 16">
                  <a:extLst>
                    <a:ext uri="{FF2B5EF4-FFF2-40B4-BE49-F238E27FC236}">
                      <a16:creationId xmlns:a16="http://schemas.microsoft.com/office/drawing/2014/main" id="{A6F92F38-BBDF-2A41-D33B-46848E6FECD4}"/>
                    </a:ext>
                  </a:extLst>
                </p:cNvPr>
                <p:cNvSpPr/>
                <p:nvPr/>
              </p:nvSpPr>
              <p:spPr>
                <a:xfrm>
                  <a:off x="8359682" y="4021017"/>
                  <a:ext cx="235172" cy="329046"/>
                </a:xfrm>
                <a:custGeom>
                  <a:avLst/>
                  <a:gdLst>
                    <a:gd name="connsiteX0" fmla="*/ 224409 w 235172"/>
                    <a:gd name="connsiteY0" fmla="*/ 237111 h 329046"/>
                    <a:gd name="connsiteX1" fmla="*/ 170879 w 235172"/>
                    <a:gd name="connsiteY1" fmla="*/ 244812 h 329046"/>
                    <a:gd name="connsiteX2" fmla="*/ 98774 w 235172"/>
                    <a:gd name="connsiteY2" fmla="*/ 185772 h 329046"/>
                    <a:gd name="connsiteX3" fmla="*/ 98774 w 235172"/>
                    <a:gd name="connsiteY3" fmla="*/ 131771 h 329046"/>
                    <a:gd name="connsiteX4" fmla="*/ 98774 w 235172"/>
                    <a:gd name="connsiteY4" fmla="*/ 8557 h 329046"/>
                    <a:gd name="connsiteX5" fmla="*/ 90202 w 235172"/>
                    <a:gd name="connsiteY5" fmla="*/ 0 h 329046"/>
                    <a:gd name="connsiteX6" fmla="*/ 8572 w 235172"/>
                    <a:gd name="connsiteY6" fmla="*/ 0 h 329046"/>
                    <a:gd name="connsiteX7" fmla="*/ 0 w 235172"/>
                    <a:gd name="connsiteY7" fmla="*/ 8557 h 329046"/>
                    <a:gd name="connsiteX8" fmla="*/ 0 w 235172"/>
                    <a:gd name="connsiteY8" fmla="*/ 186438 h 329046"/>
                    <a:gd name="connsiteX9" fmla="*/ 154400 w 235172"/>
                    <a:gd name="connsiteY9" fmla="*/ 329047 h 329046"/>
                    <a:gd name="connsiteX10" fmla="*/ 228886 w 235172"/>
                    <a:gd name="connsiteY10" fmla="*/ 318588 h 329046"/>
                    <a:gd name="connsiteX11" fmla="*/ 235172 w 235172"/>
                    <a:gd name="connsiteY11" fmla="*/ 310222 h 329046"/>
                    <a:gd name="connsiteX12" fmla="*/ 235172 w 235172"/>
                    <a:gd name="connsiteY12" fmla="*/ 245478 h 329046"/>
                    <a:gd name="connsiteX13" fmla="*/ 224409 w 235172"/>
                    <a:gd name="connsiteY13" fmla="*/ 237111 h 32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5172" h="329046">
                      <a:moveTo>
                        <a:pt x="224409" y="237111"/>
                      </a:moveTo>
                      <a:cubicBezTo>
                        <a:pt x="206312" y="241770"/>
                        <a:pt x="184690" y="244812"/>
                        <a:pt x="170879" y="244812"/>
                      </a:cubicBezTo>
                      <a:cubicBezTo>
                        <a:pt x="124682" y="244812"/>
                        <a:pt x="98774" y="231122"/>
                        <a:pt x="98774" y="185772"/>
                      </a:cubicBezTo>
                      <a:lnTo>
                        <a:pt x="98774" y="131771"/>
                      </a:lnTo>
                      <a:lnTo>
                        <a:pt x="98774" y="8557"/>
                      </a:lnTo>
                      <a:cubicBezTo>
                        <a:pt x="98774" y="3803"/>
                        <a:pt x="94964" y="0"/>
                        <a:pt x="90202" y="0"/>
                      </a:cubicBezTo>
                      <a:lnTo>
                        <a:pt x="8572" y="0"/>
                      </a:lnTo>
                      <a:cubicBezTo>
                        <a:pt x="3810" y="0"/>
                        <a:pt x="0" y="3803"/>
                        <a:pt x="0" y="8557"/>
                      </a:cubicBezTo>
                      <a:lnTo>
                        <a:pt x="0" y="186438"/>
                      </a:lnTo>
                      <a:cubicBezTo>
                        <a:pt x="0" y="300240"/>
                        <a:pt x="56293" y="329047"/>
                        <a:pt x="154400" y="329047"/>
                      </a:cubicBezTo>
                      <a:cubicBezTo>
                        <a:pt x="176213" y="329047"/>
                        <a:pt x="205359" y="324768"/>
                        <a:pt x="228886" y="318588"/>
                      </a:cubicBezTo>
                      <a:cubicBezTo>
                        <a:pt x="232696" y="317543"/>
                        <a:pt x="235172" y="314120"/>
                        <a:pt x="235172" y="310222"/>
                      </a:cubicBezTo>
                      <a:lnTo>
                        <a:pt x="235172" y="245478"/>
                      </a:lnTo>
                      <a:cubicBezTo>
                        <a:pt x="235077" y="239773"/>
                        <a:pt x="229838" y="235685"/>
                        <a:pt x="224409" y="2371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8" name="Forme libre 17">
                  <a:extLst>
                    <a:ext uri="{FF2B5EF4-FFF2-40B4-BE49-F238E27FC236}">
                      <a16:creationId xmlns:a16="http://schemas.microsoft.com/office/drawing/2014/main" id="{9C7E783C-FB72-C5C8-95C9-B1EE4E6A0AF3}"/>
                    </a:ext>
                  </a:extLst>
                </p:cNvPr>
                <p:cNvSpPr/>
                <p:nvPr/>
              </p:nvSpPr>
              <p:spPr>
                <a:xfrm>
                  <a:off x="8223094" y="4020922"/>
                  <a:ext cx="98202" cy="321250"/>
                </a:xfrm>
                <a:custGeom>
                  <a:avLst/>
                  <a:gdLst>
                    <a:gd name="connsiteX0" fmla="*/ 0 w 98202"/>
                    <a:gd name="connsiteY0" fmla="*/ 312599 h 321250"/>
                    <a:gd name="connsiteX1" fmla="*/ 0 w 98202"/>
                    <a:gd name="connsiteY1" fmla="*/ 8652 h 321250"/>
                    <a:gd name="connsiteX2" fmla="*/ 8668 w 98202"/>
                    <a:gd name="connsiteY2" fmla="*/ 0 h 321250"/>
                    <a:gd name="connsiteX3" fmla="*/ 89535 w 98202"/>
                    <a:gd name="connsiteY3" fmla="*/ 0 h 321250"/>
                    <a:gd name="connsiteX4" fmla="*/ 98203 w 98202"/>
                    <a:gd name="connsiteY4" fmla="*/ 8652 h 321250"/>
                    <a:gd name="connsiteX5" fmla="*/ 98203 w 98202"/>
                    <a:gd name="connsiteY5" fmla="*/ 312599 h 321250"/>
                    <a:gd name="connsiteX6" fmla="*/ 89535 w 98202"/>
                    <a:gd name="connsiteY6" fmla="*/ 321250 h 321250"/>
                    <a:gd name="connsiteX7" fmla="*/ 8668 w 98202"/>
                    <a:gd name="connsiteY7" fmla="*/ 321250 h 321250"/>
                    <a:gd name="connsiteX8" fmla="*/ 0 w 98202"/>
                    <a:gd name="connsiteY8" fmla="*/ 312599 h 32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202" h="321250">
                      <a:moveTo>
                        <a:pt x="0" y="312599"/>
                      </a:moveTo>
                      <a:lnTo>
                        <a:pt x="0" y="8652"/>
                      </a:lnTo>
                      <a:cubicBezTo>
                        <a:pt x="0" y="3898"/>
                        <a:pt x="3905" y="0"/>
                        <a:pt x="8668" y="0"/>
                      </a:cubicBezTo>
                      <a:lnTo>
                        <a:pt x="89535" y="0"/>
                      </a:lnTo>
                      <a:cubicBezTo>
                        <a:pt x="94297" y="0"/>
                        <a:pt x="98203" y="3898"/>
                        <a:pt x="98203" y="8652"/>
                      </a:cubicBezTo>
                      <a:lnTo>
                        <a:pt x="98203" y="312599"/>
                      </a:lnTo>
                      <a:cubicBezTo>
                        <a:pt x="98203" y="317352"/>
                        <a:pt x="94297" y="321250"/>
                        <a:pt x="89535" y="321250"/>
                      </a:cubicBezTo>
                      <a:lnTo>
                        <a:pt x="8668" y="321250"/>
                      </a:lnTo>
                      <a:cubicBezTo>
                        <a:pt x="3905" y="321155"/>
                        <a:pt x="0" y="317352"/>
                        <a:pt x="0" y="3125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56D6A25-6AC8-DBA4-1FA5-FBFA4B58B2FF}"/>
              </a:ext>
            </a:extLst>
          </p:cNvPr>
          <p:cNvGrpSpPr/>
          <p:nvPr/>
        </p:nvGrpSpPr>
        <p:grpSpPr>
          <a:xfrm>
            <a:off x="5812016" y="4324183"/>
            <a:ext cx="567968" cy="647204"/>
            <a:chOff x="4209020" y="2693352"/>
            <a:chExt cx="3273266" cy="3729916"/>
          </a:xfrm>
          <a:solidFill>
            <a:schemeClr val="accent1"/>
          </a:solidFill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1991B70-B09A-BD94-1C75-4584F4214571}"/>
                </a:ext>
              </a:extLst>
            </p:cNvPr>
            <p:cNvSpPr/>
            <p:nvPr/>
          </p:nvSpPr>
          <p:spPr>
            <a:xfrm>
              <a:off x="6364432" y="3050625"/>
              <a:ext cx="390525" cy="389890"/>
            </a:xfrm>
            <a:custGeom>
              <a:avLst/>
              <a:gdLst>
                <a:gd name="connsiteX0" fmla="*/ 390525 w 390525"/>
                <a:gd name="connsiteY0" fmla="*/ 194945 h 389890"/>
                <a:gd name="connsiteX1" fmla="*/ 195263 w 390525"/>
                <a:gd name="connsiteY1" fmla="*/ 389890 h 389890"/>
                <a:gd name="connsiteX2" fmla="*/ 0 w 390525"/>
                <a:gd name="connsiteY2" fmla="*/ 194945 h 389890"/>
                <a:gd name="connsiteX3" fmla="*/ 195263 w 390525"/>
                <a:gd name="connsiteY3" fmla="*/ 0 h 389890"/>
                <a:gd name="connsiteX4" fmla="*/ 390525 w 390525"/>
                <a:gd name="connsiteY4" fmla="*/ 194945 h 3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89890">
                  <a:moveTo>
                    <a:pt x="390525" y="194945"/>
                  </a:moveTo>
                  <a:cubicBezTo>
                    <a:pt x="390525" y="302610"/>
                    <a:pt x="303103" y="389890"/>
                    <a:pt x="195263" y="389890"/>
                  </a:cubicBezTo>
                  <a:cubicBezTo>
                    <a:pt x="87422" y="389890"/>
                    <a:pt x="0" y="302610"/>
                    <a:pt x="0" y="194945"/>
                  </a:cubicBezTo>
                  <a:cubicBezTo>
                    <a:pt x="0" y="87280"/>
                    <a:pt x="87422" y="0"/>
                    <a:pt x="195263" y="0"/>
                  </a:cubicBezTo>
                  <a:cubicBezTo>
                    <a:pt x="303103" y="0"/>
                    <a:pt x="390525" y="87280"/>
                    <a:pt x="390525" y="194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36D6CB5-1234-4BCC-8959-688634D044B9}"/>
                </a:ext>
              </a:extLst>
            </p:cNvPr>
            <p:cNvSpPr/>
            <p:nvPr/>
          </p:nvSpPr>
          <p:spPr>
            <a:xfrm>
              <a:off x="6951744" y="2870990"/>
              <a:ext cx="530542" cy="529679"/>
            </a:xfrm>
            <a:custGeom>
              <a:avLst/>
              <a:gdLst>
                <a:gd name="connsiteX0" fmla="*/ 530542 w 530542"/>
                <a:gd name="connsiteY0" fmla="*/ 264840 h 529679"/>
                <a:gd name="connsiteX1" fmla="*/ 265271 w 530542"/>
                <a:gd name="connsiteY1" fmla="*/ 529680 h 529679"/>
                <a:gd name="connsiteX2" fmla="*/ 0 w 530542"/>
                <a:gd name="connsiteY2" fmla="*/ 264840 h 529679"/>
                <a:gd name="connsiteX3" fmla="*/ 265271 w 530542"/>
                <a:gd name="connsiteY3" fmla="*/ 0 h 529679"/>
                <a:gd name="connsiteX4" fmla="*/ 530542 w 530542"/>
                <a:gd name="connsiteY4" fmla="*/ 264840 h 52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542" h="529679">
                  <a:moveTo>
                    <a:pt x="530542" y="264840"/>
                  </a:moveTo>
                  <a:cubicBezTo>
                    <a:pt x="530542" y="411107"/>
                    <a:pt x="411776" y="529680"/>
                    <a:pt x="265271" y="529680"/>
                  </a:cubicBezTo>
                  <a:cubicBezTo>
                    <a:pt x="118766" y="529680"/>
                    <a:pt x="0" y="411107"/>
                    <a:pt x="0" y="264840"/>
                  </a:cubicBezTo>
                  <a:cubicBezTo>
                    <a:pt x="0" y="118573"/>
                    <a:pt x="118766" y="0"/>
                    <a:pt x="265271" y="0"/>
                  </a:cubicBezTo>
                  <a:cubicBezTo>
                    <a:pt x="411776" y="0"/>
                    <a:pt x="530542" y="118573"/>
                    <a:pt x="530542" y="26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DB5A484-4CEE-1583-A21C-837FD0D46EA6}"/>
                </a:ext>
              </a:extLst>
            </p:cNvPr>
            <p:cNvSpPr/>
            <p:nvPr/>
          </p:nvSpPr>
          <p:spPr>
            <a:xfrm>
              <a:off x="5831890" y="2693352"/>
              <a:ext cx="255841" cy="255425"/>
            </a:xfrm>
            <a:custGeom>
              <a:avLst/>
              <a:gdLst>
                <a:gd name="connsiteX0" fmla="*/ 255842 w 255841"/>
                <a:gd name="connsiteY0" fmla="*/ 127713 h 255425"/>
                <a:gd name="connsiteX1" fmla="*/ 127921 w 255841"/>
                <a:gd name="connsiteY1" fmla="*/ 255425 h 255425"/>
                <a:gd name="connsiteX2" fmla="*/ 0 w 255841"/>
                <a:gd name="connsiteY2" fmla="*/ 127713 h 255425"/>
                <a:gd name="connsiteX3" fmla="*/ 127921 w 255841"/>
                <a:gd name="connsiteY3" fmla="*/ 0 h 255425"/>
                <a:gd name="connsiteX4" fmla="*/ 255842 w 255841"/>
                <a:gd name="connsiteY4" fmla="*/ 127713 h 2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1" h="255425">
                  <a:moveTo>
                    <a:pt x="255842" y="127713"/>
                  </a:moveTo>
                  <a:cubicBezTo>
                    <a:pt x="255842" y="198247"/>
                    <a:pt x="198569" y="255425"/>
                    <a:pt x="127921" y="255425"/>
                  </a:cubicBezTo>
                  <a:cubicBezTo>
                    <a:pt x="57272" y="255425"/>
                    <a:pt x="0" y="198247"/>
                    <a:pt x="0" y="127713"/>
                  </a:cubicBezTo>
                  <a:cubicBezTo>
                    <a:pt x="0" y="57179"/>
                    <a:pt x="57272" y="0"/>
                    <a:pt x="127921" y="0"/>
                  </a:cubicBezTo>
                  <a:cubicBezTo>
                    <a:pt x="198570" y="0"/>
                    <a:pt x="255842" y="57179"/>
                    <a:pt x="255842" y="12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98F4C24A-9052-CB06-232D-9A4A4EAD1E64}"/>
                </a:ext>
              </a:extLst>
            </p:cNvPr>
            <p:cNvSpPr/>
            <p:nvPr/>
          </p:nvSpPr>
          <p:spPr>
            <a:xfrm>
              <a:off x="5368213" y="3137922"/>
              <a:ext cx="208978" cy="208638"/>
            </a:xfrm>
            <a:custGeom>
              <a:avLst/>
              <a:gdLst>
                <a:gd name="connsiteX0" fmla="*/ 208978 w 208978"/>
                <a:gd name="connsiteY0" fmla="*/ 104319 h 208638"/>
                <a:gd name="connsiteX1" fmla="*/ 104489 w 208978"/>
                <a:gd name="connsiteY1" fmla="*/ 208639 h 208638"/>
                <a:gd name="connsiteX2" fmla="*/ 0 w 208978"/>
                <a:gd name="connsiteY2" fmla="*/ 104319 h 208638"/>
                <a:gd name="connsiteX3" fmla="*/ 104489 w 208978"/>
                <a:gd name="connsiteY3" fmla="*/ 0 h 208638"/>
                <a:gd name="connsiteX4" fmla="*/ 208978 w 208978"/>
                <a:gd name="connsiteY4" fmla="*/ 104319 h 20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78" h="208638">
                  <a:moveTo>
                    <a:pt x="208978" y="104319"/>
                  </a:moveTo>
                  <a:cubicBezTo>
                    <a:pt x="208978" y="161933"/>
                    <a:pt x="162197" y="208639"/>
                    <a:pt x="104489" y="208639"/>
                  </a:cubicBezTo>
                  <a:cubicBezTo>
                    <a:pt x="46781" y="208639"/>
                    <a:pt x="0" y="161933"/>
                    <a:pt x="0" y="104319"/>
                  </a:cubicBezTo>
                  <a:cubicBezTo>
                    <a:pt x="0" y="46705"/>
                    <a:pt x="46781" y="0"/>
                    <a:pt x="104489" y="0"/>
                  </a:cubicBezTo>
                  <a:cubicBezTo>
                    <a:pt x="162197" y="0"/>
                    <a:pt x="208978" y="46705"/>
                    <a:pt x="208978" y="104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81BEB5D7-A814-8CBE-DD1C-A86046EA903B}"/>
                </a:ext>
              </a:extLst>
            </p:cNvPr>
            <p:cNvSpPr/>
            <p:nvPr/>
          </p:nvSpPr>
          <p:spPr>
            <a:xfrm>
              <a:off x="6697236" y="2749839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6BCB798-8AA5-7EE7-FFE2-091976103C51}"/>
                </a:ext>
              </a:extLst>
            </p:cNvPr>
            <p:cNvSpPr/>
            <p:nvPr/>
          </p:nvSpPr>
          <p:spPr>
            <a:xfrm>
              <a:off x="6107257" y="3110344"/>
              <a:ext cx="90487" cy="90340"/>
            </a:xfrm>
            <a:custGeom>
              <a:avLst/>
              <a:gdLst>
                <a:gd name="connsiteX0" fmla="*/ 90488 w 90487"/>
                <a:gd name="connsiteY0" fmla="*/ 45170 h 90340"/>
                <a:gd name="connsiteX1" fmla="*/ 45244 w 90487"/>
                <a:gd name="connsiteY1" fmla="*/ 90340 h 90340"/>
                <a:gd name="connsiteX2" fmla="*/ 0 w 90487"/>
                <a:gd name="connsiteY2" fmla="*/ 45170 h 90340"/>
                <a:gd name="connsiteX3" fmla="*/ 45244 w 90487"/>
                <a:gd name="connsiteY3" fmla="*/ 0 h 90340"/>
                <a:gd name="connsiteX4" fmla="*/ 90488 w 90487"/>
                <a:gd name="connsiteY4" fmla="*/ 45170 h 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90340">
                  <a:moveTo>
                    <a:pt x="90488" y="45170"/>
                  </a:moveTo>
                  <a:cubicBezTo>
                    <a:pt x="90488" y="70117"/>
                    <a:pt x="70231" y="90340"/>
                    <a:pt x="45244" y="90340"/>
                  </a:cubicBezTo>
                  <a:cubicBezTo>
                    <a:pt x="20256" y="90340"/>
                    <a:pt x="0" y="70117"/>
                    <a:pt x="0" y="45170"/>
                  </a:cubicBezTo>
                  <a:cubicBezTo>
                    <a:pt x="0" y="20223"/>
                    <a:pt x="20256" y="0"/>
                    <a:pt x="45244" y="0"/>
                  </a:cubicBezTo>
                  <a:cubicBezTo>
                    <a:pt x="70231" y="0"/>
                    <a:pt x="90488" y="20223"/>
                    <a:pt x="90488" y="45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29FD57B-CC8E-1ED4-EF30-F1CFECC705C8}"/>
                </a:ext>
              </a:extLst>
            </p:cNvPr>
            <p:cNvSpPr/>
            <p:nvPr/>
          </p:nvSpPr>
          <p:spPr>
            <a:xfrm>
              <a:off x="6422725" y="3966200"/>
              <a:ext cx="444436" cy="443713"/>
            </a:xfrm>
            <a:custGeom>
              <a:avLst/>
              <a:gdLst>
                <a:gd name="connsiteX0" fmla="*/ 444437 w 444436"/>
                <a:gd name="connsiteY0" fmla="*/ 221857 h 443713"/>
                <a:gd name="connsiteX1" fmla="*/ 222218 w 444436"/>
                <a:gd name="connsiteY1" fmla="*/ 443714 h 443713"/>
                <a:gd name="connsiteX2" fmla="*/ 0 w 444436"/>
                <a:gd name="connsiteY2" fmla="*/ 221857 h 443713"/>
                <a:gd name="connsiteX3" fmla="*/ 222218 w 444436"/>
                <a:gd name="connsiteY3" fmla="*/ 0 h 443713"/>
                <a:gd name="connsiteX4" fmla="*/ 444437 w 444436"/>
                <a:gd name="connsiteY4" fmla="*/ 221857 h 44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36" h="443713">
                  <a:moveTo>
                    <a:pt x="444437" y="221857"/>
                  </a:moveTo>
                  <a:cubicBezTo>
                    <a:pt x="444437" y="344385"/>
                    <a:pt x="344946" y="443714"/>
                    <a:pt x="222218" y="443714"/>
                  </a:cubicBezTo>
                  <a:cubicBezTo>
                    <a:pt x="99491" y="443714"/>
                    <a:pt x="0" y="344385"/>
                    <a:pt x="0" y="221857"/>
                  </a:cubicBezTo>
                  <a:cubicBezTo>
                    <a:pt x="0" y="99329"/>
                    <a:pt x="99491" y="0"/>
                    <a:pt x="222218" y="0"/>
                  </a:cubicBezTo>
                  <a:cubicBezTo>
                    <a:pt x="344946" y="0"/>
                    <a:pt x="444437" y="99329"/>
                    <a:pt x="444437" y="22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2E77F1CD-16EC-EE6C-409C-3FFE2097DF17}"/>
                </a:ext>
              </a:extLst>
            </p:cNvPr>
            <p:cNvSpPr/>
            <p:nvPr/>
          </p:nvSpPr>
          <p:spPr>
            <a:xfrm>
              <a:off x="7244923" y="3519348"/>
              <a:ext cx="140208" cy="139980"/>
            </a:xfrm>
            <a:custGeom>
              <a:avLst/>
              <a:gdLst>
                <a:gd name="connsiteX0" fmla="*/ 140208 w 140208"/>
                <a:gd name="connsiteY0" fmla="*/ 69990 h 139980"/>
                <a:gd name="connsiteX1" fmla="*/ 70104 w 140208"/>
                <a:gd name="connsiteY1" fmla="*/ 139980 h 139980"/>
                <a:gd name="connsiteX2" fmla="*/ 0 w 140208"/>
                <a:gd name="connsiteY2" fmla="*/ 69990 h 139980"/>
                <a:gd name="connsiteX3" fmla="*/ 70104 w 140208"/>
                <a:gd name="connsiteY3" fmla="*/ 0 h 139980"/>
                <a:gd name="connsiteX4" fmla="*/ 140208 w 140208"/>
                <a:gd name="connsiteY4" fmla="*/ 69990 h 13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139980">
                  <a:moveTo>
                    <a:pt x="140208" y="69990"/>
                  </a:moveTo>
                  <a:cubicBezTo>
                    <a:pt x="140208" y="108644"/>
                    <a:pt x="108821" y="139980"/>
                    <a:pt x="70104" y="139980"/>
                  </a:cubicBezTo>
                  <a:cubicBezTo>
                    <a:pt x="31387" y="139980"/>
                    <a:pt x="0" y="108644"/>
                    <a:pt x="0" y="69990"/>
                  </a:cubicBezTo>
                  <a:cubicBezTo>
                    <a:pt x="0" y="31336"/>
                    <a:pt x="31387" y="0"/>
                    <a:pt x="70104" y="0"/>
                  </a:cubicBezTo>
                  <a:cubicBezTo>
                    <a:pt x="108822" y="0"/>
                    <a:pt x="140208" y="31336"/>
                    <a:pt x="140208" y="6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674194B4-ABCD-742B-85CC-B2EF9BCAE61D}"/>
                </a:ext>
              </a:extLst>
            </p:cNvPr>
            <p:cNvSpPr/>
            <p:nvPr/>
          </p:nvSpPr>
          <p:spPr>
            <a:xfrm>
              <a:off x="6708761" y="3624714"/>
              <a:ext cx="229743" cy="229369"/>
            </a:xfrm>
            <a:custGeom>
              <a:avLst/>
              <a:gdLst>
                <a:gd name="connsiteX0" fmla="*/ 229743 w 229743"/>
                <a:gd name="connsiteY0" fmla="*/ 114685 h 229369"/>
                <a:gd name="connsiteX1" fmla="*/ 114871 w 229743"/>
                <a:gd name="connsiteY1" fmla="*/ 229369 h 229369"/>
                <a:gd name="connsiteX2" fmla="*/ 0 w 229743"/>
                <a:gd name="connsiteY2" fmla="*/ 114685 h 229369"/>
                <a:gd name="connsiteX3" fmla="*/ 114871 w 229743"/>
                <a:gd name="connsiteY3" fmla="*/ 0 h 229369"/>
                <a:gd name="connsiteX4" fmla="*/ 229743 w 229743"/>
                <a:gd name="connsiteY4" fmla="*/ 114685 h 22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43" h="229369">
                  <a:moveTo>
                    <a:pt x="229743" y="114685"/>
                  </a:moveTo>
                  <a:cubicBezTo>
                    <a:pt x="229743" y="178023"/>
                    <a:pt x="178313" y="229369"/>
                    <a:pt x="114871" y="229369"/>
                  </a:cubicBezTo>
                  <a:cubicBezTo>
                    <a:pt x="51430" y="229369"/>
                    <a:pt x="0" y="178023"/>
                    <a:pt x="0" y="114685"/>
                  </a:cubicBezTo>
                  <a:cubicBezTo>
                    <a:pt x="0" y="51346"/>
                    <a:pt x="51430" y="0"/>
                    <a:pt x="114871" y="0"/>
                  </a:cubicBezTo>
                  <a:cubicBezTo>
                    <a:pt x="178313" y="0"/>
                    <a:pt x="229743" y="51346"/>
                    <a:pt x="229743" y="114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79E5973F-D38A-BEAC-40D5-86184A7185F3}"/>
                </a:ext>
              </a:extLst>
            </p:cNvPr>
            <p:cNvSpPr/>
            <p:nvPr/>
          </p:nvSpPr>
          <p:spPr>
            <a:xfrm>
              <a:off x="4209020" y="3517627"/>
              <a:ext cx="2916365" cy="2905641"/>
            </a:xfrm>
            <a:custGeom>
              <a:avLst/>
              <a:gdLst>
                <a:gd name="connsiteX0" fmla="*/ 1712647 w 2916365"/>
                <a:gd name="connsiteY0" fmla="*/ 9 h 2905641"/>
                <a:gd name="connsiteX1" fmla="*/ 1932146 w 2916365"/>
                <a:gd name="connsiteY1" fmla="*/ 68954 h 2905641"/>
                <a:gd name="connsiteX2" fmla="*/ 2102644 w 2916365"/>
                <a:gd name="connsiteY2" fmla="*/ 404830 h 2905641"/>
                <a:gd name="connsiteX3" fmla="*/ 2076545 w 2916365"/>
                <a:gd name="connsiteY3" fmla="*/ 534064 h 2905641"/>
                <a:gd name="connsiteX4" fmla="*/ 2076355 w 2916365"/>
                <a:gd name="connsiteY4" fmla="*/ 534445 h 2905641"/>
                <a:gd name="connsiteX5" fmla="*/ 2218658 w 2916365"/>
                <a:gd name="connsiteY5" fmla="*/ 986717 h 2905641"/>
                <a:gd name="connsiteX6" fmla="*/ 2459260 w 2916365"/>
                <a:gd name="connsiteY6" fmla="*/ 1053284 h 2905641"/>
                <a:gd name="connsiteX7" fmla="*/ 2702814 w 2916365"/>
                <a:gd name="connsiteY7" fmla="*/ 945826 h 2905641"/>
                <a:gd name="connsiteX8" fmla="*/ 2916365 w 2916365"/>
                <a:gd name="connsiteY8" fmla="*/ 1652383 h 2905641"/>
                <a:gd name="connsiteX9" fmla="*/ 1460849 w 2916365"/>
                <a:gd name="connsiteY9" fmla="*/ 2905641 h 2905641"/>
                <a:gd name="connsiteX10" fmla="*/ 0 w 2916365"/>
                <a:gd name="connsiteY10" fmla="*/ 1652383 h 2905641"/>
                <a:gd name="connsiteX11" fmla="*/ 1316165 w 2916365"/>
                <a:gd name="connsiteY11" fmla="*/ 382578 h 2905641"/>
                <a:gd name="connsiteX12" fmla="*/ 1384840 w 2916365"/>
                <a:gd name="connsiteY12" fmla="*/ 170706 h 2905641"/>
                <a:gd name="connsiteX13" fmla="*/ 1712647 w 2916365"/>
                <a:gd name="connsiteY13" fmla="*/ 9 h 2905641"/>
                <a:gd name="connsiteX14" fmla="*/ 1481995 w 2916365"/>
                <a:gd name="connsiteY14" fmla="*/ 755065 h 2905641"/>
                <a:gd name="connsiteX15" fmla="*/ 1192340 w 2916365"/>
                <a:gd name="connsiteY15" fmla="*/ 1019429 h 2905641"/>
                <a:gd name="connsiteX16" fmla="*/ 1192340 w 2916365"/>
                <a:gd name="connsiteY16" fmla="*/ 1356541 h 2905641"/>
                <a:gd name="connsiteX17" fmla="*/ 1172814 w 2916365"/>
                <a:gd name="connsiteY17" fmla="*/ 1376036 h 2905641"/>
                <a:gd name="connsiteX18" fmla="*/ 854012 w 2916365"/>
                <a:gd name="connsiteY18" fmla="*/ 1376036 h 2905641"/>
                <a:gd name="connsiteX19" fmla="*/ 570357 w 2916365"/>
                <a:gd name="connsiteY19" fmla="*/ 1617673 h 2905641"/>
                <a:gd name="connsiteX20" fmla="*/ 835153 w 2916365"/>
                <a:gd name="connsiteY20" fmla="*/ 1906762 h 2905641"/>
                <a:gd name="connsiteX21" fmla="*/ 1173290 w 2916365"/>
                <a:gd name="connsiteY21" fmla="*/ 1906762 h 2905641"/>
                <a:gd name="connsiteX22" fmla="*/ 1192340 w 2916365"/>
                <a:gd name="connsiteY22" fmla="*/ 1925781 h 2905641"/>
                <a:gd name="connsiteX23" fmla="*/ 1192340 w 2916365"/>
                <a:gd name="connsiteY23" fmla="*/ 2244540 h 2905641"/>
                <a:gd name="connsiteX24" fmla="*/ 1434370 w 2916365"/>
                <a:gd name="connsiteY24" fmla="*/ 2527733 h 2905641"/>
                <a:gd name="connsiteX25" fmla="*/ 1723930 w 2916365"/>
                <a:gd name="connsiteY25" fmla="*/ 2263369 h 2905641"/>
                <a:gd name="connsiteX26" fmla="*/ 1723930 w 2916365"/>
                <a:gd name="connsiteY26" fmla="*/ 1927493 h 2905641"/>
                <a:gd name="connsiteX27" fmla="*/ 1744695 w 2916365"/>
                <a:gd name="connsiteY27" fmla="*/ 1906762 h 2905641"/>
                <a:gd name="connsiteX28" fmla="*/ 2062258 w 2916365"/>
                <a:gd name="connsiteY28" fmla="*/ 1906762 h 2905641"/>
                <a:gd name="connsiteX29" fmla="*/ 2345913 w 2916365"/>
                <a:gd name="connsiteY29" fmla="*/ 1665125 h 2905641"/>
                <a:gd name="connsiteX30" fmla="*/ 2081308 w 2916365"/>
                <a:gd name="connsiteY30" fmla="*/ 1376131 h 2905641"/>
                <a:gd name="connsiteX31" fmla="*/ 1742790 w 2916365"/>
                <a:gd name="connsiteY31" fmla="*/ 1376131 h 2905641"/>
                <a:gd name="connsiteX32" fmla="*/ 1724025 w 2916365"/>
                <a:gd name="connsiteY32" fmla="*/ 1357397 h 2905641"/>
                <a:gd name="connsiteX33" fmla="*/ 1724025 w 2916365"/>
                <a:gd name="connsiteY33" fmla="*/ 1038258 h 2905641"/>
                <a:gd name="connsiteX34" fmla="*/ 1481995 w 2916365"/>
                <a:gd name="connsiteY34" fmla="*/ 755065 h 29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365" h="2905641">
                  <a:moveTo>
                    <a:pt x="1712647" y="9"/>
                  </a:moveTo>
                  <a:cubicBezTo>
                    <a:pt x="1788459" y="548"/>
                    <a:pt x="1864924" y="22916"/>
                    <a:pt x="1932146" y="68954"/>
                  </a:cubicBezTo>
                  <a:cubicBezTo>
                    <a:pt x="2046732" y="147407"/>
                    <a:pt x="2107692" y="275786"/>
                    <a:pt x="2102644" y="404830"/>
                  </a:cubicBezTo>
                  <a:cubicBezTo>
                    <a:pt x="2100834" y="451236"/>
                    <a:pt x="2090357" y="496311"/>
                    <a:pt x="2076545" y="534064"/>
                  </a:cubicBezTo>
                  <a:cubicBezTo>
                    <a:pt x="2076736" y="534159"/>
                    <a:pt x="2076069" y="534349"/>
                    <a:pt x="2076355" y="534445"/>
                  </a:cubicBezTo>
                  <a:cubicBezTo>
                    <a:pt x="2014919" y="696011"/>
                    <a:pt x="2069783" y="884775"/>
                    <a:pt x="2218658" y="986717"/>
                  </a:cubicBezTo>
                  <a:cubicBezTo>
                    <a:pt x="2288953" y="1034835"/>
                    <a:pt x="2374392" y="1058514"/>
                    <a:pt x="2459260" y="1053284"/>
                  </a:cubicBezTo>
                  <a:cubicBezTo>
                    <a:pt x="2552319" y="1047578"/>
                    <a:pt x="2637663" y="1009064"/>
                    <a:pt x="2702814" y="945826"/>
                  </a:cubicBezTo>
                  <a:cubicBezTo>
                    <a:pt x="2839307" y="1140961"/>
                    <a:pt x="2916460" y="1379745"/>
                    <a:pt x="2916365" y="1652383"/>
                  </a:cubicBezTo>
                  <a:cubicBezTo>
                    <a:pt x="2916365" y="2441007"/>
                    <a:pt x="2288667" y="2905641"/>
                    <a:pt x="1460849" y="2905641"/>
                  </a:cubicBezTo>
                  <a:cubicBezTo>
                    <a:pt x="643890" y="2905641"/>
                    <a:pt x="0" y="2441102"/>
                    <a:pt x="0" y="1652383"/>
                  </a:cubicBezTo>
                  <a:cubicBezTo>
                    <a:pt x="0" y="923859"/>
                    <a:pt x="558260" y="435831"/>
                    <a:pt x="1316165" y="382578"/>
                  </a:cubicBezTo>
                  <a:cubicBezTo>
                    <a:pt x="1318070" y="309259"/>
                    <a:pt x="1340263" y="235656"/>
                    <a:pt x="1384840" y="170706"/>
                  </a:cubicBezTo>
                  <a:cubicBezTo>
                    <a:pt x="1461755" y="58850"/>
                    <a:pt x="1586294" y="-889"/>
                    <a:pt x="1712647" y="9"/>
                  </a:cubicBezTo>
                  <a:close/>
                  <a:moveTo>
                    <a:pt x="1481995" y="755065"/>
                  </a:moveTo>
                  <a:cubicBezTo>
                    <a:pt x="1324452" y="741371"/>
                    <a:pt x="1192340" y="864995"/>
                    <a:pt x="1192340" y="1019429"/>
                  </a:cubicBezTo>
                  <a:lnTo>
                    <a:pt x="1192340" y="1356541"/>
                  </a:lnTo>
                  <a:cubicBezTo>
                    <a:pt x="1192340" y="1367287"/>
                    <a:pt x="1183577" y="1376036"/>
                    <a:pt x="1172814" y="1376036"/>
                  </a:cubicBezTo>
                  <a:lnTo>
                    <a:pt x="854012" y="1376036"/>
                  </a:lnTo>
                  <a:cubicBezTo>
                    <a:pt x="712851" y="1376036"/>
                    <a:pt x="582645" y="1477217"/>
                    <a:pt x="570357" y="1617673"/>
                  </a:cubicBezTo>
                  <a:cubicBezTo>
                    <a:pt x="556641" y="1774960"/>
                    <a:pt x="680466" y="1906762"/>
                    <a:pt x="835153" y="1906762"/>
                  </a:cubicBezTo>
                  <a:lnTo>
                    <a:pt x="1173290" y="1906762"/>
                  </a:lnTo>
                  <a:cubicBezTo>
                    <a:pt x="1183863" y="1906762"/>
                    <a:pt x="1192340" y="1915321"/>
                    <a:pt x="1192340" y="1925781"/>
                  </a:cubicBezTo>
                  <a:lnTo>
                    <a:pt x="1192340" y="2244540"/>
                  </a:lnTo>
                  <a:cubicBezTo>
                    <a:pt x="1192340" y="2385471"/>
                    <a:pt x="1293686" y="2515466"/>
                    <a:pt x="1434370" y="2527733"/>
                  </a:cubicBezTo>
                  <a:cubicBezTo>
                    <a:pt x="1591914" y="2541427"/>
                    <a:pt x="1723930" y="2417803"/>
                    <a:pt x="1723930" y="2263369"/>
                  </a:cubicBezTo>
                  <a:lnTo>
                    <a:pt x="1723930" y="1927493"/>
                  </a:lnTo>
                  <a:cubicBezTo>
                    <a:pt x="1723930" y="1916081"/>
                    <a:pt x="1733265" y="1906762"/>
                    <a:pt x="1744695" y="1906762"/>
                  </a:cubicBezTo>
                  <a:lnTo>
                    <a:pt x="2062258" y="1906762"/>
                  </a:lnTo>
                  <a:cubicBezTo>
                    <a:pt x="2203419" y="1906762"/>
                    <a:pt x="2333625" y="1805581"/>
                    <a:pt x="2345913" y="1665125"/>
                  </a:cubicBezTo>
                  <a:cubicBezTo>
                    <a:pt x="2359724" y="1508028"/>
                    <a:pt x="2235899" y="1376131"/>
                    <a:pt x="2081308" y="1376131"/>
                  </a:cubicBezTo>
                  <a:lnTo>
                    <a:pt x="1742790" y="1376131"/>
                  </a:lnTo>
                  <a:cubicBezTo>
                    <a:pt x="1732408" y="1376131"/>
                    <a:pt x="1724025" y="1367763"/>
                    <a:pt x="1724025" y="1357397"/>
                  </a:cubicBezTo>
                  <a:lnTo>
                    <a:pt x="1724025" y="1038258"/>
                  </a:lnTo>
                  <a:cubicBezTo>
                    <a:pt x="1724025" y="897327"/>
                    <a:pt x="1622679" y="767332"/>
                    <a:pt x="1481995" y="755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849217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Forme libre 528">
            <a:extLst>
              <a:ext uri="{FF2B5EF4-FFF2-40B4-BE49-F238E27FC236}">
                <a16:creationId xmlns:a16="http://schemas.microsoft.com/office/drawing/2014/main" id="{B1F2CC71-D96B-33E0-AC8C-83995FD3924A}"/>
              </a:ext>
            </a:extLst>
          </p:cNvPr>
          <p:cNvSpPr/>
          <p:nvPr/>
        </p:nvSpPr>
        <p:spPr>
          <a:xfrm>
            <a:off x="273103" y="371144"/>
            <a:ext cx="3949706" cy="1410492"/>
          </a:xfrm>
          <a:custGeom>
            <a:avLst/>
            <a:gdLst>
              <a:gd name="connsiteX0" fmla="*/ -56 w 3640658"/>
              <a:gd name="connsiteY0" fmla="*/ -7 h 1300127"/>
              <a:gd name="connsiteX1" fmla="*/ 3640602 w 3640658"/>
              <a:gd name="connsiteY1" fmla="*/ -7 h 1300127"/>
              <a:gd name="connsiteX2" fmla="*/ 3640602 w 3640658"/>
              <a:gd name="connsiteY2" fmla="*/ 1300121 h 1300127"/>
              <a:gd name="connsiteX3" fmla="*/ -56 w 3640658"/>
              <a:gd name="connsiteY3" fmla="*/ 1300121 h 130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658" h="1300127">
                <a:moveTo>
                  <a:pt x="-56" y="-7"/>
                </a:moveTo>
                <a:lnTo>
                  <a:pt x="3640602" y="-7"/>
                </a:lnTo>
                <a:lnTo>
                  <a:pt x="3640602" y="1300121"/>
                </a:lnTo>
                <a:lnTo>
                  <a:pt x="-56" y="1300121"/>
                </a:lnTo>
                <a:close/>
              </a:path>
            </a:pathLst>
          </a:custGeom>
          <a:noFill/>
          <a:ln w="6525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8CFB6FA-5C7D-865A-1530-82FAE5B5D80E}"/>
              </a:ext>
            </a:extLst>
          </p:cNvPr>
          <p:cNvGrpSpPr/>
          <p:nvPr/>
        </p:nvGrpSpPr>
        <p:grpSpPr>
          <a:xfrm>
            <a:off x="564138" y="625470"/>
            <a:ext cx="3794541" cy="1316461"/>
            <a:chOff x="564138" y="625470"/>
            <a:chExt cx="3794541" cy="1316461"/>
          </a:xfrm>
        </p:grpSpPr>
        <p:grpSp>
          <p:nvGrpSpPr>
            <p:cNvPr id="531" name="Graphique 2">
              <a:extLst>
                <a:ext uri="{FF2B5EF4-FFF2-40B4-BE49-F238E27FC236}">
                  <a16:creationId xmlns:a16="http://schemas.microsoft.com/office/drawing/2014/main" id="{52E1E697-E742-AED4-0496-13165442D1CD}"/>
                </a:ext>
              </a:extLst>
            </p:cNvPr>
            <p:cNvGrpSpPr/>
            <p:nvPr/>
          </p:nvGrpSpPr>
          <p:grpSpPr>
            <a:xfrm>
              <a:off x="564138" y="625470"/>
              <a:ext cx="3783959" cy="807266"/>
              <a:chOff x="4328852" y="2796976"/>
              <a:chExt cx="3487880" cy="744101"/>
            </a:xfrm>
          </p:grpSpPr>
          <p:grpSp>
            <p:nvGrpSpPr>
              <p:cNvPr id="563" name="Graphique 2">
                <a:extLst>
                  <a:ext uri="{FF2B5EF4-FFF2-40B4-BE49-F238E27FC236}">
                    <a16:creationId xmlns:a16="http://schemas.microsoft.com/office/drawing/2014/main" id="{66A1E53D-D917-A2B0-A5FB-C87449755885}"/>
                  </a:ext>
                </a:extLst>
              </p:cNvPr>
              <p:cNvGrpSpPr/>
              <p:nvPr/>
            </p:nvGrpSpPr>
            <p:grpSpPr>
              <a:xfrm>
                <a:off x="4328852" y="2821622"/>
                <a:ext cx="1690170" cy="576323"/>
                <a:chOff x="4328852" y="2821622"/>
                <a:chExt cx="1690170" cy="576323"/>
              </a:xfrm>
              <a:solidFill>
                <a:srgbClr val="F6A500"/>
              </a:solidFill>
            </p:grpSpPr>
            <p:sp>
              <p:nvSpPr>
                <p:cNvPr id="581" name="Forme libre 580">
                  <a:extLst>
                    <a:ext uri="{FF2B5EF4-FFF2-40B4-BE49-F238E27FC236}">
                      <a16:creationId xmlns:a16="http://schemas.microsoft.com/office/drawing/2014/main" id="{DD4CE992-DFF4-8593-7D80-5A20E463A808}"/>
                    </a:ext>
                  </a:extLst>
                </p:cNvPr>
                <p:cNvSpPr/>
                <p:nvPr/>
              </p:nvSpPr>
              <p:spPr>
                <a:xfrm>
                  <a:off x="4328852" y="2821622"/>
                  <a:ext cx="363538" cy="564948"/>
                </a:xfrm>
                <a:custGeom>
                  <a:avLst/>
                  <a:gdLst>
                    <a:gd name="connsiteX0" fmla="*/ 291203 w 363538"/>
                    <a:gd name="connsiteY0" fmla="*/ 272982 h 564948"/>
                    <a:gd name="connsiteX1" fmla="*/ 191277 w 363538"/>
                    <a:gd name="connsiteY1" fmla="*/ 272982 h 564948"/>
                    <a:gd name="connsiteX2" fmla="*/ 180809 w 363538"/>
                    <a:gd name="connsiteY2" fmla="*/ 283409 h 564948"/>
                    <a:gd name="connsiteX3" fmla="*/ 180809 w 363538"/>
                    <a:gd name="connsiteY3" fmla="*/ 554508 h 564948"/>
                    <a:gd name="connsiteX4" fmla="*/ 170340 w 363538"/>
                    <a:gd name="connsiteY4" fmla="*/ 564935 h 564948"/>
                    <a:gd name="connsiteX5" fmla="*/ 71366 w 363538"/>
                    <a:gd name="connsiteY5" fmla="*/ 564935 h 564948"/>
                    <a:gd name="connsiteX6" fmla="*/ 60898 w 363538"/>
                    <a:gd name="connsiteY6" fmla="*/ 554508 h 564948"/>
                    <a:gd name="connsiteX7" fmla="*/ 60898 w 363538"/>
                    <a:gd name="connsiteY7" fmla="*/ 283409 h 564948"/>
                    <a:gd name="connsiteX8" fmla="*/ 50430 w 363538"/>
                    <a:gd name="connsiteY8" fmla="*/ 272982 h 564948"/>
                    <a:gd name="connsiteX9" fmla="*/ 10459 w 363538"/>
                    <a:gd name="connsiteY9" fmla="*/ 272982 h 564948"/>
                    <a:gd name="connsiteX10" fmla="*/ -9 w 363538"/>
                    <a:gd name="connsiteY10" fmla="*/ 262555 h 564948"/>
                    <a:gd name="connsiteX11" fmla="*/ -9 w 363538"/>
                    <a:gd name="connsiteY11" fmla="*/ 189567 h 564948"/>
                    <a:gd name="connsiteX12" fmla="*/ 10459 w 363538"/>
                    <a:gd name="connsiteY12" fmla="*/ 179140 h 564948"/>
                    <a:gd name="connsiteX13" fmla="*/ 60898 w 363538"/>
                    <a:gd name="connsiteY13" fmla="*/ 179140 h 564948"/>
                    <a:gd name="connsiteX14" fmla="*/ 60898 w 363538"/>
                    <a:gd name="connsiteY14" fmla="*/ 173452 h 564948"/>
                    <a:gd name="connsiteX15" fmla="*/ 260749 w 363538"/>
                    <a:gd name="connsiteY15" fmla="*/ -14 h 564948"/>
                    <a:gd name="connsiteX16" fmla="*/ 356868 w 363538"/>
                    <a:gd name="connsiteY16" fmla="*/ 17997 h 564948"/>
                    <a:gd name="connsiteX17" fmla="*/ 363530 w 363538"/>
                    <a:gd name="connsiteY17" fmla="*/ 27476 h 564948"/>
                    <a:gd name="connsiteX18" fmla="*/ 363530 w 363538"/>
                    <a:gd name="connsiteY18" fmla="*/ 92881 h 564948"/>
                    <a:gd name="connsiteX19" fmla="*/ 350207 w 363538"/>
                    <a:gd name="connsiteY19" fmla="*/ 103308 h 564948"/>
                    <a:gd name="connsiteX20" fmla="*/ 272169 w 363538"/>
                    <a:gd name="connsiteY20" fmla="*/ 90985 h 564948"/>
                    <a:gd name="connsiteX21" fmla="*/ 180809 w 363538"/>
                    <a:gd name="connsiteY21" fmla="*/ 174400 h 564948"/>
                    <a:gd name="connsiteX22" fmla="*/ 180809 w 363538"/>
                    <a:gd name="connsiteY22" fmla="*/ 179140 h 564948"/>
                    <a:gd name="connsiteX23" fmla="*/ 292155 w 363538"/>
                    <a:gd name="connsiteY23" fmla="*/ 179140 h 564948"/>
                    <a:gd name="connsiteX24" fmla="*/ 302623 w 363538"/>
                    <a:gd name="connsiteY24" fmla="*/ 189567 h 564948"/>
                    <a:gd name="connsiteX25" fmla="*/ 302623 w 363538"/>
                    <a:gd name="connsiteY25" fmla="*/ 262555 h 564948"/>
                    <a:gd name="connsiteX26" fmla="*/ 291203 w 363538"/>
                    <a:gd name="connsiteY26" fmla="*/ 272982 h 564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63538" h="564948">
                      <a:moveTo>
                        <a:pt x="291203" y="272982"/>
                      </a:moveTo>
                      <a:lnTo>
                        <a:pt x="191277" y="272982"/>
                      </a:lnTo>
                      <a:cubicBezTo>
                        <a:pt x="185567" y="272982"/>
                        <a:pt x="180809" y="277721"/>
                        <a:pt x="180809" y="283409"/>
                      </a:cubicBezTo>
                      <a:lnTo>
                        <a:pt x="180809" y="554508"/>
                      </a:lnTo>
                      <a:cubicBezTo>
                        <a:pt x="180809" y="560196"/>
                        <a:pt x="176050" y="564935"/>
                        <a:pt x="170340" y="564935"/>
                      </a:cubicBezTo>
                      <a:lnTo>
                        <a:pt x="71366" y="564935"/>
                      </a:lnTo>
                      <a:cubicBezTo>
                        <a:pt x="65656" y="564935"/>
                        <a:pt x="60898" y="560196"/>
                        <a:pt x="60898" y="554508"/>
                      </a:cubicBezTo>
                      <a:lnTo>
                        <a:pt x="60898" y="283409"/>
                      </a:lnTo>
                      <a:cubicBezTo>
                        <a:pt x="60898" y="277721"/>
                        <a:pt x="56140" y="272982"/>
                        <a:pt x="50430" y="272982"/>
                      </a:cubicBezTo>
                      <a:lnTo>
                        <a:pt x="10459" y="272982"/>
                      </a:lnTo>
                      <a:cubicBezTo>
                        <a:pt x="4749" y="272982"/>
                        <a:pt x="-9" y="268242"/>
                        <a:pt x="-9" y="262555"/>
                      </a:cubicBezTo>
                      <a:lnTo>
                        <a:pt x="-9" y="189567"/>
                      </a:lnTo>
                      <a:cubicBezTo>
                        <a:pt x="-9" y="183879"/>
                        <a:pt x="4749" y="179140"/>
                        <a:pt x="10459" y="179140"/>
                      </a:cubicBezTo>
                      <a:lnTo>
                        <a:pt x="60898" y="179140"/>
                      </a:lnTo>
                      <a:lnTo>
                        <a:pt x="60898" y="173452"/>
                      </a:lnTo>
                      <a:cubicBezTo>
                        <a:pt x="60898" y="54017"/>
                        <a:pt x="135129" y="-14"/>
                        <a:pt x="260749" y="-14"/>
                      </a:cubicBezTo>
                      <a:cubicBezTo>
                        <a:pt x="293106" y="-14"/>
                        <a:pt x="332125" y="8518"/>
                        <a:pt x="356868" y="17997"/>
                      </a:cubicBezTo>
                      <a:cubicBezTo>
                        <a:pt x="360675" y="19892"/>
                        <a:pt x="363530" y="23684"/>
                        <a:pt x="363530" y="27476"/>
                      </a:cubicBezTo>
                      <a:lnTo>
                        <a:pt x="363530" y="92881"/>
                      </a:lnTo>
                      <a:cubicBezTo>
                        <a:pt x="363530" y="100464"/>
                        <a:pt x="356868" y="105203"/>
                        <a:pt x="350207" y="103308"/>
                      </a:cubicBezTo>
                      <a:cubicBezTo>
                        <a:pt x="326415" y="96672"/>
                        <a:pt x="295961" y="90985"/>
                        <a:pt x="272169" y="90985"/>
                      </a:cubicBezTo>
                      <a:cubicBezTo>
                        <a:pt x="202697" y="90985"/>
                        <a:pt x="180809" y="124161"/>
                        <a:pt x="180809" y="174400"/>
                      </a:cubicBezTo>
                      <a:lnTo>
                        <a:pt x="180809" y="179140"/>
                      </a:lnTo>
                      <a:lnTo>
                        <a:pt x="292155" y="179140"/>
                      </a:lnTo>
                      <a:cubicBezTo>
                        <a:pt x="297865" y="179140"/>
                        <a:pt x="302623" y="183879"/>
                        <a:pt x="302623" y="189567"/>
                      </a:cubicBezTo>
                      <a:lnTo>
                        <a:pt x="302623" y="262555"/>
                      </a:lnTo>
                      <a:cubicBezTo>
                        <a:pt x="302623" y="268242"/>
                        <a:pt x="297865" y="272982"/>
                        <a:pt x="291203" y="272982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00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2" name="Forme libre 581">
                  <a:extLst>
                    <a:ext uri="{FF2B5EF4-FFF2-40B4-BE49-F238E27FC236}">
                      <a16:creationId xmlns:a16="http://schemas.microsoft.com/office/drawing/2014/main" id="{3EB15232-933E-51A9-B4D1-69F4185765D2}"/>
                    </a:ext>
                  </a:extLst>
                </p:cNvPr>
                <p:cNvSpPr/>
                <p:nvPr/>
              </p:nvSpPr>
              <p:spPr>
                <a:xfrm>
                  <a:off x="4616258" y="2990348"/>
                  <a:ext cx="470126" cy="406649"/>
                </a:xfrm>
                <a:custGeom>
                  <a:avLst/>
                  <a:gdLst>
                    <a:gd name="connsiteX0" fmla="*/ 470117 w 470126"/>
                    <a:gd name="connsiteY0" fmla="*/ 204733 h 406649"/>
                    <a:gd name="connsiteX1" fmla="*/ 236006 w 470126"/>
                    <a:gd name="connsiteY1" fmla="*/ 406636 h 406649"/>
                    <a:gd name="connsiteX2" fmla="*/ -9 w 470126"/>
                    <a:gd name="connsiteY2" fmla="*/ 204733 h 406649"/>
                    <a:gd name="connsiteX3" fmla="*/ 234103 w 470126"/>
                    <a:gd name="connsiteY3" fmla="*/ -14 h 406649"/>
                    <a:gd name="connsiteX4" fmla="*/ 470117 w 470126"/>
                    <a:gd name="connsiteY4" fmla="*/ 204733 h 406649"/>
                    <a:gd name="connsiteX5" fmla="*/ 345448 w 470126"/>
                    <a:gd name="connsiteY5" fmla="*/ 203785 h 406649"/>
                    <a:gd name="connsiteX6" fmla="*/ 235054 w 470126"/>
                    <a:gd name="connsiteY6" fmla="*/ 94776 h 406649"/>
                    <a:gd name="connsiteX7" fmla="*/ 125612 w 470126"/>
                    <a:gd name="connsiteY7" fmla="*/ 203785 h 406649"/>
                    <a:gd name="connsiteX8" fmla="*/ 236006 w 470126"/>
                    <a:gd name="connsiteY8" fmla="*/ 311846 h 406649"/>
                    <a:gd name="connsiteX9" fmla="*/ 345448 w 470126"/>
                    <a:gd name="connsiteY9" fmla="*/ 203785 h 40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0126" h="406649">
                      <a:moveTo>
                        <a:pt x="470117" y="204733"/>
                      </a:moveTo>
                      <a:cubicBezTo>
                        <a:pt x="470117" y="331752"/>
                        <a:pt x="369240" y="406636"/>
                        <a:pt x="236006" y="406636"/>
                      </a:cubicBezTo>
                      <a:cubicBezTo>
                        <a:pt x="103723" y="406636"/>
                        <a:pt x="-9" y="331752"/>
                        <a:pt x="-9" y="204733"/>
                      </a:cubicBezTo>
                      <a:cubicBezTo>
                        <a:pt x="-9" y="80558"/>
                        <a:pt x="100868" y="-14"/>
                        <a:pt x="234103" y="-14"/>
                      </a:cubicBezTo>
                      <a:cubicBezTo>
                        <a:pt x="370192" y="-14"/>
                        <a:pt x="470117" y="80558"/>
                        <a:pt x="470117" y="204733"/>
                      </a:cubicBezTo>
                      <a:close/>
                      <a:moveTo>
                        <a:pt x="345448" y="203785"/>
                      </a:moveTo>
                      <a:cubicBezTo>
                        <a:pt x="345448" y="138380"/>
                        <a:pt x="300720" y="94776"/>
                        <a:pt x="235054" y="94776"/>
                      </a:cubicBezTo>
                      <a:cubicBezTo>
                        <a:pt x="174147" y="94776"/>
                        <a:pt x="125612" y="138380"/>
                        <a:pt x="125612" y="203785"/>
                      </a:cubicBezTo>
                      <a:cubicBezTo>
                        <a:pt x="125612" y="269190"/>
                        <a:pt x="174147" y="311846"/>
                        <a:pt x="236006" y="311846"/>
                      </a:cubicBezTo>
                      <a:cubicBezTo>
                        <a:pt x="301671" y="311846"/>
                        <a:pt x="345448" y="269190"/>
                        <a:pt x="345448" y="20378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00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3" name="Forme libre 582">
                  <a:extLst>
                    <a:ext uri="{FF2B5EF4-FFF2-40B4-BE49-F238E27FC236}">
                      <a16:creationId xmlns:a16="http://schemas.microsoft.com/office/drawing/2014/main" id="{A7796849-7C38-4870-C4E6-DF5BA825C34F}"/>
                    </a:ext>
                  </a:extLst>
                </p:cNvPr>
                <p:cNvSpPr/>
                <p:nvPr/>
              </p:nvSpPr>
              <p:spPr>
                <a:xfrm>
                  <a:off x="5103514" y="2990348"/>
                  <a:ext cx="469174" cy="406649"/>
                </a:xfrm>
                <a:custGeom>
                  <a:avLst/>
                  <a:gdLst>
                    <a:gd name="connsiteX0" fmla="*/ 469166 w 469174"/>
                    <a:gd name="connsiteY0" fmla="*/ 204733 h 406649"/>
                    <a:gd name="connsiteX1" fmla="*/ 235054 w 469174"/>
                    <a:gd name="connsiteY1" fmla="*/ 406636 h 406649"/>
                    <a:gd name="connsiteX2" fmla="*/ -9 w 469174"/>
                    <a:gd name="connsiteY2" fmla="*/ 204733 h 406649"/>
                    <a:gd name="connsiteX3" fmla="*/ 234103 w 469174"/>
                    <a:gd name="connsiteY3" fmla="*/ -14 h 406649"/>
                    <a:gd name="connsiteX4" fmla="*/ 469166 w 469174"/>
                    <a:gd name="connsiteY4" fmla="*/ 204733 h 406649"/>
                    <a:gd name="connsiteX5" fmla="*/ 344497 w 469174"/>
                    <a:gd name="connsiteY5" fmla="*/ 203785 h 406649"/>
                    <a:gd name="connsiteX6" fmla="*/ 234103 w 469174"/>
                    <a:gd name="connsiteY6" fmla="*/ 94776 h 406649"/>
                    <a:gd name="connsiteX7" fmla="*/ 124660 w 469174"/>
                    <a:gd name="connsiteY7" fmla="*/ 203785 h 406649"/>
                    <a:gd name="connsiteX8" fmla="*/ 235054 w 469174"/>
                    <a:gd name="connsiteY8" fmla="*/ 311846 h 406649"/>
                    <a:gd name="connsiteX9" fmla="*/ 344497 w 469174"/>
                    <a:gd name="connsiteY9" fmla="*/ 203785 h 40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174" h="406649">
                      <a:moveTo>
                        <a:pt x="469166" y="204733"/>
                      </a:moveTo>
                      <a:cubicBezTo>
                        <a:pt x="469166" y="331752"/>
                        <a:pt x="368288" y="406636"/>
                        <a:pt x="235054" y="406636"/>
                      </a:cubicBezTo>
                      <a:cubicBezTo>
                        <a:pt x="103723" y="406636"/>
                        <a:pt x="-9" y="331752"/>
                        <a:pt x="-9" y="204733"/>
                      </a:cubicBezTo>
                      <a:cubicBezTo>
                        <a:pt x="-9" y="80558"/>
                        <a:pt x="100868" y="-14"/>
                        <a:pt x="234103" y="-14"/>
                      </a:cubicBezTo>
                      <a:cubicBezTo>
                        <a:pt x="370192" y="-14"/>
                        <a:pt x="469166" y="80558"/>
                        <a:pt x="469166" y="204733"/>
                      </a:cubicBezTo>
                      <a:close/>
                      <a:moveTo>
                        <a:pt x="344497" y="203785"/>
                      </a:moveTo>
                      <a:cubicBezTo>
                        <a:pt x="344497" y="138380"/>
                        <a:pt x="299768" y="94776"/>
                        <a:pt x="234103" y="94776"/>
                      </a:cubicBezTo>
                      <a:cubicBezTo>
                        <a:pt x="173196" y="94776"/>
                        <a:pt x="124660" y="138380"/>
                        <a:pt x="124660" y="203785"/>
                      </a:cubicBezTo>
                      <a:cubicBezTo>
                        <a:pt x="124660" y="269190"/>
                        <a:pt x="173196" y="311846"/>
                        <a:pt x="235054" y="311846"/>
                      </a:cubicBezTo>
                      <a:cubicBezTo>
                        <a:pt x="300720" y="311846"/>
                        <a:pt x="344497" y="269190"/>
                        <a:pt x="344497" y="203785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00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584" name="Forme libre 583">
                  <a:extLst>
                    <a:ext uri="{FF2B5EF4-FFF2-40B4-BE49-F238E27FC236}">
                      <a16:creationId xmlns:a16="http://schemas.microsoft.com/office/drawing/2014/main" id="{4BC0027D-9E4C-7743-A783-67A9CA38191B}"/>
                    </a:ext>
                  </a:extLst>
                </p:cNvPr>
                <p:cNvSpPr/>
                <p:nvPr/>
              </p:nvSpPr>
              <p:spPr>
                <a:xfrm>
                  <a:off x="5589819" y="2836788"/>
                  <a:ext cx="429204" cy="561157"/>
                </a:xfrm>
                <a:custGeom>
                  <a:avLst/>
                  <a:gdLst>
                    <a:gd name="connsiteX0" fmla="*/ 428244 w 429204"/>
                    <a:gd name="connsiteY0" fmla="*/ 529863 h 561157"/>
                    <a:gd name="connsiteX1" fmla="*/ 420630 w 429204"/>
                    <a:gd name="connsiteY1" fmla="*/ 540290 h 561157"/>
                    <a:gd name="connsiteX2" fmla="*/ 258846 w 429204"/>
                    <a:gd name="connsiteY2" fmla="*/ 561144 h 561157"/>
                    <a:gd name="connsiteX3" fmla="*/ -9 w 429204"/>
                    <a:gd name="connsiteY3" fmla="*/ 358293 h 561157"/>
                    <a:gd name="connsiteX4" fmla="*/ 239813 w 429204"/>
                    <a:gd name="connsiteY4" fmla="*/ 155442 h 561157"/>
                    <a:gd name="connsiteX5" fmla="*/ 297865 w 429204"/>
                    <a:gd name="connsiteY5" fmla="*/ 160182 h 561157"/>
                    <a:gd name="connsiteX6" fmla="*/ 310236 w 429204"/>
                    <a:gd name="connsiteY6" fmla="*/ 149755 h 561157"/>
                    <a:gd name="connsiteX7" fmla="*/ 310236 w 429204"/>
                    <a:gd name="connsiteY7" fmla="*/ 10413 h 561157"/>
                    <a:gd name="connsiteX8" fmla="*/ 320705 w 429204"/>
                    <a:gd name="connsiteY8" fmla="*/ -14 h 561157"/>
                    <a:gd name="connsiteX9" fmla="*/ 418727 w 429204"/>
                    <a:gd name="connsiteY9" fmla="*/ -14 h 561157"/>
                    <a:gd name="connsiteX10" fmla="*/ 429195 w 429204"/>
                    <a:gd name="connsiteY10" fmla="*/ 10413 h 561157"/>
                    <a:gd name="connsiteX11" fmla="*/ 429195 w 429204"/>
                    <a:gd name="connsiteY11" fmla="*/ 529863 h 561157"/>
                    <a:gd name="connsiteX12" fmla="*/ 428244 w 429204"/>
                    <a:gd name="connsiteY12" fmla="*/ 529863 h 561157"/>
                    <a:gd name="connsiteX13" fmla="*/ 247426 w 429204"/>
                    <a:gd name="connsiteY13" fmla="*/ 459718 h 561157"/>
                    <a:gd name="connsiteX14" fmla="*/ 299768 w 429204"/>
                    <a:gd name="connsiteY14" fmla="*/ 455927 h 561157"/>
                    <a:gd name="connsiteX15" fmla="*/ 308333 w 429204"/>
                    <a:gd name="connsiteY15" fmla="*/ 445500 h 561157"/>
                    <a:gd name="connsiteX16" fmla="*/ 308333 w 429204"/>
                    <a:gd name="connsiteY16" fmla="*/ 268242 h 561157"/>
                    <a:gd name="connsiteX17" fmla="*/ 299768 w 429204"/>
                    <a:gd name="connsiteY17" fmla="*/ 257815 h 561157"/>
                    <a:gd name="connsiteX18" fmla="*/ 246474 w 429204"/>
                    <a:gd name="connsiteY18" fmla="*/ 252128 h 561157"/>
                    <a:gd name="connsiteX19" fmla="*/ 126564 w 429204"/>
                    <a:gd name="connsiteY19" fmla="*/ 357345 h 561157"/>
                    <a:gd name="connsiteX20" fmla="*/ 247426 w 429204"/>
                    <a:gd name="connsiteY20" fmla="*/ 459718 h 56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9204" h="561157">
                      <a:moveTo>
                        <a:pt x="428244" y="529863"/>
                      </a:moveTo>
                      <a:cubicBezTo>
                        <a:pt x="428244" y="534602"/>
                        <a:pt x="425389" y="539342"/>
                        <a:pt x="420630" y="540290"/>
                      </a:cubicBezTo>
                      <a:cubicBezTo>
                        <a:pt x="375902" y="552613"/>
                        <a:pt x="314995" y="561144"/>
                        <a:pt x="258846" y="561144"/>
                      </a:cubicBezTo>
                      <a:cubicBezTo>
                        <a:pt x="121805" y="561144"/>
                        <a:pt x="-9" y="499530"/>
                        <a:pt x="-9" y="358293"/>
                      </a:cubicBezTo>
                      <a:cubicBezTo>
                        <a:pt x="-9" y="231274"/>
                        <a:pt x="105627" y="155442"/>
                        <a:pt x="239813" y="155442"/>
                      </a:cubicBezTo>
                      <a:cubicBezTo>
                        <a:pt x="259798" y="155442"/>
                        <a:pt x="279783" y="157338"/>
                        <a:pt x="297865" y="160182"/>
                      </a:cubicBezTo>
                      <a:cubicBezTo>
                        <a:pt x="304526" y="161130"/>
                        <a:pt x="310236" y="156390"/>
                        <a:pt x="310236" y="149755"/>
                      </a:cubicBezTo>
                      <a:lnTo>
                        <a:pt x="310236" y="10413"/>
                      </a:lnTo>
                      <a:cubicBezTo>
                        <a:pt x="310236" y="4726"/>
                        <a:pt x="314995" y="-14"/>
                        <a:pt x="320705" y="-14"/>
                      </a:cubicBezTo>
                      <a:lnTo>
                        <a:pt x="418727" y="-14"/>
                      </a:lnTo>
                      <a:cubicBezTo>
                        <a:pt x="424437" y="-14"/>
                        <a:pt x="429195" y="4726"/>
                        <a:pt x="429195" y="10413"/>
                      </a:cubicBezTo>
                      <a:lnTo>
                        <a:pt x="429195" y="529863"/>
                      </a:lnTo>
                      <a:lnTo>
                        <a:pt x="428244" y="529863"/>
                      </a:lnTo>
                      <a:close/>
                      <a:moveTo>
                        <a:pt x="247426" y="459718"/>
                      </a:moveTo>
                      <a:cubicBezTo>
                        <a:pt x="264556" y="459718"/>
                        <a:pt x="283590" y="458770"/>
                        <a:pt x="299768" y="455927"/>
                      </a:cubicBezTo>
                      <a:cubicBezTo>
                        <a:pt x="304526" y="454979"/>
                        <a:pt x="308333" y="450239"/>
                        <a:pt x="308333" y="445500"/>
                      </a:cubicBezTo>
                      <a:lnTo>
                        <a:pt x="308333" y="268242"/>
                      </a:lnTo>
                      <a:cubicBezTo>
                        <a:pt x="308333" y="263503"/>
                        <a:pt x="304526" y="258763"/>
                        <a:pt x="299768" y="257815"/>
                      </a:cubicBezTo>
                      <a:cubicBezTo>
                        <a:pt x="281686" y="254024"/>
                        <a:pt x="263604" y="252128"/>
                        <a:pt x="246474" y="252128"/>
                      </a:cubicBezTo>
                      <a:cubicBezTo>
                        <a:pt x="171292" y="252128"/>
                        <a:pt x="126564" y="292888"/>
                        <a:pt x="126564" y="357345"/>
                      </a:cubicBezTo>
                      <a:cubicBezTo>
                        <a:pt x="126564" y="419906"/>
                        <a:pt x="175099" y="459718"/>
                        <a:pt x="247426" y="459718"/>
                      </a:cubicBezTo>
                      <a:close/>
                    </a:path>
                  </a:pathLst>
                </a:custGeom>
                <a:solidFill>
                  <a:srgbClr val="F6A500"/>
                </a:solidFill>
                <a:ln w="9500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" name="Graphique 2">
                <a:extLst>
                  <a:ext uri="{FF2B5EF4-FFF2-40B4-BE49-F238E27FC236}">
                    <a16:creationId xmlns:a16="http://schemas.microsoft.com/office/drawing/2014/main" id="{0DE7F989-1DE5-3036-3BDD-0310E4622D2E}"/>
                  </a:ext>
                </a:extLst>
              </p:cNvPr>
              <p:cNvGrpSpPr/>
              <p:nvPr/>
            </p:nvGrpSpPr>
            <p:grpSpPr>
              <a:xfrm>
                <a:off x="6064704" y="2796976"/>
                <a:ext cx="1752029" cy="744101"/>
                <a:chOff x="6064704" y="2796976"/>
                <a:chExt cx="1752029" cy="744101"/>
              </a:xfrm>
            </p:grpSpPr>
            <p:grpSp>
              <p:nvGrpSpPr>
                <p:cNvPr id="565" name="Graphique 2">
                  <a:extLst>
                    <a:ext uri="{FF2B5EF4-FFF2-40B4-BE49-F238E27FC236}">
                      <a16:creationId xmlns:a16="http://schemas.microsoft.com/office/drawing/2014/main" id="{E7CD4242-264D-DD76-B3B7-78E95DC18302}"/>
                    </a:ext>
                  </a:extLst>
                </p:cNvPr>
                <p:cNvGrpSpPr/>
                <p:nvPr/>
              </p:nvGrpSpPr>
              <p:grpSpPr>
                <a:xfrm>
                  <a:off x="6983068" y="2796976"/>
                  <a:ext cx="526274" cy="600021"/>
                  <a:chOff x="6983068" y="2796976"/>
                  <a:chExt cx="526274" cy="600021"/>
                </a:xfrm>
                <a:solidFill>
                  <a:srgbClr val="F6A500"/>
                </a:solidFill>
              </p:grpSpPr>
              <p:sp>
                <p:nvSpPr>
                  <p:cNvPr id="571" name="Forme libre 570">
                    <a:extLst>
                      <a:ext uri="{FF2B5EF4-FFF2-40B4-BE49-F238E27FC236}">
                        <a16:creationId xmlns:a16="http://schemas.microsoft.com/office/drawing/2014/main" id="{B71E36CD-382D-8C0A-D94C-9C69DD42DACC}"/>
                      </a:ext>
                    </a:extLst>
                  </p:cNvPr>
                  <p:cNvSpPr/>
                  <p:nvPr/>
                </p:nvSpPr>
                <p:spPr>
                  <a:xfrm>
                    <a:off x="7329477" y="2854798"/>
                    <a:ext cx="62810" cy="62561"/>
                  </a:xfrm>
                  <a:custGeom>
                    <a:avLst/>
                    <a:gdLst>
                      <a:gd name="connsiteX0" fmla="*/ 62802 w 62810"/>
                      <a:gd name="connsiteY0" fmla="*/ 31267 h 62561"/>
                      <a:gd name="connsiteX1" fmla="*/ 31396 w 62810"/>
                      <a:gd name="connsiteY1" fmla="*/ 62548 h 62561"/>
                      <a:gd name="connsiteX2" fmla="*/ -9 w 62810"/>
                      <a:gd name="connsiteY2" fmla="*/ 31267 h 62561"/>
                      <a:gd name="connsiteX3" fmla="*/ 31396 w 62810"/>
                      <a:gd name="connsiteY3" fmla="*/ -14 h 62561"/>
                      <a:gd name="connsiteX4" fmla="*/ 62802 w 62810"/>
                      <a:gd name="connsiteY4" fmla="*/ 31267 h 62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10" h="62561">
                        <a:moveTo>
                          <a:pt x="62802" y="31267"/>
                        </a:moveTo>
                        <a:cubicBezTo>
                          <a:pt x="62802" y="48543"/>
                          <a:pt x="48741" y="62548"/>
                          <a:pt x="31396" y="62548"/>
                        </a:cubicBezTo>
                        <a:cubicBezTo>
                          <a:pt x="14052" y="62548"/>
                          <a:pt x="-9" y="48543"/>
                          <a:pt x="-9" y="31267"/>
                        </a:cubicBezTo>
                        <a:cubicBezTo>
                          <a:pt x="-9" y="13991"/>
                          <a:pt x="14052" y="-14"/>
                          <a:pt x="31396" y="-14"/>
                        </a:cubicBezTo>
                        <a:cubicBezTo>
                          <a:pt x="48741" y="-14"/>
                          <a:pt x="62802" y="13991"/>
                          <a:pt x="62802" y="31267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2" name="Forme libre 571">
                    <a:extLst>
                      <a:ext uri="{FF2B5EF4-FFF2-40B4-BE49-F238E27FC236}">
                        <a16:creationId xmlns:a16="http://schemas.microsoft.com/office/drawing/2014/main" id="{FFF95012-1DCD-B176-48AA-1AC80EEEE768}"/>
                      </a:ext>
                    </a:extLst>
                  </p:cNvPr>
                  <p:cNvSpPr/>
                  <p:nvPr/>
                </p:nvSpPr>
                <p:spPr>
                  <a:xfrm>
                    <a:off x="7423692" y="2825413"/>
                    <a:ext cx="85650" cy="85311"/>
                  </a:xfrm>
                  <a:custGeom>
                    <a:avLst/>
                    <a:gdLst>
                      <a:gd name="connsiteX0" fmla="*/ 85642 w 85650"/>
                      <a:gd name="connsiteY0" fmla="*/ 42642 h 85311"/>
                      <a:gd name="connsiteX1" fmla="*/ 42816 w 85650"/>
                      <a:gd name="connsiteY1" fmla="*/ 85297 h 85311"/>
                      <a:gd name="connsiteX2" fmla="*/ -9 w 85650"/>
                      <a:gd name="connsiteY2" fmla="*/ 42642 h 85311"/>
                      <a:gd name="connsiteX3" fmla="*/ 42816 w 85650"/>
                      <a:gd name="connsiteY3" fmla="*/ -14 h 85311"/>
                      <a:gd name="connsiteX4" fmla="*/ 85642 w 85650"/>
                      <a:gd name="connsiteY4" fmla="*/ 42642 h 8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85311">
                        <a:moveTo>
                          <a:pt x="85642" y="42642"/>
                        </a:moveTo>
                        <a:cubicBezTo>
                          <a:pt x="85642" y="66200"/>
                          <a:pt x="66468" y="85297"/>
                          <a:pt x="42816" y="85297"/>
                        </a:cubicBezTo>
                        <a:cubicBezTo>
                          <a:pt x="19164" y="85297"/>
                          <a:pt x="-9" y="66200"/>
                          <a:pt x="-9" y="42642"/>
                        </a:cubicBezTo>
                        <a:cubicBezTo>
                          <a:pt x="-9" y="19084"/>
                          <a:pt x="19164" y="-14"/>
                          <a:pt x="42816" y="-14"/>
                        </a:cubicBezTo>
                        <a:cubicBezTo>
                          <a:pt x="66468" y="-14"/>
                          <a:pt x="85642" y="19084"/>
                          <a:pt x="85642" y="42642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3" name="Forme libre 572">
                    <a:extLst>
                      <a:ext uri="{FF2B5EF4-FFF2-40B4-BE49-F238E27FC236}">
                        <a16:creationId xmlns:a16="http://schemas.microsoft.com/office/drawing/2014/main" id="{F35E97A8-97A1-E535-A527-E8D7A815B165}"/>
                      </a:ext>
                    </a:extLst>
                  </p:cNvPr>
                  <p:cNvSpPr/>
                  <p:nvPr/>
                </p:nvSpPr>
                <p:spPr>
                  <a:xfrm>
                    <a:off x="7242874" y="2796976"/>
                    <a:ext cx="41873" cy="41707"/>
                  </a:xfrm>
                  <a:custGeom>
                    <a:avLst/>
                    <a:gdLst>
                      <a:gd name="connsiteX0" fmla="*/ 41865 w 41873"/>
                      <a:gd name="connsiteY0" fmla="*/ 20840 h 41707"/>
                      <a:gd name="connsiteX1" fmla="*/ 20928 w 41873"/>
                      <a:gd name="connsiteY1" fmla="*/ 41694 h 41707"/>
                      <a:gd name="connsiteX2" fmla="*/ -9 w 41873"/>
                      <a:gd name="connsiteY2" fmla="*/ 20840 h 41707"/>
                      <a:gd name="connsiteX3" fmla="*/ 20928 w 41873"/>
                      <a:gd name="connsiteY3" fmla="*/ -14 h 41707"/>
                      <a:gd name="connsiteX4" fmla="*/ 41865 w 41873"/>
                      <a:gd name="connsiteY4" fmla="*/ 20840 h 41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73" h="41707">
                        <a:moveTo>
                          <a:pt x="41865" y="20840"/>
                        </a:moveTo>
                        <a:cubicBezTo>
                          <a:pt x="41865" y="32357"/>
                          <a:pt x="32491" y="41694"/>
                          <a:pt x="20928" y="41694"/>
                        </a:cubicBezTo>
                        <a:cubicBezTo>
                          <a:pt x="9365" y="41694"/>
                          <a:pt x="-9" y="32357"/>
                          <a:pt x="-9" y="20840"/>
                        </a:cubicBezTo>
                        <a:cubicBezTo>
                          <a:pt x="-9" y="9323"/>
                          <a:pt x="9365" y="-14"/>
                          <a:pt x="20928" y="-14"/>
                        </a:cubicBezTo>
                        <a:cubicBezTo>
                          <a:pt x="32491" y="-14"/>
                          <a:pt x="41865" y="9323"/>
                          <a:pt x="41865" y="20840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4" name="Forme libre 573">
                    <a:extLst>
                      <a:ext uri="{FF2B5EF4-FFF2-40B4-BE49-F238E27FC236}">
                        <a16:creationId xmlns:a16="http://schemas.microsoft.com/office/drawing/2014/main" id="{CC655445-3769-2DE2-A57C-EF63B859B384}"/>
                      </a:ext>
                    </a:extLst>
                  </p:cNvPr>
                  <p:cNvSpPr/>
                  <p:nvPr/>
                </p:nvSpPr>
                <p:spPr>
                  <a:xfrm>
                    <a:off x="7168644" y="2868069"/>
                    <a:ext cx="34260" cy="34124"/>
                  </a:xfrm>
                  <a:custGeom>
                    <a:avLst/>
                    <a:gdLst>
                      <a:gd name="connsiteX0" fmla="*/ 34251 w 34260"/>
                      <a:gd name="connsiteY0" fmla="*/ 17049 h 34124"/>
                      <a:gd name="connsiteX1" fmla="*/ 17121 w 34260"/>
                      <a:gd name="connsiteY1" fmla="*/ 34111 h 34124"/>
                      <a:gd name="connsiteX2" fmla="*/ -9 w 34260"/>
                      <a:gd name="connsiteY2" fmla="*/ 17049 h 34124"/>
                      <a:gd name="connsiteX3" fmla="*/ 17121 w 34260"/>
                      <a:gd name="connsiteY3" fmla="*/ -14 h 34124"/>
                      <a:gd name="connsiteX4" fmla="*/ 34251 w 34260"/>
                      <a:gd name="connsiteY4" fmla="*/ 17049 h 34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60" h="34124">
                        <a:moveTo>
                          <a:pt x="34251" y="17049"/>
                        </a:moveTo>
                        <a:cubicBezTo>
                          <a:pt x="34251" y="26472"/>
                          <a:pt x="26582" y="34111"/>
                          <a:pt x="17121" y="34111"/>
                        </a:cubicBezTo>
                        <a:cubicBezTo>
                          <a:pt x="7660" y="34111"/>
                          <a:pt x="-9" y="26472"/>
                          <a:pt x="-9" y="17049"/>
                        </a:cubicBezTo>
                        <a:cubicBezTo>
                          <a:pt x="-9" y="7625"/>
                          <a:pt x="7660" y="-14"/>
                          <a:pt x="17121" y="-14"/>
                        </a:cubicBezTo>
                        <a:cubicBezTo>
                          <a:pt x="26582" y="-14"/>
                          <a:pt x="34251" y="7625"/>
                          <a:pt x="34251" y="17049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5" name="Forme libre 574">
                    <a:extLst>
                      <a:ext uri="{FF2B5EF4-FFF2-40B4-BE49-F238E27FC236}">
                        <a16:creationId xmlns:a16="http://schemas.microsoft.com/office/drawing/2014/main" id="{BE47180D-4C01-AD07-9899-0EC0F4A73B8C}"/>
                      </a:ext>
                    </a:extLst>
                  </p:cNvPr>
                  <p:cNvSpPr/>
                  <p:nvPr/>
                </p:nvSpPr>
                <p:spPr>
                  <a:xfrm>
                    <a:off x="7382770" y="2806455"/>
                    <a:ext cx="22840" cy="22749"/>
                  </a:xfrm>
                  <a:custGeom>
                    <a:avLst/>
                    <a:gdLst>
                      <a:gd name="connsiteX0" fmla="*/ 22831 w 22840"/>
                      <a:gd name="connsiteY0" fmla="*/ 11361 h 22749"/>
                      <a:gd name="connsiteX1" fmla="*/ 11411 w 22840"/>
                      <a:gd name="connsiteY1" fmla="*/ 22736 h 22749"/>
                      <a:gd name="connsiteX2" fmla="*/ -9 w 22840"/>
                      <a:gd name="connsiteY2" fmla="*/ 11361 h 22749"/>
                      <a:gd name="connsiteX3" fmla="*/ 11411 w 22840"/>
                      <a:gd name="connsiteY3" fmla="*/ -14 h 22749"/>
                      <a:gd name="connsiteX4" fmla="*/ 22831 w 22840"/>
                      <a:gd name="connsiteY4" fmla="*/ 11361 h 2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40" h="22749">
                        <a:moveTo>
                          <a:pt x="22831" y="11361"/>
                        </a:moveTo>
                        <a:cubicBezTo>
                          <a:pt x="22831" y="17643"/>
                          <a:pt x="17718" y="22736"/>
                          <a:pt x="11411" y="22736"/>
                        </a:cubicBezTo>
                        <a:cubicBezTo>
                          <a:pt x="5104" y="22736"/>
                          <a:pt x="-9" y="17643"/>
                          <a:pt x="-9" y="11361"/>
                        </a:cubicBezTo>
                        <a:cubicBezTo>
                          <a:pt x="-9" y="5079"/>
                          <a:pt x="5104" y="-14"/>
                          <a:pt x="11411" y="-14"/>
                        </a:cubicBezTo>
                        <a:cubicBezTo>
                          <a:pt x="17718" y="-14"/>
                          <a:pt x="22831" y="5079"/>
                          <a:pt x="22831" y="11361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6" name="Forme libre 575">
                    <a:extLst>
                      <a:ext uri="{FF2B5EF4-FFF2-40B4-BE49-F238E27FC236}">
                        <a16:creationId xmlns:a16="http://schemas.microsoft.com/office/drawing/2014/main" id="{40EFB449-5E9C-46C4-2618-87A28624A91A}"/>
                      </a:ext>
                    </a:extLst>
                  </p:cNvPr>
                  <p:cNvSpPr/>
                  <p:nvPr/>
                </p:nvSpPr>
                <p:spPr>
                  <a:xfrm>
                    <a:off x="7287603" y="2864277"/>
                    <a:ext cx="15226" cy="15166"/>
                  </a:xfrm>
                  <a:custGeom>
                    <a:avLst/>
                    <a:gdLst>
                      <a:gd name="connsiteX0" fmla="*/ 15218 w 15226"/>
                      <a:gd name="connsiteY0" fmla="*/ 7570 h 15166"/>
                      <a:gd name="connsiteX1" fmla="*/ 7604 w 15226"/>
                      <a:gd name="connsiteY1" fmla="*/ 15153 h 15166"/>
                      <a:gd name="connsiteX2" fmla="*/ -9 w 15226"/>
                      <a:gd name="connsiteY2" fmla="*/ 7570 h 15166"/>
                      <a:gd name="connsiteX3" fmla="*/ 7604 w 15226"/>
                      <a:gd name="connsiteY3" fmla="*/ -14 h 15166"/>
                      <a:gd name="connsiteX4" fmla="*/ 15218 w 15226"/>
                      <a:gd name="connsiteY4" fmla="*/ 7570 h 15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6" h="15166">
                        <a:moveTo>
                          <a:pt x="15218" y="7570"/>
                        </a:moveTo>
                        <a:cubicBezTo>
                          <a:pt x="15218" y="11758"/>
                          <a:pt x="11809" y="15153"/>
                          <a:pt x="7604" y="15153"/>
                        </a:cubicBezTo>
                        <a:cubicBezTo>
                          <a:pt x="3400" y="15153"/>
                          <a:pt x="-9" y="11758"/>
                          <a:pt x="-9" y="7570"/>
                        </a:cubicBezTo>
                        <a:cubicBezTo>
                          <a:pt x="-9" y="3382"/>
                          <a:pt x="3400" y="-14"/>
                          <a:pt x="7604" y="-14"/>
                        </a:cubicBezTo>
                        <a:cubicBezTo>
                          <a:pt x="11809" y="-14"/>
                          <a:pt x="15218" y="3382"/>
                          <a:pt x="15218" y="7570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7" name="Forme libre 576">
                    <a:extLst>
                      <a:ext uri="{FF2B5EF4-FFF2-40B4-BE49-F238E27FC236}">
                        <a16:creationId xmlns:a16="http://schemas.microsoft.com/office/drawing/2014/main" id="{7114DAF6-38C1-B5F6-7A97-30A682322F90}"/>
                      </a:ext>
                    </a:extLst>
                  </p:cNvPr>
                  <p:cNvSpPr/>
                  <p:nvPr/>
                </p:nvSpPr>
                <p:spPr>
                  <a:xfrm>
                    <a:off x="7340897" y="3001723"/>
                    <a:ext cx="72327" cy="72040"/>
                  </a:xfrm>
                  <a:custGeom>
                    <a:avLst/>
                    <a:gdLst>
                      <a:gd name="connsiteX0" fmla="*/ 72318 w 72327"/>
                      <a:gd name="connsiteY0" fmla="*/ 36007 h 72040"/>
                      <a:gd name="connsiteX1" fmla="*/ 36155 w 72327"/>
                      <a:gd name="connsiteY1" fmla="*/ 72027 h 72040"/>
                      <a:gd name="connsiteX2" fmla="*/ -9 w 72327"/>
                      <a:gd name="connsiteY2" fmla="*/ 36007 h 72040"/>
                      <a:gd name="connsiteX3" fmla="*/ 36155 w 72327"/>
                      <a:gd name="connsiteY3" fmla="*/ -14 h 72040"/>
                      <a:gd name="connsiteX4" fmla="*/ 72318 w 72327"/>
                      <a:gd name="connsiteY4" fmla="*/ 36007 h 7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27" h="72040">
                        <a:moveTo>
                          <a:pt x="72318" y="36007"/>
                        </a:moveTo>
                        <a:cubicBezTo>
                          <a:pt x="72318" y="55900"/>
                          <a:pt x="56127" y="72027"/>
                          <a:pt x="36155" y="72027"/>
                        </a:cubicBezTo>
                        <a:cubicBezTo>
                          <a:pt x="16182" y="72027"/>
                          <a:pt x="-9" y="55900"/>
                          <a:pt x="-9" y="36007"/>
                        </a:cubicBezTo>
                        <a:cubicBezTo>
                          <a:pt x="-9" y="16113"/>
                          <a:pt x="16182" y="-14"/>
                          <a:pt x="36155" y="-14"/>
                        </a:cubicBezTo>
                        <a:cubicBezTo>
                          <a:pt x="56127" y="-14"/>
                          <a:pt x="72318" y="16113"/>
                          <a:pt x="72318" y="36007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8" name="Forme libre 577">
                    <a:extLst>
                      <a:ext uri="{FF2B5EF4-FFF2-40B4-BE49-F238E27FC236}">
                        <a16:creationId xmlns:a16="http://schemas.microsoft.com/office/drawing/2014/main" id="{74E07FB4-EB6A-6844-CD62-824FF641BDD7}"/>
                      </a:ext>
                    </a:extLst>
                  </p:cNvPr>
                  <p:cNvSpPr/>
                  <p:nvPr/>
                </p:nvSpPr>
                <p:spPr>
                  <a:xfrm>
                    <a:off x="7471276" y="2929683"/>
                    <a:ext cx="22840" cy="22749"/>
                  </a:xfrm>
                  <a:custGeom>
                    <a:avLst/>
                    <a:gdLst>
                      <a:gd name="connsiteX0" fmla="*/ 22831 w 22840"/>
                      <a:gd name="connsiteY0" fmla="*/ 11361 h 22749"/>
                      <a:gd name="connsiteX1" fmla="*/ 11411 w 22840"/>
                      <a:gd name="connsiteY1" fmla="*/ 22736 h 22749"/>
                      <a:gd name="connsiteX2" fmla="*/ -9 w 22840"/>
                      <a:gd name="connsiteY2" fmla="*/ 11361 h 22749"/>
                      <a:gd name="connsiteX3" fmla="*/ 11411 w 22840"/>
                      <a:gd name="connsiteY3" fmla="*/ -14 h 22749"/>
                      <a:gd name="connsiteX4" fmla="*/ 22831 w 22840"/>
                      <a:gd name="connsiteY4" fmla="*/ 11361 h 2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40" h="22749">
                        <a:moveTo>
                          <a:pt x="22831" y="11361"/>
                        </a:moveTo>
                        <a:cubicBezTo>
                          <a:pt x="22831" y="17643"/>
                          <a:pt x="17718" y="22736"/>
                          <a:pt x="11411" y="22736"/>
                        </a:cubicBezTo>
                        <a:cubicBezTo>
                          <a:pt x="5104" y="22736"/>
                          <a:pt x="-9" y="17643"/>
                          <a:pt x="-9" y="11361"/>
                        </a:cubicBezTo>
                        <a:cubicBezTo>
                          <a:pt x="-9" y="5079"/>
                          <a:pt x="5104" y="-14"/>
                          <a:pt x="11411" y="-14"/>
                        </a:cubicBezTo>
                        <a:cubicBezTo>
                          <a:pt x="17718" y="-14"/>
                          <a:pt x="22831" y="5079"/>
                          <a:pt x="22831" y="11361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9" name="Forme libre 578">
                    <a:extLst>
                      <a:ext uri="{FF2B5EF4-FFF2-40B4-BE49-F238E27FC236}">
                        <a16:creationId xmlns:a16="http://schemas.microsoft.com/office/drawing/2014/main" id="{88068C9E-B790-BA3B-A1A9-A2FCCBAC081C}"/>
                      </a:ext>
                    </a:extLst>
                  </p:cNvPr>
                  <p:cNvSpPr/>
                  <p:nvPr/>
                </p:nvSpPr>
                <p:spPr>
                  <a:xfrm>
                    <a:off x="7384674" y="2947693"/>
                    <a:ext cx="36163" cy="36020"/>
                  </a:xfrm>
                  <a:custGeom>
                    <a:avLst/>
                    <a:gdLst>
                      <a:gd name="connsiteX0" fmla="*/ 36155 w 36163"/>
                      <a:gd name="connsiteY0" fmla="*/ 17997 h 36020"/>
                      <a:gd name="connsiteX1" fmla="*/ 18073 w 36163"/>
                      <a:gd name="connsiteY1" fmla="*/ 36007 h 36020"/>
                      <a:gd name="connsiteX2" fmla="*/ -9 w 36163"/>
                      <a:gd name="connsiteY2" fmla="*/ 17997 h 36020"/>
                      <a:gd name="connsiteX3" fmla="*/ 18073 w 36163"/>
                      <a:gd name="connsiteY3" fmla="*/ -14 h 36020"/>
                      <a:gd name="connsiteX4" fmla="*/ 36155 w 36163"/>
                      <a:gd name="connsiteY4" fmla="*/ 17997 h 36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63" h="36020">
                        <a:moveTo>
                          <a:pt x="36155" y="17997"/>
                        </a:moveTo>
                        <a:cubicBezTo>
                          <a:pt x="36155" y="27943"/>
                          <a:pt x="28059" y="36007"/>
                          <a:pt x="18073" y="36007"/>
                        </a:cubicBezTo>
                        <a:cubicBezTo>
                          <a:pt x="8087" y="36007"/>
                          <a:pt x="-9" y="27943"/>
                          <a:pt x="-9" y="17997"/>
                        </a:cubicBezTo>
                        <a:cubicBezTo>
                          <a:pt x="-9" y="8050"/>
                          <a:pt x="8087" y="-14"/>
                          <a:pt x="18073" y="-14"/>
                        </a:cubicBezTo>
                        <a:cubicBezTo>
                          <a:pt x="28059" y="-14"/>
                          <a:pt x="36155" y="8050"/>
                          <a:pt x="36155" y="17997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80" name="Forme libre 579">
                    <a:extLst>
                      <a:ext uri="{FF2B5EF4-FFF2-40B4-BE49-F238E27FC236}">
                        <a16:creationId xmlns:a16="http://schemas.microsoft.com/office/drawing/2014/main" id="{428FD6C1-F558-F6C7-7819-3B48C809169F}"/>
                      </a:ext>
                    </a:extLst>
                  </p:cNvPr>
                  <p:cNvSpPr/>
                  <p:nvPr/>
                </p:nvSpPr>
                <p:spPr>
                  <a:xfrm>
                    <a:off x="6983068" y="2929909"/>
                    <a:ext cx="469366" cy="467088"/>
                  </a:xfrm>
                  <a:custGeom>
                    <a:avLst/>
                    <a:gdLst>
                      <a:gd name="connsiteX0" fmla="*/ 436809 w 469366"/>
                      <a:gd name="connsiteY0" fmla="*/ 152372 h 467088"/>
                      <a:gd name="connsiteX1" fmla="*/ 397790 w 469366"/>
                      <a:gd name="connsiteY1" fmla="*/ 169434 h 467088"/>
                      <a:gd name="connsiteX2" fmla="*/ 358771 w 469366"/>
                      <a:gd name="connsiteY2" fmla="*/ 159008 h 467088"/>
                      <a:gd name="connsiteX3" fmla="*/ 335931 w 469366"/>
                      <a:gd name="connsiteY3" fmla="*/ 86019 h 467088"/>
                      <a:gd name="connsiteX4" fmla="*/ 339738 w 469366"/>
                      <a:gd name="connsiteY4" fmla="*/ 65165 h 467088"/>
                      <a:gd name="connsiteX5" fmla="*/ 312140 w 469366"/>
                      <a:gd name="connsiteY5" fmla="*/ 11135 h 467088"/>
                      <a:gd name="connsiteX6" fmla="*/ 223634 w 469366"/>
                      <a:gd name="connsiteY6" fmla="*/ 27249 h 467088"/>
                      <a:gd name="connsiteX7" fmla="*/ 212214 w 469366"/>
                      <a:gd name="connsiteY7" fmla="*/ 61374 h 467088"/>
                      <a:gd name="connsiteX8" fmla="*/ -9 w 469366"/>
                      <a:gd name="connsiteY8" fmla="*/ 265172 h 467088"/>
                      <a:gd name="connsiteX9" fmla="*/ 235054 w 469366"/>
                      <a:gd name="connsiteY9" fmla="*/ 467075 h 467088"/>
                      <a:gd name="connsiteX10" fmla="*/ 469166 w 469366"/>
                      <a:gd name="connsiteY10" fmla="*/ 265172 h 467088"/>
                      <a:gd name="connsiteX11" fmla="*/ 436809 w 469366"/>
                      <a:gd name="connsiteY11" fmla="*/ 152372 h 467088"/>
                      <a:gd name="connsiteX12" fmla="*/ 333076 w 469366"/>
                      <a:gd name="connsiteY12" fmla="*/ 306880 h 467088"/>
                      <a:gd name="connsiteX13" fmla="*/ 281686 w 469366"/>
                      <a:gd name="connsiteY13" fmla="*/ 306880 h 467088"/>
                      <a:gd name="connsiteX14" fmla="*/ 277879 w 469366"/>
                      <a:gd name="connsiteY14" fmla="*/ 310672 h 467088"/>
                      <a:gd name="connsiteX15" fmla="*/ 277879 w 469366"/>
                      <a:gd name="connsiteY15" fmla="*/ 364702 h 467088"/>
                      <a:gd name="connsiteX16" fmla="*/ 231247 w 469366"/>
                      <a:gd name="connsiteY16" fmla="*/ 407357 h 467088"/>
                      <a:gd name="connsiteX17" fmla="*/ 192229 w 469366"/>
                      <a:gd name="connsiteY17" fmla="*/ 361858 h 467088"/>
                      <a:gd name="connsiteX18" fmla="*/ 192229 w 469366"/>
                      <a:gd name="connsiteY18" fmla="*/ 310672 h 467088"/>
                      <a:gd name="connsiteX19" fmla="*/ 189374 w 469366"/>
                      <a:gd name="connsiteY19" fmla="*/ 307828 h 467088"/>
                      <a:gd name="connsiteX20" fmla="*/ 136080 w 469366"/>
                      <a:gd name="connsiteY20" fmla="*/ 307828 h 467088"/>
                      <a:gd name="connsiteX21" fmla="*/ 93255 w 469366"/>
                      <a:gd name="connsiteY21" fmla="*/ 261381 h 467088"/>
                      <a:gd name="connsiteX22" fmla="*/ 138935 w 469366"/>
                      <a:gd name="connsiteY22" fmla="*/ 222517 h 467088"/>
                      <a:gd name="connsiteX23" fmla="*/ 190326 w 469366"/>
                      <a:gd name="connsiteY23" fmla="*/ 222517 h 467088"/>
                      <a:gd name="connsiteX24" fmla="*/ 193180 w 469366"/>
                      <a:gd name="connsiteY24" fmla="*/ 219673 h 467088"/>
                      <a:gd name="connsiteX25" fmla="*/ 193180 w 469366"/>
                      <a:gd name="connsiteY25" fmla="*/ 165643 h 467088"/>
                      <a:gd name="connsiteX26" fmla="*/ 239812 w 469366"/>
                      <a:gd name="connsiteY26" fmla="*/ 122987 h 467088"/>
                      <a:gd name="connsiteX27" fmla="*/ 278831 w 469366"/>
                      <a:gd name="connsiteY27" fmla="*/ 168487 h 467088"/>
                      <a:gd name="connsiteX28" fmla="*/ 278831 w 469366"/>
                      <a:gd name="connsiteY28" fmla="*/ 219673 h 467088"/>
                      <a:gd name="connsiteX29" fmla="*/ 281686 w 469366"/>
                      <a:gd name="connsiteY29" fmla="*/ 222517 h 467088"/>
                      <a:gd name="connsiteX30" fmla="*/ 335931 w 469366"/>
                      <a:gd name="connsiteY30" fmla="*/ 222517 h 467088"/>
                      <a:gd name="connsiteX31" fmla="*/ 378757 w 469366"/>
                      <a:gd name="connsiteY31" fmla="*/ 268964 h 467088"/>
                      <a:gd name="connsiteX32" fmla="*/ 333076 w 469366"/>
                      <a:gd name="connsiteY32" fmla="*/ 306880 h 4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69366" h="467088">
                        <a:moveTo>
                          <a:pt x="436809" y="152372"/>
                        </a:moveTo>
                        <a:cubicBezTo>
                          <a:pt x="426340" y="162799"/>
                          <a:pt x="413017" y="168487"/>
                          <a:pt x="397790" y="169434"/>
                        </a:cubicBezTo>
                        <a:cubicBezTo>
                          <a:pt x="384467" y="170382"/>
                          <a:pt x="370192" y="166591"/>
                          <a:pt x="358771" y="159008"/>
                        </a:cubicBezTo>
                        <a:cubicBezTo>
                          <a:pt x="334980" y="142893"/>
                          <a:pt x="325463" y="112560"/>
                          <a:pt x="335931" y="86019"/>
                        </a:cubicBezTo>
                        <a:cubicBezTo>
                          <a:pt x="337835" y="80332"/>
                          <a:pt x="339738" y="72749"/>
                          <a:pt x="339738" y="65165"/>
                        </a:cubicBezTo>
                        <a:cubicBezTo>
                          <a:pt x="340690" y="44312"/>
                          <a:pt x="331173" y="23458"/>
                          <a:pt x="312140" y="11135"/>
                        </a:cubicBezTo>
                        <a:cubicBezTo>
                          <a:pt x="283589" y="-8771"/>
                          <a:pt x="243619" y="-1188"/>
                          <a:pt x="223634" y="27249"/>
                        </a:cubicBezTo>
                        <a:cubicBezTo>
                          <a:pt x="216021" y="37676"/>
                          <a:pt x="213166" y="49999"/>
                          <a:pt x="212214" y="61374"/>
                        </a:cubicBezTo>
                        <a:cubicBezTo>
                          <a:pt x="90400" y="69905"/>
                          <a:pt x="-9" y="148581"/>
                          <a:pt x="-9" y="265172"/>
                        </a:cubicBezTo>
                        <a:cubicBezTo>
                          <a:pt x="-9" y="392191"/>
                          <a:pt x="103723" y="467075"/>
                          <a:pt x="235054" y="467075"/>
                        </a:cubicBezTo>
                        <a:cubicBezTo>
                          <a:pt x="368288" y="467075"/>
                          <a:pt x="469166" y="392191"/>
                          <a:pt x="469166" y="265172"/>
                        </a:cubicBezTo>
                        <a:cubicBezTo>
                          <a:pt x="471069" y="221569"/>
                          <a:pt x="458697" y="183653"/>
                          <a:pt x="436809" y="152372"/>
                        </a:cubicBezTo>
                        <a:close/>
                        <a:moveTo>
                          <a:pt x="333076" y="306880"/>
                        </a:moveTo>
                        <a:lnTo>
                          <a:pt x="281686" y="306880"/>
                        </a:lnTo>
                        <a:cubicBezTo>
                          <a:pt x="279783" y="306880"/>
                          <a:pt x="277879" y="308776"/>
                          <a:pt x="277879" y="310672"/>
                        </a:cubicBezTo>
                        <a:lnTo>
                          <a:pt x="277879" y="364702"/>
                        </a:lnTo>
                        <a:cubicBezTo>
                          <a:pt x="277879" y="389347"/>
                          <a:pt x="256943" y="409253"/>
                          <a:pt x="231247" y="407357"/>
                        </a:cubicBezTo>
                        <a:cubicBezTo>
                          <a:pt x="208407" y="405462"/>
                          <a:pt x="192229" y="384608"/>
                          <a:pt x="192229" y="361858"/>
                        </a:cubicBezTo>
                        <a:lnTo>
                          <a:pt x="192229" y="310672"/>
                        </a:lnTo>
                        <a:cubicBezTo>
                          <a:pt x="192229" y="308776"/>
                          <a:pt x="191277" y="307828"/>
                          <a:pt x="189374" y="307828"/>
                        </a:cubicBezTo>
                        <a:lnTo>
                          <a:pt x="136080" y="307828"/>
                        </a:lnTo>
                        <a:cubicBezTo>
                          <a:pt x="111337" y="307828"/>
                          <a:pt x="91351" y="286974"/>
                          <a:pt x="93255" y="261381"/>
                        </a:cubicBezTo>
                        <a:cubicBezTo>
                          <a:pt x="95158" y="238631"/>
                          <a:pt x="116095" y="222517"/>
                          <a:pt x="138935" y="222517"/>
                        </a:cubicBezTo>
                        <a:lnTo>
                          <a:pt x="190326" y="222517"/>
                        </a:lnTo>
                        <a:cubicBezTo>
                          <a:pt x="192229" y="222517"/>
                          <a:pt x="193180" y="221569"/>
                          <a:pt x="193180" y="219673"/>
                        </a:cubicBezTo>
                        <a:lnTo>
                          <a:pt x="193180" y="165643"/>
                        </a:lnTo>
                        <a:cubicBezTo>
                          <a:pt x="193180" y="140997"/>
                          <a:pt x="214117" y="121091"/>
                          <a:pt x="239812" y="122987"/>
                        </a:cubicBezTo>
                        <a:cubicBezTo>
                          <a:pt x="262652" y="124883"/>
                          <a:pt x="278831" y="145737"/>
                          <a:pt x="278831" y="168487"/>
                        </a:cubicBezTo>
                        <a:lnTo>
                          <a:pt x="278831" y="219673"/>
                        </a:lnTo>
                        <a:cubicBezTo>
                          <a:pt x="278831" y="221569"/>
                          <a:pt x="279783" y="222517"/>
                          <a:pt x="281686" y="222517"/>
                        </a:cubicBezTo>
                        <a:lnTo>
                          <a:pt x="335931" y="222517"/>
                        </a:lnTo>
                        <a:cubicBezTo>
                          <a:pt x="360675" y="222517"/>
                          <a:pt x="380660" y="243371"/>
                          <a:pt x="378757" y="268964"/>
                        </a:cubicBezTo>
                        <a:cubicBezTo>
                          <a:pt x="376853" y="289818"/>
                          <a:pt x="355917" y="306880"/>
                          <a:pt x="333076" y="306880"/>
                        </a:cubicBezTo>
                        <a:close/>
                      </a:path>
                    </a:pathLst>
                  </a:custGeom>
                  <a:solidFill>
                    <a:srgbClr val="F6A500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6" name="Graphique 2">
                  <a:extLst>
                    <a:ext uri="{FF2B5EF4-FFF2-40B4-BE49-F238E27FC236}">
                      <a16:creationId xmlns:a16="http://schemas.microsoft.com/office/drawing/2014/main" id="{C0E07C48-4A94-632C-3501-4401149A6859}"/>
                    </a:ext>
                  </a:extLst>
                </p:cNvPr>
                <p:cNvGrpSpPr/>
                <p:nvPr/>
              </p:nvGrpSpPr>
              <p:grpSpPr>
                <a:xfrm>
                  <a:off x="6064704" y="2990348"/>
                  <a:ext cx="1752029" cy="550730"/>
                  <a:chOff x="6064704" y="2990348"/>
                  <a:chExt cx="1752029" cy="550730"/>
                </a:xfrm>
                <a:solidFill>
                  <a:srgbClr val="000000"/>
                </a:solidFill>
              </p:grpSpPr>
              <p:sp>
                <p:nvSpPr>
                  <p:cNvPr id="567" name="Forme libre 566">
                    <a:extLst>
                      <a:ext uri="{FF2B5EF4-FFF2-40B4-BE49-F238E27FC236}">
                        <a16:creationId xmlns:a16="http://schemas.microsoft.com/office/drawing/2014/main" id="{DD4C2534-F2BF-51C9-F68B-E33F0AB02094}"/>
                      </a:ext>
                    </a:extLst>
                  </p:cNvPr>
                  <p:cNvSpPr/>
                  <p:nvPr/>
                </p:nvSpPr>
                <p:spPr>
                  <a:xfrm>
                    <a:off x="6064704" y="2990348"/>
                    <a:ext cx="444431" cy="550730"/>
                  </a:xfrm>
                  <a:custGeom>
                    <a:avLst/>
                    <a:gdLst>
                      <a:gd name="connsiteX0" fmla="*/ 109433 w 444431"/>
                      <a:gd name="connsiteY0" fmla="*/ 550717 h 550730"/>
                      <a:gd name="connsiteX1" fmla="*/ 10459 w 444431"/>
                      <a:gd name="connsiteY1" fmla="*/ 550717 h 550730"/>
                      <a:gd name="connsiteX2" fmla="*/ -9 w 444431"/>
                      <a:gd name="connsiteY2" fmla="*/ 540290 h 550730"/>
                      <a:gd name="connsiteX3" fmla="*/ -9 w 444431"/>
                      <a:gd name="connsiteY3" fmla="*/ 19892 h 550730"/>
                      <a:gd name="connsiteX4" fmla="*/ 10459 w 444431"/>
                      <a:gd name="connsiteY4" fmla="*/ 9465 h 550730"/>
                      <a:gd name="connsiteX5" fmla="*/ 90400 w 444431"/>
                      <a:gd name="connsiteY5" fmla="*/ 9465 h 550730"/>
                      <a:gd name="connsiteX6" fmla="*/ 100868 w 444431"/>
                      <a:gd name="connsiteY6" fmla="*/ 19892 h 550730"/>
                      <a:gd name="connsiteX7" fmla="*/ 100868 w 444431"/>
                      <a:gd name="connsiteY7" fmla="*/ 55913 h 550730"/>
                      <a:gd name="connsiteX8" fmla="*/ 233151 w 444431"/>
                      <a:gd name="connsiteY8" fmla="*/ -14 h 550730"/>
                      <a:gd name="connsiteX9" fmla="*/ 444422 w 444431"/>
                      <a:gd name="connsiteY9" fmla="*/ 202837 h 550730"/>
                      <a:gd name="connsiteX10" fmla="*/ 210311 w 444431"/>
                      <a:gd name="connsiteY10" fmla="*/ 405688 h 550730"/>
                      <a:gd name="connsiteX11" fmla="*/ 131322 w 444431"/>
                      <a:gd name="connsiteY11" fmla="*/ 398105 h 550730"/>
                      <a:gd name="connsiteX12" fmla="*/ 118950 w 444431"/>
                      <a:gd name="connsiteY12" fmla="*/ 408532 h 550730"/>
                      <a:gd name="connsiteX13" fmla="*/ 118950 w 444431"/>
                      <a:gd name="connsiteY13" fmla="*/ 539342 h 550730"/>
                      <a:gd name="connsiteX14" fmla="*/ 109433 w 444431"/>
                      <a:gd name="connsiteY14" fmla="*/ 550717 h 550730"/>
                      <a:gd name="connsiteX15" fmla="*/ 317850 w 444431"/>
                      <a:gd name="connsiteY15" fmla="*/ 198098 h 550730"/>
                      <a:gd name="connsiteX16" fmla="*/ 214117 w 444431"/>
                      <a:gd name="connsiteY16" fmla="*/ 100464 h 550730"/>
                      <a:gd name="connsiteX17" fmla="*/ 119902 w 444431"/>
                      <a:gd name="connsiteY17" fmla="*/ 188619 h 550730"/>
                      <a:gd name="connsiteX18" fmla="*/ 119902 w 444431"/>
                      <a:gd name="connsiteY18" fmla="*/ 286252 h 550730"/>
                      <a:gd name="connsiteX19" fmla="*/ 126564 w 444431"/>
                      <a:gd name="connsiteY19" fmla="*/ 295731 h 550730"/>
                      <a:gd name="connsiteX20" fmla="*/ 199842 w 444431"/>
                      <a:gd name="connsiteY20" fmla="*/ 306158 h 550730"/>
                      <a:gd name="connsiteX21" fmla="*/ 317850 w 444431"/>
                      <a:gd name="connsiteY21" fmla="*/ 198098 h 550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44431" h="550730">
                        <a:moveTo>
                          <a:pt x="109433" y="550717"/>
                        </a:moveTo>
                        <a:lnTo>
                          <a:pt x="10459" y="550717"/>
                        </a:lnTo>
                        <a:cubicBezTo>
                          <a:pt x="4749" y="550717"/>
                          <a:pt x="-9" y="545977"/>
                          <a:pt x="-9" y="540290"/>
                        </a:cubicBezTo>
                        <a:lnTo>
                          <a:pt x="-9" y="19892"/>
                        </a:lnTo>
                        <a:cubicBezTo>
                          <a:pt x="-9" y="14205"/>
                          <a:pt x="4749" y="9465"/>
                          <a:pt x="10459" y="9465"/>
                        </a:cubicBezTo>
                        <a:lnTo>
                          <a:pt x="90400" y="9465"/>
                        </a:lnTo>
                        <a:cubicBezTo>
                          <a:pt x="96110" y="9465"/>
                          <a:pt x="100868" y="14205"/>
                          <a:pt x="100868" y="19892"/>
                        </a:cubicBezTo>
                        <a:lnTo>
                          <a:pt x="100868" y="55913"/>
                        </a:lnTo>
                        <a:cubicBezTo>
                          <a:pt x="124660" y="23684"/>
                          <a:pt x="176050" y="-14"/>
                          <a:pt x="233151" y="-14"/>
                        </a:cubicBezTo>
                        <a:cubicBezTo>
                          <a:pt x="352110" y="-14"/>
                          <a:pt x="444422" y="72027"/>
                          <a:pt x="444422" y="202837"/>
                        </a:cubicBezTo>
                        <a:cubicBezTo>
                          <a:pt x="444422" y="323221"/>
                          <a:pt x="355917" y="405688"/>
                          <a:pt x="210311" y="405688"/>
                        </a:cubicBezTo>
                        <a:cubicBezTo>
                          <a:pt x="187471" y="405688"/>
                          <a:pt x="155114" y="402844"/>
                          <a:pt x="131322" y="398105"/>
                        </a:cubicBezTo>
                        <a:cubicBezTo>
                          <a:pt x="124660" y="397157"/>
                          <a:pt x="118950" y="401896"/>
                          <a:pt x="118950" y="408532"/>
                        </a:cubicBezTo>
                        <a:lnTo>
                          <a:pt x="118950" y="539342"/>
                        </a:lnTo>
                        <a:cubicBezTo>
                          <a:pt x="119902" y="545977"/>
                          <a:pt x="115143" y="550717"/>
                          <a:pt x="109433" y="550717"/>
                        </a:cubicBezTo>
                        <a:close/>
                        <a:moveTo>
                          <a:pt x="317850" y="198098"/>
                        </a:moveTo>
                        <a:cubicBezTo>
                          <a:pt x="317850" y="133640"/>
                          <a:pt x="275976" y="100464"/>
                          <a:pt x="214117" y="100464"/>
                        </a:cubicBezTo>
                        <a:cubicBezTo>
                          <a:pt x="154162" y="100464"/>
                          <a:pt x="119902" y="136484"/>
                          <a:pt x="119902" y="188619"/>
                        </a:cubicBezTo>
                        <a:lnTo>
                          <a:pt x="119902" y="286252"/>
                        </a:lnTo>
                        <a:cubicBezTo>
                          <a:pt x="119902" y="290992"/>
                          <a:pt x="122757" y="294784"/>
                          <a:pt x="126564" y="295731"/>
                        </a:cubicBezTo>
                        <a:cubicBezTo>
                          <a:pt x="148452" y="303315"/>
                          <a:pt x="177002" y="306158"/>
                          <a:pt x="199842" y="306158"/>
                        </a:cubicBezTo>
                        <a:cubicBezTo>
                          <a:pt x="267411" y="307106"/>
                          <a:pt x="317850" y="270138"/>
                          <a:pt x="317850" y="19809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68" name="Forme libre 567">
                    <a:extLst>
                      <a:ext uri="{FF2B5EF4-FFF2-40B4-BE49-F238E27FC236}">
                        <a16:creationId xmlns:a16="http://schemas.microsoft.com/office/drawing/2014/main" id="{27774ED2-A273-D658-B949-3962083AEC7A}"/>
                      </a:ext>
                    </a:extLst>
                  </p:cNvPr>
                  <p:cNvSpPr/>
                  <p:nvPr/>
                </p:nvSpPr>
                <p:spPr>
                  <a:xfrm>
                    <a:off x="7452242" y="2999827"/>
                    <a:ext cx="364490" cy="397170"/>
                  </a:xfrm>
                  <a:custGeom>
                    <a:avLst/>
                    <a:gdLst>
                      <a:gd name="connsiteX0" fmla="*/ 353062 w 364490"/>
                      <a:gd name="connsiteY0" fmla="*/ -14 h 397170"/>
                      <a:gd name="connsiteX1" fmla="*/ 363530 w 364490"/>
                      <a:gd name="connsiteY1" fmla="*/ 10413 h 397170"/>
                      <a:gd name="connsiteX2" fmla="*/ 363530 w 364490"/>
                      <a:gd name="connsiteY2" fmla="*/ 84350 h 397170"/>
                      <a:gd name="connsiteX3" fmla="*/ 353062 w 364490"/>
                      <a:gd name="connsiteY3" fmla="*/ 94776 h 397170"/>
                      <a:gd name="connsiteX4" fmla="*/ 209359 w 364490"/>
                      <a:gd name="connsiteY4" fmla="*/ 94776 h 397170"/>
                      <a:gd name="connsiteX5" fmla="*/ 198891 w 364490"/>
                      <a:gd name="connsiteY5" fmla="*/ 105203 h 397170"/>
                      <a:gd name="connsiteX6" fmla="*/ 198891 w 364490"/>
                      <a:gd name="connsiteY6" fmla="*/ 224639 h 397170"/>
                      <a:gd name="connsiteX7" fmla="*/ 286445 w 364490"/>
                      <a:gd name="connsiteY7" fmla="*/ 295731 h 397170"/>
                      <a:gd name="connsiteX8" fmla="*/ 351158 w 364490"/>
                      <a:gd name="connsiteY8" fmla="*/ 286252 h 397170"/>
                      <a:gd name="connsiteX9" fmla="*/ 364482 w 364490"/>
                      <a:gd name="connsiteY9" fmla="*/ 296679 h 397170"/>
                      <a:gd name="connsiteX10" fmla="*/ 364482 w 364490"/>
                      <a:gd name="connsiteY10" fmla="*/ 374407 h 397170"/>
                      <a:gd name="connsiteX11" fmla="*/ 356868 w 364490"/>
                      <a:gd name="connsiteY11" fmla="*/ 384834 h 397170"/>
                      <a:gd name="connsiteX12" fmla="*/ 266459 w 364490"/>
                      <a:gd name="connsiteY12" fmla="*/ 397157 h 397170"/>
                      <a:gd name="connsiteX13" fmla="*/ 79931 w 364490"/>
                      <a:gd name="connsiteY13" fmla="*/ 225587 h 397170"/>
                      <a:gd name="connsiteX14" fmla="*/ 79931 w 364490"/>
                      <a:gd name="connsiteY14" fmla="*/ 105203 h 397170"/>
                      <a:gd name="connsiteX15" fmla="*/ 69463 w 364490"/>
                      <a:gd name="connsiteY15" fmla="*/ 94776 h 397170"/>
                      <a:gd name="connsiteX16" fmla="*/ 10459 w 364490"/>
                      <a:gd name="connsiteY16" fmla="*/ 94776 h 397170"/>
                      <a:gd name="connsiteX17" fmla="*/ -9 w 364490"/>
                      <a:gd name="connsiteY17" fmla="*/ 84350 h 397170"/>
                      <a:gd name="connsiteX18" fmla="*/ -9 w 364490"/>
                      <a:gd name="connsiteY18" fmla="*/ 10413 h 397170"/>
                      <a:gd name="connsiteX19" fmla="*/ 10459 w 364490"/>
                      <a:gd name="connsiteY19" fmla="*/ -14 h 397170"/>
                      <a:gd name="connsiteX20" fmla="*/ 353062 w 364490"/>
                      <a:gd name="connsiteY20" fmla="*/ -14 h 397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64490" h="397170">
                        <a:moveTo>
                          <a:pt x="353062" y="-14"/>
                        </a:moveTo>
                        <a:cubicBezTo>
                          <a:pt x="358772" y="-14"/>
                          <a:pt x="363530" y="4726"/>
                          <a:pt x="363530" y="10413"/>
                        </a:cubicBezTo>
                        <a:lnTo>
                          <a:pt x="363530" y="84350"/>
                        </a:lnTo>
                        <a:cubicBezTo>
                          <a:pt x="363530" y="90037"/>
                          <a:pt x="358772" y="94776"/>
                          <a:pt x="353062" y="94776"/>
                        </a:cubicBezTo>
                        <a:lnTo>
                          <a:pt x="209359" y="94776"/>
                        </a:lnTo>
                        <a:cubicBezTo>
                          <a:pt x="203649" y="94776"/>
                          <a:pt x="198891" y="99516"/>
                          <a:pt x="198891" y="105203"/>
                        </a:cubicBezTo>
                        <a:lnTo>
                          <a:pt x="198891" y="224639"/>
                        </a:lnTo>
                        <a:cubicBezTo>
                          <a:pt x="198891" y="279617"/>
                          <a:pt x="230296" y="295731"/>
                          <a:pt x="286445" y="295731"/>
                        </a:cubicBezTo>
                        <a:cubicBezTo>
                          <a:pt x="302623" y="295731"/>
                          <a:pt x="329270" y="291940"/>
                          <a:pt x="351158" y="286252"/>
                        </a:cubicBezTo>
                        <a:cubicBezTo>
                          <a:pt x="357820" y="284357"/>
                          <a:pt x="364482" y="289096"/>
                          <a:pt x="364482" y="296679"/>
                        </a:cubicBezTo>
                        <a:lnTo>
                          <a:pt x="364482" y="374407"/>
                        </a:lnTo>
                        <a:cubicBezTo>
                          <a:pt x="364482" y="379147"/>
                          <a:pt x="361627" y="382938"/>
                          <a:pt x="356868" y="384834"/>
                        </a:cubicBezTo>
                        <a:cubicBezTo>
                          <a:pt x="328318" y="392417"/>
                          <a:pt x="293106" y="397157"/>
                          <a:pt x="266459" y="397157"/>
                        </a:cubicBezTo>
                        <a:cubicBezTo>
                          <a:pt x="147500" y="397157"/>
                          <a:pt x="79931" y="362084"/>
                          <a:pt x="79931" y="225587"/>
                        </a:cubicBezTo>
                        <a:lnTo>
                          <a:pt x="79931" y="105203"/>
                        </a:lnTo>
                        <a:cubicBezTo>
                          <a:pt x="79931" y="99516"/>
                          <a:pt x="75173" y="94776"/>
                          <a:pt x="69463" y="94776"/>
                        </a:cubicBezTo>
                        <a:lnTo>
                          <a:pt x="10459" y="94776"/>
                        </a:lnTo>
                        <a:cubicBezTo>
                          <a:pt x="4749" y="94776"/>
                          <a:pt x="-9" y="90037"/>
                          <a:pt x="-9" y="84350"/>
                        </a:cubicBezTo>
                        <a:lnTo>
                          <a:pt x="-9" y="10413"/>
                        </a:lnTo>
                        <a:cubicBezTo>
                          <a:pt x="-9" y="4726"/>
                          <a:pt x="4749" y="-14"/>
                          <a:pt x="10459" y="-14"/>
                        </a:cubicBezTo>
                        <a:lnTo>
                          <a:pt x="353062" y="-1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69" name="Forme libre 568">
                    <a:extLst>
                      <a:ext uri="{FF2B5EF4-FFF2-40B4-BE49-F238E27FC236}">
                        <a16:creationId xmlns:a16="http://schemas.microsoft.com/office/drawing/2014/main" id="{FD8164DB-E3E7-70E6-3A1B-8CB41DA50EFC}"/>
                      </a:ext>
                    </a:extLst>
                  </p:cNvPr>
                  <p:cNvSpPr/>
                  <p:nvPr/>
                </p:nvSpPr>
                <p:spPr>
                  <a:xfrm>
                    <a:off x="6704228" y="2999827"/>
                    <a:ext cx="284641" cy="396222"/>
                  </a:xfrm>
                  <a:custGeom>
                    <a:avLst/>
                    <a:gdLst>
                      <a:gd name="connsiteX0" fmla="*/ 272169 w 284641"/>
                      <a:gd name="connsiteY0" fmla="*/ 286252 h 396222"/>
                      <a:gd name="connsiteX1" fmla="*/ 207456 w 284641"/>
                      <a:gd name="connsiteY1" fmla="*/ 295731 h 396222"/>
                      <a:gd name="connsiteX2" fmla="*/ 119902 w 284641"/>
                      <a:gd name="connsiteY2" fmla="*/ 224639 h 396222"/>
                      <a:gd name="connsiteX3" fmla="*/ 119902 w 284641"/>
                      <a:gd name="connsiteY3" fmla="*/ 10413 h 396222"/>
                      <a:gd name="connsiteX4" fmla="*/ 109433 w 284641"/>
                      <a:gd name="connsiteY4" fmla="*/ -14 h 396222"/>
                      <a:gd name="connsiteX5" fmla="*/ 10459 w 284641"/>
                      <a:gd name="connsiteY5" fmla="*/ -14 h 396222"/>
                      <a:gd name="connsiteX6" fmla="*/ -9 w 284641"/>
                      <a:gd name="connsiteY6" fmla="*/ 10413 h 396222"/>
                      <a:gd name="connsiteX7" fmla="*/ -9 w 284641"/>
                      <a:gd name="connsiteY7" fmla="*/ 224639 h 396222"/>
                      <a:gd name="connsiteX8" fmla="*/ 186519 w 284641"/>
                      <a:gd name="connsiteY8" fmla="*/ 396209 h 396222"/>
                      <a:gd name="connsiteX9" fmla="*/ 276928 w 284641"/>
                      <a:gd name="connsiteY9" fmla="*/ 383886 h 396222"/>
                      <a:gd name="connsiteX10" fmla="*/ 284541 w 284641"/>
                      <a:gd name="connsiteY10" fmla="*/ 373459 h 396222"/>
                      <a:gd name="connsiteX11" fmla="*/ 284541 w 284641"/>
                      <a:gd name="connsiteY11" fmla="*/ 295731 h 396222"/>
                      <a:gd name="connsiteX12" fmla="*/ 272169 w 284641"/>
                      <a:gd name="connsiteY12" fmla="*/ 286252 h 39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4641" h="396222">
                        <a:moveTo>
                          <a:pt x="272169" y="286252"/>
                        </a:moveTo>
                        <a:cubicBezTo>
                          <a:pt x="250281" y="291940"/>
                          <a:pt x="224586" y="295731"/>
                          <a:pt x="207456" y="295731"/>
                        </a:cubicBezTo>
                        <a:cubicBezTo>
                          <a:pt x="151307" y="295731"/>
                          <a:pt x="119902" y="279617"/>
                          <a:pt x="119902" y="224639"/>
                        </a:cubicBezTo>
                        <a:lnTo>
                          <a:pt x="119902" y="10413"/>
                        </a:lnTo>
                        <a:cubicBezTo>
                          <a:pt x="119902" y="4726"/>
                          <a:pt x="115143" y="-14"/>
                          <a:pt x="109433" y="-14"/>
                        </a:cubicBezTo>
                        <a:lnTo>
                          <a:pt x="10459" y="-14"/>
                        </a:lnTo>
                        <a:cubicBezTo>
                          <a:pt x="4749" y="-14"/>
                          <a:pt x="-9" y="4726"/>
                          <a:pt x="-9" y="10413"/>
                        </a:cubicBezTo>
                        <a:lnTo>
                          <a:pt x="-9" y="224639"/>
                        </a:lnTo>
                        <a:cubicBezTo>
                          <a:pt x="-9" y="362084"/>
                          <a:pt x="67560" y="396209"/>
                          <a:pt x="186519" y="396209"/>
                        </a:cubicBezTo>
                        <a:cubicBezTo>
                          <a:pt x="213166" y="396209"/>
                          <a:pt x="248378" y="391469"/>
                          <a:pt x="276928" y="383886"/>
                        </a:cubicBezTo>
                        <a:cubicBezTo>
                          <a:pt x="281686" y="382938"/>
                          <a:pt x="284541" y="378199"/>
                          <a:pt x="284541" y="373459"/>
                        </a:cubicBezTo>
                        <a:lnTo>
                          <a:pt x="284541" y="295731"/>
                        </a:lnTo>
                        <a:cubicBezTo>
                          <a:pt x="285493" y="289096"/>
                          <a:pt x="278831" y="284357"/>
                          <a:pt x="272169" y="28625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570" name="Forme libre 569">
                    <a:extLst>
                      <a:ext uri="{FF2B5EF4-FFF2-40B4-BE49-F238E27FC236}">
                        <a16:creationId xmlns:a16="http://schemas.microsoft.com/office/drawing/2014/main" id="{F326DA16-682A-3F59-184B-95503432B498}"/>
                      </a:ext>
                    </a:extLst>
                  </p:cNvPr>
                  <p:cNvSpPr/>
                  <p:nvPr/>
                </p:nvSpPr>
                <p:spPr>
                  <a:xfrm>
                    <a:off x="6540540" y="2999827"/>
                    <a:ext cx="118959" cy="387691"/>
                  </a:xfrm>
                  <a:custGeom>
                    <a:avLst/>
                    <a:gdLst>
                      <a:gd name="connsiteX0" fmla="*/ -9 w 118959"/>
                      <a:gd name="connsiteY0" fmla="*/ 377251 h 387691"/>
                      <a:gd name="connsiteX1" fmla="*/ -9 w 118959"/>
                      <a:gd name="connsiteY1" fmla="*/ 10413 h 387691"/>
                      <a:gd name="connsiteX2" fmla="*/ 10459 w 118959"/>
                      <a:gd name="connsiteY2" fmla="*/ -14 h 387691"/>
                      <a:gd name="connsiteX3" fmla="*/ 108482 w 118959"/>
                      <a:gd name="connsiteY3" fmla="*/ -14 h 387691"/>
                      <a:gd name="connsiteX4" fmla="*/ 118950 w 118959"/>
                      <a:gd name="connsiteY4" fmla="*/ 10413 h 387691"/>
                      <a:gd name="connsiteX5" fmla="*/ 118950 w 118959"/>
                      <a:gd name="connsiteY5" fmla="*/ 377251 h 387691"/>
                      <a:gd name="connsiteX6" fmla="*/ 108482 w 118959"/>
                      <a:gd name="connsiteY6" fmla="*/ 387678 h 387691"/>
                      <a:gd name="connsiteX7" fmla="*/ 10459 w 118959"/>
                      <a:gd name="connsiteY7" fmla="*/ 387678 h 387691"/>
                      <a:gd name="connsiteX8" fmla="*/ -9 w 118959"/>
                      <a:gd name="connsiteY8" fmla="*/ 377251 h 387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959" h="387691">
                        <a:moveTo>
                          <a:pt x="-9" y="377251"/>
                        </a:moveTo>
                        <a:lnTo>
                          <a:pt x="-9" y="10413"/>
                        </a:lnTo>
                        <a:cubicBezTo>
                          <a:pt x="-9" y="4726"/>
                          <a:pt x="4749" y="-14"/>
                          <a:pt x="10459" y="-14"/>
                        </a:cubicBezTo>
                        <a:lnTo>
                          <a:pt x="108482" y="-14"/>
                        </a:lnTo>
                        <a:cubicBezTo>
                          <a:pt x="114192" y="-14"/>
                          <a:pt x="118950" y="4726"/>
                          <a:pt x="118950" y="10413"/>
                        </a:cubicBezTo>
                        <a:lnTo>
                          <a:pt x="118950" y="377251"/>
                        </a:lnTo>
                        <a:cubicBezTo>
                          <a:pt x="118950" y="382938"/>
                          <a:pt x="114192" y="387678"/>
                          <a:pt x="108482" y="387678"/>
                        </a:cubicBezTo>
                        <a:lnTo>
                          <a:pt x="10459" y="387678"/>
                        </a:lnTo>
                        <a:cubicBezTo>
                          <a:pt x="4749" y="387678"/>
                          <a:pt x="-9" y="382938"/>
                          <a:pt x="-9" y="37725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00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532" name="Graphique 2">
              <a:extLst>
                <a:ext uri="{FF2B5EF4-FFF2-40B4-BE49-F238E27FC236}">
                  <a16:creationId xmlns:a16="http://schemas.microsoft.com/office/drawing/2014/main" id="{BE151E90-3152-FC50-5979-2300AC2E6DCB}"/>
                </a:ext>
              </a:extLst>
            </p:cNvPr>
            <p:cNvGrpSpPr/>
            <p:nvPr/>
          </p:nvGrpSpPr>
          <p:grpSpPr>
            <a:xfrm>
              <a:off x="619484" y="1513062"/>
              <a:ext cx="2337954" cy="162893"/>
              <a:chOff x="4379867" y="3615118"/>
              <a:chExt cx="2155019" cy="150147"/>
            </a:xfrm>
            <a:solidFill>
              <a:schemeClr val="tx1"/>
            </a:solidFill>
          </p:grpSpPr>
          <p:sp>
            <p:nvSpPr>
              <p:cNvPr id="549" name="Forme libre 548">
                <a:extLst>
                  <a:ext uri="{FF2B5EF4-FFF2-40B4-BE49-F238E27FC236}">
                    <a16:creationId xmlns:a16="http://schemas.microsoft.com/office/drawing/2014/main" id="{62BCBE00-DB51-6F0D-B8F9-9F913ADF12C8}"/>
                  </a:ext>
                </a:extLst>
              </p:cNvPr>
              <p:cNvSpPr/>
              <p:nvPr/>
            </p:nvSpPr>
            <p:spPr>
              <a:xfrm>
                <a:off x="4379867" y="3615118"/>
                <a:ext cx="117041" cy="150147"/>
              </a:xfrm>
              <a:custGeom>
                <a:avLst/>
                <a:gdLst>
                  <a:gd name="connsiteX0" fmla="*/ 57685 w 117041"/>
                  <a:gd name="connsiteY0" fmla="*/ 149754 h 150147"/>
                  <a:gd name="connsiteX1" fmla="*/ 24927 w 117041"/>
                  <a:gd name="connsiteY1" fmla="*/ 144958 h 150147"/>
                  <a:gd name="connsiteX2" fmla="*/ -108 w 117041"/>
                  <a:gd name="connsiteY2" fmla="*/ 132237 h 150147"/>
                  <a:gd name="connsiteX3" fmla="*/ 9335 w 117041"/>
                  <a:gd name="connsiteY3" fmla="*/ 111174 h 150147"/>
                  <a:gd name="connsiteX4" fmla="*/ 31397 w 117041"/>
                  <a:gd name="connsiteY4" fmla="*/ 122748 h 150147"/>
                  <a:gd name="connsiteX5" fmla="*/ 57685 w 117041"/>
                  <a:gd name="connsiteY5" fmla="*/ 127232 h 150147"/>
                  <a:gd name="connsiteX6" fmla="*/ 82078 w 117041"/>
                  <a:gd name="connsiteY6" fmla="*/ 122018 h 150147"/>
                  <a:gd name="connsiteX7" fmla="*/ 90151 w 117041"/>
                  <a:gd name="connsiteY7" fmla="*/ 108255 h 150147"/>
                  <a:gd name="connsiteX8" fmla="*/ 85634 w 117041"/>
                  <a:gd name="connsiteY8" fmla="*/ 97932 h 150147"/>
                  <a:gd name="connsiteX9" fmla="*/ 74239 w 117041"/>
                  <a:gd name="connsiteY9" fmla="*/ 91572 h 150147"/>
                  <a:gd name="connsiteX10" fmla="*/ 55382 w 117041"/>
                  <a:gd name="connsiteY10" fmla="*/ 86358 h 150147"/>
                  <a:gd name="connsiteX11" fmla="*/ 28279 w 117041"/>
                  <a:gd name="connsiteY11" fmla="*/ 78434 h 150147"/>
                  <a:gd name="connsiteX12" fmla="*/ 10472 w 117041"/>
                  <a:gd name="connsiteY12" fmla="*/ 66026 h 150147"/>
                  <a:gd name="connsiteX13" fmla="*/ 3040 w 117041"/>
                  <a:gd name="connsiteY13" fmla="*/ 43191 h 150147"/>
                  <a:gd name="connsiteX14" fmla="*/ 9626 w 117041"/>
                  <a:gd name="connsiteY14" fmla="*/ 21190 h 150147"/>
                  <a:gd name="connsiteX15" fmla="*/ 29532 w 117041"/>
                  <a:gd name="connsiteY15" fmla="*/ 5446 h 150147"/>
                  <a:gd name="connsiteX16" fmla="*/ 62086 w 117041"/>
                  <a:gd name="connsiteY16" fmla="*/ -393 h 150147"/>
                  <a:gd name="connsiteX17" fmla="*/ 88461 w 117041"/>
                  <a:gd name="connsiteY17" fmla="*/ 2943 h 150147"/>
                  <a:gd name="connsiteX18" fmla="*/ 110872 w 117041"/>
                  <a:gd name="connsiteY18" fmla="*/ 12536 h 150147"/>
                  <a:gd name="connsiteX19" fmla="*/ 102275 w 117041"/>
                  <a:gd name="connsiteY19" fmla="*/ 33598 h 150147"/>
                  <a:gd name="connsiteX20" fmla="*/ 82195 w 117041"/>
                  <a:gd name="connsiteY20" fmla="*/ 25048 h 150147"/>
                  <a:gd name="connsiteX21" fmla="*/ 61881 w 117041"/>
                  <a:gd name="connsiteY21" fmla="*/ 22129 h 150147"/>
                  <a:gd name="connsiteX22" fmla="*/ 37896 w 117041"/>
                  <a:gd name="connsiteY22" fmla="*/ 27551 h 150147"/>
                  <a:gd name="connsiteX23" fmla="*/ 30056 w 117041"/>
                  <a:gd name="connsiteY23" fmla="*/ 41940 h 150147"/>
                  <a:gd name="connsiteX24" fmla="*/ 34545 w 117041"/>
                  <a:gd name="connsiteY24" fmla="*/ 52158 h 150147"/>
                  <a:gd name="connsiteX25" fmla="*/ 45969 w 117041"/>
                  <a:gd name="connsiteY25" fmla="*/ 58414 h 150147"/>
                  <a:gd name="connsiteX26" fmla="*/ 64796 w 117041"/>
                  <a:gd name="connsiteY26" fmla="*/ 63628 h 150147"/>
                  <a:gd name="connsiteX27" fmla="*/ 91608 w 117041"/>
                  <a:gd name="connsiteY27" fmla="*/ 71448 h 150147"/>
                  <a:gd name="connsiteX28" fmla="*/ 109503 w 117041"/>
                  <a:gd name="connsiteY28" fmla="*/ 83856 h 150147"/>
                  <a:gd name="connsiteX29" fmla="*/ 116934 w 117041"/>
                  <a:gd name="connsiteY29" fmla="*/ 106378 h 150147"/>
                  <a:gd name="connsiteX30" fmla="*/ 110348 w 117041"/>
                  <a:gd name="connsiteY30" fmla="*/ 128274 h 150147"/>
                  <a:gd name="connsiteX31" fmla="*/ 90355 w 117041"/>
                  <a:gd name="connsiteY31" fmla="*/ 143915 h 150147"/>
                  <a:gd name="connsiteX32" fmla="*/ 57685 w 117041"/>
                  <a:gd name="connsiteY32" fmla="*/ 149754 h 1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7041" h="150147">
                    <a:moveTo>
                      <a:pt x="57685" y="149754"/>
                    </a:moveTo>
                    <a:cubicBezTo>
                      <a:pt x="46377" y="149754"/>
                      <a:pt x="35448" y="148152"/>
                      <a:pt x="24927" y="144958"/>
                    </a:cubicBezTo>
                    <a:cubicBezTo>
                      <a:pt x="14377" y="141754"/>
                      <a:pt x="6042" y="137517"/>
                      <a:pt x="-108" y="132237"/>
                    </a:cubicBezTo>
                    <a:lnTo>
                      <a:pt x="9335" y="111174"/>
                    </a:lnTo>
                    <a:cubicBezTo>
                      <a:pt x="15339" y="115895"/>
                      <a:pt x="22683" y="119753"/>
                      <a:pt x="31397" y="122748"/>
                    </a:cubicBezTo>
                    <a:cubicBezTo>
                      <a:pt x="40140" y="125734"/>
                      <a:pt x="48883" y="127232"/>
                      <a:pt x="57685" y="127232"/>
                    </a:cubicBezTo>
                    <a:cubicBezTo>
                      <a:pt x="68585" y="127232"/>
                      <a:pt x="76716" y="125488"/>
                      <a:pt x="82078" y="122018"/>
                    </a:cubicBezTo>
                    <a:cubicBezTo>
                      <a:pt x="87441" y="118540"/>
                      <a:pt x="90151" y="113952"/>
                      <a:pt x="90151" y="108255"/>
                    </a:cubicBezTo>
                    <a:cubicBezTo>
                      <a:pt x="90151" y="104084"/>
                      <a:pt x="88636" y="100643"/>
                      <a:pt x="85634" y="97932"/>
                    </a:cubicBezTo>
                    <a:cubicBezTo>
                      <a:pt x="82632" y="95221"/>
                      <a:pt x="78843" y="93098"/>
                      <a:pt x="74239" y="91572"/>
                    </a:cubicBezTo>
                    <a:cubicBezTo>
                      <a:pt x="69634" y="90036"/>
                      <a:pt x="63339" y="88302"/>
                      <a:pt x="55382" y="86358"/>
                    </a:cubicBezTo>
                    <a:cubicBezTo>
                      <a:pt x="44220" y="83714"/>
                      <a:pt x="35186" y="81069"/>
                      <a:pt x="28279" y="78434"/>
                    </a:cubicBezTo>
                    <a:cubicBezTo>
                      <a:pt x="21371" y="75789"/>
                      <a:pt x="15426" y="71656"/>
                      <a:pt x="10472" y="66026"/>
                    </a:cubicBezTo>
                    <a:cubicBezTo>
                      <a:pt x="5517" y="60395"/>
                      <a:pt x="3040" y="52784"/>
                      <a:pt x="3040" y="43191"/>
                    </a:cubicBezTo>
                    <a:cubicBezTo>
                      <a:pt x="3040" y="35124"/>
                      <a:pt x="5226" y="27788"/>
                      <a:pt x="9626" y="21190"/>
                    </a:cubicBezTo>
                    <a:cubicBezTo>
                      <a:pt x="14027" y="14583"/>
                      <a:pt x="20672" y="9332"/>
                      <a:pt x="29532" y="5446"/>
                    </a:cubicBezTo>
                    <a:cubicBezTo>
                      <a:pt x="38391" y="1550"/>
                      <a:pt x="49233" y="-393"/>
                      <a:pt x="62086" y="-393"/>
                    </a:cubicBezTo>
                    <a:cubicBezTo>
                      <a:pt x="71004" y="-393"/>
                      <a:pt x="79805" y="715"/>
                      <a:pt x="88461" y="2943"/>
                    </a:cubicBezTo>
                    <a:cubicBezTo>
                      <a:pt x="97116" y="5161"/>
                      <a:pt x="104577" y="8365"/>
                      <a:pt x="110872" y="12536"/>
                    </a:cubicBezTo>
                    <a:lnTo>
                      <a:pt x="102275" y="33598"/>
                    </a:lnTo>
                    <a:cubicBezTo>
                      <a:pt x="95863" y="29844"/>
                      <a:pt x="89160" y="26991"/>
                      <a:pt x="82195" y="25048"/>
                    </a:cubicBezTo>
                    <a:cubicBezTo>
                      <a:pt x="75200" y="23096"/>
                      <a:pt x="68439" y="22129"/>
                      <a:pt x="61881" y="22129"/>
                    </a:cubicBezTo>
                    <a:cubicBezTo>
                      <a:pt x="51127" y="22129"/>
                      <a:pt x="43142" y="23930"/>
                      <a:pt x="37896" y="27551"/>
                    </a:cubicBezTo>
                    <a:cubicBezTo>
                      <a:pt x="32679" y="31162"/>
                      <a:pt x="30056" y="35959"/>
                      <a:pt x="30056" y="41940"/>
                    </a:cubicBezTo>
                    <a:cubicBezTo>
                      <a:pt x="30056" y="46110"/>
                      <a:pt x="31543" y="49513"/>
                      <a:pt x="34545" y="52158"/>
                    </a:cubicBezTo>
                    <a:cubicBezTo>
                      <a:pt x="37546" y="54793"/>
                      <a:pt x="41364" y="56879"/>
                      <a:pt x="45969" y="58414"/>
                    </a:cubicBezTo>
                    <a:cubicBezTo>
                      <a:pt x="50574" y="59940"/>
                      <a:pt x="56840" y="61675"/>
                      <a:pt x="64796" y="63628"/>
                    </a:cubicBezTo>
                    <a:cubicBezTo>
                      <a:pt x="75696" y="66130"/>
                      <a:pt x="84614" y="68737"/>
                      <a:pt x="91608" y="71448"/>
                    </a:cubicBezTo>
                    <a:cubicBezTo>
                      <a:pt x="98574" y="74159"/>
                      <a:pt x="104548" y="78292"/>
                      <a:pt x="109503" y="83856"/>
                    </a:cubicBezTo>
                    <a:cubicBezTo>
                      <a:pt x="114457" y="89411"/>
                      <a:pt x="116934" y="96918"/>
                      <a:pt x="116934" y="106378"/>
                    </a:cubicBezTo>
                    <a:cubicBezTo>
                      <a:pt x="116934" y="114435"/>
                      <a:pt x="114749" y="121734"/>
                      <a:pt x="110348" y="128274"/>
                    </a:cubicBezTo>
                    <a:cubicBezTo>
                      <a:pt x="105947" y="134805"/>
                      <a:pt x="99273" y="140019"/>
                      <a:pt x="90355" y="143915"/>
                    </a:cubicBezTo>
                    <a:cubicBezTo>
                      <a:pt x="81408" y="147801"/>
                      <a:pt x="70537" y="149754"/>
                      <a:pt x="57685" y="149754"/>
                    </a:cubicBez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0" name="Forme libre 549">
                <a:extLst>
                  <a:ext uri="{FF2B5EF4-FFF2-40B4-BE49-F238E27FC236}">
                    <a16:creationId xmlns:a16="http://schemas.microsoft.com/office/drawing/2014/main" id="{69341D27-0058-12A5-5CEB-5AF995F6077E}"/>
                  </a:ext>
                </a:extLst>
              </p:cNvPr>
              <p:cNvSpPr/>
              <p:nvPr/>
            </p:nvSpPr>
            <p:spPr>
              <a:xfrm>
                <a:off x="4537944" y="3617203"/>
                <a:ext cx="27220" cy="145976"/>
              </a:xfrm>
              <a:custGeom>
                <a:avLst/>
                <a:gdLst>
                  <a:gd name="connsiteX0" fmla="*/ -100 w 27220"/>
                  <a:gd name="connsiteY0" fmla="*/ -393 h 145976"/>
                  <a:gd name="connsiteX1" fmla="*/ 27121 w 27220"/>
                  <a:gd name="connsiteY1" fmla="*/ -393 h 145976"/>
                  <a:gd name="connsiteX2" fmla="*/ 27121 w 27220"/>
                  <a:gd name="connsiteY2" fmla="*/ 145583 h 145976"/>
                  <a:gd name="connsiteX3" fmla="*/ -100 w 27220"/>
                  <a:gd name="connsiteY3" fmla="*/ 14558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20" h="145976">
                    <a:moveTo>
                      <a:pt x="-100" y="-393"/>
                    </a:moveTo>
                    <a:lnTo>
                      <a:pt x="27121" y="-393"/>
                    </a:lnTo>
                    <a:lnTo>
                      <a:pt x="27121" y="145583"/>
                    </a:lnTo>
                    <a:lnTo>
                      <a:pt x="-100" y="14558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1" name="Forme libre 550">
                <a:extLst>
                  <a:ext uri="{FF2B5EF4-FFF2-40B4-BE49-F238E27FC236}">
                    <a16:creationId xmlns:a16="http://schemas.microsoft.com/office/drawing/2014/main" id="{DBEA2B25-B554-6F4F-3E9B-4481893E0100}"/>
                  </a:ext>
                </a:extLst>
              </p:cNvPr>
              <p:cNvSpPr/>
              <p:nvPr/>
            </p:nvSpPr>
            <p:spPr>
              <a:xfrm>
                <a:off x="4618760" y="3617203"/>
                <a:ext cx="130244" cy="145976"/>
              </a:xfrm>
              <a:custGeom>
                <a:avLst/>
                <a:gdLst>
                  <a:gd name="connsiteX0" fmla="*/ 130154 w 130244"/>
                  <a:gd name="connsiteY0" fmla="*/ -393 h 145976"/>
                  <a:gd name="connsiteX1" fmla="*/ 130154 w 130244"/>
                  <a:gd name="connsiteY1" fmla="*/ 145584 h 145976"/>
                  <a:gd name="connsiteX2" fmla="*/ 107742 w 130244"/>
                  <a:gd name="connsiteY2" fmla="*/ 145584 h 145976"/>
                  <a:gd name="connsiteX3" fmla="*/ 26926 w 130244"/>
                  <a:gd name="connsiteY3" fmla="*/ 46736 h 145976"/>
                  <a:gd name="connsiteX4" fmla="*/ 26926 w 130244"/>
                  <a:gd name="connsiteY4" fmla="*/ 145584 h 145976"/>
                  <a:gd name="connsiteX5" fmla="*/ -90 w 130244"/>
                  <a:gd name="connsiteY5" fmla="*/ 145584 h 145976"/>
                  <a:gd name="connsiteX6" fmla="*/ -90 w 130244"/>
                  <a:gd name="connsiteY6" fmla="*/ -393 h 145976"/>
                  <a:gd name="connsiteX7" fmla="*/ 22321 w 130244"/>
                  <a:gd name="connsiteY7" fmla="*/ -393 h 145976"/>
                  <a:gd name="connsiteX8" fmla="*/ 103138 w 130244"/>
                  <a:gd name="connsiteY8" fmla="*/ 98454 h 145976"/>
                  <a:gd name="connsiteX9" fmla="*/ 103138 w 130244"/>
                  <a:gd name="connsiteY9" fmla="*/ -393 h 145976"/>
                  <a:gd name="connsiteX10" fmla="*/ 130154 w 130244"/>
                  <a:gd name="connsiteY10" fmla="*/ -39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244" h="145976">
                    <a:moveTo>
                      <a:pt x="130154" y="-393"/>
                    </a:moveTo>
                    <a:lnTo>
                      <a:pt x="130154" y="145584"/>
                    </a:lnTo>
                    <a:lnTo>
                      <a:pt x="107742" y="145584"/>
                    </a:lnTo>
                    <a:lnTo>
                      <a:pt x="26926" y="46736"/>
                    </a:lnTo>
                    <a:lnTo>
                      <a:pt x="26926" y="145584"/>
                    </a:lnTo>
                    <a:lnTo>
                      <a:pt x="-90" y="145584"/>
                    </a:lnTo>
                    <a:lnTo>
                      <a:pt x="-90" y="-393"/>
                    </a:lnTo>
                    <a:lnTo>
                      <a:pt x="22321" y="-393"/>
                    </a:lnTo>
                    <a:lnTo>
                      <a:pt x="103138" y="98454"/>
                    </a:lnTo>
                    <a:lnTo>
                      <a:pt x="103138" y="-393"/>
                    </a:lnTo>
                    <a:lnTo>
                      <a:pt x="130154" y="-39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2" name="Forme libre 551">
                <a:extLst>
                  <a:ext uri="{FF2B5EF4-FFF2-40B4-BE49-F238E27FC236}">
                    <a16:creationId xmlns:a16="http://schemas.microsoft.com/office/drawing/2014/main" id="{E42B4469-31CE-4584-C0E2-45B9F62ADBB6}"/>
                  </a:ext>
                </a:extLst>
              </p:cNvPr>
              <p:cNvSpPr/>
              <p:nvPr/>
            </p:nvSpPr>
            <p:spPr>
              <a:xfrm>
                <a:off x="4791904" y="3615118"/>
                <a:ext cx="138200" cy="150147"/>
              </a:xfrm>
              <a:custGeom>
                <a:avLst/>
                <a:gdLst>
                  <a:gd name="connsiteX0" fmla="*/ 110466 w 138200"/>
                  <a:gd name="connsiteY0" fmla="*/ 73012 h 150147"/>
                  <a:gd name="connsiteX1" fmla="*/ 136229 w 138200"/>
                  <a:gd name="connsiteY1" fmla="*/ 73012 h 150147"/>
                  <a:gd name="connsiteX2" fmla="*/ 136229 w 138200"/>
                  <a:gd name="connsiteY2" fmla="*/ 131194 h 150147"/>
                  <a:gd name="connsiteX3" fmla="*/ 109853 w 138200"/>
                  <a:gd name="connsiteY3" fmla="*/ 144958 h 150147"/>
                  <a:gd name="connsiteX4" fmla="*/ 78874 w 138200"/>
                  <a:gd name="connsiteY4" fmla="*/ 149754 h 150147"/>
                  <a:gd name="connsiteX5" fmla="*/ 38451 w 138200"/>
                  <a:gd name="connsiteY5" fmla="*/ 140057 h 150147"/>
                  <a:gd name="connsiteX6" fmla="*/ 10181 w 138200"/>
                  <a:gd name="connsiteY6" fmla="*/ 113260 h 150147"/>
                  <a:gd name="connsiteX7" fmla="*/ -78 w 138200"/>
                  <a:gd name="connsiteY7" fmla="*/ 74680 h 150147"/>
                  <a:gd name="connsiteX8" fmla="*/ 10181 w 138200"/>
                  <a:gd name="connsiteY8" fmla="*/ 36101 h 150147"/>
                  <a:gd name="connsiteX9" fmla="*/ 38567 w 138200"/>
                  <a:gd name="connsiteY9" fmla="*/ 9304 h 150147"/>
                  <a:gd name="connsiteX10" fmla="*/ 79281 w 138200"/>
                  <a:gd name="connsiteY10" fmla="*/ -393 h 150147"/>
                  <a:gd name="connsiteX11" fmla="*/ 112768 w 138200"/>
                  <a:gd name="connsiteY11" fmla="*/ 5654 h 150147"/>
                  <a:gd name="connsiteX12" fmla="*/ 138123 w 138200"/>
                  <a:gd name="connsiteY12" fmla="*/ 23380 h 150147"/>
                  <a:gd name="connsiteX13" fmla="*/ 120957 w 138200"/>
                  <a:gd name="connsiteY13" fmla="*/ 40063 h 150147"/>
                  <a:gd name="connsiteX14" fmla="*/ 80535 w 138200"/>
                  <a:gd name="connsiteY14" fmla="*/ 23380 h 150147"/>
                  <a:gd name="connsiteX15" fmla="*/ 52994 w 138200"/>
                  <a:gd name="connsiteY15" fmla="*/ 29844 h 150147"/>
                  <a:gd name="connsiteX16" fmla="*/ 34166 w 138200"/>
                  <a:gd name="connsiteY16" fmla="*/ 47987 h 150147"/>
                  <a:gd name="connsiteX17" fmla="*/ 27347 w 138200"/>
                  <a:gd name="connsiteY17" fmla="*/ 74680 h 150147"/>
                  <a:gd name="connsiteX18" fmla="*/ 34166 w 138200"/>
                  <a:gd name="connsiteY18" fmla="*/ 100956 h 150147"/>
                  <a:gd name="connsiteX19" fmla="*/ 52994 w 138200"/>
                  <a:gd name="connsiteY19" fmla="*/ 119307 h 150147"/>
                  <a:gd name="connsiteX20" fmla="*/ 80330 w 138200"/>
                  <a:gd name="connsiteY20" fmla="*/ 125981 h 150147"/>
                  <a:gd name="connsiteX21" fmla="*/ 110466 w 138200"/>
                  <a:gd name="connsiteY21" fmla="*/ 118473 h 150147"/>
                  <a:gd name="connsiteX22" fmla="*/ 110466 w 138200"/>
                  <a:gd name="connsiteY22" fmla="*/ 73012 h 1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8200" h="150147">
                    <a:moveTo>
                      <a:pt x="110466" y="73012"/>
                    </a:moveTo>
                    <a:lnTo>
                      <a:pt x="136229" y="73012"/>
                    </a:lnTo>
                    <a:lnTo>
                      <a:pt x="136229" y="131194"/>
                    </a:lnTo>
                    <a:cubicBezTo>
                      <a:pt x="128681" y="137166"/>
                      <a:pt x="119908" y="141754"/>
                      <a:pt x="109853" y="144958"/>
                    </a:cubicBezTo>
                    <a:cubicBezTo>
                      <a:pt x="99799" y="148152"/>
                      <a:pt x="89482" y="149754"/>
                      <a:pt x="78874" y="149754"/>
                    </a:cubicBezTo>
                    <a:cubicBezTo>
                      <a:pt x="63923" y="149754"/>
                      <a:pt x="50458" y="146522"/>
                      <a:pt x="38451" y="140057"/>
                    </a:cubicBezTo>
                    <a:cubicBezTo>
                      <a:pt x="26443" y="133592"/>
                      <a:pt x="17030" y="124654"/>
                      <a:pt x="10181" y="113260"/>
                    </a:cubicBezTo>
                    <a:cubicBezTo>
                      <a:pt x="3362" y="101857"/>
                      <a:pt x="-78" y="88994"/>
                      <a:pt x="-78" y="74680"/>
                    </a:cubicBezTo>
                    <a:cubicBezTo>
                      <a:pt x="-78" y="60358"/>
                      <a:pt x="3362" y="47494"/>
                      <a:pt x="10181" y="36101"/>
                    </a:cubicBezTo>
                    <a:cubicBezTo>
                      <a:pt x="17030" y="24697"/>
                      <a:pt x="26473" y="15768"/>
                      <a:pt x="38567" y="9304"/>
                    </a:cubicBezTo>
                    <a:cubicBezTo>
                      <a:pt x="50633" y="2839"/>
                      <a:pt x="64214" y="-393"/>
                      <a:pt x="79281" y="-393"/>
                    </a:cubicBezTo>
                    <a:cubicBezTo>
                      <a:pt x="91551" y="-393"/>
                      <a:pt x="102742" y="1616"/>
                      <a:pt x="112768" y="5654"/>
                    </a:cubicBezTo>
                    <a:cubicBezTo>
                      <a:pt x="122823" y="9683"/>
                      <a:pt x="131274" y="15588"/>
                      <a:pt x="138123" y="23380"/>
                    </a:cubicBezTo>
                    <a:lnTo>
                      <a:pt x="120957" y="40063"/>
                    </a:lnTo>
                    <a:cubicBezTo>
                      <a:pt x="109766" y="28935"/>
                      <a:pt x="96301" y="23380"/>
                      <a:pt x="80535" y="23380"/>
                    </a:cubicBezTo>
                    <a:cubicBezTo>
                      <a:pt x="70218" y="23380"/>
                      <a:pt x="61037" y="25532"/>
                      <a:pt x="52994" y="29844"/>
                    </a:cubicBezTo>
                    <a:cubicBezTo>
                      <a:pt x="44979" y="34148"/>
                      <a:pt x="38684" y="40196"/>
                      <a:pt x="34166" y="47987"/>
                    </a:cubicBezTo>
                    <a:cubicBezTo>
                      <a:pt x="29620" y="55770"/>
                      <a:pt x="27347" y="64670"/>
                      <a:pt x="27347" y="74680"/>
                    </a:cubicBezTo>
                    <a:cubicBezTo>
                      <a:pt x="27347" y="84406"/>
                      <a:pt x="29620" y="93164"/>
                      <a:pt x="34166" y="100956"/>
                    </a:cubicBezTo>
                    <a:cubicBezTo>
                      <a:pt x="38684" y="108738"/>
                      <a:pt x="44979" y="114852"/>
                      <a:pt x="52994" y="119307"/>
                    </a:cubicBezTo>
                    <a:cubicBezTo>
                      <a:pt x="61037" y="123753"/>
                      <a:pt x="70130" y="125981"/>
                      <a:pt x="80330" y="125981"/>
                    </a:cubicBezTo>
                    <a:cubicBezTo>
                      <a:pt x="91784" y="125981"/>
                      <a:pt x="101810" y="123478"/>
                      <a:pt x="110466" y="118473"/>
                    </a:cubicBezTo>
                    <a:lnTo>
                      <a:pt x="110466" y="73012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" name="Forme libre 552">
                <a:extLst>
                  <a:ext uri="{FF2B5EF4-FFF2-40B4-BE49-F238E27FC236}">
                    <a16:creationId xmlns:a16="http://schemas.microsoft.com/office/drawing/2014/main" id="{DFECDC74-EF36-06AA-DA95-FEB8A7A2BDF0}"/>
                  </a:ext>
                </a:extLst>
              </p:cNvPr>
              <p:cNvSpPr/>
              <p:nvPr/>
            </p:nvSpPr>
            <p:spPr>
              <a:xfrm>
                <a:off x="4978046" y="3617203"/>
                <a:ext cx="103839" cy="145976"/>
              </a:xfrm>
              <a:custGeom>
                <a:avLst/>
                <a:gdLst>
                  <a:gd name="connsiteX0" fmla="*/ -66 w 103839"/>
                  <a:gd name="connsiteY0" fmla="*/ -393 h 145976"/>
                  <a:gd name="connsiteX1" fmla="*/ 27155 w 103839"/>
                  <a:gd name="connsiteY1" fmla="*/ -393 h 145976"/>
                  <a:gd name="connsiteX2" fmla="*/ 27155 w 103839"/>
                  <a:gd name="connsiteY2" fmla="*/ 122644 h 145976"/>
                  <a:gd name="connsiteX3" fmla="*/ 103774 w 103839"/>
                  <a:gd name="connsiteY3" fmla="*/ 122644 h 145976"/>
                  <a:gd name="connsiteX4" fmla="*/ 103774 w 103839"/>
                  <a:gd name="connsiteY4" fmla="*/ 145584 h 145976"/>
                  <a:gd name="connsiteX5" fmla="*/ -66 w 103839"/>
                  <a:gd name="connsiteY5" fmla="*/ 145584 h 145976"/>
                  <a:gd name="connsiteX6" fmla="*/ -66 w 103839"/>
                  <a:gd name="connsiteY6" fmla="*/ -39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39" h="145976">
                    <a:moveTo>
                      <a:pt x="-66" y="-393"/>
                    </a:moveTo>
                    <a:lnTo>
                      <a:pt x="27155" y="-393"/>
                    </a:lnTo>
                    <a:lnTo>
                      <a:pt x="27155" y="122644"/>
                    </a:lnTo>
                    <a:lnTo>
                      <a:pt x="103774" y="122644"/>
                    </a:lnTo>
                    <a:lnTo>
                      <a:pt x="103774" y="145584"/>
                    </a:lnTo>
                    <a:lnTo>
                      <a:pt x="-66" y="145584"/>
                    </a:lnTo>
                    <a:lnTo>
                      <a:pt x="-66" y="-39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4" name="Forme libre 553">
                <a:extLst>
                  <a:ext uri="{FF2B5EF4-FFF2-40B4-BE49-F238E27FC236}">
                    <a16:creationId xmlns:a16="http://schemas.microsoft.com/office/drawing/2014/main" id="{3982BAF4-E3D0-3C71-DC32-AB4571AF4D5B}"/>
                  </a:ext>
                </a:extLst>
              </p:cNvPr>
              <p:cNvSpPr/>
              <p:nvPr/>
            </p:nvSpPr>
            <p:spPr>
              <a:xfrm>
                <a:off x="5117471" y="3617203"/>
                <a:ext cx="109931" cy="145976"/>
              </a:xfrm>
              <a:custGeom>
                <a:avLst/>
                <a:gdLst>
                  <a:gd name="connsiteX0" fmla="*/ 109875 w 109931"/>
                  <a:gd name="connsiteY0" fmla="*/ 122853 h 145976"/>
                  <a:gd name="connsiteX1" fmla="*/ 109875 w 109931"/>
                  <a:gd name="connsiteY1" fmla="*/ 145584 h 145976"/>
                  <a:gd name="connsiteX2" fmla="*/ -56 w 109931"/>
                  <a:gd name="connsiteY2" fmla="*/ 145584 h 145976"/>
                  <a:gd name="connsiteX3" fmla="*/ -56 w 109931"/>
                  <a:gd name="connsiteY3" fmla="*/ -393 h 145976"/>
                  <a:gd name="connsiteX4" fmla="*/ 106932 w 109931"/>
                  <a:gd name="connsiteY4" fmla="*/ -393 h 145976"/>
                  <a:gd name="connsiteX5" fmla="*/ 106932 w 109931"/>
                  <a:gd name="connsiteY5" fmla="*/ 22337 h 145976"/>
                  <a:gd name="connsiteX6" fmla="*/ 27165 w 109931"/>
                  <a:gd name="connsiteY6" fmla="*/ 22337 h 145976"/>
                  <a:gd name="connsiteX7" fmla="*/ 27165 w 109931"/>
                  <a:gd name="connsiteY7" fmla="*/ 60291 h 145976"/>
                  <a:gd name="connsiteX8" fmla="*/ 97926 w 109931"/>
                  <a:gd name="connsiteY8" fmla="*/ 60291 h 145976"/>
                  <a:gd name="connsiteX9" fmla="*/ 97926 w 109931"/>
                  <a:gd name="connsiteY9" fmla="*/ 82605 h 145976"/>
                  <a:gd name="connsiteX10" fmla="*/ 27165 w 109931"/>
                  <a:gd name="connsiteY10" fmla="*/ 82605 h 145976"/>
                  <a:gd name="connsiteX11" fmla="*/ 27165 w 109931"/>
                  <a:gd name="connsiteY11" fmla="*/ 122853 h 145976"/>
                  <a:gd name="connsiteX12" fmla="*/ 109875 w 109931"/>
                  <a:gd name="connsiteY12" fmla="*/ 12285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31" h="145976">
                    <a:moveTo>
                      <a:pt x="109875" y="122853"/>
                    </a:moveTo>
                    <a:lnTo>
                      <a:pt x="109875" y="145584"/>
                    </a:lnTo>
                    <a:lnTo>
                      <a:pt x="-56" y="145584"/>
                    </a:lnTo>
                    <a:lnTo>
                      <a:pt x="-56" y="-393"/>
                    </a:lnTo>
                    <a:lnTo>
                      <a:pt x="106932" y="-393"/>
                    </a:lnTo>
                    <a:lnTo>
                      <a:pt x="106932" y="22337"/>
                    </a:lnTo>
                    <a:lnTo>
                      <a:pt x="27165" y="22337"/>
                    </a:lnTo>
                    <a:lnTo>
                      <a:pt x="27165" y="60291"/>
                    </a:lnTo>
                    <a:lnTo>
                      <a:pt x="97926" y="60291"/>
                    </a:lnTo>
                    <a:lnTo>
                      <a:pt x="97926" y="82605"/>
                    </a:lnTo>
                    <a:lnTo>
                      <a:pt x="27165" y="82605"/>
                    </a:lnTo>
                    <a:lnTo>
                      <a:pt x="27165" y="122853"/>
                    </a:lnTo>
                    <a:lnTo>
                      <a:pt x="109875" y="12285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5" name="Forme libre 554">
                <a:extLst>
                  <a:ext uri="{FF2B5EF4-FFF2-40B4-BE49-F238E27FC236}">
                    <a16:creationId xmlns:a16="http://schemas.microsoft.com/office/drawing/2014/main" id="{F2864DFB-77A4-1546-10EE-EBE97964F9FF}"/>
                  </a:ext>
                </a:extLst>
              </p:cNvPr>
              <p:cNvSpPr/>
              <p:nvPr/>
            </p:nvSpPr>
            <p:spPr>
              <a:xfrm>
                <a:off x="5331242" y="3615118"/>
                <a:ext cx="117041" cy="150147"/>
              </a:xfrm>
              <a:custGeom>
                <a:avLst/>
                <a:gdLst>
                  <a:gd name="connsiteX0" fmla="*/ 57752 w 117041"/>
                  <a:gd name="connsiteY0" fmla="*/ 149754 h 150147"/>
                  <a:gd name="connsiteX1" fmla="*/ 24994 w 117041"/>
                  <a:gd name="connsiteY1" fmla="*/ 144958 h 150147"/>
                  <a:gd name="connsiteX2" fmla="*/ -40 w 117041"/>
                  <a:gd name="connsiteY2" fmla="*/ 132237 h 150147"/>
                  <a:gd name="connsiteX3" fmla="*/ 9373 w 117041"/>
                  <a:gd name="connsiteY3" fmla="*/ 111174 h 150147"/>
                  <a:gd name="connsiteX4" fmla="*/ 31464 w 117041"/>
                  <a:gd name="connsiteY4" fmla="*/ 122748 h 150147"/>
                  <a:gd name="connsiteX5" fmla="*/ 57752 w 117041"/>
                  <a:gd name="connsiteY5" fmla="*/ 127232 h 150147"/>
                  <a:gd name="connsiteX6" fmla="*/ 82145 w 117041"/>
                  <a:gd name="connsiteY6" fmla="*/ 122018 h 150147"/>
                  <a:gd name="connsiteX7" fmla="*/ 90189 w 117041"/>
                  <a:gd name="connsiteY7" fmla="*/ 108255 h 150147"/>
                  <a:gd name="connsiteX8" fmla="*/ 85701 w 117041"/>
                  <a:gd name="connsiteY8" fmla="*/ 97932 h 150147"/>
                  <a:gd name="connsiteX9" fmla="*/ 74277 w 117041"/>
                  <a:gd name="connsiteY9" fmla="*/ 91572 h 150147"/>
                  <a:gd name="connsiteX10" fmla="*/ 55449 w 117041"/>
                  <a:gd name="connsiteY10" fmla="*/ 86358 h 150147"/>
                  <a:gd name="connsiteX11" fmla="*/ 28317 w 117041"/>
                  <a:gd name="connsiteY11" fmla="*/ 78434 h 150147"/>
                  <a:gd name="connsiteX12" fmla="*/ 10539 w 117041"/>
                  <a:gd name="connsiteY12" fmla="*/ 66026 h 150147"/>
                  <a:gd name="connsiteX13" fmla="*/ 3107 w 117041"/>
                  <a:gd name="connsiteY13" fmla="*/ 43191 h 150147"/>
                  <a:gd name="connsiteX14" fmla="*/ 9694 w 117041"/>
                  <a:gd name="connsiteY14" fmla="*/ 21190 h 150147"/>
                  <a:gd name="connsiteX15" fmla="*/ 29599 w 117041"/>
                  <a:gd name="connsiteY15" fmla="*/ 5446 h 150147"/>
                  <a:gd name="connsiteX16" fmla="*/ 62153 w 117041"/>
                  <a:gd name="connsiteY16" fmla="*/ -393 h 150147"/>
                  <a:gd name="connsiteX17" fmla="*/ 88528 w 117041"/>
                  <a:gd name="connsiteY17" fmla="*/ 2943 h 150147"/>
                  <a:gd name="connsiteX18" fmla="*/ 110940 w 117041"/>
                  <a:gd name="connsiteY18" fmla="*/ 12536 h 150147"/>
                  <a:gd name="connsiteX19" fmla="*/ 102342 w 117041"/>
                  <a:gd name="connsiteY19" fmla="*/ 33598 h 150147"/>
                  <a:gd name="connsiteX20" fmla="*/ 82233 w 117041"/>
                  <a:gd name="connsiteY20" fmla="*/ 25048 h 150147"/>
                  <a:gd name="connsiteX21" fmla="*/ 61949 w 117041"/>
                  <a:gd name="connsiteY21" fmla="*/ 22129 h 150147"/>
                  <a:gd name="connsiteX22" fmla="*/ 37963 w 117041"/>
                  <a:gd name="connsiteY22" fmla="*/ 27551 h 150147"/>
                  <a:gd name="connsiteX23" fmla="*/ 30123 w 117041"/>
                  <a:gd name="connsiteY23" fmla="*/ 41940 h 150147"/>
                  <a:gd name="connsiteX24" fmla="*/ 34612 w 117041"/>
                  <a:gd name="connsiteY24" fmla="*/ 52158 h 150147"/>
                  <a:gd name="connsiteX25" fmla="*/ 46036 w 117041"/>
                  <a:gd name="connsiteY25" fmla="*/ 58414 h 150147"/>
                  <a:gd name="connsiteX26" fmla="*/ 64863 w 117041"/>
                  <a:gd name="connsiteY26" fmla="*/ 63628 h 150147"/>
                  <a:gd name="connsiteX27" fmla="*/ 91675 w 117041"/>
                  <a:gd name="connsiteY27" fmla="*/ 71448 h 150147"/>
                  <a:gd name="connsiteX28" fmla="*/ 109570 w 117041"/>
                  <a:gd name="connsiteY28" fmla="*/ 83856 h 150147"/>
                  <a:gd name="connsiteX29" fmla="*/ 117001 w 117041"/>
                  <a:gd name="connsiteY29" fmla="*/ 106378 h 150147"/>
                  <a:gd name="connsiteX30" fmla="*/ 110415 w 117041"/>
                  <a:gd name="connsiteY30" fmla="*/ 128274 h 150147"/>
                  <a:gd name="connsiteX31" fmla="*/ 90422 w 117041"/>
                  <a:gd name="connsiteY31" fmla="*/ 143915 h 150147"/>
                  <a:gd name="connsiteX32" fmla="*/ 57752 w 117041"/>
                  <a:gd name="connsiteY32" fmla="*/ 149754 h 1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7041" h="150147">
                    <a:moveTo>
                      <a:pt x="57752" y="149754"/>
                    </a:moveTo>
                    <a:cubicBezTo>
                      <a:pt x="46444" y="149754"/>
                      <a:pt x="35515" y="148152"/>
                      <a:pt x="24994" y="144958"/>
                    </a:cubicBezTo>
                    <a:cubicBezTo>
                      <a:pt x="14444" y="141754"/>
                      <a:pt x="6109" y="137517"/>
                      <a:pt x="-40" y="132237"/>
                    </a:cubicBezTo>
                    <a:lnTo>
                      <a:pt x="9373" y="111174"/>
                    </a:lnTo>
                    <a:cubicBezTo>
                      <a:pt x="15377" y="115895"/>
                      <a:pt x="22750" y="119753"/>
                      <a:pt x="31464" y="122748"/>
                    </a:cubicBezTo>
                    <a:cubicBezTo>
                      <a:pt x="40207" y="125734"/>
                      <a:pt x="48951" y="127232"/>
                      <a:pt x="57752" y="127232"/>
                    </a:cubicBezTo>
                    <a:cubicBezTo>
                      <a:pt x="68623" y="127232"/>
                      <a:pt x="76754" y="125488"/>
                      <a:pt x="82145" y="122018"/>
                    </a:cubicBezTo>
                    <a:cubicBezTo>
                      <a:pt x="87508" y="118540"/>
                      <a:pt x="90189" y="113952"/>
                      <a:pt x="90189" y="108255"/>
                    </a:cubicBezTo>
                    <a:cubicBezTo>
                      <a:pt x="90189" y="104084"/>
                      <a:pt x="88703" y="100643"/>
                      <a:pt x="85701" y="97932"/>
                    </a:cubicBezTo>
                    <a:cubicBezTo>
                      <a:pt x="82699" y="95221"/>
                      <a:pt x="78881" y="93098"/>
                      <a:pt x="74277" y="91572"/>
                    </a:cubicBezTo>
                    <a:cubicBezTo>
                      <a:pt x="69672" y="90036"/>
                      <a:pt x="63406" y="88302"/>
                      <a:pt x="55449" y="86358"/>
                    </a:cubicBezTo>
                    <a:cubicBezTo>
                      <a:pt x="44288" y="83714"/>
                      <a:pt x="35253" y="81069"/>
                      <a:pt x="28317" y="78434"/>
                    </a:cubicBezTo>
                    <a:cubicBezTo>
                      <a:pt x="21409" y="75789"/>
                      <a:pt x="15493" y="71656"/>
                      <a:pt x="10539" y="66026"/>
                    </a:cubicBezTo>
                    <a:cubicBezTo>
                      <a:pt x="5584" y="60395"/>
                      <a:pt x="3107" y="52784"/>
                      <a:pt x="3107" y="43191"/>
                    </a:cubicBezTo>
                    <a:cubicBezTo>
                      <a:pt x="3107" y="35124"/>
                      <a:pt x="5293" y="27788"/>
                      <a:pt x="9694" y="21190"/>
                    </a:cubicBezTo>
                    <a:cubicBezTo>
                      <a:pt x="14095" y="14583"/>
                      <a:pt x="20710" y="9332"/>
                      <a:pt x="29599" y="5446"/>
                    </a:cubicBezTo>
                    <a:cubicBezTo>
                      <a:pt x="38459" y="1550"/>
                      <a:pt x="49300" y="-393"/>
                      <a:pt x="62153" y="-393"/>
                    </a:cubicBezTo>
                    <a:cubicBezTo>
                      <a:pt x="71071" y="-393"/>
                      <a:pt x="79872" y="715"/>
                      <a:pt x="88528" y="2943"/>
                    </a:cubicBezTo>
                    <a:cubicBezTo>
                      <a:pt x="97184" y="5161"/>
                      <a:pt x="104645" y="8365"/>
                      <a:pt x="110940" y="12536"/>
                    </a:cubicBezTo>
                    <a:lnTo>
                      <a:pt x="102342" y="33598"/>
                    </a:lnTo>
                    <a:cubicBezTo>
                      <a:pt x="95931" y="29844"/>
                      <a:pt x="89227" y="26991"/>
                      <a:pt x="82233" y="25048"/>
                    </a:cubicBezTo>
                    <a:cubicBezTo>
                      <a:pt x="75268" y="23096"/>
                      <a:pt x="68506" y="22129"/>
                      <a:pt x="61949" y="22129"/>
                    </a:cubicBezTo>
                    <a:cubicBezTo>
                      <a:pt x="51195" y="22129"/>
                      <a:pt x="43209" y="23930"/>
                      <a:pt x="37963" y="27551"/>
                    </a:cubicBezTo>
                    <a:cubicBezTo>
                      <a:pt x="32717" y="31162"/>
                      <a:pt x="30123" y="35959"/>
                      <a:pt x="30123" y="41940"/>
                    </a:cubicBezTo>
                    <a:cubicBezTo>
                      <a:pt x="30123" y="46110"/>
                      <a:pt x="31610" y="49513"/>
                      <a:pt x="34612" y="52158"/>
                    </a:cubicBezTo>
                    <a:cubicBezTo>
                      <a:pt x="37613" y="54793"/>
                      <a:pt x="41402" y="56879"/>
                      <a:pt x="46036" y="58414"/>
                    </a:cubicBezTo>
                    <a:cubicBezTo>
                      <a:pt x="50641" y="59940"/>
                      <a:pt x="56907" y="61675"/>
                      <a:pt x="64863" y="63628"/>
                    </a:cubicBezTo>
                    <a:cubicBezTo>
                      <a:pt x="75763" y="66130"/>
                      <a:pt x="84681" y="68737"/>
                      <a:pt x="91675" y="71448"/>
                    </a:cubicBezTo>
                    <a:cubicBezTo>
                      <a:pt x="98641" y="74159"/>
                      <a:pt x="104615" y="78292"/>
                      <a:pt x="109570" y="83856"/>
                    </a:cubicBezTo>
                    <a:cubicBezTo>
                      <a:pt x="114524" y="89411"/>
                      <a:pt x="117001" y="96918"/>
                      <a:pt x="117001" y="106378"/>
                    </a:cubicBezTo>
                    <a:cubicBezTo>
                      <a:pt x="117001" y="114435"/>
                      <a:pt x="114787" y="121734"/>
                      <a:pt x="110415" y="128274"/>
                    </a:cubicBezTo>
                    <a:cubicBezTo>
                      <a:pt x="106014" y="134805"/>
                      <a:pt x="99340" y="140019"/>
                      <a:pt x="90422" y="143915"/>
                    </a:cubicBezTo>
                    <a:cubicBezTo>
                      <a:pt x="81475" y="147801"/>
                      <a:pt x="70575" y="149754"/>
                      <a:pt x="57752" y="149754"/>
                    </a:cubicBez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6" name="Forme libre 555">
                <a:extLst>
                  <a:ext uri="{FF2B5EF4-FFF2-40B4-BE49-F238E27FC236}">
                    <a16:creationId xmlns:a16="http://schemas.microsoft.com/office/drawing/2014/main" id="{BAA6F397-05F1-740E-E792-6A97F9D39A23}"/>
                  </a:ext>
                </a:extLst>
              </p:cNvPr>
              <p:cNvSpPr/>
              <p:nvPr/>
            </p:nvSpPr>
            <p:spPr>
              <a:xfrm>
                <a:off x="5478856" y="3615118"/>
                <a:ext cx="157843" cy="150147"/>
              </a:xfrm>
              <a:custGeom>
                <a:avLst/>
                <a:gdLst>
                  <a:gd name="connsiteX0" fmla="*/ 78893 w 157843"/>
                  <a:gd name="connsiteY0" fmla="*/ 149754 h 150147"/>
                  <a:gd name="connsiteX1" fmla="*/ 38500 w 157843"/>
                  <a:gd name="connsiteY1" fmla="*/ 140057 h 150147"/>
                  <a:gd name="connsiteX2" fmla="*/ 10230 w 157843"/>
                  <a:gd name="connsiteY2" fmla="*/ 113155 h 150147"/>
                  <a:gd name="connsiteX3" fmla="*/ -28 w 157843"/>
                  <a:gd name="connsiteY3" fmla="*/ 74680 h 150147"/>
                  <a:gd name="connsiteX4" fmla="*/ 10230 w 157843"/>
                  <a:gd name="connsiteY4" fmla="*/ 36205 h 150147"/>
                  <a:gd name="connsiteX5" fmla="*/ 38500 w 157843"/>
                  <a:gd name="connsiteY5" fmla="*/ 9304 h 150147"/>
                  <a:gd name="connsiteX6" fmla="*/ 78893 w 157843"/>
                  <a:gd name="connsiteY6" fmla="*/ -393 h 150147"/>
                  <a:gd name="connsiteX7" fmla="*/ 119316 w 157843"/>
                  <a:gd name="connsiteY7" fmla="*/ 9304 h 150147"/>
                  <a:gd name="connsiteX8" fmla="*/ 147556 w 157843"/>
                  <a:gd name="connsiteY8" fmla="*/ 36101 h 150147"/>
                  <a:gd name="connsiteX9" fmla="*/ 157815 w 157843"/>
                  <a:gd name="connsiteY9" fmla="*/ 74680 h 150147"/>
                  <a:gd name="connsiteX10" fmla="*/ 147556 w 157843"/>
                  <a:gd name="connsiteY10" fmla="*/ 113260 h 150147"/>
                  <a:gd name="connsiteX11" fmla="*/ 119316 w 157843"/>
                  <a:gd name="connsiteY11" fmla="*/ 140057 h 150147"/>
                  <a:gd name="connsiteX12" fmla="*/ 78893 w 157843"/>
                  <a:gd name="connsiteY12" fmla="*/ 149754 h 150147"/>
                  <a:gd name="connsiteX13" fmla="*/ 78893 w 157843"/>
                  <a:gd name="connsiteY13" fmla="*/ 125981 h 150147"/>
                  <a:gd name="connsiteX14" fmla="*/ 105268 w 157843"/>
                  <a:gd name="connsiteY14" fmla="*/ 119412 h 150147"/>
                  <a:gd name="connsiteX15" fmla="*/ 123687 w 157843"/>
                  <a:gd name="connsiteY15" fmla="*/ 101060 h 150147"/>
                  <a:gd name="connsiteX16" fmla="*/ 130390 w 157843"/>
                  <a:gd name="connsiteY16" fmla="*/ 74680 h 150147"/>
                  <a:gd name="connsiteX17" fmla="*/ 123687 w 157843"/>
                  <a:gd name="connsiteY17" fmla="*/ 48300 h 150147"/>
                  <a:gd name="connsiteX18" fmla="*/ 105268 w 157843"/>
                  <a:gd name="connsiteY18" fmla="*/ 29949 h 150147"/>
                  <a:gd name="connsiteX19" fmla="*/ 78893 w 157843"/>
                  <a:gd name="connsiteY19" fmla="*/ 23380 h 150147"/>
                  <a:gd name="connsiteX20" fmla="*/ 52518 w 157843"/>
                  <a:gd name="connsiteY20" fmla="*/ 29949 h 150147"/>
                  <a:gd name="connsiteX21" fmla="*/ 34099 w 157843"/>
                  <a:gd name="connsiteY21" fmla="*/ 48300 h 150147"/>
                  <a:gd name="connsiteX22" fmla="*/ 27396 w 157843"/>
                  <a:gd name="connsiteY22" fmla="*/ 74680 h 150147"/>
                  <a:gd name="connsiteX23" fmla="*/ 34099 w 157843"/>
                  <a:gd name="connsiteY23" fmla="*/ 101060 h 150147"/>
                  <a:gd name="connsiteX24" fmla="*/ 52518 w 157843"/>
                  <a:gd name="connsiteY24" fmla="*/ 119412 h 150147"/>
                  <a:gd name="connsiteX25" fmla="*/ 78893 w 157843"/>
                  <a:gd name="connsiteY25" fmla="*/ 125981 h 1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7843" h="150147">
                    <a:moveTo>
                      <a:pt x="78893" y="149754"/>
                    </a:moveTo>
                    <a:cubicBezTo>
                      <a:pt x="63972" y="149754"/>
                      <a:pt x="50478" y="146522"/>
                      <a:pt x="38500" y="140057"/>
                    </a:cubicBezTo>
                    <a:cubicBezTo>
                      <a:pt x="26492" y="133592"/>
                      <a:pt x="17050" y="124625"/>
                      <a:pt x="10230" y="113155"/>
                    </a:cubicBezTo>
                    <a:cubicBezTo>
                      <a:pt x="3381" y="101686"/>
                      <a:pt x="-28" y="88861"/>
                      <a:pt x="-28" y="74680"/>
                    </a:cubicBezTo>
                    <a:cubicBezTo>
                      <a:pt x="-28" y="60500"/>
                      <a:pt x="3381" y="47675"/>
                      <a:pt x="10230" y="36205"/>
                    </a:cubicBezTo>
                    <a:cubicBezTo>
                      <a:pt x="17050" y="24735"/>
                      <a:pt x="26492" y="15768"/>
                      <a:pt x="38500" y="9304"/>
                    </a:cubicBezTo>
                    <a:cubicBezTo>
                      <a:pt x="50478" y="2839"/>
                      <a:pt x="63972" y="-393"/>
                      <a:pt x="78893" y="-393"/>
                    </a:cubicBezTo>
                    <a:cubicBezTo>
                      <a:pt x="93844" y="-393"/>
                      <a:pt x="107309" y="2839"/>
                      <a:pt x="119316" y="9304"/>
                    </a:cubicBezTo>
                    <a:cubicBezTo>
                      <a:pt x="131294" y="15768"/>
                      <a:pt x="140736" y="24697"/>
                      <a:pt x="147556" y="36101"/>
                    </a:cubicBezTo>
                    <a:cubicBezTo>
                      <a:pt x="154405" y="47494"/>
                      <a:pt x="157815" y="60358"/>
                      <a:pt x="157815" y="74680"/>
                    </a:cubicBezTo>
                    <a:cubicBezTo>
                      <a:pt x="157815" y="88994"/>
                      <a:pt x="154405" y="101857"/>
                      <a:pt x="147556" y="113260"/>
                    </a:cubicBezTo>
                    <a:cubicBezTo>
                      <a:pt x="140736" y="124654"/>
                      <a:pt x="131294" y="133592"/>
                      <a:pt x="119316" y="140057"/>
                    </a:cubicBezTo>
                    <a:cubicBezTo>
                      <a:pt x="107309" y="146522"/>
                      <a:pt x="93844" y="149754"/>
                      <a:pt x="78893" y="149754"/>
                    </a:cubicBezTo>
                    <a:close/>
                    <a:moveTo>
                      <a:pt x="78893" y="125981"/>
                    </a:moveTo>
                    <a:cubicBezTo>
                      <a:pt x="88657" y="125981"/>
                      <a:pt x="97458" y="123791"/>
                      <a:pt x="105268" y="119412"/>
                    </a:cubicBezTo>
                    <a:cubicBezTo>
                      <a:pt x="113079" y="115032"/>
                      <a:pt x="119228" y="108909"/>
                      <a:pt x="123687" y="101060"/>
                    </a:cubicBezTo>
                    <a:cubicBezTo>
                      <a:pt x="128175" y="93202"/>
                      <a:pt x="130390" y="84406"/>
                      <a:pt x="130390" y="74680"/>
                    </a:cubicBezTo>
                    <a:cubicBezTo>
                      <a:pt x="130390" y="64945"/>
                      <a:pt x="128175" y="56149"/>
                      <a:pt x="123687" y="48300"/>
                    </a:cubicBezTo>
                    <a:cubicBezTo>
                      <a:pt x="119228" y="40442"/>
                      <a:pt x="113079" y="34328"/>
                      <a:pt x="105268" y="29949"/>
                    </a:cubicBezTo>
                    <a:cubicBezTo>
                      <a:pt x="97458" y="25570"/>
                      <a:pt x="88657" y="23380"/>
                      <a:pt x="78893" y="23380"/>
                    </a:cubicBezTo>
                    <a:cubicBezTo>
                      <a:pt x="69130" y="23380"/>
                      <a:pt x="60329" y="25570"/>
                      <a:pt x="52518" y="29949"/>
                    </a:cubicBezTo>
                    <a:cubicBezTo>
                      <a:pt x="44707" y="34328"/>
                      <a:pt x="38558" y="40442"/>
                      <a:pt x="34099" y="48300"/>
                    </a:cubicBezTo>
                    <a:cubicBezTo>
                      <a:pt x="29611" y="56149"/>
                      <a:pt x="27396" y="64945"/>
                      <a:pt x="27396" y="74680"/>
                    </a:cubicBezTo>
                    <a:cubicBezTo>
                      <a:pt x="27396" y="84406"/>
                      <a:pt x="29611" y="93202"/>
                      <a:pt x="34099" y="101060"/>
                    </a:cubicBezTo>
                    <a:cubicBezTo>
                      <a:pt x="38558" y="108909"/>
                      <a:pt x="44707" y="115032"/>
                      <a:pt x="52518" y="119412"/>
                    </a:cubicBezTo>
                    <a:cubicBezTo>
                      <a:pt x="60329" y="123791"/>
                      <a:pt x="69130" y="125981"/>
                      <a:pt x="78893" y="125981"/>
                    </a:cubicBez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7" name="Forme libre 556">
                <a:extLst>
                  <a:ext uri="{FF2B5EF4-FFF2-40B4-BE49-F238E27FC236}">
                    <a16:creationId xmlns:a16="http://schemas.microsoft.com/office/drawing/2014/main" id="{E129C45C-5603-1908-298E-D62A8FCDCFB9}"/>
                  </a:ext>
                </a:extLst>
              </p:cNvPr>
              <p:cNvSpPr/>
              <p:nvPr/>
            </p:nvSpPr>
            <p:spPr>
              <a:xfrm>
                <a:off x="5679628" y="3617203"/>
                <a:ext cx="103839" cy="145976"/>
              </a:xfrm>
              <a:custGeom>
                <a:avLst/>
                <a:gdLst>
                  <a:gd name="connsiteX0" fmla="*/ -16 w 103839"/>
                  <a:gd name="connsiteY0" fmla="*/ -393 h 145976"/>
                  <a:gd name="connsiteX1" fmla="*/ 27204 w 103839"/>
                  <a:gd name="connsiteY1" fmla="*/ -393 h 145976"/>
                  <a:gd name="connsiteX2" fmla="*/ 27204 w 103839"/>
                  <a:gd name="connsiteY2" fmla="*/ 122644 h 145976"/>
                  <a:gd name="connsiteX3" fmla="*/ 103824 w 103839"/>
                  <a:gd name="connsiteY3" fmla="*/ 122644 h 145976"/>
                  <a:gd name="connsiteX4" fmla="*/ 103824 w 103839"/>
                  <a:gd name="connsiteY4" fmla="*/ 145584 h 145976"/>
                  <a:gd name="connsiteX5" fmla="*/ -16 w 103839"/>
                  <a:gd name="connsiteY5" fmla="*/ 145584 h 145976"/>
                  <a:gd name="connsiteX6" fmla="*/ -16 w 103839"/>
                  <a:gd name="connsiteY6" fmla="*/ -39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39" h="145976">
                    <a:moveTo>
                      <a:pt x="-16" y="-393"/>
                    </a:moveTo>
                    <a:lnTo>
                      <a:pt x="27204" y="-393"/>
                    </a:lnTo>
                    <a:lnTo>
                      <a:pt x="27204" y="122644"/>
                    </a:lnTo>
                    <a:lnTo>
                      <a:pt x="103824" y="122644"/>
                    </a:lnTo>
                    <a:lnTo>
                      <a:pt x="103824" y="145584"/>
                    </a:lnTo>
                    <a:lnTo>
                      <a:pt x="-16" y="145584"/>
                    </a:lnTo>
                    <a:lnTo>
                      <a:pt x="-16" y="-39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8" name="Forme libre 557">
                <a:extLst>
                  <a:ext uri="{FF2B5EF4-FFF2-40B4-BE49-F238E27FC236}">
                    <a16:creationId xmlns:a16="http://schemas.microsoft.com/office/drawing/2014/main" id="{B9545DC5-E8F3-EB76-50F1-39D8C471986A}"/>
                  </a:ext>
                </a:extLst>
              </p:cNvPr>
              <p:cNvSpPr/>
              <p:nvPr/>
            </p:nvSpPr>
            <p:spPr>
              <a:xfrm>
                <a:off x="5815730" y="3617203"/>
                <a:ext cx="128320" cy="148062"/>
              </a:xfrm>
              <a:custGeom>
                <a:avLst/>
                <a:gdLst>
                  <a:gd name="connsiteX0" fmla="*/ 64257 w 128320"/>
                  <a:gd name="connsiteY0" fmla="*/ 147669 h 148062"/>
                  <a:gd name="connsiteX1" fmla="*/ 16956 w 128320"/>
                  <a:gd name="connsiteY1" fmla="*/ 130673 h 148062"/>
                  <a:gd name="connsiteX2" fmla="*/ -6 w 128320"/>
                  <a:gd name="connsiteY2" fmla="*/ 81979 h 148062"/>
                  <a:gd name="connsiteX3" fmla="*/ -6 w 128320"/>
                  <a:gd name="connsiteY3" fmla="*/ -393 h 148062"/>
                  <a:gd name="connsiteX4" fmla="*/ 27215 w 128320"/>
                  <a:gd name="connsiteY4" fmla="*/ -393 h 148062"/>
                  <a:gd name="connsiteX5" fmla="*/ 27215 w 128320"/>
                  <a:gd name="connsiteY5" fmla="*/ 80937 h 148062"/>
                  <a:gd name="connsiteX6" fmla="*/ 64461 w 128320"/>
                  <a:gd name="connsiteY6" fmla="*/ 123895 h 148062"/>
                  <a:gd name="connsiteX7" fmla="*/ 101532 w 128320"/>
                  <a:gd name="connsiteY7" fmla="*/ 80937 h 148062"/>
                  <a:gd name="connsiteX8" fmla="*/ 101532 w 128320"/>
                  <a:gd name="connsiteY8" fmla="*/ -393 h 148062"/>
                  <a:gd name="connsiteX9" fmla="*/ 128315 w 128320"/>
                  <a:gd name="connsiteY9" fmla="*/ -393 h 148062"/>
                  <a:gd name="connsiteX10" fmla="*/ 128315 w 128320"/>
                  <a:gd name="connsiteY10" fmla="*/ 81979 h 148062"/>
                  <a:gd name="connsiteX11" fmla="*/ 111470 w 128320"/>
                  <a:gd name="connsiteY11" fmla="*/ 130673 h 148062"/>
                  <a:gd name="connsiteX12" fmla="*/ 64257 w 128320"/>
                  <a:gd name="connsiteY12" fmla="*/ 147669 h 14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320" h="148062">
                    <a:moveTo>
                      <a:pt x="64257" y="147669"/>
                    </a:moveTo>
                    <a:cubicBezTo>
                      <a:pt x="44031" y="147669"/>
                      <a:pt x="28235" y="142000"/>
                      <a:pt x="16956" y="130673"/>
                    </a:cubicBezTo>
                    <a:cubicBezTo>
                      <a:pt x="5648" y="119336"/>
                      <a:pt x="-6" y="103108"/>
                      <a:pt x="-6" y="81979"/>
                    </a:cubicBezTo>
                    <a:lnTo>
                      <a:pt x="-6" y="-393"/>
                    </a:lnTo>
                    <a:lnTo>
                      <a:pt x="27215" y="-393"/>
                    </a:lnTo>
                    <a:lnTo>
                      <a:pt x="27215" y="80937"/>
                    </a:lnTo>
                    <a:cubicBezTo>
                      <a:pt x="27215" y="109573"/>
                      <a:pt x="39630" y="123895"/>
                      <a:pt x="64461" y="123895"/>
                    </a:cubicBezTo>
                    <a:cubicBezTo>
                      <a:pt x="89175" y="123895"/>
                      <a:pt x="101532" y="109573"/>
                      <a:pt x="101532" y="80937"/>
                    </a:cubicBezTo>
                    <a:lnTo>
                      <a:pt x="101532" y="-393"/>
                    </a:lnTo>
                    <a:lnTo>
                      <a:pt x="128315" y="-393"/>
                    </a:lnTo>
                    <a:lnTo>
                      <a:pt x="128315" y="81979"/>
                    </a:lnTo>
                    <a:cubicBezTo>
                      <a:pt x="128315" y="103108"/>
                      <a:pt x="122719" y="119336"/>
                      <a:pt x="111470" y="130673"/>
                    </a:cubicBezTo>
                    <a:cubicBezTo>
                      <a:pt x="100250" y="142000"/>
                      <a:pt x="84512" y="147669"/>
                      <a:pt x="64257" y="147669"/>
                    </a:cubicBez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9" name="Forme libre 558">
                <a:extLst>
                  <a:ext uri="{FF2B5EF4-FFF2-40B4-BE49-F238E27FC236}">
                    <a16:creationId xmlns:a16="http://schemas.microsoft.com/office/drawing/2014/main" id="{4D086112-05AE-99C2-69B3-FD53FFDB55F2}"/>
                  </a:ext>
                </a:extLst>
              </p:cNvPr>
              <p:cNvSpPr/>
              <p:nvPr/>
            </p:nvSpPr>
            <p:spPr>
              <a:xfrm>
                <a:off x="5974623" y="3617203"/>
                <a:ext cx="124386" cy="145976"/>
              </a:xfrm>
              <a:custGeom>
                <a:avLst/>
                <a:gdLst>
                  <a:gd name="connsiteX0" fmla="*/ 48589 w 124386"/>
                  <a:gd name="connsiteY0" fmla="*/ 22546 h 145976"/>
                  <a:gd name="connsiteX1" fmla="*/ 5 w 124386"/>
                  <a:gd name="connsiteY1" fmla="*/ 22546 h 145976"/>
                  <a:gd name="connsiteX2" fmla="*/ 5 w 124386"/>
                  <a:gd name="connsiteY2" fmla="*/ -393 h 145976"/>
                  <a:gd name="connsiteX3" fmla="*/ 124392 w 124386"/>
                  <a:gd name="connsiteY3" fmla="*/ -393 h 145976"/>
                  <a:gd name="connsiteX4" fmla="*/ 124392 w 124386"/>
                  <a:gd name="connsiteY4" fmla="*/ 22546 h 145976"/>
                  <a:gd name="connsiteX5" fmla="*/ 75809 w 124386"/>
                  <a:gd name="connsiteY5" fmla="*/ 22546 h 145976"/>
                  <a:gd name="connsiteX6" fmla="*/ 75809 w 124386"/>
                  <a:gd name="connsiteY6" fmla="*/ 145584 h 145976"/>
                  <a:gd name="connsiteX7" fmla="*/ 48589 w 124386"/>
                  <a:gd name="connsiteY7" fmla="*/ 145584 h 145976"/>
                  <a:gd name="connsiteX8" fmla="*/ 48589 w 124386"/>
                  <a:gd name="connsiteY8" fmla="*/ 22546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386" h="145976">
                    <a:moveTo>
                      <a:pt x="48589" y="22546"/>
                    </a:moveTo>
                    <a:lnTo>
                      <a:pt x="5" y="22546"/>
                    </a:lnTo>
                    <a:lnTo>
                      <a:pt x="5" y="-393"/>
                    </a:lnTo>
                    <a:lnTo>
                      <a:pt x="124392" y="-393"/>
                    </a:lnTo>
                    <a:lnTo>
                      <a:pt x="124392" y="22546"/>
                    </a:lnTo>
                    <a:lnTo>
                      <a:pt x="75809" y="22546"/>
                    </a:lnTo>
                    <a:lnTo>
                      <a:pt x="75809" y="145584"/>
                    </a:lnTo>
                    <a:lnTo>
                      <a:pt x="48589" y="145584"/>
                    </a:lnTo>
                    <a:lnTo>
                      <a:pt x="48589" y="22546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0" name="Forme libre 559">
                <a:extLst>
                  <a:ext uri="{FF2B5EF4-FFF2-40B4-BE49-F238E27FC236}">
                    <a16:creationId xmlns:a16="http://schemas.microsoft.com/office/drawing/2014/main" id="{F6525CDD-C607-FE83-2AEA-E9B6817CEB3C}"/>
                  </a:ext>
                </a:extLst>
              </p:cNvPr>
              <p:cNvSpPr/>
              <p:nvPr/>
            </p:nvSpPr>
            <p:spPr>
              <a:xfrm>
                <a:off x="6133545" y="3617203"/>
                <a:ext cx="27220" cy="145976"/>
              </a:xfrm>
              <a:custGeom>
                <a:avLst/>
                <a:gdLst>
                  <a:gd name="connsiteX0" fmla="*/ 13 w 27220"/>
                  <a:gd name="connsiteY0" fmla="*/ -393 h 145976"/>
                  <a:gd name="connsiteX1" fmla="*/ 27234 w 27220"/>
                  <a:gd name="connsiteY1" fmla="*/ -393 h 145976"/>
                  <a:gd name="connsiteX2" fmla="*/ 27234 w 27220"/>
                  <a:gd name="connsiteY2" fmla="*/ 145583 h 145976"/>
                  <a:gd name="connsiteX3" fmla="*/ 13 w 27220"/>
                  <a:gd name="connsiteY3" fmla="*/ 14558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20" h="145976">
                    <a:moveTo>
                      <a:pt x="13" y="-393"/>
                    </a:moveTo>
                    <a:lnTo>
                      <a:pt x="27234" y="-393"/>
                    </a:lnTo>
                    <a:lnTo>
                      <a:pt x="27234" y="145583"/>
                    </a:lnTo>
                    <a:lnTo>
                      <a:pt x="13" y="14558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1" name="Forme libre 560">
                <a:extLst>
                  <a:ext uri="{FF2B5EF4-FFF2-40B4-BE49-F238E27FC236}">
                    <a16:creationId xmlns:a16="http://schemas.microsoft.com/office/drawing/2014/main" id="{43B53A70-3804-0025-A5F0-3C8F907E8656}"/>
                  </a:ext>
                </a:extLst>
              </p:cNvPr>
              <p:cNvSpPr/>
              <p:nvPr/>
            </p:nvSpPr>
            <p:spPr>
              <a:xfrm>
                <a:off x="6203898" y="3615118"/>
                <a:ext cx="157843" cy="150147"/>
              </a:xfrm>
              <a:custGeom>
                <a:avLst/>
                <a:gdLst>
                  <a:gd name="connsiteX0" fmla="*/ 78945 w 157843"/>
                  <a:gd name="connsiteY0" fmla="*/ 149754 h 150147"/>
                  <a:gd name="connsiteX1" fmla="*/ 38551 w 157843"/>
                  <a:gd name="connsiteY1" fmla="*/ 140057 h 150147"/>
                  <a:gd name="connsiteX2" fmla="*/ 10282 w 157843"/>
                  <a:gd name="connsiteY2" fmla="*/ 113155 h 150147"/>
                  <a:gd name="connsiteX3" fmla="*/ 23 w 157843"/>
                  <a:gd name="connsiteY3" fmla="*/ 74680 h 150147"/>
                  <a:gd name="connsiteX4" fmla="*/ 10282 w 157843"/>
                  <a:gd name="connsiteY4" fmla="*/ 36205 h 150147"/>
                  <a:gd name="connsiteX5" fmla="*/ 38551 w 157843"/>
                  <a:gd name="connsiteY5" fmla="*/ 9304 h 150147"/>
                  <a:gd name="connsiteX6" fmla="*/ 78945 w 157843"/>
                  <a:gd name="connsiteY6" fmla="*/ -393 h 150147"/>
                  <a:gd name="connsiteX7" fmla="*/ 119367 w 157843"/>
                  <a:gd name="connsiteY7" fmla="*/ 9304 h 150147"/>
                  <a:gd name="connsiteX8" fmla="*/ 147608 w 157843"/>
                  <a:gd name="connsiteY8" fmla="*/ 36101 h 150147"/>
                  <a:gd name="connsiteX9" fmla="*/ 157866 w 157843"/>
                  <a:gd name="connsiteY9" fmla="*/ 74680 h 150147"/>
                  <a:gd name="connsiteX10" fmla="*/ 147608 w 157843"/>
                  <a:gd name="connsiteY10" fmla="*/ 113260 h 150147"/>
                  <a:gd name="connsiteX11" fmla="*/ 119367 w 157843"/>
                  <a:gd name="connsiteY11" fmla="*/ 140057 h 150147"/>
                  <a:gd name="connsiteX12" fmla="*/ 78945 w 157843"/>
                  <a:gd name="connsiteY12" fmla="*/ 149754 h 150147"/>
                  <a:gd name="connsiteX13" fmla="*/ 78945 w 157843"/>
                  <a:gd name="connsiteY13" fmla="*/ 125981 h 150147"/>
                  <a:gd name="connsiteX14" fmla="*/ 105320 w 157843"/>
                  <a:gd name="connsiteY14" fmla="*/ 119412 h 150147"/>
                  <a:gd name="connsiteX15" fmla="*/ 123739 w 157843"/>
                  <a:gd name="connsiteY15" fmla="*/ 101060 h 150147"/>
                  <a:gd name="connsiteX16" fmla="*/ 130442 w 157843"/>
                  <a:gd name="connsiteY16" fmla="*/ 74680 h 150147"/>
                  <a:gd name="connsiteX17" fmla="*/ 123739 w 157843"/>
                  <a:gd name="connsiteY17" fmla="*/ 48300 h 150147"/>
                  <a:gd name="connsiteX18" fmla="*/ 105320 w 157843"/>
                  <a:gd name="connsiteY18" fmla="*/ 29949 h 150147"/>
                  <a:gd name="connsiteX19" fmla="*/ 78945 w 157843"/>
                  <a:gd name="connsiteY19" fmla="*/ 23380 h 150147"/>
                  <a:gd name="connsiteX20" fmla="*/ 52570 w 157843"/>
                  <a:gd name="connsiteY20" fmla="*/ 29949 h 150147"/>
                  <a:gd name="connsiteX21" fmla="*/ 34151 w 157843"/>
                  <a:gd name="connsiteY21" fmla="*/ 48300 h 150147"/>
                  <a:gd name="connsiteX22" fmla="*/ 27448 w 157843"/>
                  <a:gd name="connsiteY22" fmla="*/ 74680 h 150147"/>
                  <a:gd name="connsiteX23" fmla="*/ 34151 w 157843"/>
                  <a:gd name="connsiteY23" fmla="*/ 101060 h 150147"/>
                  <a:gd name="connsiteX24" fmla="*/ 52570 w 157843"/>
                  <a:gd name="connsiteY24" fmla="*/ 119412 h 150147"/>
                  <a:gd name="connsiteX25" fmla="*/ 78945 w 157843"/>
                  <a:gd name="connsiteY25" fmla="*/ 125981 h 1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7843" h="150147">
                    <a:moveTo>
                      <a:pt x="78945" y="149754"/>
                    </a:moveTo>
                    <a:cubicBezTo>
                      <a:pt x="64023" y="149754"/>
                      <a:pt x="50529" y="146522"/>
                      <a:pt x="38551" y="140057"/>
                    </a:cubicBezTo>
                    <a:cubicBezTo>
                      <a:pt x="26544" y="133592"/>
                      <a:pt x="17101" y="124625"/>
                      <a:pt x="10282" y="113155"/>
                    </a:cubicBezTo>
                    <a:cubicBezTo>
                      <a:pt x="3433" y="101686"/>
                      <a:pt x="23" y="88861"/>
                      <a:pt x="23" y="74680"/>
                    </a:cubicBezTo>
                    <a:cubicBezTo>
                      <a:pt x="23" y="60500"/>
                      <a:pt x="3433" y="47675"/>
                      <a:pt x="10282" y="36205"/>
                    </a:cubicBezTo>
                    <a:cubicBezTo>
                      <a:pt x="17101" y="24735"/>
                      <a:pt x="26544" y="15768"/>
                      <a:pt x="38551" y="9304"/>
                    </a:cubicBezTo>
                    <a:cubicBezTo>
                      <a:pt x="50529" y="2839"/>
                      <a:pt x="64023" y="-393"/>
                      <a:pt x="78945" y="-393"/>
                    </a:cubicBezTo>
                    <a:cubicBezTo>
                      <a:pt x="93866" y="-393"/>
                      <a:pt x="107360" y="2839"/>
                      <a:pt x="119367" y="9304"/>
                    </a:cubicBezTo>
                    <a:cubicBezTo>
                      <a:pt x="131345" y="15768"/>
                      <a:pt x="140788" y="24697"/>
                      <a:pt x="147608" y="36101"/>
                    </a:cubicBezTo>
                    <a:cubicBezTo>
                      <a:pt x="154456" y="47494"/>
                      <a:pt x="157866" y="60358"/>
                      <a:pt x="157866" y="74680"/>
                    </a:cubicBezTo>
                    <a:cubicBezTo>
                      <a:pt x="157866" y="88994"/>
                      <a:pt x="154456" y="101857"/>
                      <a:pt x="147608" y="113260"/>
                    </a:cubicBezTo>
                    <a:cubicBezTo>
                      <a:pt x="140788" y="124654"/>
                      <a:pt x="131345" y="133592"/>
                      <a:pt x="119367" y="140057"/>
                    </a:cubicBezTo>
                    <a:cubicBezTo>
                      <a:pt x="107360" y="146522"/>
                      <a:pt x="93866" y="149754"/>
                      <a:pt x="78945" y="149754"/>
                    </a:cubicBezTo>
                    <a:close/>
                    <a:moveTo>
                      <a:pt x="78945" y="125981"/>
                    </a:moveTo>
                    <a:cubicBezTo>
                      <a:pt x="88708" y="125981"/>
                      <a:pt x="97509" y="123791"/>
                      <a:pt x="105320" y="119412"/>
                    </a:cubicBezTo>
                    <a:cubicBezTo>
                      <a:pt x="113130" y="115032"/>
                      <a:pt x="119280" y="108909"/>
                      <a:pt x="123739" y="101060"/>
                    </a:cubicBezTo>
                    <a:cubicBezTo>
                      <a:pt x="128227" y="93202"/>
                      <a:pt x="130442" y="84406"/>
                      <a:pt x="130442" y="74680"/>
                    </a:cubicBezTo>
                    <a:cubicBezTo>
                      <a:pt x="130442" y="64945"/>
                      <a:pt x="128227" y="56149"/>
                      <a:pt x="123739" y="48300"/>
                    </a:cubicBezTo>
                    <a:cubicBezTo>
                      <a:pt x="119280" y="40442"/>
                      <a:pt x="113130" y="34328"/>
                      <a:pt x="105320" y="29949"/>
                    </a:cubicBezTo>
                    <a:cubicBezTo>
                      <a:pt x="97509" y="25570"/>
                      <a:pt x="88708" y="23380"/>
                      <a:pt x="78945" y="23380"/>
                    </a:cubicBezTo>
                    <a:cubicBezTo>
                      <a:pt x="69181" y="23380"/>
                      <a:pt x="60380" y="25570"/>
                      <a:pt x="52570" y="29949"/>
                    </a:cubicBezTo>
                    <a:cubicBezTo>
                      <a:pt x="44759" y="34328"/>
                      <a:pt x="38610" y="40442"/>
                      <a:pt x="34151" y="48300"/>
                    </a:cubicBezTo>
                    <a:cubicBezTo>
                      <a:pt x="29662" y="56149"/>
                      <a:pt x="27448" y="64945"/>
                      <a:pt x="27448" y="74680"/>
                    </a:cubicBezTo>
                    <a:cubicBezTo>
                      <a:pt x="27448" y="84406"/>
                      <a:pt x="29662" y="93202"/>
                      <a:pt x="34151" y="101060"/>
                    </a:cubicBezTo>
                    <a:cubicBezTo>
                      <a:pt x="38610" y="108909"/>
                      <a:pt x="44759" y="115032"/>
                      <a:pt x="52570" y="119412"/>
                    </a:cubicBezTo>
                    <a:cubicBezTo>
                      <a:pt x="60380" y="123791"/>
                      <a:pt x="69181" y="125981"/>
                      <a:pt x="78945" y="125981"/>
                    </a:cubicBez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2" name="Forme libre 561">
                <a:extLst>
                  <a:ext uri="{FF2B5EF4-FFF2-40B4-BE49-F238E27FC236}">
                    <a16:creationId xmlns:a16="http://schemas.microsoft.com/office/drawing/2014/main" id="{6926C324-05F8-19B1-6E58-BAE449765A6B}"/>
                  </a:ext>
                </a:extLst>
              </p:cNvPr>
              <p:cNvSpPr/>
              <p:nvPr/>
            </p:nvSpPr>
            <p:spPr>
              <a:xfrm>
                <a:off x="6404671" y="3617203"/>
                <a:ext cx="130215" cy="145976"/>
              </a:xfrm>
              <a:custGeom>
                <a:avLst/>
                <a:gdLst>
                  <a:gd name="connsiteX0" fmla="*/ 130251 w 130215"/>
                  <a:gd name="connsiteY0" fmla="*/ -393 h 145976"/>
                  <a:gd name="connsiteX1" fmla="*/ 130251 w 130215"/>
                  <a:gd name="connsiteY1" fmla="*/ 145584 h 145976"/>
                  <a:gd name="connsiteX2" fmla="*/ 107869 w 130215"/>
                  <a:gd name="connsiteY2" fmla="*/ 145584 h 145976"/>
                  <a:gd name="connsiteX3" fmla="*/ 27053 w 130215"/>
                  <a:gd name="connsiteY3" fmla="*/ 46736 h 145976"/>
                  <a:gd name="connsiteX4" fmla="*/ 27053 w 130215"/>
                  <a:gd name="connsiteY4" fmla="*/ 145584 h 145976"/>
                  <a:gd name="connsiteX5" fmla="*/ 36 w 130215"/>
                  <a:gd name="connsiteY5" fmla="*/ 145584 h 145976"/>
                  <a:gd name="connsiteX6" fmla="*/ 36 w 130215"/>
                  <a:gd name="connsiteY6" fmla="*/ -393 h 145976"/>
                  <a:gd name="connsiteX7" fmla="*/ 22448 w 130215"/>
                  <a:gd name="connsiteY7" fmla="*/ -393 h 145976"/>
                  <a:gd name="connsiteX8" fmla="*/ 103264 w 130215"/>
                  <a:gd name="connsiteY8" fmla="*/ 98454 h 145976"/>
                  <a:gd name="connsiteX9" fmla="*/ 103264 w 130215"/>
                  <a:gd name="connsiteY9" fmla="*/ -393 h 145976"/>
                  <a:gd name="connsiteX10" fmla="*/ 130251 w 130215"/>
                  <a:gd name="connsiteY10" fmla="*/ -39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215" h="145976">
                    <a:moveTo>
                      <a:pt x="130251" y="-393"/>
                    </a:moveTo>
                    <a:lnTo>
                      <a:pt x="130251" y="145584"/>
                    </a:lnTo>
                    <a:lnTo>
                      <a:pt x="107869" y="145584"/>
                    </a:lnTo>
                    <a:lnTo>
                      <a:pt x="27053" y="46736"/>
                    </a:lnTo>
                    <a:lnTo>
                      <a:pt x="27053" y="145584"/>
                    </a:lnTo>
                    <a:lnTo>
                      <a:pt x="36" y="145584"/>
                    </a:lnTo>
                    <a:lnTo>
                      <a:pt x="36" y="-393"/>
                    </a:lnTo>
                    <a:lnTo>
                      <a:pt x="22448" y="-393"/>
                    </a:lnTo>
                    <a:lnTo>
                      <a:pt x="103264" y="98454"/>
                    </a:lnTo>
                    <a:lnTo>
                      <a:pt x="103264" y="-393"/>
                    </a:lnTo>
                    <a:lnTo>
                      <a:pt x="130251" y="-393"/>
                    </a:lnTo>
                    <a:close/>
                  </a:path>
                </a:pathLst>
              </a:custGeom>
              <a:grpFill/>
              <a:ln w="1929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33" name="Graphique 2">
              <a:extLst>
                <a:ext uri="{FF2B5EF4-FFF2-40B4-BE49-F238E27FC236}">
                  <a16:creationId xmlns:a16="http://schemas.microsoft.com/office/drawing/2014/main" id="{581DD61D-FD70-F5CB-11B7-2B2C778CBBA8}"/>
                </a:ext>
              </a:extLst>
            </p:cNvPr>
            <p:cNvGrpSpPr/>
            <p:nvPr/>
          </p:nvGrpSpPr>
          <p:grpSpPr>
            <a:xfrm>
              <a:off x="1655724" y="1775264"/>
              <a:ext cx="2702955" cy="166667"/>
              <a:chOff x="5335026" y="3856804"/>
              <a:chExt cx="2491460" cy="153626"/>
            </a:xfrm>
            <a:solidFill>
              <a:srgbClr val="F6A500"/>
            </a:solidFill>
          </p:grpSpPr>
          <p:sp>
            <p:nvSpPr>
              <p:cNvPr id="534" name="Forme libre 533">
                <a:extLst>
                  <a:ext uri="{FF2B5EF4-FFF2-40B4-BE49-F238E27FC236}">
                    <a16:creationId xmlns:a16="http://schemas.microsoft.com/office/drawing/2014/main" id="{EB2497AA-BC67-ACBE-2695-81CE8E94042B}"/>
                  </a:ext>
                </a:extLst>
              </p:cNvPr>
              <p:cNvSpPr/>
              <p:nvPr/>
            </p:nvSpPr>
            <p:spPr>
              <a:xfrm>
                <a:off x="5335026" y="3856804"/>
                <a:ext cx="188221" cy="150706"/>
              </a:xfrm>
              <a:custGeom>
                <a:avLst/>
                <a:gdLst>
                  <a:gd name="connsiteX0" fmla="*/ 188200 w 188221"/>
                  <a:gd name="connsiteY0" fmla="*/ 74981 h 150706"/>
                  <a:gd name="connsiteX1" fmla="*/ 112530 w 188221"/>
                  <a:gd name="connsiteY1" fmla="*/ -368 h 150706"/>
                  <a:gd name="connsiteX2" fmla="*/ 55476 w 188221"/>
                  <a:gd name="connsiteY2" fmla="*/ -368 h 150706"/>
                  <a:gd name="connsiteX3" fmla="*/ 111014 w 188221"/>
                  <a:gd name="connsiteY3" fmla="*/ 54924 h 150706"/>
                  <a:gd name="connsiteX4" fmla="*/ -22 w 188221"/>
                  <a:gd name="connsiteY4" fmla="*/ 54924 h 150706"/>
                  <a:gd name="connsiteX5" fmla="*/ -22 w 188221"/>
                  <a:gd name="connsiteY5" fmla="*/ 95048 h 150706"/>
                  <a:gd name="connsiteX6" fmla="*/ 111014 w 188221"/>
                  <a:gd name="connsiteY6" fmla="*/ 95048 h 150706"/>
                  <a:gd name="connsiteX7" fmla="*/ 55476 w 188221"/>
                  <a:gd name="connsiteY7" fmla="*/ 150339 h 150706"/>
                  <a:gd name="connsiteX8" fmla="*/ 112530 w 188221"/>
                  <a:gd name="connsiteY8" fmla="*/ 150339 h 150706"/>
                  <a:gd name="connsiteX9" fmla="*/ 188200 w 188221"/>
                  <a:gd name="connsiteY9" fmla="*/ 74981 h 15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221" h="150706">
                    <a:moveTo>
                      <a:pt x="188200" y="74981"/>
                    </a:moveTo>
                    <a:lnTo>
                      <a:pt x="112530" y="-368"/>
                    </a:lnTo>
                    <a:lnTo>
                      <a:pt x="55476" y="-368"/>
                    </a:lnTo>
                    <a:lnTo>
                      <a:pt x="111014" y="54924"/>
                    </a:lnTo>
                    <a:lnTo>
                      <a:pt x="-22" y="54924"/>
                    </a:lnTo>
                    <a:lnTo>
                      <a:pt x="-22" y="95048"/>
                    </a:lnTo>
                    <a:lnTo>
                      <a:pt x="111014" y="95048"/>
                    </a:lnTo>
                    <a:lnTo>
                      <a:pt x="55476" y="150339"/>
                    </a:lnTo>
                    <a:lnTo>
                      <a:pt x="112530" y="150339"/>
                    </a:lnTo>
                    <a:lnTo>
                      <a:pt x="188200" y="74981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5" name="Forme libre 534">
                <a:extLst>
                  <a:ext uri="{FF2B5EF4-FFF2-40B4-BE49-F238E27FC236}">
                    <a16:creationId xmlns:a16="http://schemas.microsoft.com/office/drawing/2014/main" id="{EC74214F-E1EE-FA10-5C24-0D71143CDC27}"/>
                  </a:ext>
                </a:extLst>
              </p:cNvPr>
              <p:cNvSpPr/>
              <p:nvPr/>
            </p:nvSpPr>
            <p:spPr>
              <a:xfrm>
                <a:off x="5638404" y="3861534"/>
                <a:ext cx="117643" cy="145976"/>
              </a:xfrm>
              <a:custGeom>
                <a:avLst/>
                <a:gdLst>
                  <a:gd name="connsiteX0" fmla="*/ 117642 w 117643"/>
                  <a:gd name="connsiteY0" fmla="*/ 113703 h 145976"/>
                  <a:gd name="connsiteX1" fmla="*/ 117642 w 117643"/>
                  <a:gd name="connsiteY1" fmla="*/ 145609 h 145976"/>
                  <a:gd name="connsiteX2" fmla="*/ -1 w 117643"/>
                  <a:gd name="connsiteY2" fmla="*/ 145609 h 145976"/>
                  <a:gd name="connsiteX3" fmla="*/ -1 w 117643"/>
                  <a:gd name="connsiteY3" fmla="*/ -368 h 145976"/>
                  <a:gd name="connsiteX4" fmla="*/ 114922 w 117643"/>
                  <a:gd name="connsiteY4" fmla="*/ -368 h 145976"/>
                  <a:gd name="connsiteX5" fmla="*/ 114922 w 117643"/>
                  <a:gd name="connsiteY5" fmla="*/ 31539 h 145976"/>
                  <a:gd name="connsiteX6" fmla="*/ 41001 w 117643"/>
                  <a:gd name="connsiteY6" fmla="*/ 31539 h 145976"/>
                  <a:gd name="connsiteX7" fmla="*/ 41001 w 117643"/>
                  <a:gd name="connsiteY7" fmla="*/ 56146 h 145976"/>
                  <a:gd name="connsiteX8" fmla="*/ 106139 w 117643"/>
                  <a:gd name="connsiteY8" fmla="*/ 56146 h 145976"/>
                  <a:gd name="connsiteX9" fmla="*/ 106139 w 117643"/>
                  <a:gd name="connsiteY9" fmla="*/ 87010 h 145976"/>
                  <a:gd name="connsiteX10" fmla="*/ 41001 w 117643"/>
                  <a:gd name="connsiteY10" fmla="*/ 87010 h 145976"/>
                  <a:gd name="connsiteX11" fmla="*/ 41001 w 117643"/>
                  <a:gd name="connsiteY11" fmla="*/ 113703 h 145976"/>
                  <a:gd name="connsiteX12" fmla="*/ 117642 w 117643"/>
                  <a:gd name="connsiteY12" fmla="*/ 11370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643" h="145976">
                    <a:moveTo>
                      <a:pt x="117642" y="113703"/>
                    </a:moveTo>
                    <a:lnTo>
                      <a:pt x="117642" y="145609"/>
                    </a:lnTo>
                    <a:lnTo>
                      <a:pt x="-1" y="145609"/>
                    </a:lnTo>
                    <a:lnTo>
                      <a:pt x="-1" y="-368"/>
                    </a:lnTo>
                    <a:lnTo>
                      <a:pt x="114922" y="-368"/>
                    </a:lnTo>
                    <a:lnTo>
                      <a:pt x="114922" y="31539"/>
                    </a:lnTo>
                    <a:lnTo>
                      <a:pt x="41001" y="31539"/>
                    </a:lnTo>
                    <a:lnTo>
                      <a:pt x="41001" y="56146"/>
                    </a:lnTo>
                    <a:lnTo>
                      <a:pt x="106139" y="56146"/>
                    </a:lnTo>
                    <a:lnTo>
                      <a:pt x="106139" y="87010"/>
                    </a:lnTo>
                    <a:lnTo>
                      <a:pt x="41001" y="87010"/>
                    </a:lnTo>
                    <a:lnTo>
                      <a:pt x="41001" y="113703"/>
                    </a:lnTo>
                    <a:lnTo>
                      <a:pt x="117642" y="113703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6" name="Forme libre 535">
                <a:extLst>
                  <a:ext uri="{FF2B5EF4-FFF2-40B4-BE49-F238E27FC236}">
                    <a16:creationId xmlns:a16="http://schemas.microsoft.com/office/drawing/2014/main" id="{427E5E65-0F4D-57EA-E433-C0260F585D28}"/>
                  </a:ext>
                </a:extLst>
              </p:cNvPr>
              <p:cNvSpPr/>
              <p:nvPr/>
            </p:nvSpPr>
            <p:spPr>
              <a:xfrm>
                <a:off x="5775518" y="3861534"/>
                <a:ext cx="170421" cy="145976"/>
              </a:xfrm>
              <a:custGeom>
                <a:avLst/>
                <a:gdLst>
                  <a:gd name="connsiteX0" fmla="*/ 115790 w 170421"/>
                  <a:gd name="connsiteY0" fmla="*/ 117248 h 145976"/>
                  <a:gd name="connsiteX1" fmla="*/ 53840 w 170421"/>
                  <a:gd name="connsiteY1" fmla="*/ 117248 h 145976"/>
                  <a:gd name="connsiteX2" fmla="*/ 42297 w 170421"/>
                  <a:gd name="connsiteY2" fmla="*/ 145609 h 145976"/>
                  <a:gd name="connsiteX3" fmla="*/ 12 w 170421"/>
                  <a:gd name="connsiteY3" fmla="*/ 145609 h 145976"/>
                  <a:gd name="connsiteX4" fmla="*/ 64722 w 170421"/>
                  <a:gd name="connsiteY4" fmla="*/ -368 h 145976"/>
                  <a:gd name="connsiteX5" fmla="*/ 105530 w 170421"/>
                  <a:gd name="connsiteY5" fmla="*/ -368 h 145976"/>
                  <a:gd name="connsiteX6" fmla="*/ 170434 w 170421"/>
                  <a:gd name="connsiteY6" fmla="*/ 145609 h 145976"/>
                  <a:gd name="connsiteX7" fmla="*/ 127294 w 170421"/>
                  <a:gd name="connsiteY7" fmla="*/ 145609 h 145976"/>
                  <a:gd name="connsiteX8" fmla="*/ 115790 w 170421"/>
                  <a:gd name="connsiteY8" fmla="*/ 117248 h 145976"/>
                  <a:gd name="connsiteX9" fmla="*/ 103664 w 170421"/>
                  <a:gd name="connsiteY9" fmla="*/ 86802 h 145976"/>
                  <a:gd name="connsiteX10" fmla="*/ 84815 w 170421"/>
                  <a:gd name="connsiteY10" fmla="*/ 40089 h 145976"/>
                  <a:gd name="connsiteX11" fmla="*/ 65965 w 170421"/>
                  <a:gd name="connsiteY11" fmla="*/ 86802 h 145976"/>
                  <a:gd name="connsiteX12" fmla="*/ 103664 w 170421"/>
                  <a:gd name="connsiteY12" fmla="*/ 86802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421" h="145976">
                    <a:moveTo>
                      <a:pt x="115790" y="117248"/>
                    </a:moveTo>
                    <a:lnTo>
                      <a:pt x="53840" y="117248"/>
                    </a:lnTo>
                    <a:lnTo>
                      <a:pt x="42297" y="145609"/>
                    </a:lnTo>
                    <a:lnTo>
                      <a:pt x="12" y="145609"/>
                    </a:lnTo>
                    <a:lnTo>
                      <a:pt x="64722" y="-368"/>
                    </a:lnTo>
                    <a:lnTo>
                      <a:pt x="105530" y="-368"/>
                    </a:lnTo>
                    <a:lnTo>
                      <a:pt x="170434" y="145609"/>
                    </a:lnTo>
                    <a:lnTo>
                      <a:pt x="127294" y="145609"/>
                    </a:lnTo>
                    <a:lnTo>
                      <a:pt x="115790" y="117248"/>
                    </a:lnTo>
                    <a:close/>
                    <a:moveTo>
                      <a:pt x="103664" y="86802"/>
                    </a:moveTo>
                    <a:lnTo>
                      <a:pt x="84815" y="40089"/>
                    </a:lnTo>
                    <a:lnTo>
                      <a:pt x="65965" y="86802"/>
                    </a:lnTo>
                    <a:lnTo>
                      <a:pt x="103664" y="86802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7" name="Forme libre 536">
                <a:extLst>
                  <a:ext uri="{FF2B5EF4-FFF2-40B4-BE49-F238E27FC236}">
                    <a16:creationId xmlns:a16="http://schemas.microsoft.com/office/drawing/2014/main" id="{DBC12D45-764F-B259-CF9C-EC1179A0962B}"/>
                  </a:ext>
                </a:extLst>
              </p:cNvPr>
              <p:cNvSpPr/>
              <p:nvPr/>
            </p:nvSpPr>
            <p:spPr>
              <a:xfrm>
                <a:off x="5961447" y="3858615"/>
                <a:ext cx="126660" cy="151815"/>
              </a:xfrm>
              <a:custGeom>
                <a:avLst/>
                <a:gdLst>
                  <a:gd name="connsiteX0" fmla="*/ 61781 w 126660"/>
                  <a:gd name="connsiteY0" fmla="*/ 151448 h 151815"/>
                  <a:gd name="connsiteX1" fmla="*/ 27230 w 126660"/>
                  <a:gd name="connsiteY1" fmla="*/ 147069 h 151815"/>
                  <a:gd name="connsiteX2" fmla="*/ 25 w 126660"/>
                  <a:gd name="connsiteY2" fmla="*/ 135391 h 151815"/>
                  <a:gd name="connsiteX3" fmla="*/ 13628 w 126660"/>
                  <a:gd name="connsiteY3" fmla="*/ 104944 h 151815"/>
                  <a:gd name="connsiteX4" fmla="*/ 36441 w 126660"/>
                  <a:gd name="connsiteY4" fmla="*/ 115371 h 151815"/>
                  <a:gd name="connsiteX5" fmla="*/ 61975 w 126660"/>
                  <a:gd name="connsiteY5" fmla="*/ 119333 h 151815"/>
                  <a:gd name="connsiteX6" fmla="*/ 85877 w 126660"/>
                  <a:gd name="connsiteY6" fmla="*/ 107447 h 151815"/>
                  <a:gd name="connsiteX7" fmla="*/ 79076 w 126660"/>
                  <a:gd name="connsiteY7" fmla="*/ 98167 h 151815"/>
                  <a:gd name="connsiteX8" fmla="*/ 57195 w 126660"/>
                  <a:gd name="connsiteY8" fmla="*/ 91806 h 151815"/>
                  <a:gd name="connsiteX9" fmla="*/ 29524 w 126660"/>
                  <a:gd name="connsiteY9" fmla="*/ 84195 h 151815"/>
                  <a:gd name="connsiteX10" fmla="*/ 10480 w 126660"/>
                  <a:gd name="connsiteY10" fmla="*/ 71161 h 151815"/>
                  <a:gd name="connsiteX11" fmla="*/ 2551 w 126660"/>
                  <a:gd name="connsiteY11" fmla="*/ 46970 h 151815"/>
                  <a:gd name="connsiteX12" fmla="*/ 9858 w 126660"/>
                  <a:gd name="connsiteY12" fmla="*/ 22884 h 151815"/>
                  <a:gd name="connsiteX13" fmla="*/ 31739 w 126660"/>
                  <a:gd name="connsiteY13" fmla="*/ 5889 h 151815"/>
                  <a:gd name="connsiteX14" fmla="*/ 67455 w 126660"/>
                  <a:gd name="connsiteY14" fmla="*/ -368 h 151815"/>
                  <a:gd name="connsiteX15" fmla="*/ 95904 w 126660"/>
                  <a:gd name="connsiteY15" fmla="*/ 2865 h 151815"/>
                  <a:gd name="connsiteX16" fmla="*/ 120622 w 126660"/>
                  <a:gd name="connsiteY16" fmla="*/ 12353 h 151815"/>
                  <a:gd name="connsiteX17" fmla="*/ 107836 w 126660"/>
                  <a:gd name="connsiteY17" fmla="*/ 43008 h 151815"/>
                  <a:gd name="connsiteX18" fmla="*/ 67222 w 126660"/>
                  <a:gd name="connsiteY18" fmla="*/ 31747 h 151815"/>
                  <a:gd name="connsiteX19" fmla="*/ 49228 w 126660"/>
                  <a:gd name="connsiteY19" fmla="*/ 35397 h 151815"/>
                  <a:gd name="connsiteX20" fmla="*/ 43553 w 126660"/>
                  <a:gd name="connsiteY20" fmla="*/ 44885 h 151815"/>
                  <a:gd name="connsiteX21" fmla="*/ 50277 w 126660"/>
                  <a:gd name="connsiteY21" fmla="*/ 53644 h 151815"/>
                  <a:gd name="connsiteX22" fmla="*/ 71847 w 126660"/>
                  <a:gd name="connsiteY22" fmla="*/ 59691 h 151815"/>
                  <a:gd name="connsiteX23" fmla="*/ 99558 w 126660"/>
                  <a:gd name="connsiteY23" fmla="*/ 67303 h 151815"/>
                  <a:gd name="connsiteX24" fmla="*/ 118640 w 126660"/>
                  <a:gd name="connsiteY24" fmla="*/ 80232 h 151815"/>
                  <a:gd name="connsiteX25" fmla="*/ 126685 w 126660"/>
                  <a:gd name="connsiteY25" fmla="*/ 104319 h 151815"/>
                  <a:gd name="connsiteX26" fmla="*/ 119379 w 126660"/>
                  <a:gd name="connsiteY26" fmla="*/ 128092 h 151815"/>
                  <a:gd name="connsiteX27" fmla="*/ 97381 w 126660"/>
                  <a:gd name="connsiteY27" fmla="*/ 145088 h 151815"/>
                  <a:gd name="connsiteX28" fmla="*/ 61781 w 126660"/>
                  <a:gd name="connsiteY28" fmla="*/ 151448 h 15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660" h="151815">
                    <a:moveTo>
                      <a:pt x="61781" y="151448"/>
                    </a:moveTo>
                    <a:cubicBezTo>
                      <a:pt x="49927" y="151448"/>
                      <a:pt x="38424" y="149988"/>
                      <a:pt x="27230" y="147069"/>
                    </a:cubicBezTo>
                    <a:cubicBezTo>
                      <a:pt x="16076" y="144149"/>
                      <a:pt x="6982" y="140253"/>
                      <a:pt x="25" y="135391"/>
                    </a:cubicBezTo>
                    <a:lnTo>
                      <a:pt x="13628" y="104944"/>
                    </a:lnTo>
                    <a:cubicBezTo>
                      <a:pt x="20196" y="109248"/>
                      <a:pt x="27813" y="112726"/>
                      <a:pt x="36441" y="115371"/>
                    </a:cubicBezTo>
                    <a:cubicBezTo>
                      <a:pt x="45108" y="118006"/>
                      <a:pt x="53620" y="119333"/>
                      <a:pt x="61975" y="119333"/>
                    </a:cubicBezTo>
                    <a:cubicBezTo>
                      <a:pt x="77910" y="119333"/>
                      <a:pt x="85877" y="115371"/>
                      <a:pt x="85877" y="107447"/>
                    </a:cubicBezTo>
                    <a:cubicBezTo>
                      <a:pt x="85877" y="103276"/>
                      <a:pt x="83584" y="100176"/>
                      <a:pt x="79076" y="98167"/>
                    </a:cubicBezTo>
                    <a:cubicBezTo>
                      <a:pt x="74529" y="96148"/>
                      <a:pt x="67222" y="94024"/>
                      <a:pt x="57195" y="91806"/>
                    </a:cubicBezTo>
                    <a:cubicBezTo>
                      <a:pt x="46157" y="89437"/>
                      <a:pt x="36947" y="86906"/>
                      <a:pt x="29524" y="84195"/>
                    </a:cubicBezTo>
                    <a:cubicBezTo>
                      <a:pt x="22139" y="81484"/>
                      <a:pt x="15804" y="77133"/>
                      <a:pt x="10480" y="71161"/>
                    </a:cubicBezTo>
                    <a:cubicBezTo>
                      <a:pt x="5194" y="65180"/>
                      <a:pt x="2551" y="57113"/>
                      <a:pt x="2551" y="46970"/>
                    </a:cubicBezTo>
                    <a:cubicBezTo>
                      <a:pt x="2551" y="38070"/>
                      <a:pt x="4961" y="30041"/>
                      <a:pt x="9858" y="22884"/>
                    </a:cubicBezTo>
                    <a:cubicBezTo>
                      <a:pt x="14755" y="15718"/>
                      <a:pt x="22022" y="10059"/>
                      <a:pt x="31739" y="5889"/>
                    </a:cubicBezTo>
                    <a:cubicBezTo>
                      <a:pt x="41455" y="1718"/>
                      <a:pt x="53347" y="-368"/>
                      <a:pt x="67455" y="-368"/>
                    </a:cubicBezTo>
                    <a:cubicBezTo>
                      <a:pt x="77055" y="-368"/>
                      <a:pt x="86577" y="704"/>
                      <a:pt x="95904" y="2865"/>
                    </a:cubicBezTo>
                    <a:cubicBezTo>
                      <a:pt x="105271" y="5016"/>
                      <a:pt x="113510" y="8183"/>
                      <a:pt x="120622" y="12353"/>
                    </a:cubicBezTo>
                    <a:lnTo>
                      <a:pt x="107836" y="43008"/>
                    </a:lnTo>
                    <a:cubicBezTo>
                      <a:pt x="93884" y="35501"/>
                      <a:pt x="80359" y="31747"/>
                      <a:pt x="67222" y="31747"/>
                    </a:cubicBezTo>
                    <a:cubicBezTo>
                      <a:pt x="58983" y="31747"/>
                      <a:pt x="52998" y="32961"/>
                      <a:pt x="49228" y="35397"/>
                    </a:cubicBezTo>
                    <a:cubicBezTo>
                      <a:pt x="45458" y="37823"/>
                      <a:pt x="43553" y="40989"/>
                      <a:pt x="43553" y="44885"/>
                    </a:cubicBezTo>
                    <a:cubicBezTo>
                      <a:pt x="43553" y="48772"/>
                      <a:pt x="45808" y="51691"/>
                      <a:pt x="50277" y="53644"/>
                    </a:cubicBezTo>
                    <a:cubicBezTo>
                      <a:pt x="54747" y="55587"/>
                      <a:pt x="61937" y="57606"/>
                      <a:pt x="71847" y="59691"/>
                    </a:cubicBezTo>
                    <a:cubicBezTo>
                      <a:pt x="83001" y="62052"/>
                      <a:pt x="92251" y="64592"/>
                      <a:pt x="99558" y="67303"/>
                    </a:cubicBezTo>
                    <a:cubicBezTo>
                      <a:pt x="106903" y="70014"/>
                      <a:pt x="113238" y="74318"/>
                      <a:pt x="118640" y="80232"/>
                    </a:cubicBezTo>
                    <a:cubicBezTo>
                      <a:pt x="124004" y="86138"/>
                      <a:pt x="126685" y="94167"/>
                      <a:pt x="126685" y="104319"/>
                    </a:cubicBezTo>
                    <a:cubicBezTo>
                      <a:pt x="126685" y="113077"/>
                      <a:pt x="124237" y="121002"/>
                      <a:pt x="119379" y="128092"/>
                    </a:cubicBezTo>
                    <a:cubicBezTo>
                      <a:pt x="114482" y="135182"/>
                      <a:pt x="107136" y="140841"/>
                      <a:pt x="97381" y="145088"/>
                    </a:cubicBezTo>
                    <a:cubicBezTo>
                      <a:pt x="87588" y="149325"/>
                      <a:pt x="75734" y="151448"/>
                      <a:pt x="61781" y="151448"/>
                    </a:cubicBez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8" name="Forme libre 537">
                <a:extLst>
                  <a:ext uri="{FF2B5EF4-FFF2-40B4-BE49-F238E27FC236}">
                    <a16:creationId xmlns:a16="http://schemas.microsoft.com/office/drawing/2014/main" id="{71BDB246-3121-9F18-514C-6CE998F8AED0}"/>
                  </a:ext>
                </a:extLst>
              </p:cNvPr>
              <p:cNvSpPr/>
              <p:nvPr/>
            </p:nvSpPr>
            <p:spPr>
              <a:xfrm>
                <a:off x="6099222" y="3861534"/>
                <a:ext cx="153437" cy="145976"/>
              </a:xfrm>
              <a:custGeom>
                <a:avLst/>
                <a:gdLst>
                  <a:gd name="connsiteX0" fmla="*/ 97393 w 153437"/>
                  <a:gd name="connsiteY0" fmla="*/ 93266 h 145976"/>
                  <a:gd name="connsiteX1" fmla="*/ 97393 w 153437"/>
                  <a:gd name="connsiteY1" fmla="*/ 145609 h 145976"/>
                  <a:gd name="connsiteX2" fmla="*/ 55925 w 153437"/>
                  <a:gd name="connsiteY2" fmla="*/ 145609 h 145976"/>
                  <a:gd name="connsiteX3" fmla="*/ 55925 w 153437"/>
                  <a:gd name="connsiteY3" fmla="*/ 92641 h 145976"/>
                  <a:gd name="connsiteX4" fmla="*/ 37 w 153437"/>
                  <a:gd name="connsiteY4" fmla="*/ -368 h 145976"/>
                  <a:gd name="connsiteX5" fmla="*/ 43799 w 153437"/>
                  <a:gd name="connsiteY5" fmla="*/ -368 h 145976"/>
                  <a:gd name="connsiteX6" fmla="*/ 78544 w 153437"/>
                  <a:gd name="connsiteY6" fmla="*/ 57606 h 145976"/>
                  <a:gd name="connsiteX7" fmla="*/ 113289 w 153437"/>
                  <a:gd name="connsiteY7" fmla="*/ -368 h 145976"/>
                  <a:gd name="connsiteX8" fmla="*/ 153475 w 153437"/>
                  <a:gd name="connsiteY8" fmla="*/ -368 h 145976"/>
                  <a:gd name="connsiteX9" fmla="*/ 97393 w 153437"/>
                  <a:gd name="connsiteY9" fmla="*/ 93266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437" h="145976">
                    <a:moveTo>
                      <a:pt x="97393" y="93266"/>
                    </a:moveTo>
                    <a:lnTo>
                      <a:pt x="97393" y="145609"/>
                    </a:lnTo>
                    <a:lnTo>
                      <a:pt x="55925" y="145609"/>
                    </a:lnTo>
                    <a:lnTo>
                      <a:pt x="55925" y="92641"/>
                    </a:lnTo>
                    <a:lnTo>
                      <a:pt x="37" y="-368"/>
                    </a:lnTo>
                    <a:lnTo>
                      <a:pt x="43799" y="-368"/>
                    </a:lnTo>
                    <a:lnTo>
                      <a:pt x="78544" y="57606"/>
                    </a:lnTo>
                    <a:lnTo>
                      <a:pt x="113289" y="-368"/>
                    </a:lnTo>
                    <a:lnTo>
                      <a:pt x="153475" y="-368"/>
                    </a:lnTo>
                    <a:lnTo>
                      <a:pt x="97393" y="93266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9" name="Forme libre 538">
                <a:extLst>
                  <a:ext uri="{FF2B5EF4-FFF2-40B4-BE49-F238E27FC236}">
                    <a16:creationId xmlns:a16="http://schemas.microsoft.com/office/drawing/2014/main" id="{44E0FB9A-FF60-46CB-11F2-D4A91187ABBB}"/>
                  </a:ext>
                </a:extLst>
              </p:cNvPr>
              <p:cNvSpPr/>
              <p:nvPr/>
            </p:nvSpPr>
            <p:spPr>
              <a:xfrm>
                <a:off x="6338318" y="3861534"/>
                <a:ext cx="131246" cy="145976"/>
              </a:xfrm>
              <a:custGeom>
                <a:avLst/>
                <a:gdLst>
                  <a:gd name="connsiteX0" fmla="*/ 45060 w 131246"/>
                  <a:gd name="connsiteY0" fmla="*/ 32373 h 145976"/>
                  <a:gd name="connsiteX1" fmla="*/ 55 w 131246"/>
                  <a:gd name="connsiteY1" fmla="*/ 32373 h 145976"/>
                  <a:gd name="connsiteX2" fmla="*/ 55 w 131246"/>
                  <a:gd name="connsiteY2" fmla="*/ -368 h 145976"/>
                  <a:gd name="connsiteX3" fmla="*/ 131301 w 131246"/>
                  <a:gd name="connsiteY3" fmla="*/ -368 h 145976"/>
                  <a:gd name="connsiteX4" fmla="*/ 131301 w 131246"/>
                  <a:gd name="connsiteY4" fmla="*/ 32373 h 145976"/>
                  <a:gd name="connsiteX5" fmla="*/ 86529 w 131246"/>
                  <a:gd name="connsiteY5" fmla="*/ 32373 h 145976"/>
                  <a:gd name="connsiteX6" fmla="*/ 86529 w 131246"/>
                  <a:gd name="connsiteY6" fmla="*/ 145609 h 145976"/>
                  <a:gd name="connsiteX7" fmla="*/ 45060 w 131246"/>
                  <a:gd name="connsiteY7" fmla="*/ 145609 h 145976"/>
                  <a:gd name="connsiteX8" fmla="*/ 45060 w 131246"/>
                  <a:gd name="connsiteY8" fmla="*/ 3237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246" h="145976">
                    <a:moveTo>
                      <a:pt x="45060" y="32373"/>
                    </a:moveTo>
                    <a:lnTo>
                      <a:pt x="55" y="32373"/>
                    </a:lnTo>
                    <a:lnTo>
                      <a:pt x="55" y="-368"/>
                    </a:lnTo>
                    <a:lnTo>
                      <a:pt x="131301" y="-368"/>
                    </a:lnTo>
                    <a:lnTo>
                      <a:pt x="131301" y="32373"/>
                    </a:lnTo>
                    <a:lnTo>
                      <a:pt x="86529" y="32373"/>
                    </a:lnTo>
                    <a:lnTo>
                      <a:pt x="86529" y="145609"/>
                    </a:lnTo>
                    <a:lnTo>
                      <a:pt x="45060" y="145609"/>
                    </a:lnTo>
                    <a:lnTo>
                      <a:pt x="45060" y="32373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0" name="Forme libre 539">
                <a:extLst>
                  <a:ext uri="{FF2B5EF4-FFF2-40B4-BE49-F238E27FC236}">
                    <a16:creationId xmlns:a16="http://schemas.microsoft.com/office/drawing/2014/main" id="{937E335C-823E-0065-2746-837C883547CA}"/>
                  </a:ext>
                </a:extLst>
              </p:cNvPr>
              <p:cNvSpPr/>
              <p:nvPr/>
            </p:nvSpPr>
            <p:spPr>
              <a:xfrm>
                <a:off x="6499101" y="3861534"/>
                <a:ext cx="135055" cy="145976"/>
              </a:xfrm>
              <a:custGeom>
                <a:avLst/>
                <a:gdLst>
                  <a:gd name="connsiteX0" fmla="*/ 64117 w 135055"/>
                  <a:gd name="connsiteY0" fmla="*/ 106821 h 145976"/>
                  <a:gd name="connsiteX1" fmla="*/ 41537 w 135055"/>
                  <a:gd name="connsiteY1" fmla="*/ 106821 h 145976"/>
                  <a:gd name="connsiteX2" fmla="*/ 41537 w 135055"/>
                  <a:gd name="connsiteY2" fmla="*/ 145609 h 145976"/>
                  <a:gd name="connsiteX3" fmla="*/ 68 w 135055"/>
                  <a:gd name="connsiteY3" fmla="*/ 145609 h 145976"/>
                  <a:gd name="connsiteX4" fmla="*/ 68 w 135055"/>
                  <a:gd name="connsiteY4" fmla="*/ -368 h 145976"/>
                  <a:gd name="connsiteX5" fmla="*/ 67071 w 135055"/>
                  <a:gd name="connsiteY5" fmla="*/ -368 h 145976"/>
                  <a:gd name="connsiteX6" fmla="*/ 101622 w 135055"/>
                  <a:gd name="connsiteY6" fmla="*/ 6202 h 145976"/>
                  <a:gd name="connsiteX7" fmla="*/ 124241 w 135055"/>
                  <a:gd name="connsiteY7" fmla="*/ 24970 h 145976"/>
                  <a:gd name="connsiteX8" fmla="*/ 132169 w 135055"/>
                  <a:gd name="connsiteY8" fmla="*/ 53644 h 145976"/>
                  <a:gd name="connsiteX9" fmla="*/ 124746 w 135055"/>
                  <a:gd name="connsiteY9" fmla="*/ 81275 h 145976"/>
                  <a:gd name="connsiteX10" fmla="*/ 103487 w 135055"/>
                  <a:gd name="connsiteY10" fmla="*/ 99731 h 145976"/>
                  <a:gd name="connsiteX11" fmla="*/ 135123 w 135055"/>
                  <a:gd name="connsiteY11" fmla="*/ 145609 h 145976"/>
                  <a:gd name="connsiteX12" fmla="*/ 90740 w 135055"/>
                  <a:gd name="connsiteY12" fmla="*/ 145609 h 145976"/>
                  <a:gd name="connsiteX13" fmla="*/ 64117 w 135055"/>
                  <a:gd name="connsiteY13" fmla="*/ 106821 h 145976"/>
                  <a:gd name="connsiteX14" fmla="*/ 90312 w 135055"/>
                  <a:gd name="connsiteY14" fmla="*/ 53644 h 145976"/>
                  <a:gd name="connsiteX15" fmla="*/ 83822 w 135055"/>
                  <a:gd name="connsiteY15" fmla="*/ 37795 h 145976"/>
                  <a:gd name="connsiteX16" fmla="*/ 64545 w 135055"/>
                  <a:gd name="connsiteY16" fmla="*/ 32164 h 145976"/>
                  <a:gd name="connsiteX17" fmla="*/ 41537 w 135055"/>
                  <a:gd name="connsiteY17" fmla="*/ 32164 h 145976"/>
                  <a:gd name="connsiteX18" fmla="*/ 41537 w 135055"/>
                  <a:gd name="connsiteY18" fmla="*/ 74915 h 145976"/>
                  <a:gd name="connsiteX19" fmla="*/ 64545 w 135055"/>
                  <a:gd name="connsiteY19" fmla="*/ 74915 h 145976"/>
                  <a:gd name="connsiteX20" fmla="*/ 83822 w 135055"/>
                  <a:gd name="connsiteY20" fmla="*/ 69389 h 145976"/>
                  <a:gd name="connsiteX21" fmla="*/ 90312 w 135055"/>
                  <a:gd name="connsiteY21" fmla="*/ 53644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5055" h="145976">
                    <a:moveTo>
                      <a:pt x="64117" y="106821"/>
                    </a:moveTo>
                    <a:lnTo>
                      <a:pt x="41537" y="106821"/>
                    </a:lnTo>
                    <a:lnTo>
                      <a:pt x="41537" y="145609"/>
                    </a:lnTo>
                    <a:lnTo>
                      <a:pt x="68" y="145609"/>
                    </a:lnTo>
                    <a:lnTo>
                      <a:pt x="68" y="-368"/>
                    </a:lnTo>
                    <a:lnTo>
                      <a:pt x="67071" y="-368"/>
                    </a:lnTo>
                    <a:cubicBezTo>
                      <a:pt x="80324" y="-368"/>
                      <a:pt x="91828" y="1822"/>
                      <a:pt x="101622" y="6202"/>
                    </a:cubicBezTo>
                    <a:cubicBezTo>
                      <a:pt x="111377" y="10581"/>
                      <a:pt x="118916" y="16837"/>
                      <a:pt x="124241" y="24970"/>
                    </a:cubicBezTo>
                    <a:cubicBezTo>
                      <a:pt x="129527" y="33103"/>
                      <a:pt x="132169" y="42658"/>
                      <a:pt x="132169" y="53644"/>
                    </a:cubicBezTo>
                    <a:cubicBezTo>
                      <a:pt x="132169" y="64204"/>
                      <a:pt x="129682" y="73417"/>
                      <a:pt x="124746" y="81275"/>
                    </a:cubicBezTo>
                    <a:cubicBezTo>
                      <a:pt x="119811" y="89124"/>
                      <a:pt x="112698" y="95276"/>
                      <a:pt x="103487" y="99731"/>
                    </a:cubicBezTo>
                    <a:lnTo>
                      <a:pt x="135123" y="145609"/>
                    </a:lnTo>
                    <a:lnTo>
                      <a:pt x="90740" y="145609"/>
                    </a:lnTo>
                    <a:lnTo>
                      <a:pt x="64117" y="106821"/>
                    </a:lnTo>
                    <a:close/>
                    <a:moveTo>
                      <a:pt x="90312" y="53644"/>
                    </a:moveTo>
                    <a:cubicBezTo>
                      <a:pt x="90312" y="46828"/>
                      <a:pt x="88136" y="41549"/>
                      <a:pt x="83822" y="37795"/>
                    </a:cubicBezTo>
                    <a:cubicBezTo>
                      <a:pt x="79469" y="34041"/>
                      <a:pt x="73056" y="32164"/>
                      <a:pt x="64545" y="32164"/>
                    </a:cubicBezTo>
                    <a:lnTo>
                      <a:pt x="41537" y="32164"/>
                    </a:lnTo>
                    <a:lnTo>
                      <a:pt x="41537" y="74915"/>
                    </a:lnTo>
                    <a:lnTo>
                      <a:pt x="64545" y="74915"/>
                    </a:lnTo>
                    <a:cubicBezTo>
                      <a:pt x="73056" y="74915"/>
                      <a:pt x="79469" y="73066"/>
                      <a:pt x="83822" y="69389"/>
                    </a:cubicBezTo>
                    <a:cubicBezTo>
                      <a:pt x="88136" y="65701"/>
                      <a:pt x="90312" y="60450"/>
                      <a:pt x="90312" y="53644"/>
                    </a:cubicBez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1" name="Forme libre 540">
                <a:extLst>
                  <a:ext uri="{FF2B5EF4-FFF2-40B4-BE49-F238E27FC236}">
                    <a16:creationId xmlns:a16="http://schemas.microsoft.com/office/drawing/2014/main" id="{84787C9B-98AC-0D18-2BF0-199BAF70F34B}"/>
                  </a:ext>
                </a:extLst>
              </p:cNvPr>
              <p:cNvSpPr/>
              <p:nvPr/>
            </p:nvSpPr>
            <p:spPr>
              <a:xfrm>
                <a:off x="6650479" y="3861534"/>
                <a:ext cx="170421" cy="145976"/>
              </a:xfrm>
              <a:custGeom>
                <a:avLst/>
                <a:gdLst>
                  <a:gd name="connsiteX0" fmla="*/ 115860 w 170421"/>
                  <a:gd name="connsiteY0" fmla="*/ 117248 h 145976"/>
                  <a:gd name="connsiteX1" fmla="*/ 53870 w 170421"/>
                  <a:gd name="connsiteY1" fmla="*/ 117248 h 145976"/>
                  <a:gd name="connsiteX2" fmla="*/ 42366 w 170421"/>
                  <a:gd name="connsiteY2" fmla="*/ 145609 h 145976"/>
                  <a:gd name="connsiteX3" fmla="*/ 82 w 170421"/>
                  <a:gd name="connsiteY3" fmla="*/ 145609 h 145976"/>
                  <a:gd name="connsiteX4" fmla="*/ 64753 w 170421"/>
                  <a:gd name="connsiteY4" fmla="*/ -368 h 145976"/>
                  <a:gd name="connsiteX5" fmla="*/ 105599 w 170421"/>
                  <a:gd name="connsiteY5" fmla="*/ -368 h 145976"/>
                  <a:gd name="connsiteX6" fmla="*/ 170503 w 170421"/>
                  <a:gd name="connsiteY6" fmla="*/ 145609 h 145976"/>
                  <a:gd name="connsiteX7" fmla="*/ 127363 w 170421"/>
                  <a:gd name="connsiteY7" fmla="*/ 145609 h 145976"/>
                  <a:gd name="connsiteX8" fmla="*/ 115860 w 170421"/>
                  <a:gd name="connsiteY8" fmla="*/ 117248 h 145976"/>
                  <a:gd name="connsiteX9" fmla="*/ 103695 w 170421"/>
                  <a:gd name="connsiteY9" fmla="*/ 86802 h 145976"/>
                  <a:gd name="connsiteX10" fmla="*/ 84884 w 170421"/>
                  <a:gd name="connsiteY10" fmla="*/ 40089 h 145976"/>
                  <a:gd name="connsiteX11" fmla="*/ 66035 w 170421"/>
                  <a:gd name="connsiteY11" fmla="*/ 86802 h 145976"/>
                  <a:gd name="connsiteX12" fmla="*/ 103695 w 170421"/>
                  <a:gd name="connsiteY12" fmla="*/ 86802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421" h="145976">
                    <a:moveTo>
                      <a:pt x="115860" y="117248"/>
                    </a:moveTo>
                    <a:lnTo>
                      <a:pt x="53870" y="117248"/>
                    </a:lnTo>
                    <a:lnTo>
                      <a:pt x="42366" y="145609"/>
                    </a:lnTo>
                    <a:lnTo>
                      <a:pt x="82" y="145609"/>
                    </a:lnTo>
                    <a:lnTo>
                      <a:pt x="64753" y="-368"/>
                    </a:lnTo>
                    <a:lnTo>
                      <a:pt x="105599" y="-368"/>
                    </a:lnTo>
                    <a:lnTo>
                      <a:pt x="170503" y="145609"/>
                    </a:lnTo>
                    <a:lnTo>
                      <a:pt x="127363" y="145609"/>
                    </a:lnTo>
                    <a:lnTo>
                      <a:pt x="115860" y="117248"/>
                    </a:lnTo>
                    <a:close/>
                    <a:moveTo>
                      <a:pt x="103695" y="86802"/>
                    </a:moveTo>
                    <a:lnTo>
                      <a:pt x="84884" y="40089"/>
                    </a:lnTo>
                    <a:lnTo>
                      <a:pt x="66035" y="86802"/>
                    </a:lnTo>
                    <a:lnTo>
                      <a:pt x="103695" y="86802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2" name="Forme libre 541">
                <a:extLst>
                  <a:ext uri="{FF2B5EF4-FFF2-40B4-BE49-F238E27FC236}">
                    <a16:creationId xmlns:a16="http://schemas.microsoft.com/office/drawing/2014/main" id="{8DEF172C-1F35-0FAC-C29A-228A0100855E}"/>
                  </a:ext>
                </a:extLst>
              </p:cNvPr>
              <p:cNvSpPr/>
              <p:nvPr/>
            </p:nvSpPr>
            <p:spPr>
              <a:xfrm>
                <a:off x="6846669" y="3861534"/>
                <a:ext cx="139407" cy="145976"/>
              </a:xfrm>
              <a:custGeom>
                <a:avLst/>
                <a:gdLst>
                  <a:gd name="connsiteX0" fmla="*/ 139503 w 139407"/>
                  <a:gd name="connsiteY0" fmla="*/ -368 h 145976"/>
                  <a:gd name="connsiteX1" fmla="*/ 139503 w 139407"/>
                  <a:gd name="connsiteY1" fmla="*/ 145609 h 145976"/>
                  <a:gd name="connsiteX2" fmla="*/ 105380 w 139407"/>
                  <a:gd name="connsiteY2" fmla="*/ 145609 h 145976"/>
                  <a:gd name="connsiteX3" fmla="*/ 40709 w 139407"/>
                  <a:gd name="connsiteY3" fmla="*/ 67824 h 145976"/>
                  <a:gd name="connsiteX4" fmla="*/ 40709 w 139407"/>
                  <a:gd name="connsiteY4" fmla="*/ 145609 h 145976"/>
                  <a:gd name="connsiteX5" fmla="*/ 96 w 139407"/>
                  <a:gd name="connsiteY5" fmla="*/ 145609 h 145976"/>
                  <a:gd name="connsiteX6" fmla="*/ 96 w 139407"/>
                  <a:gd name="connsiteY6" fmla="*/ -368 h 145976"/>
                  <a:gd name="connsiteX7" fmla="*/ 34219 w 139407"/>
                  <a:gd name="connsiteY7" fmla="*/ -368 h 145976"/>
                  <a:gd name="connsiteX8" fmla="*/ 98890 w 139407"/>
                  <a:gd name="connsiteY8" fmla="*/ 77417 h 145976"/>
                  <a:gd name="connsiteX9" fmla="*/ 98890 w 139407"/>
                  <a:gd name="connsiteY9" fmla="*/ -368 h 145976"/>
                  <a:gd name="connsiteX10" fmla="*/ 139503 w 139407"/>
                  <a:gd name="connsiteY10" fmla="*/ -368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407" h="145976">
                    <a:moveTo>
                      <a:pt x="139503" y="-368"/>
                    </a:moveTo>
                    <a:lnTo>
                      <a:pt x="139503" y="145609"/>
                    </a:lnTo>
                    <a:lnTo>
                      <a:pt x="105380" y="145609"/>
                    </a:lnTo>
                    <a:lnTo>
                      <a:pt x="40709" y="67824"/>
                    </a:lnTo>
                    <a:lnTo>
                      <a:pt x="40709" y="145609"/>
                    </a:lnTo>
                    <a:lnTo>
                      <a:pt x="96" y="145609"/>
                    </a:lnTo>
                    <a:lnTo>
                      <a:pt x="96" y="-368"/>
                    </a:lnTo>
                    <a:lnTo>
                      <a:pt x="34219" y="-368"/>
                    </a:lnTo>
                    <a:lnTo>
                      <a:pt x="98890" y="77417"/>
                    </a:lnTo>
                    <a:lnTo>
                      <a:pt x="98890" y="-368"/>
                    </a:lnTo>
                    <a:lnTo>
                      <a:pt x="139503" y="-368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3" name="Forme libre 542">
                <a:extLst>
                  <a:ext uri="{FF2B5EF4-FFF2-40B4-BE49-F238E27FC236}">
                    <a16:creationId xmlns:a16="http://schemas.microsoft.com/office/drawing/2014/main" id="{C5569503-FE8C-D597-D2F8-F43DED691894}"/>
                  </a:ext>
                </a:extLst>
              </p:cNvPr>
              <p:cNvSpPr/>
              <p:nvPr/>
            </p:nvSpPr>
            <p:spPr>
              <a:xfrm>
                <a:off x="7019189" y="3858615"/>
                <a:ext cx="126660" cy="151815"/>
              </a:xfrm>
              <a:custGeom>
                <a:avLst/>
                <a:gdLst>
                  <a:gd name="connsiteX0" fmla="*/ 61865 w 126660"/>
                  <a:gd name="connsiteY0" fmla="*/ 151448 h 151815"/>
                  <a:gd name="connsiteX1" fmla="*/ 27314 w 126660"/>
                  <a:gd name="connsiteY1" fmla="*/ 147069 h 151815"/>
                  <a:gd name="connsiteX2" fmla="*/ 109 w 126660"/>
                  <a:gd name="connsiteY2" fmla="*/ 135391 h 151815"/>
                  <a:gd name="connsiteX3" fmla="*/ 13711 w 126660"/>
                  <a:gd name="connsiteY3" fmla="*/ 104944 h 151815"/>
                  <a:gd name="connsiteX4" fmla="*/ 36525 w 126660"/>
                  <a:gd name="connsiteY4" fmla="*/ 115371 h 151815"/>
                  <a:gd name="connsiteX5" fmla="*/ 62059 w 126660"/>
                  <a:gd name="connsiteY5" fmla="*/ 119333 h 151815"/>
                  <a:gd name="connsiteX6" fmla="*/ 85922 w 126660"/>
                  <a:gd name="connsiteY6" fmla="*/ 107447 h 151815"/>
                  <a:gd name="connsiteX7" fmla="*/ 79121 w 126660"/>
                  <a:gd name="connsiteY7" fmla="*/ 98167 h 151815"/>
                  <a:gd name="connsiteX8" fmla="*/ 57240 w 126660"/>
                  <a:gd name="connsiteY8" fmla="*/ 91806 h 151815"/>
                  <a:gd name="connsiteX9" fmla="*/ 29608 w 126660"/>
                  <a:gd name="connsiteY9" fmla="*/ 84195 h 151815"/>
                  <a:gd name="connsiteX10" fmla="*/ 10564 w 126660"/>
                  <a:gd name="connsiteY10" fmla="*/ 71161 h 151815"/>
                  <a:gd name="connsiteX11" fmla="*/ 2596 w 126660"/>
                  <a:gd name="connsiteY11" fmla="*/ 46970 h 151815"/>
                  <a:gd name="connsiteX12" fmla="*/ 9942 w 126660"/>
                  <a:gd name="connsiteY12" fmla="*/ 22884 h 151815"/>
                  <a:gd name="connsiteX13" fmla="*/ 31822 w 126660"/>
                  <a:gd name="connsiteY13" fmla="*/ 5889 h 151815"/>
                  <a:gd name="connsiteX14" fmla="*/ 67500 w 126660"/>
                  <a:gd name="connsiteY14" fmla="*/ -368 h 151815"/>
                  <a:gd name="connsiteX15" fmla="*/ 95988 w 126660"/>
                  <a:gd name="connsiteY15" fmla="*/ 2865 h 151815"/>
                  <a:gd name="connsiteX16" fmla="*/ 120706 w 126660"/>
                  <a:gd name="connsiteY16" fmla="*/ 12353 h 151815"/>
                  <a:gd name="connsiteX17" fmla="*/ 107920 w 126660"/>
                  <a:gd name="connsiteY17" fmla="*/ 43008 h 151815"/>
                  <a:gd name="connsiteX18" fmla="*/ 67306 w 126660"/>
                  <a:gd name="connsiteY18" fmla="*/ 31747 h 151815"/>
                  <a:gd name="connsiteX19" fmla="*/ 49311 w 126660"/>
                  <a:gd name="connsiteY19" fmla="*/ 35397 h 151815"/>
                  <a:gd name="connsiteX20" fmla="*/ 43637 w 126660"/>
                  <a:gd name="connsiteY20" fmla="*/ 44885 h 151815"/>
                  <a:gd name="connsiteX21" fmla="*/ 50322 w 126660"/>
                  <a:gd name="connsiteY21" fmla="*/ 53644 h 151815"/>
                  <a:gd name="connsiteX22" fmla="*/ 71892 w 126660"/>
                  <a:gd name="connsiteY22" fmla="*/ 59691 h 151815"/>
                  <a:gd name="connsiteX23" fmla="*/ 99642 w 126660"/>
                  <a:gd name="connsiteY23" fmla="*/ 67303 h 151815"/>
                  <a:gd name="connsiteX24" fmla="*/ 118685 w 126660"/>
                  <a:gd name="connsiteY24" fmla="*/ 80232 h 151815"/>
                  <a:gd name="connsiteX25" fmla="*/ 126769 w 126660"/>
                  <a:gd name="connsiteY25" fmla="*/ 104319 h 151815"/>
                  <a:gd name="connsiteX26" fmla="*/ 119423 w 126660"/>
                  <a:gd name="connsiteY26" fmla="*/ 128092 h 151815"/>
                  <a:gd name="connsiteX27" fmla="*/ 97465 w 126660"/>
                  <a:gd name="connsiteY27" fmla="*/ 145088 h 151815"/>
                  <a:gd name="connsiteX28" fmla="*/ 61865 w 126660"/>
                  <a:gd name="connsiteY28" fmla="*/ 151448 h 15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660" h="151815">
                    <a:moveTo>
                      <a:pt x="61865" y="151448"/>
                    </a:moveTo>
                    <a:cubicBezTo>
                      <a:pt x="49973" y="151448"/>
                      <a:pt x="38469" y="149988"/>
                      <a:pt x="27314" y="147069"/>
                    </a:cubicBezTo>
                    <a:cubicBezTo>
                      <a:pt x="16160" y="144149"/>
                      <a:pt x="7066" y="140253"/>
                      <a:pt x="109" y="135391"/>
                    </a:cubicBezTo>
                    <a:lnTo>
                      <a:pt x="13711" y="104944"/>
                    </a:lnTo>
                    <a:cubicBezTo>
                      <a:pt x="20280" y="109248"/>
                      <a:pt x="27859" y="112726"/>
                      <a:pt x="36525" y="115371"/>
                    </a:cubicBezTo>
                    <a:cubicBezTo>
                      <a:pt x="45192" y="118006"/>
                      <a:pt x="53703" y="119333"/>
                      <a:pt x="62059" y="119333"/>
                    </a:cubicBezTo>
                    <a:cubicBezTo>
                      <a:pt x="77994" y="119333"/>
                      <a:pt x="85922" y="115371"/>
                      <a:pt x="85922" y="107447"/>
                    </a:cubicBezTo>
                    <a:cubicBezTo>
                      <a:pt x="85922" y="103276"/>
                      <a:pt x="83668" y="100176"/>
                      <a:pt x="79121" y="98167"/>
                    </a:cubicBezTo>
                    <a:cubicBezTo>
                      <a:pt x="74574" y="96148"/>
                      <a:pt x="67306" y="94024"/>
                      <a:pt x="57240" y="91806"/>
                    </a:cubicBezTo>
                    <a:cubicBezTo>
                      <a:pt x="46241" y="89437"/>
                      <a:pt x="36992" y="86906"/>
                      <a:pt x="29608" y="84195"/>
                    </a:cubicBezTo>
                    <a:cubicBezTo>
                      <a:pt x="22223" y="81484"/>
                      <a:pt x="15849" y="77133"/>
                      <a:pt x="10564" y="71161"/>
                    </a:cubicBezTo>
                    <a:cubicBezTo>
                      <a:pt x="5239" y="65180"/>
                      <a:pt x="2596" y="57113"/>
                      <a:pt x="2596" y="46970"/>
                    </a:cubicBezTo>
                    <a:cubicBezTo>
                      <a:pt x="2596" y="38070"/>
                      <a:pt x="5045" y="30041"/>
                      <a:pt x="9942" y="22884"/>
                    </a:cubicBezTo>
                    <a:cubicBezTo>
                      <a:pt x="14800" y="15718"/>
                      <a:pt x="22106" y="10059"/>
                      <a:pt x="31822" y="5889"/>
                    </a:cubicBezTo>
                    <a:cubicBezTo>
                      <a:pt x="41500" y="1718"/>
                      <a:pt x="53393" y="-368"/>
                      <a:pt x="67500" y="-368"/>
                    </a:cubicBezTo>
                    <a:cubicBezTo>
                      <a:pt x="77139" y="-368"/>
                      <a:pt x="86622" y="704"/>
                      <a:pt x="95988" y="2865"/>
                    </a:cubicBezTo>
                    <a:cubicBezTo>
                      <a:pt x="105316" y="5016"/>
                      <a:pt x="113555" y="8183"/>
                      <a:pt x="120706" y="12353"/>
                    </a:cubicBezTo>
                    <a:lnTo>
                      <a:pt x="107920" y="43008"/>
                    </a:lnTo>
                    <a:cubicBezTo>
                      <a:pt x="93967" y="35501"/>
                      <a:pt x="80403" y="31747"/>
                      <a:pt x="67306" y="31747"/>
                    </a:cubicBezTo>
                    <a:cubicBezTo>
                      <a:pt x="59067" y="31747"/>
                      <a:pt x="53043" y="32961"/>
                      <a:pt x="49311" y="35397"/>
                    </a:cubicBezTo>
                    <a:cubicBezTo>
                      <a:pt x="45542" y="37823"/>
                      <a:pt x="43637" y="40989"/>
                      <a:pt x="43637" y="44885"/>
                    </a:cubicBezTo>
                    <a:cubicBezTo>
                      <a:pt x="43637" y="48772"/>
                      <a:pt x="45891" y="51691"/>
                      <a:pt x="50322" y="53644"/>
                    </a:cubicBezTo>
                    <a:cubicBezTo>
                      <a:pt x="54792" y="55587"/>
                      <a:pt x="61982" y="57606"/>
                      <a:pt x="71892" y="59691"/>
                    </a:cubicBezTo>
                    <a:cubicBezTo>
                      <a:pt x="83085" y="62052"/>
                      <a:pt x="92335" y="64592"/>
                      <a:pt x="99642" y="67303"/>
                    </a:cubicBezTo>
                    <a:cubicBezTo>
                      <a:pt x="106987" y="70014"/>
                      <a:pt x="113322" y="74318"/>
                      <a:pt x="118685" y="80232"/>
                    </a:cubicBezTo>
                    <a:cubicBezTo>
                      <a:pt x="124088" y="86138"/>
                      <a:pt x="126769" y="94167"/>
                      <a:pt x="126769" y="104319"/>
                    </a:cubicBezTo>
                    <a:cubicBezTo>
                      <a:pt x="126769" y="113077"/>
                      <a:pt x="124321" y="121002"/>
                      <a:pt x="119423" y="128092"/>
                    </a:cubicBezTo>
                    <a:cubicBezTo>
                      <a:pt x="114527" y="135182"/>
                      <a:pt x="107220" y="140841"/>
                      <a:pt x="97465" y="145088"/>
                    </a:cubicBezTo>
                    <a:cubicBezTo>
                      <a:pt x="87671" y="149325"/>
                      <a:pt x="75817" y="151448"/>
                      <a:pt x="61865" y="151448"/>
                    </a:cubicBez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4" name="Forme libre 543">
                <a:extLst>
                  <a:ext uri="{FF2B5EF4-FFF2-40B4-BE49-F238E27FC236}">
                    <a16:creationId xmlns:a16="http://schemas.microsoft.com/office/drawing/2014/main" id="{80839E02-E25D-7D65-7A7A-4B291E7B4934}"/>
                  </a:ext>
                </a:extLst>
              </p:cNvPr>
              <p:cNvSpPr/>
              <p:nvPr/>
            </p:nvSpPr>
            <p:spPr>
              <a:xfrm>
                <a:off x="7178923" y="3861534"/>
                <a:ext cx="41468" cy="145976"/>
              </a:xfrm>
              <a:custGeom>
                <a:avLst/>
                <a:gdLst>
                  <a:gd name="connsiteX0" fmla="*/ 118 w 41468"/>
                  <a:gd name="connsiteY0" fmla="*/ -368 h 145976"/>
                  <a:gd name="connsiteX1" fmla="*/ 41587 w 41468"/>
                  <a:gd name="connsiteY1" fmla="*/ -368 h 145976"/>
                  <a:gd name="connsiteX2" fmla="*/ 41587 w 41468"/>
                  <a:gd name="connsiteY2" fmla="*/ 145609 h 145976"/>
                  <a:gd name="connsiteX3" fmla="*/ 118 w 41468"/>
                  <a:gd name="connsiteY3" fmla="*/ 145609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68" h="145976">
                    <a:moveTo>
                      <a:pt x="118" y="-368"/>
                    </a:moveTo>
                    <a:lnTo>
                      <a:pt x="41587" y="-368"/>
                    </a:lnTo>
                    <a:lnTo>
                      <a:pt x="41587" y="145609"/>
                    </a:lnTo>
                    <a:lnTo>
                      <a:pt x="118" y="145609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5" name="Forme libre 544">
                <a:extLst>
                  <a:ext uri="{FF2B5EF4-FFF2-40B4-BE49-F238E27FC236}">
                    <a16:creationId xmlns:a16="http://schemas.microsoft.com/office/drawing/2014/main" id="{C98840BE-DA68-311E-70C9-B972A960E913}"/>
                  </a:ext>
                </a:extLst>
              </p:cNvPr>
              <p:cNvSpPr/>
              <p:nvPr/>
            </p:nvSpPr>
            <p:spPr>
              <a:xfrm>
                <a:off x="7250123" y="3861534"/>
                <a:ext cx="131246" cy="145976"/>
              </a:xfrm>
              <a:custGeom>
                <a:avLst/>
                <a:gdLst>
                  <a:gd name="connsiteX0" fmla="*/ 45133 w 131246"/>
                  <a:gd name="connsiteY0" fmla="*/ 32373 h 145976"/>
                  <a:gd name="connsiteX1" fmla="*/ 128 w 131246"/>
                  <a:gd name="connsiteY1" fmla="*/ 32373 h 145976"/>
                  <a:gd name="connsiteX2" fmla="*/ 128 w 131246"/>
                  <a:gd name="connsiteY2" fmla="*/ -368 h 145976"/>
                  <a:gd name="connsiteX3" fmla="*/ 131374 w 131246"/>
                  <a:gd name="connsiteY3" fmla="*/ -368 h 145976"/>
                  <a:gd name="connsiteX4" fmla="*/ 131374 w 131246"/>
                  <a:gd name="connsiteY4" fmla="*/ 32373 h 145976"/>
                  <a:gd name="connsiteX5" fmla="*/ 86563 w 131246"/>
                  <a:gd name="connsiteY5" fmla="*/ 32373 h 145976"/>
                  <a:gd name="connsiteX6" fmla="*/ 86563 w 131246"/>
                  <a:gd name="connsiteY6" fmla="*/ 145609 h 145976"/>
                  <a:gd name="connsiteX7" fmla="*/ 45133 w 131246"/>
                  <a:gd name="connsiteY7" fmla="*/ 145609 h 145976"/>
                  <a:gd name="connsiteX8" fmla="*/ 45133 w 131246"/>
                  <a:gd name="connsiteY8" fmla="*/ 32373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246" h="145976">
                    <a:moveTo>
                      <a:pt x="45133" y="32373"/>
                    </a:moveTo>
                    <a:lnTo>
                      <a:pt x="128" y="32373"/>
                    </a:lnTo>
                    <a:lnTo>
                      <a:pt x="128" y="-368"/>
                    </a:lnTo>
                    <a:lnTo>
                      <a:pt x="131374" y="-368"/>
                    </a:lnTo>
                    <a:lnTo>
                      <a:pt x="131374" y="32373"/>
                    </a:lnTo>
                    <a:lnTo>
                      <a:pt x="86563" y="32373"/>
                    </a:lnTo>
                    <a:lnTo>
                      <a:pt x="86563" y="145609"/>
                    </a:lnTo>
                    <a:lnTo>
                      <a:pt x="45133" y="145609"/>
                    </a:lnTo>
                    <a:lnTo>
                      <a:pt x="45133" y="32373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6" name="Forme libre 545">
                <a:extLst>
                  <a:ext uri="{FF2B5EF4-FFF2-40B4-BE49-F238E27FC236}">
                    <a16:creationId xmlns:a16="http://schemas.microsoft.com/office/drawing/2014/main" id="{B37312C2-B782-093B-A4C7-6754E03D82D2}"/>
                  </a:ext>
                </a:extLst>
              </p:cNvPr>
              <p:cNvSpPr/>
              <p:nvPr/>
            </p:nvSpPr>
            <p:spPr>
              <a:xfrm>
                <a:off x="7410906" y="3861534"/>
                <a:ext cx="41468" cy="145976"/>
              </a:xfrm>
              <a:custGeom>
                <a:avLst/>
                <a:gdLst>
                  <a:gd name="connsiteX0" fmla="*/ 137 w 41468"/>
                  <a:gd name="connsiteY0" fmla="*/ -368 h 145976"/>
                  <a:gd name="connsiteX1" fmla="*/ 41605 w 41468"/>
                  <a:gd name="connsiteY1" fmla="*/ -368 h 145976"/>
                  <a:gd name="connsiteX2" fmla="*/ 41605 w 41468"/>
                  <a:gd name="connsiteY2" fmla="*/ 145609 h 145976"/>
                  <a:gd name="connsiteX3" fmla="*/ 137 w 41468"/>
                  <a:gd name="connsiteY3" fmla="*/ 145609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68" h="145976">
                    <a:moveTo>
                      <a:pt x="137" y="-368"/>
                    </a:moveTo>
                    <a:lnTo>
                      <a:pt x="41605" y="-368"/>
                    </a:lnTo>
                    <a:lnTo>
                      <a:pt x="41605" y="145609"/>
                    </a:lnTo>
                    <a:lnTo>
                      <a:pt x="137" y="145609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7" name="Forme libre 546">
                <a:extLst>
                  <a:ext uri="{FF2B5EF4-FFF2-40B4-BE49-F238E27FC236}">
                    <a16:creationId xmlns:a16="http://schemas.microsoft.com/office/drawing/2014/main" id="{B82AC694-3714-D00F-3BD6-D5D11556CC95}"/>
                  </a:ext>
                </a:extLst>
              </p:cNvPr>
              <p:cNvSpPr/>
              <p:nvPr/>
            </p:nvSpPr>
            <p:spPr>
              <a:xfrm>
                <a:off x="7488363" y="3858615"/>
                <a:ext cx="162882" cy="151815"/>
              </a:xfrm>
              <a:custGeom>
                <a:avLst/>
                <a:gdLst>
                  <a:gd name="connsiteX0" fmla="*/ 81609 w 162882"/>
                  <a:gd name="connsiteY0" fmla="*/ 151448 h 151815"/>
                  <a:gd name="connsiteX1" fmla="*/ 39829 w 162882"/>
                  <a:gd name="connsiteY1" fmla="*/ 141647 h 151815"/>
                  <a:gd name="connsiteX2" fmla="*/ 10719 w 162882"/>
                  <a:gd name="connsiteY2" fmla="*/ 114537 h 151815"/>
                  <a:gd name="connsiteX3" fmla="*/ 148 w 162882"/>
                  <a:gd name="connsiteY3" fmla="*/ 75540 h 151815"/>
                  <a:gd name="connsiteX4" fmla="*/ 10719 w 162882"/>
                  <a:gd name="connsiteY4" fmla="*/ 36544 h 151815"/>
                  <a:gd name="connsiteX5" fmla="*/ 39829 w 162882"/>
                  <a:gd name="connsiteY5" fmla="*/ 9434 h 151815"/>
                  <a:gd name="connsiteX6" fmla="*/ 81609 w 162882"/>
                  <a:gd name="connsiteY6" fmla="*/ -368 h 151815"/>
                  <a:gd name="connsiteX7" fmla="*/ 123349 w 162882"/>
                  <a:gd name="connsiteY7" fmla="*/ 9434 h 151815"/>
                  <a:gd name="connsiteX8" fmla="*/ 152459 w 162882"/>
                  <a:gd name="connsiteY8" fmla="*/ 36544 h 151815"/>
                  <a:gd name="connsiteX9" fmla="*/ 163030 w 162882"/>
                  <a:gd name="connsiteY9" fmla="*/ 75540 h 151815"/>
                  <a:gd name="connsiteX10" fmla="*/ 152459 w 162882"/>
                  <a:gd name="connsiteY10" fmla="*/ 114537 h 151815"/>
                  <a:gd name="connsiteX11" fmla="*/ 123349 w 162882"/>
                  <a:gd name="connsiteY11" fmla="*/ 141647 h 151815"/>
                  <a:gd name="connsiteX12" fmla="*/ 81609 w 162882"/>
                  <a:gd name="connsiteY12" fmla="*/ 151448 h 151815"/>
                  <a:gd name="connsiteX13" fmla="*/ 81609 w 162882"/>
                  <a:gd name="connsiteY13" fmla="*/ 117248 h 151815"/>
                  <a:gd name="connsiteX14" fmla="*/ 101701 w 162882"/>
                  <a:gd name="connsiteY14" fmla="*/ 112035 h 151815"/>
                  <a:gd name="connsiteX15" fmla="*/ 115926 w 162882"/>
                  <a:gd name="connsiteY15" fmla="*/ 97333 h 151815"/>
                  <a:gd name="connsiteX16" fmla="*/ 121173 w 162882"/>
                  <a:gd name="connsiteY16" fmla="*/ 75540 h 151815"/>
                  <a:gd name="connsiteX17" fmla="*/ 115926 w 162882"/>
                  <a:gd name="connsiteY17" fmla="*/ 53748 h 151815"/>
                  <a:gd name="connsiteX18" fmla="*/ 101701 w 162882"/>
                  <a:gd name="connsiteY18" fmla="*/ 39046 h 151815"/>
                  <a:gd name="connsiteX19" fmla="*/ 81609 w 162882"/>
                  <a:gd name="connsiteY19" fmla="*/ 33833 h 151815"/>
                  <a:gd name="connsiteX20" fmla="*/ 61476 w 162882"/>
                  <a:gd name="connsiteY20" fmla="*/ 39046 h 151815"/>
                  <a:gd name="connsiteX21" fmla="*/ 47252 w 162882"/>
                  <a:gd name="connsiteY21" fmla="*/ 53748 h 151815"/>
                  <a:gd name="connsiteX22" fmla="*/ 42005 w 162882"/>
                  <a:gd name="connsiteY22" fmla="*/ 75540 h 151815"/>
                  <a:gd name="connsiteX23" fmla="*/ 47252 w 162882"/>
                  <a:gd name="connsiteY23" fmla="*/ 97333 h 151815"/>
                  <a:gd name="connsiteX24" fmla="*/ 61476 w 162882"/>
                  <a:gd name="connsiteY24" fmla="*/ 112035 h 151815"/>
                  <a:gd name="connsiteX25" fmla="*/ 81609 w 162882"/>
                  <a:gd name="connsiteY25" fmla="*/ 117248 h 15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2882" h="151815">
                    <a:moveTo>
                      <a:pt x="81609" y="151448"/>
                    </a:moveTo>
                    <a:cubicBezTo>
                      <a:pt x="66101" y="151448"/>
                      <a:pt x="52188" y="148178"/>
                      <a:pt x="39829" y="141647"/>
                    </a:cubicBezTo>
                    <a:cubicBezTo>
                      <a:pt x="27470" y="135106"/>
                      <a:pt x="17754" y="126073"/>
                      <a:pt x="10719" y="114537"/>
                    </a:cubicBezTo>
                    <a:cubicBezTo>
                      <a:pt x="3685" y="102991"/>
                      <a:pt x="148" y="89996"/>
                      <a:pt x="148" y="75540"/>
                    </a:cubicBezTo>
                    <a:cubicBezTo>
                      <a:pt x="148" y="61075"/>
                      <a:pt x="3685" y="48080"/>
                      <a:pt x="10719" y="36544"/>
                    </a:cubicBezTo>
                    <a:cubicBezTo>
                      <a:pt x="17754" y="24998"/>
                      <a:pt x="27470" y="15965"/>
                      <a:pt x="39829" y="9434"/>
                    </a:cubicBezTo>
                    <a:cubicBezTo>
                      <a:pt x="52188" y="2893"/>
                      <a:pt x="66101" y="-368"/>
                      <a:pt x="81609" y="-368"/>
                    </a:cubicBezTo>
                    <a:cubicBezTo>
                      <a:pt x="97076" y="-368"/>
                      <a:pt x="111029" y="2893"/>
                      <a:pt x="123349" y="9434"/>
                    </a:cubicBezTo>
                    <a:cubicBezTo>
                      <a:pt x="135708" y="15965"/>
                      <a:pt x="145424" y="24998"/>
                      <a:pt x="152459" y="36544"/>
                    </a:cubicBezTo>
                    <a:cubicBezTo>
                      <a:pt x="159532" y="48080"/>
                      <a:pt x="163030" y="61075"/>
                      <a:pt x="163030" y="75540"/>
                    </a:cubicBezTo>
                    <a:cubicBezTo>
                      <a:pt x="163030" y="89996"/>
                      <a:pt x="159532" y="102991"/>
                      <a:pt x="152459" y="114537"/>
                    </a:cubicBezTo>
                    <a:cubicBezTo>
                      <a:pt x="145424" y="126073"/>
                      <a:pt x="135708" y="135106"/>
                      <a:pt x="123349" y="141647"/>
                    </a:cubicBezTo>
                    <a:cubicBezTo>
                      <a:pt x="111029" y="148178"/>
                      <a:pt x="97076" y="151448"/>
                      <a:pt x="81609" y="151448"/>
                    </a:cubicBezTo>
                    <a:close/>
                    <a:moveTo>
                      <a:pt x="81609" y="117248"/>
                    </a:moveTo>
                    <a:cubicBezTo>
                      <a:pt x="88993" y="117248"/>
                      <a:pt x="95678" y="115504"/>
                      <a:pt x="101701" y="112035"/>
                    </a:cubicBezTo>
                    <a:cubicBezTo>
                      <a:pt x="107687" y="108556"/>
                      <a:pt x="112428" y="103655"/>
                      <a:pt x="115926" y="97333"/>
                    </a:cubicBezTo>
                    <a:cubicBezTo>
                      <a:pt x="119424" y="91001"/>
                      <a:pt x="121173" y="83740"/>
                      <a:pt x="121173" y="75540"/>
                    </a:cubicBezTo>
                    <a:cubicBezTo>
                      <a:pt x="121173" y="67332"/>
                      <a:pt x="119424" y="60071"/>
                      <a:pt x="115926" y="53748"/>
                    </a:cubicBezTo>
                    <a:cubicBezTo>
                      <a:pt x="112428" y="47416"/>
                      <a:pt x="107687" y="42515"/>
                      <a:pt x="101701" y="39046"/>
                    </a:cubicBezTo>
                    <a:cubicBezTo>
                      <a:pt x="95678" y="35567"/>
                      <a:pt x="88993" y="33833"/>
                      <a:pt x="81609" y="33833"/>
                    </a:cubicBezTo>
                    <a:cubicBezTo>
                      <a:pt x="74186" y="33833"/>
                      <a:pt x="67500" y="35567"/>
                      <a:pt x="61476" y="39046"/>
                    </a:cubicBezTo>
                    <a:cubicBezTo>
                      <a:pt x="55492" y="42515"/>
                      <a:pt x="50750" y="47416"/>
                      <a:pt x="47252" y="53748"/>
                    </a:cubicBezTo>
                    <a:cubicBezTo>
                      <a:pt x="43754" y="60071"/>
                      <a:pt x="42005" y="67332"/>
                      <a:pt x="42005" y="75540"/>
                    </a:cubicBezTo>
                    <a:cubicBezTo>
                      <a:pt x="42005" y="83740"/>
                      <a:pt x="43754" y="91001"/>
                      <a:pt x="47252" y="97333"/>
                    </a:cubicBezTo>
                    <a:cubicBezTo>
                      <a:pt x="50750" y="103655"/>
                      <a:pt x="55492" y="108556"/>
                      <a:pt x="61476" y="112035"/>
                    </a:cubicBezTo>
                    <a:cubicBezTo>
                      <a:pt x="67500" y="115504"/>
                      <a:pt x="74186" y="117248"/>
                      <a:pt x="81609" y="117248"/>
                    </a:cubicBez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8" name="Forme libre 547">
                <a:extLst>
                  <a:ext uri="{FF2B5EF4-FFF2-40B4-BE49-F238E27FC236}">
                    <a16:creationId xmlns:a16="http://schemas.microsoft.com/office/drawing/2014/main" id="{3A484F8F-5411-58E1-C694-4A753B22A1A0}"/>
                  </a:ext>
                </a:extLst>
              </p:cNvPr>
              <p:cNvSpPr/>
              <p:nvPr/>
            </p:nvSpPr>
            <p:spPr>
              <a:xfrm>
                <a:off x="7687039" y="3861534"/>
                <a:ext cx="139447" cy="145976"/>
              </a:xfrm>
              <a:custGeom>
                <a:avLst/>
                <a:gdLst>
                  <a:gd name="connsiteX0" fmla="*/ 139610 w 139447"/>
                  <a:gd name="connsiteY0" fmla="*/ -368 h 145976"/>
                  <a:gd name="connsiteX1" fmla="*/ 139610 w 139447"/>
                  <a:gd name="connsiteY1" fmla="*/ 145609 h 145976"/>
                  <a:gd name="connsiteX2" fmla="*/ 105486 w 139447"/>
                  <a:gd name="connsiteY2" fmla="*/ 145609 h 145976"/>
                  <a:gd name="connsiteX3" fmla="*/ 40815 w 139447"/>
                  <a:gd name="connsiteY3" fmla="*/ 67824 h 145976"/>
                  <a:gd name="connsiteX4" fmla="*/ 40815 w 139447"/>
                  <a:gd name="connsiteY4" fmla="*/ 145609 h 145976"/>
                  <a:gd name="connsiteX5" fmla="*/ 163 w 139447"/>
                  <a:gd name="connsiteY5" fmla="*/ 145609 h 145976"/>
                  <a:gd name="connsiteX6" fmla="*/ 163 w 139447"/>
                  <a:gd name="connsiteY6" fmla="*/ -368 h 145976"/>
                  <a:gd name="connsiteX7" fmla="*/ 34325 w 139447"/>
                  <a:gd name="connsiteY7" fmla="*/ -368 h 145976"/>
                  <a:gd name="connsiteX8" fmla="*/ 98996 w 139447"/>
                  <a:gd name="connsiteY8" fmla="*/ 77417 h 145976"/>
                  <a:gd name="connsiteX9" fmla="*/ 98996 w 139447"/>
                  <a:gd name="connsiteY9" fmla="*/ -368 h 145976"/>
                  <a:gd name="connsiteX10" fmla="*/ 139610 w 139447"/>
                  <a:gd name="connsiteY10" fmla="*/ -368 h 14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447" h="145976">
                    <a:moveTo>
                      <a:pt x="139610" y="-368"/>
                    </a:moveTo>
                    <a:lnTo>
                      <a:pt x="139610" y="145609"/>
                    </a:lnTo>
                    <a:lnTo>
                      <a:pt x="105486" y="145609"/>
                    </a:lnTo>
                    <a:lnTo>
                      <a:pt x="40815" y="67824"/>
                    </a:lnTo>
                    <a:lnTo>
                      <a:pt x="40815" y="145609"/>
                    </a:lnTo>
                    <a:lnTo>
                      <a:pt x="163" y="145609"/>
                    </a:lnTo>
                    <a:lnTo>
                      <a:pt x="163" y="-368"/>
                    </a:lnTo>
                    <a:lnTo>
                      <a:pt x="34325" y="-368"/>
                    </a:lnTo>
                    <a:lnTo>
                      <a:pt x="98996" y="77417"/>
                    </a:lnTo>
                    <a:lnTo>
                      <a:pt x="98996" y="-368"/>
                    </a:lnTo>
                    <a:lnTo>
                      <a:pt x="139610" y="-368"/>
                    </a:lnTo>
                    <a:close/>
                  </a:path>
                </a:pathLst>
              </a:custGeom>
              <a:solidFill>
                <a:srgbClr val="F6A500"/>
              </a:solidFill>
              <a:ln w="2414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A195778-A40D-A823-11CC-34367DF286D5}"/>
              </a:ext>
            </a:extLst>
          </p:cNvPr>
          <p:cNvSpPr/>
          <p:nvPr/>
        </p:nvSpPr>
        <p:spPr>
          <a:xfrm>
            <a:off x="129540" y="68580"/>
            <a:ext cx="2047694" cy="480078"/>
          </a:xfrm>
          <a:prstGeom prst="rect">
            <a:avLst/>
          </a:prstGeom>
          <a:solidFill>
            <a:schemeClr val="accent4"/>
          </a:solidFill>
          <a:ln w="808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2679AA-4132-C386-B62F-55BE61BBAB21}"/>
              </a:ext>
            </a:extLst>
          </p:cNvPr>
          <p:cNvGrpSpPr/>
          <p:nvPr/>
        </p:nvGrpSpPr>
        <p:grpSpPr>
          <a:xfrm>
            <a:off x="4790218" y="415212"/>
            <a:ext cx="5949017" cy="5949017"/>
            <a:chOff x="3052495" y="-205956"/>
            <a:chExt cx="7195716" cy="7195716"/>
          </a:xfrm>
        </p:grpSpPr>
        <p:sp>
          <p:nvSpPr>
            <p:cNvPr id="1560" name="Ellipse 1559">
              <a:extLst>
                <a:ext uri="{FF2B5EF4-FFF2-40B4-BE49-F238E27FC236}">
                  <a16:creationId xmlns:a16="http://schemas.microsoft.com/office/drawing/2014/main" id="{24E63742-611D-CB25-11A9-5BE8123D2E2F}"/>
                </a:ext>
              </a:extLst>
            </p:cNvPr>
            <p:cNvSpPr/>
            <p:nvPr/>
          </p:nvSpPr>
          <p:spPr>
            <a:xfrm>
              <a:off x="3052495" y="-205956"/>
              <a:ext cx="7195716" cy="7195716"/>
            </a:xfrm>
            <a:prstGeom prst="ellipse">
              <a:avLst/>
            </a:prstGeom>
            <a:solidFill>
              <a:schemeClr val="tx1">
                <a:alpha val="43000"/>
              </a:schemeClr>
            </a:solidFill>
            <a:ln w="8080" cap="flat">
              <a:noFill/>
              <a:prstDash val="solid"/>
              <a:miter/>
            </a:ln>
            <a:effectLst>
              <a:outerShdw blurRad="50800" dist="50800" dir="5400000" algn="ctr" rotWithShape="0">
                <a:srgbClr val="000000"/>
              </a:outerShdw>
              <a:softEdge rad="452154"/>
            </a:effectLst>
          </p:spPr>
          <p:txBody>
            <a:bodyPr rtlCol="0" anchor="ctr"/>
            <a:lstStyle/>
            <a:p>
              <a:pPr algn="l"/>
              <a:endParaRPr lang="fr-FR"/>
            </a:p>
          </p:txBody>
        </p:sp>
        <p:grpSp>
          <p:nvGrpSpPr>
            <p:cNvPr id="1561" name="Groupe 1560">
              <a:extLst>
                <a:ext uri="{FF2B5EF4-FFF2-40B4-BE49-F238E27FC236}">
                  <a16:creationId xmlns:a16="http://schemas.microsoft.com/office/drawing/2014/main" id="{EE7D11CB-B244-BB5D-D36D-F73195F96DA9}"/>
                </a:ext>
              </a:extLst>
            </p:cNvPr>
            <p:cNvGrpSpPr/>
            <p:nvPr/>
          </p:nvGrpSpPr>
          <p:grpSpPr>
            <a:xfrm>
              <a:off x="3521326" y="284205"/>
              <a:ext cx="6418155" cy="6418155"/>
              <a:chOff x="-913799" y="284205"/>
              <a:chExt cx="6418155" cy="6418155"/>
            </a:xfrm>
          </p:grpSpPr>
          <p:sp>
            <p:nvSpPr>
              <p:cNvPr id="1562" name="Ellipse 1561">
                <a:extLst>
                  <a:ext uri="{FF2B5EF4-FFF2-40B4-BE49-F238E27FC236}">
                    <a16:creationId xmlns:a16="http://schemas.microsoft.com/office/drawing/2014/main" id="{0DD69C34-820D-6196-F5EF-DB7435AD3815}"/>
                  </a:ext>
                </a:extLst>
              </p:cNvPr>
              <p:cNvSpPr/>
              <p:nvPr/>
            </p:nvSpPr>
            <p:spPr>
              <a:xfrm>
                <a:off x="-913799" y="284205"/>
                <a:ext cx="6418155" cy="6418155"/>
              </a:xfrm>
              <a:prstGeom prst="ellipse">
                <a:avLst/>
              </a:prstGeom>
              <a:gradFill>
                <a:gsLst>
                  <a:gs pos="48000">
                    <a:schemeClr val="accent4"/>
                  </a:gs>
                  <a:gs pos="77000">
                    <a:srgbClr val="D9D9D9">
                      <a:lumMod val="49952"/>
                      <a:lumOff val="50048"/>
                    </a:srgbClr>
                  </a:gs>
                </a:gsLst>
                <a:lin ang="3600000" scaled="0"/>
              </a:gradFill>
              <a:ln w="8080" cap="flat">
                <a:noFill/>
                <a:prstDash val="solid"/>
                <a:miter/>
              </a:ln>
              <a:effectLst>
                <a:innerShdw blurRad="267404" dist="84514" dir="13500000">
                  <a:prstClr val="black">
                    <a:alpha val="30050"/>
                  </a:prstClr>
                </a:innerShdw>
              </a:effectLst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1563" name="Ellipse 1562">
                <a:extLst>
                  <a:ext uri="{FF2B5EF4-FFF2-40B4-BE49-F238E27FC236}">
                    <a16:creationId xmlns:a16="http://schemas.microsoft.com/office/drawing/2014/main" id="{9F27EF87-980D-FB23-B491-CBA9DAFDB2AE}"/>
                  </a:ext>
                </a:extLst>
              </p:cNvPr>
              <p:cNvSpPr/>
              <p:nvPr/>
            </p:nvSpPr>
            <p:spPr>
              <a:xfrm>
                <a:off x="-718552" y="479453"/>
                <a:ext cx="6027658" cy="6027658"/>
              </a:xfrm>
              <a:prstGeom prst="ellipse">
                <a:avLst/>
              </a:prstGeom>
              <a:noFill/>
              <a:ln w="1143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1564" name="Ellipse 1563">
                <a:extLst>
                  <a:ext uri="{FF2B5EF4-FFF2-40B4-BE49-F238E27FC236}">
                    <a16:creationId xmlns:a16="http://schemas.microsoft.com/office/drawing/2014/main" id="{2D637D95-FB95-209C-3BD6-0E3A13BE8809}"/>
                  </a:ext>
                </a:extLst>
              </p:cNvPr>
              <p:cNvSpPr/>
              <p:nvPr/>
            </p:nvSpPr>
            <p:spPr>
              <a:xfrm>
                <a:off x="368992" y="1566997"/>
                <a:ext cx="3852570" cy="3852570"/>
              </a:xfrm>
              <a:prstGeom prst="ellipse">
                <a:avLst/>
              </a:prstGeom>
              <a:gradFill>
                <a:gsLst>
                  <a:gs pos="51000">
                    <a:schemeClr val="bg1"/>
                  </a:gs>
                  <a:gs pos="93000">
                    <a:srgbClr val="E17F00"/>
                  </a:gs>
                </a:gsLst>
                <a:lin ang="3600000" scaled="0"/>
              </a:gradFill>
              <a:ln w="8080" cap="flat">
                <a:noFill/>
                <a:prstDash val="solid"/>
                <a:miter/>
              </a:ln>
              <a:effectLst>
                <a:innerShdw blurRad="324913" dist="159053" dir="2700000">
                  <a:prstClr val="black">
                    <a:alpha val="30937"/>
                  </a:prstClr>
                </a:innerShdw>
              </a:effectLst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1565" name="Ellipse 1564">
                <a:extLst>
                  <a:ext uri="{FF2B5EF4-FFF2-40B4-BE49-F238E27FC236}">
                    <a16:creationId xmlns:a16="http://schemas.microsoft.com/office/drawing/2014/main" id="{696D9F09-D706-E571-63C3-4D3DAF519103}"/>
                  </a:ext>
                </a:extLst>
              </p:cNvPr>
              <p:cNvSpPr/>
              <p:nvPr/>
            </p:nvSpPr>
            <p:spPr>
              <a:xfrm>
                <a:off x="368992" y="1566997"/>
                <a:ext cx="3852570" cy="3852570"/>
              </a:xfrm>
              <a:prstGeom prst="ellipse">
                <a:avLst/>
              </a:prstGeom>
              <a:noFill/>
              <a:ln w="15875" cap="flat">
                <a:solidFill>
                  <a:schemeClr val="accent1">
                    <a:shade val="15000"/>
                    <a:alpha val="20210"/>
                  </a:schemeClr>
                </a:solidFill>
                <a:prstDash val="solid"/>
                <a:miter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1566" name="Ellipse 1565">
                <a:extLst>
                  <a:ext uri="{FF2B5EF4-FFF2-40B4-BE49-F238E27FC236}">
                    <a16:creationId xmlns:a16="http://schemas.microsoft.com/office/drawing/2014/main" id="{89FC6F92-E470-2D9A-8A65-AD76013120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98751" y="599254"/>
                <a:ext cx="5788056" cy="5788056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FA54704-8310-11CB-95E9-13B5B84905C1}"/>
              </a:ext>
            </a:extLst>
          </p:cNvPr>
          <p:cNvGrpSpPr/>
          <p:nvPr/>
        </p:nvGrpSpPr>
        <p:grpSpPr>
          <a:xfrm>
            <a:off x="5868757" y="1300268"/>
            <a:ext cx="4814515" cy="4553162"/>
            <a:chOff x="-8962644" y="-13316516"/>
            <a:chExt cx="4814515" cy="4553162"/>
          </a:xfrm>
        </p:grpSpPr>
        <p:grpSp>
          <p:nvGrpSpPr>
            <p:cNvPr id="1312" name="Graphique 4">
              <a:extLst>
                <a:ext uri="{FF2B5EF4-FFF2-40B4-BE49-F238E27FC236}">
                  <a16:creationId xmlns:a16="http://schemas.microsoft.com/office/drawing/2014/main" id="{54D26AF9-36BA-3F3B-0655-65533BE93F4A}"/>
                </a:ext>
              </a:extLst>
            </p:cNvPr>
            <p:cNvGrpSpPr/>
            <p:nvPr/>
          </p:nvGrpSpPr>
          <p:grpSpPr>
            <a:xfrm>
              <a:off x="-8962644" y="-12501946"/>
              <a:ext cx="2396712" cy="619744"/>
              <a:chOff x="8779373" y="4329627"/>
              <a:chExt cx="2396712" cy="619744"/>
            </a:xfrm>
            <a:solidFill>
              <a:srgbClr val="000000"/>
            </a:solidFill>
          </p:grpSpPr>
          <p:sp>
            <p:nvSpPr>
              <p:cNvPr id="1491" name="Forme libre 1490">
                <a:extLst>
                  <a:ext uri="{FF2B5EF4-FFF2-40B4-BE49-F238E27FC236}">
                    <a16:creationId xmlns:a16="http://schemas.microsoft.com/office/drawing/2014/main" id="{C503B842-767E-78F5-4846-7F915F79ECBF}"/>
                  </a:ext>
                </a:extLst>
              </p:cNvPr>
              <p:cNvSpPr/>
              <p:nvPr/>
            </p:nvSpPr>
            <p:spPr>
              <a:xfrm>
                <a:off x="8779373" y="4528531"/>
                <a:ext cx="108248" cy="107929"/>
              </a:xfrm>
              <a:custGeom>
                <a:avLst/>
                <a:gdLst>
                  <a:gd name="connsiteX0" fmla="*/ 94123 w 108248"/>
                  <a:gd name="connsiteY0" fmla="*/ 88029 h 107929"/>
                  <a:gd name="connsiteX1" fmla="*/ 70436 w 108248"/>
                  <a:gd name="connsiteY1" fmla="*/ 104598 h 107929"/>
                  <a:gd name="connsiteX2" fmla="*/ 43627 w 108248"/>
                  <a:gd name="connsiteY2" fmla="*/ 107073 h 107929"/>
                  <a:gd name="connsiteX3" fmla="*/ 18905 w 108248"/>
                  <a:gd name="connsiteY3" fmla="*/ 94712 h 107929"/>
                  <a:gd name="connsiteX4" fmla="*/ 3669 w 108248"/>
                  <a:gd name="connsiteY4" fmla="*/ 71795 h 107929"/>
                  <a:gd name="connsiteX5" fmla="*/ 3066 w 108248"/>
                  <a:gd name="connsiteY5" fmla="*/ 45119 h 107929"/>
                  <a:gd name="connsiteX6" fmla="*/ 16947 w 108248"/>
                  <a:gd name="connsiteY6" fmla="*/ 19889 h 107929"/>
                  <a:gd name="connsiteX7" fmla="*/ 37836 w 108248"/>
                  <a:gd name="connsiteY7" fmla="*/ 4222 h 107929"/>
                  <a:gd name="connsiteX8" fmla="*/ 61200 w 108248"/>
                  <a:gd name="connsiteY8" fmla="*/ 117 h 107929"/>
                  <a:gd name="connsiteX9" fmla="*/ 61227 w 108248"/>
                  <a:gd name="connsiteY9" fmla="*/ 28064 h 107929"/>
                  <a:gd name="connsiteX10" fmla="*/ 38212 w 108248"/>
                  <a:gd name="connsiteY10" fmla="*/ 36413 h 107929"/>
                  <a:gd name="connsiteX11" fmla="*/ 32043 w 108248"/>
                  <a:gd name="connsiteY11" fmla="*/ 53271 h 107929"/>
                  <a:gd name="connsiteX12" fmla="*/ 41259 w 108248"/>
                  <a:gd name="connsiteY12" fmla="*/ 69841 h 107929"/>
                  <a:gd name="connsiteX13" fmla="*/ 58927 w 108248"/>
                  <a:gd name="connsiteY13" fmla="*/ 77010 h 107929"/>
                  <a:gd name="connsiteX14" fmla="*/ 75112 w 108248"/>
                  <a:gd name="connsiteY14" fmla="*/ 68997 h 107929"/>
                  <a:gd name="connsiteX15" fmla="*/ 80838 w 108248"/>
                  <a:gd name="connsiteY15" fmla="*/ 45374 h 107929"/>
                  <a:gd name="connsiteX16" fmla="*/ 108854 w 108248"/>
                  <a:gd name="connsiteY16" fmla="*/ 42182 h 107929"/>
                  <a:gd name="connsiteX17" fmla="*/ 107422 w 108248"/>
                  <a:gd name="connsiteY17" fmla="*/ 65667 h 107929"/>
                  <a:gd name="connsiteX18" fmla="*/ 94123 w 108248"/>
                  <a:gd name="connsiteY18" fmla="*/ 88029 h 10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248" h="107929">
                    <a:moveTo>
                      <a:pt x="94123" y="88029"/>
                    </a:moveTo>
                    <a:cubicBezTo>
                      <a:pt x="87172" y="95765"/>
                      <a:pt x="79277" y="101292"/>
                      <a:pt x="70436" y="104598"/>
                    </a:cubicBezTo>
                    <a:cubicBezTo>
                      <a:pt x="61594" y="107917"/>
                      <a:pt x="52658" y="108738"/>
                      <a:pt x="43627" y="107073"/>
                    </a:cubicBezTo>
                    <a:cubicBezTo>
                      <a:pt x="34597" y="105419"/>
                      <a:pt x="26356" y="101292"/>
                      <a:pt x="18905" y="94712"/>
                    </a:cubicBezTo>
                    <a:cubicBezTo>
                      <a:pt x="11454" y="88133"/>
                      <a:pt x="6376" y="80502"/>
                      <a:pt x="3669" y="71795"/>
                    </a:cubicBezTo>
                    <a:cubicBezTo>
                      <a:pt x="961" y="63100"/>
                      <a:pt x="761" y="54208"/>
                      <a:pt x="3066" y="45119"/>
                    </a:cubicBezTo>
                    <a:cubicBezTo>
                      <a:pt x="5369" y="36031"/>
                      <a:pt x="9997" y="27625"/>
                      <a:pt x="16947" y="19889"/>
                    </a:cubicBezTo>
                    <a:cubicBezTo>
                      <a:pt x="23334" y="12790"/>
                      <a:pt x="30297" y="7564"/>
                      <a:pt x="37836" y="4222"/>
                    </a:cubicBezTo>
                    <a:cubicBezTo>
                      <a:pt x="45376" y="880"/>
                      <a:pt x="53165" y="-484"/>
                      <a:pt x="61200" y="117"/>
                    </a:cubicBezTo>
                    <a:lnTo>
                      <a:pt x="61227" y="28064"/>
                    </a:lnTo>
                    <a:cubicBezTo>
                      <a:pt x="51394" y="27498"/>
                      <a:pt x="43721" y="30284"/>
                      <a:pt x="38212" y="36413"/>
                    </a:cubicBezTo>
                    <a:cubicBezTo>
                      <a:pt x="33578" y="41570"/>
                      <a:pt x="31521" y="47189"/>
                      <a:pt x="32043" y="53271"/>
                    </a:cubicBezTo>
                    <a:cubicBezTo>
                      <a:pt x="32563" y="59353"/>
                      <a:pt x="35636" y="64880"/>
                      <a:pt x="41259" y="69841"/>
                    </a:cubicBezTo>
                    <a:cubicBezTo>
                      <a:pt x="46881" y="74813"/>
                      <a:pt x="52771" y="77195"/>
                      <a:pt x="58927" y="77010"/>
                    </a:cubicBezTo>
                    <a:cubicBezTo>
                      <a:pt x="65084" y="76825"/>
                      <a:pt x="70479" y="74154"/>
                      <a:pt x="75112" y="68997"/>
                    </a:cubicBezTo>
                    <a:cubicBezTo>
                      <a:pt x="80623" y="62868"/>
                      <a:pt x="82531" y="54994"/>
                      <a:pt x="80838" y="45374"/>
                    </a:cubicBezTo>
                    <a:lnTo>
                      <a:pt x="108854" y="42182"/>
                    </a:lnTo>
                    <a:cubicBezTo>
                      <a:pt x="110378" y="50034"/>
                      <a:pt x="109900" y="57862"/>
                      <a:pt x="107422" y="65667"/>
                    </a:cubicBezTo>
                    <a:cubicBezTo>
                      <a:pt x="104942" y="73471"/>
                      <a:pt x="100509" y="80929"/>
                      <a:pt x="94123" y="8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2" name="Forme libre 1491">
                <a:extLst>
                  <a:ext uri="{FF2B5EF4-FFF2-40B4-BE49-F238E27FC236}">
                    <a16:creationId xmlns:a16="http://schemas.microsoft.com/office/drawing/2014/main" id="{2AFE7B81-963E-F4B9-DDD7-BFD28244FB98}"/>
                  </a:ext>
                </a:extLst>
              </p:cNvPr>
              <p:cNvSpPr/>
              <p:nvPr/>
            </p:nvSpPr>
            <p:spPr>
              <a:xfrm>
                <a:off x="8858620" y="4457056"/>
                <a:ext cx="110124" cy="106938"/>
              </a:xfrm>
              <a:custGeom>
                <a:avLst/>
                <a:gdLst>
                  <a:gd name="connsiteX0" fmla="*/ 87485 w 110124"/>
                  <a:gd name="connsiteY0" fmla="*/ 94482 h 106938"/>
                  <a:gd name="connsiteX1" fmla="*/ 60554 w 110124"/>
                  <a:gd name="connsiteY1" fmla="*/ 106218 h 106938"/>
                  <a:gd name="connsiteX2" fmla="*/ 33576 w 110124"/>
                  <a:gd name="connsiteY2" fmla="*/ 103409 h 106938"/>
                  <a:gd name="connsiteX3" fmla="*/ 11869 w 110124"/>
                  <a:gd name="connsiteY3" fmla="*/ 86562 h 106938"/>
                  <a:gd name="connsiteX4" fmla="*/ 1698 w 110124"/>
                  <a:gd name="connsiteY4" fmla="*/ 61158 h 106938"/>
                  <a:gd name="connsiteX5" fmla="*/ 6608 w 110124"/>
                  <a:gd name="connsiteY5" fmla="*/ 34714 h 106938"/>
                  <a:gd name="connsiteX6" fmla="*/ 25589 w 110124"/>
                  <a:gd name="connsiteY6" fmla="*/ 12432 h 106938"/>
                  <a:gd name="connsiteX7" fmla="*/ 52518 w 110124"/>
                  <a:gd name="connsiteY7" fmla="*/ 696 h 106938"/>
                  <a:gd name="connsiteX8" fmla="*/ 79498 w 110124"/>
                  <a:gd name="connsiteY8" fmla="*/ 3506 h 106938"/>
                  <a:gd name="connsiteX9" fmla="*/ 101204 w 110124"/>
                  <a:gd name="connsiteY9" fmla="*/ 20353 h 106938"/>
                  <a:gd name="connsiteX10" fmla="*/ 111376 w 110124"/>
                  <a:gd name="connsiteY10" fmla="*/ 45756 h 106938"/>
                  <a:gd name="connsiteX11" fmla="*/ 106466 w 110124"/>
                  <a:gd name="connsiteY11" fmla="*/ 72201 h 106938"/>
                  <a:gd name="connsiteX12" fmla="*/ 87485 w 110124"/>
                  <a:gd name="connsiteY12" fmla="*/ 94482 h 106938"/>
                  <a:gd name="connsiteX13" fmla="*/ 71334 w 110124"/>
                  <a:gd name="connsiteY13" fmla="*/ 73068 h 106938"/>
                  <a:gd name="connsiteX14" fmla="*/ 78506 w 110124"/>
                  <a:gd name="connsiteY14" fmla="*/ 64003 h 106938"/>
                  <a:gd name="connsiteX15" fmla="*/ 79737 w 110124"/>
                  <a:gd name="connsiteY15" fmla="*/ 52428 h 106938"/>
                  <a:gd name="connsiteX16" fmla="*/ 74290 w 110124"/>
                  <a:gd name="connsiteY16" fmla="*/ 40299 h 106938"/>
                  <a:gd name="connsiteX17" fmla="*/ 64094 w 110124"/>
                  <a:gd name="connsiteY17" fmla="*/ 31696 h 106938"/>
                  <a:gd name="connsiteX18" fmla="*/ 52547 w 110124"/>
                  <a:gd name="connsiteY18" fmla="*/ 29592 h 106938"/>
                  <a:gd name="connsiteX19" fmla="*/ 41739 w 110124"/>
                  <a:gd name="connsiteY19" fmla="*/ 33847 h 106938"/>
                  <a:gd name="connsiteX20" fmla="*/ 34567 w 110124"/>
                  <a:gd name="connsiteY20" fmla="*/ 42912 h 106938"/>
                  <a:gd name="connsiteX21" fmla="*/ 33335 w 110124"/>
                  <a:gd name="connsiteY21" fmla="*/ 54486 h 106938"/>
                  <a:gd name="connsiteX22" fmla="*/ 38782 w 110124"/>
                  <a:gd name="connsiteY22" fmla="*/ 66616 h 106938"/>
                  <a:gd name="connsiteX23" fmla="*/ 48978 w 110124"/>
                  <a:gd name="connsiteY23" fmla="*/ 75218 h 106938"/>
                  <a:gd name="connsiteX24" fmla="*/ 60526 w 110124"/>
                  <a:gd name="connsiteY24" fmla="*/ 77323 h 106938"/>
                  <a:gd name="connsiteX25" fmla="*/ 71334 w 110124"/>
                  <a:gd name="connsiteY25" fmla="*/ 73068 h 1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0124" h="106938">
                    <a:moveTo>
                      <a:pt x="87485" y="94482"/>
                    </a:moveTo>
                    <a:cubicBezTo>
                      <a:pt x="78965" y="100795"/>
                      <a:pt x="69988" y="104704"/>
                      <a:pt x="60554" y="106218"/>
                    </a:cubicBezTo>
                    <a:cubicBezTo>
                      <a:pt x="51120" y="107745"/>
                      <a:pt x="42127" y="106796"/>
                      <a:pt x="33576" y="103409"/>
                    </a:cubicBezTo>
                    <a:cubicBezTo>
                      <a:pt x="25023" y="100021"/>
                      <a:pt x="17788" y="94401"/>
                      <a:pt x="11869" y="86562"/>
                    </a:cubicBezTo>
                    <a:cubicBezTo>
                      <a:pt x="5950" y="78710"/>
                      <a:pt x="2560" y="70246"/>
                      <a:pt x="1698" y="61158"/>
                    </a:cubicBezTo>
                    <a:cubicBezTo>
                      <a:pt x="834" y="52070"/>
                      <a:pt x="2472" y="43259"/>
                      <a:pt x="6608" y="34714"/>
                    </a:cubicBezTo>
                    <a:cubicBezTo>
                      <a:pt x="10743" y="26181"/>
                      <a:pt x="17069" y="18746"/>
                      <a:pt x="25589" y="12432"/>
                    </a:cubicBezTo>
                    <a:cubicBezTo>
                      <a:pt x="34107" y="6119"/>
                      <a:pt x="43084" y="2211"/>
                      <a:pt x="52518" y="696"/>
                    </a:cubicBezTo>
                    <a:cubicBezTo>
                      <a:pt x="61953" y="-830"/>
                      <a:pt x="70946" y="106"/>
                      <a:pt x="79498" y="3506"/>
                    </a:cubicBezTo>
                    <a:cubicBezTo>
                      <a:pt x="88050" y="6894"/>
                      <a:pt x="95285" y="12513"/>
                      <a:pt x="101204" y="20353"/>
                    </a:cubicBezTo>
                    <a:cubicBezTo>
                      <a:pt x="107123" y="28204"/>
                      <a:pt x="110514" y="36668"/>
                      <a:pt x="111376" y="45756"/>
                    </a:cubicBezTo>
                    <a:cubicBezTo>
                      <a:pt x="112238" y="54845"/>
                      <a:pt x="110601" y="63656"/>
                      <a:pt x="106466" y="72201"/>
                    </a:cubicBezTo>
                    <a:cubicBezTo>
                      <a:pt x="102330" y="80734"/>
                      <a:pt x="96003" y="88169"/>
                      <a:pt x="87485" y="94482"/>
                    </a:cubicBezTo>
                    <a:close/>
                    <a:moveTo>
                      <a:pt x="71334" y="73068"/>
                    </a:moveTo>
                    <a:cubicBezTo>
                      <a:pt x="74651" y="70616"/>
                      <a:pt x="77042" y="67587"/>
                      <a:pt x="78506" y="64003"/>
                    </a:cubicBezTo>
                    <a:cubicBezTo>
                      <a:pt x="79970" y="60406"/>
                      <a:pt x="80381" y="56556"/>
                      <a:pt x="79737" y="52428"/>
                    </a:cubicBezTo>
                    <a:cubicBezTo>
                      <a:pt x="79093" y="48300"/>
                      <a:pt x="77278" y="44265"/>
                      <a:pt x="74290" y="40299"/>
                    </a:cubicBezTo>
                    <a:cubicBezTo>
                      <a:pt x="71302" y="36344"/>
                      <a:pt x="67904" y="33477"/>
                      <a:pt x="64094" y="31696"/>
                    </a:cubicBezTo>
                    <a:cubicBezTo>
                      <a:pt x="60284" y="29915"/>
                      <a:pt x="56435" y="29210"/>
                      <a:pt x="52547" y="29592"/>
                    </a:cubicBezTo>
                    <a:cubicBezTo>
                      <a:pt x="48658" y="29973"/>
                      <a:pt x="45056" y="31384"/>
                      <a:pt x="41739" y="33847"/>
                    </a:cubicBezTo>
                    <a:cubicBezTo>
                      <a:pt x="38422" y="36298"/>
                      <a:pt x="36032" y="39327"/>
                      <a:pt x="34567" y="42912"/>
                    </a:cubicBezTo>
                    <a:cubicBezTo>
                      <a:pt x="33103" y="46508"/>
                      <a:pt x="32692" y="50358"/>
                      <a:pt x="33335" y="54486"/>
                    </a:cubicBezTo>
                    <a:cubicBezTo>
                      <a:pt x="33979" y="58614"/>
                      <a:pt x="35795" y="62650"/>
                      <a:pt x="38782" y="66616"/>
                    </a:cubicBezTo>
                    <a:cubicBezTo>
                      <a:pt x="41770" y="70570"/>
                      <a:pt x="45169" y="73438"/>
                      <a:pt x="48978" y="75218"/>
                    </a:cubicBezTo>
                    <a:cubicBezTo>
                      <a:pt x="52788" y="76999"/>
                      <a:pt x="56637" y="77705"/>
                      <a:pt x="60526" y="77323"/>
                    </a:cubicBezTo>
                    <a:cubicBezTo>
                      <a:pt x="64414" y="76953"/>
                      <a:pt x="68016" y="75531"/>
                      <a:pt x="71334" y="730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3" name="Forme libre 1492">
                <a:extLst>
                  <a:ext uri="{FF2B5EF4-FFF2-40B4-BE49-F238E27FC236}">
                    <a16:creationId xmlns:a16="http://schemas.microsoft.com/office/drawing/2014/main" id="{AED90DA9-C6FF-9518-E9B1-0B4E2BA96464}"/>
                  </a:ext>
                </a:extLst>
              </p:cNvPr>
              <p:cNvSpPr/>
              <p:nvPr/>
            </p:nvSpPr>
            <p:spPr>
              <a:xfrm>
                <a:off x="8952395" y="4374884"/>
                <a:ext cx="149128" cy="138117"/>
              </a:xfrm>
              <a:custGeom>
                <a:avLst/>
                <a:gdLst>
                  <a:gd name="connsiteX0" fmla="*/ 123043 w 149128"/>
                  <a:gd name="connsiteY0" fmla="*/ 101423 h 138117"/>
                  <a:gd name="connsiteX1" fmla="*/ 103892 w 149128"/>
                  <a:gd name="connsiteY1" fmla="*/ 61011 h 138117"/>
                  <a:gd name="connsiteX2" fmla="*/ 99573 w 149128"/>
                  <a:gd name="connsiteY2" fmla="*/ 102463 h 138117"/>
                  <a:gd name="connsiteX3" fmla="*/ 86243 w 149128"/>
                  <a:gd name="connsiteY3" fmla="*/ 108568 h 138117"/>
                  <a:gd name="connsiteX4" fmla="*/ 52248 w 149128"/>
                  <a:gd name="connsiteY4" fmla="*/ 86368 h 138117"/>
                  <a:gd name="connsiteX5" fmla="*/ 70492 w 149128"/>
                  <a:gd name="connsiteY5" fmla="*/ 125496 h 138117"/>
                  <a:gd name="connsiteX6" fmla="*/ 42935 w 149128"/>
                  <a:gd name="connsiteY6" fmla="*/ 138111 h 138117"/>
                  <a:gd name="connsiteX7" fmla="*/ 1472 w 149128"/>
                  <a:gd name="connsiteY7" fmla="*/ 49193 h 138117"/>
                  <a:gd name="connsiteX8" fmla="*/ 26337 w 149128"/>
                  <a:gd name="connsiteY8" fmla="*/ 37804 h 138117"/>
                  <a:gd name="connsiteX9" fmla="*/ 77655 w 149128"/>
                  <a:gd name="connsiteY9" fmla="*/ 71799 h 138117"/>
                  <a:gd name="connsiteX10" fmla="*/ 84017 w 149128"/>
                  <a:gd name="connsiteY10" fmla="*/ 11383 h 138117"/>
                  <a:gd name="connsiteX11" fmla="*/ 108883 w 149128"/>
                  <a:gd name="connsiteY11" fmla="*/ -6 h 138117"/>
                  <a:gd name="connsiteX12" fmla="*/ 150601 w 149128"/>
                  <a:gd name="connsiteY12" fmla="*/ 88796 h 138117"/>
                  <a:gd name="connsiteX13" fmla="*/ 123043 w 149128"/>
                  <a:gd name="connsiteY13" fmla="*/ 101423 h 13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9128" h="138117">
                    <a:moveTo>
                      <a:pt x="123043" y="101423"/>
                    </a:moveTo>
                    <a:lnTo>
                      <a:pt x="103892" y="61011"/>
                    </a:lnTo>
                    <a:lnTo>
                      <a:pt x="99573" y="102463"/>
                    </a:lnTo>
                    <a:lnTo>
                      <a:pt x="86243" y="108568"/>
                    </a:lnTo>
                    <a:lnTo>
                      <a:pt x="52248" y="86368"/>
                    </a:lnTo>
                    <a:lnTo>
                      <a:pt x="70492" y="125496"/>
                    </a:lnTo>
                    <a:lnTo>
                      <a:pt x="42935" y="138111"/>
                    </a:lnTo>
                    <a:lnTo>
                      <a:pt x="1472" y="49193"/>
                    </a:lnTo>
                    <a:lnTo>
                      <a:pt x="26337" y="37804"/>
                    </a:lnTo>
                    <a:lnTo>
                      <a:pt x="77655" y="71799"/>
                    </a:lnTo>
                    <a:lnTo>
                      <a:pt x="84017" y="11383"/>
                    </a:lnTo>
                    <a:lnTo>
                      <a:pt x="108883" y="-6"/>
                    </a:lnTo>
                    <a:lnTo>
                      <a:pt x="150601" y="88796"/>
                    </a:lnTo>
                    <a:lnTo>
                      <a:pt x="123043" y="101423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4" name="Forme libre 1493">
                <a:extLst>
                  <a:ext uri="{FF2B5EF4-FFF2-40B4-BE49-F238E27FC236}">
                    <a16:creationId xmlns:a16="http://schemas.microsoft.com/office/drawing/2014/main" id="{572282C2-C225-22A0-48B2-870A2ABD7791}"/>
                  </a:ext>
                </a:extLst>
              </p:cNvPr>
              <p:cNvSpPr/>
              <p:nvPr/>
            </p:nvSpPr>
            <p:spPr>
              <a:xfrm>
                <a:off x="9089650" y="4338068"/>
                <a:ext cx="138042" cy="122149"/>
              </a:xfrm>
              <a:custGeom>
                <a:avLst/>
                <a:gdLst>
                  <a:gd name="connsiteX0" fmla="*/ 109956 w 138042"/>
                  <a:gd name="connsiteY0" fmla="*/ 102179 h 122149"/>
                  <a:gd name="connsiteX1" fmla="*/ 99396 w 138042"/>
                  <a:gd name="connsiteY1" fmla="*/ 58784 h 122149"/>
                  <a:gd name="connsiteX2" fmla="*/ 86754 w 138042"/>
                  <a:gd name="connsiteY2" fmla="*/ 98513 h 122149"/>
                  <a:gd name="connsiteX3" fmla="*/ 72458 w 138042"/>
                  <a:gd name="connsiteY3" fmla="*/ 101844 h 122149"/>
                  <a:gd name="connsiteX4" fmla="*/ 43663 w 138042"/>
                  <a:gd name="connsiteY4" fmla="*/ 73318 h 122149"/>
                  <a:gd name="connsiteX5" fmla="*/ 53593 w 138042"/>
                  <a:gd name="connsiteY5" fmla="*/ 115279 h 122149"/>
                  <a:gd name="connsiteX6" fmla="*/ 24038 w 138042"/>
                  <a:gd name="connsiteY6" fmla="*/ 122148 h 122149"/>
                  <a:gd name="connsiteX7" fmla="*/ 1470 w 138042"/>
                  <a:gd name="connsiteY7" fmla="*/ 26778 h 122149"/>
                  <a:gd name="connsiteX8" fmla="*/ 28138 w 138042"/>
                  <a:gd name="connsiteY8" fmla="*/ 20580 h 122149"/>
                  <a:gd name="connsiteX9" fmla="*/ 71507 w 138042"/>
                  <a:gd name="connsiteY9" fmla="*/ 64114 h 122149"/>
                  <a:gd name="connsiteX10" fmla="*/ 89999 w 138042"/>
                  <a:gd name="connsiteY10" fmla="*/ 6196 h 122149"/>
                  <a:gd name="connsiteX11" fmla="*/ 116669 w 138042"/>
                  <a:gd name="connsiteY11" fmla="*/ -2 h 122149"/>
                  <a:gd name="connsiteX12" fmla="*/ 139512 w 138042"/>
                  <a:gd name="connsiteY12" fmla="*/ 95310 h 122149"/>
                  <a:gd name="connsiteX13" fmla="*/ 109956 w 138042"/>
                  <a:gd name="connsiteY13" fmla="*/ 102179 h 12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042" h="122149">
                    <a:moveTo>
                      <a:pt x="109956" y="102179"/>
                    </a:moveTo>
                    <a:lnTo>
                      <a:pt x="99396" y="58784"/>
                    </a:lnTo>
                    <a:lnTo>
                      <a:pt x="86754" y="98513"/>
                    </a:lnTo>
                    <a:lnTo>
                      <a:pt x="72458" y="101844"/>
                    </a:lnTo>
                    <a:lnTo>
                      <a:pt x="43663" y="73318"/>
                    </a:lnTo>
                    <a:lnTo>
                      <a:pt x="53593" y="115279"/>
                    </a:lnTo>
                    <a:lnTo>
                      <a:pt x="24038" y="122148"/>
                    </a:lnTo>
                    <a:lnTo>
                      <a:pt x="1470" y="26778"/>
                    </a:lnTo>
                    <a:lnTo>
                      <a:pt x="28138" y="20580"/>
                    </a:lnTo>
                    <a:lnTo>
                      <a:pt x="71507" y="64114"/>
                    </a:lnTo>
                    <a:lnTo>
                      <a:pt x="89999" y="6196"/>
                    </a:lnTo>
                    <a:lnTo>
                      <a:pt x="116669" y="-2"/>
                    </a:lnTo>
                    <a:lnTo>
                      <a:pt x="139512" y="95310"/>
                    </a:lnTo>
                    <a:lnTo>
                      <a:pt x="109956" y="102179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5" name="Forme libre 1494">
                <a:extLst>
                  <a:ext uri="{FF2B5EF4-FFF2-40B4-BE49-F238E27FC236}">
                    <a16:creationId xmlns:a16="http://schemas.microsoft.com/office/drawing/2014/main" id="{FA4B7EDE-7F3B-8D8D-AD2B-E12F20039F4B}"/>
                  </a:ext>
                </a:extLst>
              </p:cNvPr>
              <p:cNvSpPr/>
              <p:nvPr/>
            </p:nvSpPr>
            <p:spPr>
              <a:xfrm>
                <a:off x="9232073" y="4329627"/>
                <a:ext cx="99417" cy="102941"/>
              </a:xfrm>
              <a:custGeom>
                <a:avLst/>
                <a:gdLst>
                  <a:gd name="connsiteX0" fmla="*/ 55406 w 99417"/>
                  <a:gd name="connsiteY0" fmla="*/ 102805 h 102941"/>
                  <a:gd name="connsiteX1" fmla="*/ 19311 w 99417"/>
                  <a:gd name="connsiteY1" fmla="*/ 92688 h 102941"/>
                  <a:gd name="connsiteX2" fmla="*/ 4624 w 99417"/>
                  <a:gd name="connsiteY2" fmla="*/ 59329 h 102941"/>
                  <a:gd name="connsiteX3" fmla="*/ 1467 w 99417"/>
                  <a:gd name="connsiteY3" fmla="*/ 5551 h 102941"/>
                  <a:gd name="connsiteX4" fmla="*/ 34735 w 99417"/>
                  <a:gd name="connsiteY4" fmla="*/ 3631 h 102941"/>
                  <a:gd name="connsiteX5" fmla="*/ 37834 w 99417"/>
                  <a:gd name="connsiteY5" fmla="*/ 56438 h 102941"/>
                  <a:gd name="connsiteX6" fmla="*/ 42628 w 99417"/>
                  <a:gd name="connsiteY6" fmla="*/ 71863 h 102941"/>
                  <a:gd name="connsiteX7" fmla="*/ 54121 w 99417"/>
                  <a:gd name="connsiteY7" fmla="*/ 76107 h 102941"/>
                  <a:gd name="connsiteX8" fmla="*/ 65042 w 99417"/>
                  <a:gd name="connsiteY8" fmla="*/ 70568 h 102941"/>
                  <a:gd name="connsiteX9" fmla="*/ 67999 w 99417"/>
                  <a:gd name="connsiteY9" fmla="*/ 54704 h 102941"/>
                  <a:gd name="connsiteX10" fmla="*/ 64901 w 99417"/>
                  <a:gd name="connsiteY10" fmla="*/ 1885 h 102941"/>
                  <a:gd name="connsiteX11" fmla="*/ 97599 w 99417"/>
                  <a:gd name="connsiteY11" fmla="*/ 0 h 102941"/>
                  <a:gd name="connsiteX12" fmla="*/ 100759 w 99417"/>
                  <a:gd name="connsiteY12" fmla="*/ 53790 h 102941"/>
                  <a:gd name="connsiteX13" fmla="*/ 90071 w 99417"/>
                  <a:gd name="connsiteY13" fmla="*/ 88618 h 102941"/>
                  <a:gd name="connsiteX14" fmla="*/ 55406 w 99417"/>
                  <a:gd name="connsiteY14" fmla="*/ 102805 h 10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417" h="102941">
                    <a:moveTo>
                      <a:pt x="55406" y="102805"/>
                    </a:moveTo>
                    <a:cubicBezTo>
                      <a:pt x="40276" y="103684"/>
                      <a:pt x="28244" y="100308"/>
                      <a:pt x="19311" y="92688"/>
                    </a:cubicBezTo>
                    <a:cubicBezTo>
                      <a:pt x="10378" y="85079"/>
                      <a:pt x="5482" y="73956"/>
                      <a:pt x="4624" y="59329"/>
                    </a:cubicBezTo>
                    <a:lnTo>
                      <a:pt x="1467" y="5551"/>
                    </a:lnTo>
                    <a:lnTo>
                      <a:pt x="34735" y="3631"/>
                    </a:lnTo>
                    <a:lnTo>
                      <a:pt x="37834" y="56438"/>
                    </a:lnTo>
                    <a:cubicBezTo>
                      <a:pt x="38255" y="63607"/>
                      <a:pt x="39853" y="68753"/>
                      <a:pt x="42628" y="71863"/>
                    </a:cubicBezTo>
                    <a:cubicBezTo>
                      <a:pt x="45404" y="74974"/>
                      <a:pt x="49235" y="76384"/>
                      <a:pt x="54121" y="76107"/>
                    </a:cubicBezTo>
                    <a:cubicBezTo>
                      <a:pt x="59008" y="75829"/>
                      <a:pt x="62649" y="73979"/>
                      <a:pt x="65042" y="70568"/>
                    </a:cubicBezTo>
                    <a:cubicBezTo>
                      <a:pt x="67434" y="67157"/>
                      <a:pt x="68420" y="61873"/>
                      <a:pt x="67999" y="54704"/>
                    </a:cubicBezTo>
                    <a:lnTo>
                      <a:pt x="64901" y="1885"/>
                    </a:lnTo>
                    <a:lnTo>
                      <a:pt x="97599" y="0"/>
                    </a:lnTo>
                    <a:lnTo>
                      <a:pt x="100759" y="53790"/>
                    </a:lnTo>
                    <a:cubicBezTo>
                      <a:pt x="101620" y="68418"/>
                      <a:pt x="98062" y="80026"/>
                      <a:pt x="90071" y="88618"/>
                    </a:cubicBezTo>
                    <a:cubicBezTo>
                      <a:pt x="82094" y="97197"/>
                      <a:pt x="70532" y="101938"/>
                      <a:pt x="55406" y="1028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6" name="Forme libre 1495">
                <a:extLst>
                  <a:ext uri="{FF2B5EF4-FFF2-40B4-BE49-F238E27FC236}">
                    <a16:creationId xmlns:a16="http://schemas.microsoft.com/office/drawing/2014/main" id="{2D70781D-3CA2-8229-77C1-25B32A7CFBA3}"/>
                  </a:ext>
                </a:extLst>
              </p:cNvPr>
              <p:cNvSpPr/>
              <p:nvPr/>
            </p:nvSpPr>
            <p:spPr>
              <a:xfrm>
                <a:off x="9343942" y="4330020"/>
                <a:ext cx="106276" cy="106597"/>
              </a:xfrm>
              <a:custGeom>
                <a:avLst/>
                <a:gdLst>
                  <a:gd name="connsiteX0" fmla="*/ 107742 w 106276"/>
                  <a:gd name="connsiteY0" fmla="*/ 9065 h 106597"/>
                  <a:gd name="connsiteX1" fmla="*/ 98454 w 106276"/>
                  <a:gd name="connsiteY1" fmla="*/ 106597 h 106597"/>
                  <a:gd name="connsiteX2" fmla="*/ 71182 w 106276"/>
                  <a:gd name="connsiteY2" fmla="*/ 104042 h 106597"/>
                  <a:gd name="connsiteX3" fmla="*/ 38013 w 106276"/>
                  <a:gd name="connsiteY3" fmla="*/ 56241 h 106597"/>
                  <a:gd name="connsiteX4" fmla="*/ 33799 w 106276"/>
                  <a:gd name="connsiteY4" fmla="*/ 100550 h 106597"/>
                  <a:gd name="connsiteX5" fmla="*/ 1465 w 106276"/>
                  <a:gd name="connsiteY5" fmla="*/ 97521 h 106597"/>
                  <a:gd name="connsiteX6" fmla="*/ 10753 w 106276"/>
                  <a:gd name="connsiteY6" fmla="*/ 0 h 106597"/>
                  <a:gd name="connsiteX7" fmla="*/ 38026 w 106276"/>
                  <a:gd name="connsiteY7" fmla="*/ 2544 h 106597"/>
                  <a:gd name="connsiteX8" fmla="*/ 71194 w 106276"/>
                  <a:gd name="connsiteY8" fmla="*/ 50356 h 106597"/>
                  <a:gd name="connsiteX9" fmla="*/ 75408 w 106276"/>
                  <a:gd name="connsiteY9" fmla="*/ 6047 h 106597"/>
                  <a:gd name="connsiteX10" fmla="*/ 107742 w 106276"/>
                  <a:gd name="connsiteY10" fmla="*/ 9065 h 10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276" h="106597">
                    <a:moveTo>
                      <a:pt x="107742" y="9065"/>
                    </a:moveTo>
                    <a:lnTo>
                      <a:pt x="98454" y="106597"/>
                    </a:lnTo>
                    <a:lnTo>
                      <a:pt x="71182" y="104042"/>
                    </a:lnTo>
                    <a:lnTo>
                      <a:pt x="38013" y="56241"/>
                    </a:lnTo>
                    <a:lnTo>
                      <a:pt x="33799" y="100550"/>
                    </a:lnTo>
                    <a:lnTo>
                      <a:pt x="1465" y="97521"/>
                    </a:lnTo>
                    <a:lnTo>
                      <a:pt x="10753" y="0"/>
                    </a:lnTo>
                    <a:lnTo>
                      <a:pt x="38026" y="2544"/>
                    </a:lnTo>
                    <a:lnTo>
                      <a:pt x="71194" y="50356"/>
                    </a:lnTo>
                    <a:lnTo>
                      <a:pt x="75408" y="6047"/>
                    </a:lnTo>
                    <a:lnTo>
                      <a:pt x="107742" y="9065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7" name="Forme libre 1496">
                <a:extLst>
                  <a:ext uri="{FF2B5EF4-FFF2-40B4-BE49-F238E27FC236}">
                    <a16:creationId xmlns:a16="http://schemas.microsoft.com/office/drawing/2014/main" id="{C00663AC-C07A-BC0F-5D74-58B58D28F195}"/>
                  </a:ext>
                </a:extLst>
              </p:cNvPr>
              <p:cNvSpPr/>
              <p:nvPr/>
            </p:nvSpPr>
            <p:spPr>
              <a:xfrm>
                <a:off x="9451439" y="4344080"/>
                <a:ext cx="52862" cy="102654"/>
              </a:xfrm>
              <a:custGeom>
                <a:avLst/>
                <a:gdLst>
                  <a:gd name="connsiteX0" fmla="*/ 21709 w 52862"/>
                  <a:gd name="connsiteY0" fmla="*/ -1 h 102654"/>
                  <a:gd name="connsiteX1" fmla="*/ 54326 w 52862"/>
                  <a:gd name="connsiteY1" fmla="*/ 6763 h 102654"/>
                  <a:gd name="connsiteX2" fmla="*/ 34080 w 52862"/>
                  <a:gd name="connsiteY2" fmla="*/ 102653 h 102654"/>
                  <a:gd name="connsiteX3" fmla="*/ 1464 w 52862"/>
                  <a:gd name="connsiteY3" fmla="*/ 95889 h 102654"/>
                  <a:gd name="connsiteX4" fmla="*/ 21709 w 52862"/>
                  <a:gd name="connsiteY4" fmla="*/ -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2" h="102654">
                    <a:moveTo>
                      <a:pt x="21709" y="-1"/>
                    </a:moveTo>
                    <a:lnTo>
                      <a:pt x="54326" y="6763"/>
                    </a:lnTo>
                    <a:lnTo>
                      <a:pt x="34080" y="102653"/>
                    </a:lnTo>
                    <a:lnTo>
                      <a:pt x="1464" y="95889"/>
                    </a:lnTo>
                    <a:lnTo>
                      <a:pt x="21709" y="-1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8" name="Forme libre 1497">
                <a:extLst>
                  <a:ext uri="{FF2B5EF4-FFF2-40B4-BE49-F238E27FC236}">
                    <a16:creationId xmlns:a16="http://schemas.microsoft.com/office/drawing/2014/main" id="{C701C593-E863-AF65-E182-ECB21497B58C}"/>
                  </a:ext>
                </a:extLst>
              </p:cNvPr>
              <p:cNvSpPr/>
              <p:nvPr/>
            </p:nvSpPr>
            <p:spPr>
              <a:xfrm>
                <a:off x="9504543" y="4365606"/>
                <a:ext cx="111391" cy="134609"/>
              </a:xfrm>
              <a:custGeom>
                <a:avLst/>
                <a:gdLst>
                  <a:gd name="connsiteX0" fmla="*/ 94830 w 111391"/>
                  <a:gd name="connsiteY0" fmla="*/ 129746 h 134609"/>
                  <a:gd name="connsiteX1" fmla="*/ 79890 w 111391"/>
                  <a:gd name="connsiteY1" fmla="*/ 134498 h 134609"/>
                  <a:gd name="connsiteX2" fmla="*/ 63498 w 111391"/>
                  <a:gd name="connsiteY2" fmla="*/ 132231 h 134609"/>
                  <a:gd name="connsiteX3" fmla="*/ 49123 w 111391"/>
                  <a:gd name="connsiteY3" fmla="*/ 125039 h 134609"/>
                  <a:gd name="connsiteX4" fmla="*/ 38166 w 111391"/>
                  <a:gd name="connsiteY4" fmla="*/ 113604 h 134609"/>
                  <a:gd name="connsiteX5" fmla="*/ 27696 w 111391"/>
                  <a:gd name="connsiteY5" fmla="*/ 94722 h 134609"/>
                  <a:gd name="connsiteX6" fmla="*/ 10148 w 111391"/>
                  <a:gd name="connsiteY6" fmla="*/ 78603 h 134609"/>
                  <a:gd name="connsiteX7" fmla="*/ 1914 w 111391"/>
                  <a:gd name="connsiteY7" fmla="*/ 57362 h 134609"/>
                  <a:gd name="connsiteX8" fmla="*/ 4393 w 111391"/>
                  <a:gd name="connsiteY8" fmla="*/ 34087 h 134609"/>
                  <a:gd name="connsiteX9" fmla="*/ 19860 w 111391"/>
                  <a:gd name="connsiteY9" fmla="*/ 11470 h 134609"/>
                  <a:gd name="connsiteX10" fmla="*/ 44678 w 111391"/>
                  <a:gd name="connsiteY10" fmla="*/ 612 h 134609"/>
                  <a:gd name="connsiteX11" fmla="*/ 73942 w 111391"/>
                  <a:gd name="connsiteY11" fmla="*/ 3642 h 134609"/>
                  <a:gd name="connsiteX12" fmla="*/ 98889 w 111391"/>
                  <a:gd name="connsiteY12" fmla="*/ 19101 h 134609"/>
                  <a:gd name="connsiteX13" fmla="*/ 111723 w 111391"/>
                  <a:gd name="connsiteY13" fmla="*/ 42793 h 134609"/>
                  <a:gd name="connsiteX14" fmla="*/ 109873 w 111391"/>
                  <a:gd name="connsiteY14" fmla="*/ 70058 h 134609"/>
                  <a:gd name="connsiteX15" fmla="*/ 92376 w 111391"/>
                  <a:gd name="connsiteY15" fmla="*/ 94202 h 134609"/>
                  <a:gd name="connsiteX16" fmla="*/ 64359 w 111391"/>
                  <a:gd name="connsiteY16" fmla="*/ 103960 h 134609"/>
                  <a:gd name="connsiteX17" fmla="*/ 67391 w 111391"/>
                  <a:gd name="connsiteY17" fmla="*/ 108331 h 134609"/>
                  <a:gd name="connsiteX18" fmla="*/ 71707 w 111391"/>
                  <a:gd name="connsiteY18" fmla="*/ 110760 h 134609"/>
                  <a:gd name="connsiteX19" fmla="*/ 86724 w 111391"/>
                  <a:gd name="connsiteY19" fmla="*/ 109222 h 134609"/>
                  <a:gd name="connsiteX20" fmla="*/ 94830 w 111391"/>
                  <a:gd name="connsiteY20" fmla="*/ 129746 h 134609"/>
                  <a:gd name="connsiteX21" fmla="*/ 65168 w 111391"/>
                  <a:gd name="connsiteY21" fmla="*/ 28918 h 134609"/>
                  <a:gd name="connsiteX22" fmla="*/ 53568 w 111391"/>
                  <a:gd name="connsiteY22" fmla="*/ 28143 h 134609"/>
                  <a:gd name="connsiteX23" fmla="*/ 43227 w 111391"/>
                  <a:gd name="connsiteY23" fmla="*/ 33635 h 134609"/>
                  <a:gd name="connsiteX24" fmla="*/ 36174 w 111391"/>
                  <a:gd name="connsiteY24" fmla="*/ 44921 h 134609"/>
                  <a:gd name="connsiteX25" fmla="*/ 34723 w 111391"/>
                  <a:gd name="connsiteY25" fmla="*/ 58114 h 134609"/>
                  <a:gd name="connsiteX26" fmla="*/ 39463 w 111391"/>
                  <a:gd name="connsiteY26" fmla="*/ 68763 h 134609"/>
                  <a:gd name="connsiteX27" fmla="*/ 49098 w 111391"/>
                  <a:gd name="connsiteY27" fmla="*/ 75227 h 134609"/>
                  <a:gd name="connsiteX28" fmla="*/ 60698 w 111391"/>
                  <a:gd name="connsiteY28" fmla="*/ 76002 h 134609"/>
                  <a:gd name="connsiteX29" fmla="*/ 71039 w 111391"/>
                  <a:gd name="connsiteY29" fmla="*/ 70498 h 134609"/>
                  <a:gd name="connsiteX30" fmla="*/ 78091 w 111391"/>
                  <a:gd name="connsiteY30" fmla="*/ 59213 h 134609"/>
                  <a:gd name="connsiteX31" fmla="*/ 79543 w 111391"/>
                  <a:gd name="connsiteY31" fmla="*/ 46019 h 134609"/>
                  <a:gd name="connsiteX32" fmla="*/ 74803 w 111391"/>
                  <a:gd name="connsiteY32" fmla="*/ 35381 h 134609"/>
                  <a:gd name="connsiteX33" fmla="*/ 65168 w 111391"/>
                  <a:gd name="connsiteY33" fmla="*/ 28918 h 13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1391" h="134609">
                    <a:moveTo>
                      <a:pt x="94830" y="129746"/>
                    </a:moveTo>
                    <a:cubicBezTo>
                      <a:pt x="90193" y="132509"/>
                      <a:pt x="85208" y="134082"/>
                      <a:pt x="79890" y="134498"/>
                    </a:cubicBezTo>
                    <a:cubicBezTo>
                      <a:pt x="74572" y="134903"/>
                      <a:pt x="69112" y="134151"/>
                      <a:pt x="63498" y="132231"/>
                    </a:cubicBezTo>
                    <a:cubicBezTo>
                      <a:pt x="57897" y="130324"/>
                      <a:pt x="53106" y="127919"/>
                      <a:pt x="49123" y="125039"/>
                    </a:cubicBezTo>
                    <a:cubicBezTo>
                      <a:pt x="45154" y="122160"/>
                      <a:pt x="41493" y="118345"/>
                      <a:pt x="38166" y="113604"/>
                    </a:cubicBezTo>
                    <a:cubicBezTo>
                      <a:pt x="34826" y="108863"/>
                      <a:pt x="31344" y="102573"/>
                      <a:pt x="27696" y="94722"/>
                    </a:cubicBezTo>
                    <a:cubicBezTo>
                      <a:pt x="20412" y="90455"/>
                      <a:pt x="14567" y="85090"/>
                      <a:pt x="10148" y="78603"/>
                    </a:cubicBezTo>
                    <a:cubicBezTo>
                      <a:pt x="5729" y="72105"/>
                      <a:pt x="2980" y="65029"/>
                      <a:pt x="1914" y="57362"/>
                    </a:cubicBezTo>
                    <a:cubicBezTo>
                      <a:pt x="847" y="49696"/>
                      <a:pt x="1669" y="41938"/>
                      <a:pt x="4393" y="34087"/>
                    </a:cubicBezTo>
                    <a:cubicBezTo>
                      <a:pt x="7604" y="24825"/>
                      <a:pt x="12769" y="17286"/>
                      <a:pt x="19860" y="11470"/>
                    </a:cubicBezTo>
                    <a:cubicBezTo>
                      <a:pt x="26964" y="5642"/>
                      <a:pt x="35237" y="2035"/>
                      <a:pt x="44678" y="612"/>
                    </a:cubicBezTo>
                    <a:cubicBezTo>
                      <a:pt x="54133" y="-799"/>
                      <a:pt x="63884" y="208"/>
                      <a:pt x="73942" y="3642"/>
                    </a:cubicBezTo>
                    <a:cubicBezTo>
                      <a:pt x="84001" y="7064"/>
                      <a:pt x="92325" y="12221"/>
                      <a:pt x="98889" y="19101"/>
                    </a:cubicBezTo>
                    <a:cubicBezTo>
                      <a:pt x="105467" y="25981"/>
                      <a:pt x="109744" y="33879"/>
                      <a:pt x="111723" y="42793"/>
                    </a:cubicBezTo>
                    <a:cubicBezTo>
                      <a:pt x="113701" y="51697"/>
                      <a:pt x="113084" y="60785"/>
                      <a:pt x="109873" y="70058"/>
                    </a:cubicBezTo>
                    <a:cubicBezTo>
                      <a:pt x="106353" y="80199"/>
                      <a:pt x="100521" y="88247"/>
                      <a:pt x="92376" y="94202"/>
                    </a:cubicBezTo>
                    <a:cubicBezTo>
                      <a:pt x="84245" y="100168"/>
                      <a:pt x="74906" y="103417"/>
                      <a:pt x="64359" y="103960"/>
                    </a:cubicBezTo>
                    <a:cubicBezTo>
                      <a:pt x="65207" y="105834"/>
                      <a:pt x="66209" y="107291"/>
                      <a:pt x="67391" y="108331"/>
                    </a:cubicBezTo>
                    <a:cubicBezTo>
                      <a:pt x="68573" y="109372"/>
                      <a:pt x="70011" y="110181"/>
                      <a:pt x="71707" y="110760"/>
                    </a:cubicBezTo>
                    <a:cubicBezTo>
                      <a:pt x="76332" y="112343"/>
                      <a:pt x="81342" y="111823"/>
                      <a:pt x="86724" y="109222"/>
                    </a:cubicBezTo>
                    <a:lnTo>
                      <a:pt x="94830" y="129746"/>
                    </a:lnTo>
                    <a:close/>
                    <a:moveTo>
                      <a:pt x="65168" y="28918"/>
                    </a:moveTo>
                    <a:cubicBezTo>
                      <a:pt x="61263" y="27577"/>
                      <a:pt x="57383" y="27322"/>
                      <a:pt x="53568" y="28143"/>
                    </a:cubicBezTo>
                    <a:cubicBezTo>
                      <a:pt x="49753" y="28953"/>
                      <a:pt x="46310" y="30791"/>
                      <a:pt x="43227" y="33635"/>
                    </a:cubicBezTo>
                    <a:cubicBezTo>
                      <a:pt x="40144" y="36480"/>
                      <a:pt x="37793" y="40249"/>
                      <a:pt x="36174" y="44921"/>
                    </a:cubicBezTo>
                    <a:cubicBezTo>
                      <a:pt x="34543" y="49604"/>
                      <a:pt x="34068" y="53998"/>
                      <a:pt x="34723" y="58114"/>
                    </a:cubicBezTo>
                    <a:cubicBezTo>
                      <a:pt x="35391" y="62242"/>
                      <a:pt x="36971" y="65792"/>
                      <a:pt x="39463" y="68763"/>
                    </a:cubicBezTo>
                    <a:cubicBezTo>
                      <a:pt x="41968" y="71735"/>
                      <a:pt x="45180" y="73897"/>
                      <a:pt x="49098" y="75227"/>
                    </a:cubicBezTo>
                    <a:cubicBezTo>
                      <a:pt x="53016" y="76568"/>
                      <a:pt x="56882" y="76823"/>
                      <a:pt x="60698" y="76002"/>
                    </a:cubicBezTo>
                    <a:cubicBezTo>
                      <a:pt x="64513" y="75181"/>
                      <a:pt x="67969" y="73354"/>
                      <a:pt x="71039" y="70498"/>
                    </a:cubicBezTo>
                    <a:cubicBezTo>
                      <a:pt x="74122" y="67653"/>
                      <a:pt x="76473" y="63895"/>
                      <a:pt x="78091" y="59213"/>
                    </a:cubicBezTo>
                    <a:cubicBezTo>
                      <a:pt x="79723" y="54541"/>
                      <a:pt x="80198" y="50147"/>
                      <a:pt x="79543" y="46019"/>
                    </a:cubicBezTo>
                    <a:cubicBezTo>
                      <a:pt x="78875" y="41903"/>
                      <a:pt x="77295" y="38353"/>
                      <a:pt x="74803" y="35381"/>
                    </a:cubicBezTo>
                    <a:cubicBezTo>
                      <a:pt x="72298" y="32398"/>
                      <a:pt x="69086" y="30248"/>
                      <a:pt x="65168" y="289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9" name="Forme libre 1498">
                <a:extLst>
                  <a:ext uri="{FF2B5EF4-FFF2-40B4-BE49-F238E27FC236}">
                    <a16:creationId xmlns:a16="http://schemas.microsoft.com/office/drawing/2014/main" id="{EBFCA6B2-E9E6-7398-3259-434883533B8A}"/>
                  </a:ext>
                </a:extLst>
              </p:cNvPr>
              <p:cNvSpPr/>
              <p:nvPr/>
            </p:nvSpPr>
            <p:spPr>
              <a:xfrm>
                <a:off x="9616687" y="4399027"/>
                <a:ext cx="117817" cy="118464"/>
              </a:xfrm>
              <a:custGeom>
                <a:avLst/>
                <a:gdLst>
                  <a:gd name="connsiteX0" fmla="*/ 28211 w 117817"/>
                  <a:gd name="connsiteY0" fmla="*/ 110764 h 118464"/>
                  <a:gd name="connsiteX1" fmla="*/ 3148 w 117817"/>
                  <a:gd name="connsiteY1" fmla="*/ 83117 h 118464"/>
                  <a:gd name="connsiteX2" fmla="*/ 8698 w 117817"/>
                  <a:gd name="connsiteY2" fmla="*/ 47134 h 118464"/>
                  <a:gd name="connsiteX3" fmla="*/ 35007 w 117817"/>
                  <a:gd name="connsiteY3" fmla="*/ -8 h 118464"/>
                  <a:gd name="connsiteX4" fmla="*/ 64168 w 117817"/>
                  <a:gd name="connsiteY4" fmla="*/ 15972 h 118464"/>
                  <a:gd name="connsiteX5" fmla="*/ 38334 w 117817"/>
                  <a:gd name="connsiteY5" fmla="*/ 62258 h 118464"/>
                  <a:gd name="connsiteX6" fmla="*/ 34082 w 117817"/>
                  <a:gd name="connsiteY6" fmla="*/ 77845 h 118464"/>
                  <a:gd name="connsiteX7" fmla="*/ 41520 w 117817"/>
                  <a:gd name="connsiteY7" fmla="*/ 87511 h 118464"/>
                  <a:gd name="connsiteX8" fmla="*/ 53724 w 117817"/>
                  <a:gd name="connsiteY8" fmla="*/ 88610 h 118464"/>
                  <a:gd name="connsiteX9" fmla="*/ 64784 w 117817"/>
                  <a:gd name="connsiteY9" fmla="*/ 76758 h 118464"/>
                  <a:gd name="connsiteX10" fmla="*/ 90605 w 117817"/>
                  <a:gd name="connsiteY10" fmla="*/ 30460 h 118464"/>
                  <a:gd name="connsiteX11" fmla="*/ 119278 w 117817"/>
                  <a:gd name="connsiteY11" fmla="*/ 46174 h 118464"/>
                  <a:gd name="connsiteX12" fmla="*/ 92969 w 117817"/>
                  <a:gd name="connsiteY12" fmla="*/ 93327 h 118464"/>
                  <a:gd name="connsiteX13" fmla="*/ 65170 w 117817"/>
                  <a:gd name="connsiteY13" fmla="*/ 117112 h 118464"/>
                  <a:gd name="connsiteX14" fmla="*/ 28211 w 117817"/>
                  <a:gd name="connsiteY14" fmla="*/ 110764 h 11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817" h="118464">
                    <a:moveTo>
                      <a:pt x="28211" y="110764"/>
                    </a:moveTo>
                    <a:cubicBezTo>
                      <a:pt x="14954" y="103502"/>
                      <a:pt x="6591" y="94275"/>
                      <a:pt x="3148" y="83117"/>
                    </a:cubicBezTo>
                    <a:cubicBezTo>
                      <a:pt x="-307" y="71948"/>
                      <a:pt x="1543" y="59957"/>
                      <a:pt x="8698" y="47134"/>
                    </a:cubicBezTo>
                    <a:lnTo>
                      <a:pt x="35007" y="-8"/>
                    </a:lnTo>
                    <a:lnTo>
                      <a:pt x="64168" y="15972"/>
                    </a:lnTo>
                    <a:lnTo>
                      <a:pt x="38334" y="62258"/>
                    </a:lnTo>
                    <a:cubicBezTo>
                      <a:pt x="34827" y="68548"/>
                      <a:pt x="33414" y="73740"/>
                      <a:pt x="34082" y="77845"/>
                    </a:cubicBezTo>
                    <a:cubicBezTo>
                      <a:pt x="34750" y="81938"/>
                      <a:pt x="37229" y="85164"/>
                      <a:pt x="41520" y="87511"/>
                    </a:cubicBezTo>
                    <a:cubicBezTo>
                      <a:pt x="45798" y="89858"/>
                      <a:pt x="49870" y="90228"/>
                      <a:pt x="53724" y="88610"/>
                    </a:cubicBezTo>
                    <a:cubicBezTo>
                      <a:pt x="57590" y="86991"/>
                      <a:pt x="61277" y="83048"/>
                      <a:pt x="64784" y="76758"/>
                    </a:cubicBezTo>
                    <a:lnTo>
                      <a:pt x="90605" y="30460"/>
                    </a:lnTo>
                    <a:lnTo>
                      <a:pt x="119278" y="46174"/>
                    </a:lnTo>
                    <a:lnTo>
                      <a:pt x="92969" y="93327"/>
                    </a:lnTo>
                    <a:cubicBezTo>
                      <a:pt x="85814" y="106139"/>
                      <a:pt x="76551" y="114071"/>
                      <a:pt x="65170" y="117112"/>
                    </a:cubicBezTo>
                    <a:cubicBezTo>
                      <a:pt x="53801" y="120153"/>
                      <a:pt x="41481" y="118037"/>
                      <a:pt x="28211" y="1107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00" name="Forme libre 1499">
                <a:extLst>
                  <a:ext uri="{FF2B5EF4-FFF2-40B4-BE49-F238E27FC236}">
                    <a16:creationId xmlns:a16="http://schemas.microsoft.com/office/drawing/2014/main" id="{31688EC4-8730-11D1-B3CD-51490A1BD4DC}"/>
                  </a:ext>
                </a:extLst>
              </p:cNvPr>
              <p:cNvSpPr/>
              <p:nvPr/>
            </p:nvSpPr>
            <p:spPr>
              <a:xfrm>
                <a:off x="9694887" y="4460888"/>
                <a:ext cx="124659" cy="127387"/>
              </a:xfrm>
              <a:custGeom>
                <a:avLst/>
                <a:gdLst>
                  <a:gd name="connsiteX0" fmla="*/ 81131 w 124659"/>
                  <a:gd name="connsiteY0" fmla="*/ 108028 h 127387"/>
                  <a:gd name="connsiteX1" fmla="*/ 65304 w 124659"/>
                  <a:gd name="connsiteY1" fmla="*/ 127373 h 127387"/>
                  <a:gd name="connsiteX2" fmla="*/ 1459 w 124659"/>
                  <a:gd name="connsiteY2" fmla="*/ 76092 h 127387"/>
                  <a:gd name="connsiteX3" fmla="*/ 63699 w 124659"/>
                  <a:gd name="connsiteY3" fmla="*/ -15 h 127387"/>
                  <a:gd name="connsiteX4" fmla="*/ 126118 w 124659"/>
                  <a:gd name="connsiteY4" fmla="*/ 50133 h 127387"/>
                  <a:gd name="connsiteX5" fmla="*/ 110292 w 124659"/>
                  <a:gd name="connsiteY5" fmla="*/ 69478 h 127387"/>
                  <a:gd name="connsiteX6" fmla="*/ 73320 w 124659"/>
                  <a:gd name="connsiteY6" fmla="*/ 39784 h 127387"/>
                  <a:gd name="connsiteX7" fmla="*/ 66037 w 124659"/>
                  <a:gd name="connsiteY7" fmla="*/ 48700 h 127387"/>
                  <a:gd name="connsiteX8" fmla="*/ 98499 w 124659"/>
                  <a:gd name="connsiteY8" fmla="*/ 74785 h 127387"/>
                  <a:gd name="connsiteX9" fmla="*/ 83392 w 124659"/>
                  <a:gd name="connsiteY9" fmla="*/ 93262 h 127387"/>
                  <a:gd name="connsiteX10" fmla="*/ 50917 w 124659"/>
                  <a:gd name="connsiteY10" fmla="*/ 67188 h 127387"/>
                  <a:gd name="connsiteX11" fmla="*/ 42734 w 124659"/>
                  <a:gd name="connsiteY11" fmla="*/ 77190 h 127387"/>
                  <a:gd name="connsiteX12" fmla="*/ 81131 w 124659"/>
                  <a:gd name="connsiteY12" fmla="*/ 108028 h 127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659" h="127387">
                    <a:moveTo>
                      <a:pt x="81131" y="108028"/>
                    </a:moveTo>
                    <a:lnTo>
                      <a:pt x="65304" y="127373"/>
                    </a:lnTo>
                    <a:lnTo>
                      <a:pt x="1459" y="76092"/>
                    </a:lnTo>
                    <a:lnTo>
                      <a:pt x="63699" y="-15"/>
                    </a:lnTo>
                    <a:lnTo>
                      <a:pt x="126118" y="50133"/>
                    </a:lnTo>
                    <a:lnTo>
                      <a:pt x="110292" y="69478"/>
                    </a:lnTo>
                    <a:lnTo>
                      <a:pt x="73320" y="39784"/>
                    </a:lnTo>
                    <a:lnTo>
                      <a:pt x="66037" y="48700"/>
                    </a:lnTo>
                    <a:lnTo>
                      <a:pt x="98499" y="74785"/>
                    </a:lnTo>
                    <a:lnTo>
                      <a:pt x="83392" y="93262"/>
                    </a:lnTo>
                    <a:lnTo>
                      <a:pt x="50917" y="67188"/>
                    </a:lnTo>
                    <a:lnTo>
                      <a:pt x="42734" y="77190"/>
                    </a:lnTo>
                    <a:lnTo>
                      <a:pt x="81131" y="108028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01" name="Forme libre 1500">
                <a:extLst>
                  <a:ext uri="{FF2B5EF4-FFF2-40B4-BE49-F238E27FC236}">
                    <a16:creationId xmlns:a16="http://schemas.microsoft.com/office/drawing/2014/main" id="{CEFCD23B-AAE1-99E2-4E92-B490EBD4F747}"/>
                  </a:ext>
                </a:extLst>
              </p:cNvPr>
              <p:cNvSpPr/>
              <p:nvPr/>
            </p:nvSpPr>
            <p:spPr>
              <a:xfrm>
                <a:off x="9764770" y="4529941"/>
                <a:ext cx="119751" cy="134937"/>
              </a:xfrm>
              <a:custGeom>
                <a:avLst/>
                <a:gdLst>
                  <a:gd name="connsiteX0" fmla="*/ 47755 w 119751"/>
                  <a:gd name="connsiteY0" fmla="*/ 79345 h 134937"/>
                  <a:gd name="connsiteX1" fmla="*/ 41923 w 119751"/>
                  <a:gd name="connsiteY1" fmla="*/ 72499 h 134937"/>
                  <a:gd name="connsiteX2" fmla="*/ 22923 w 119751"/>
                  <a:gd name="connsiteY2" fmla="*/ 88364 h 134937"/>
                  <a:gd name="connsiteX3" fmla="*/ 1458 w 119751"/>
                  <a:gd name="connsiteY3" fmla="*/ 63111 h 134937"/>
                  <a:gd name="connsiteX4" fmla="*/ 77032 w 119751"/>
                  <a:gd name="connsiteY4" fmla="*/ -22 h 134937"/>
                  <a:gd name="connsiteX5" fmla="*/ 107695 w 119751"/>
                  <a:gd name="connsiteY5" fmla="*/ 36042 h 134937"/>
                  <a:gd name="connsiteX6" fmla="*/ 119617 w 119751"/>
                  <a:gd name="connsiteY6" fmla="*/ 57017 h 134937"/>
                  <a:gd name="connsiteX7" fmla="*/ 119784 w 119751"/>
                  <a:gd name="connsiteY7" fmla="*/ 77194 h 134937"/>
                  <a:gd name="connsiteX8" fmla="*/ 108222 w 119751"/>
                  <a:gd name="connsiteY8" fmla="*/ 93995 h 134937"/>
                  <a:gd name="connsiteX9" fmla="*/ 90982 w 119751"/>
                  <a:gd name="connsiteY9" fmla="*/ 102170 h 134937"/>
                  <a:gd name="connsiteX10" fmla="*/ 72458 w 119751"/>
                  <a:gd name="connsiteY10" fmla="*/ 99707 h 134937"/>
                  <a:gd name="connsiteX11" fmla="*/ 62503 w 119751"/>
                  <a:gd name="connsiteY11" fmla="*/ 134915 h 134937"/>
                  <a:gd name="connsiteX12" fmla="*/ 39572 w 119751"/>
                  <a:gd name="connsiteY12" fmla="*/ 107951 h 134937"/>
                  <a:gd name="connsiteX13" fmla="*/ 47755 w 119751"/>
                  <a:gd name="connsiteY13" fmla="*/ 79345 h 134937"/>
                  <a:gd name="connsiteX14" fmla="*/ 86563 w 119751"/>
                  <a:gd name="connsiteY14" fmla="*/ 68522 h 134937"/>
                  <a:gd name="connsiteX15" fmla="*/ 90905 w 119751"/>
                  <a:gd name="connsiteY15" fmla="*/ 60497 h 134937"/>
                  <a:gd name="connsiteX16" fmla="*/ 86679 w 119751"/>
                  <a:gd name="connsiteY16" fmla="*/ 50854 h 134937"/>
                  <a:gd name="connsiteX17" fmla="*/ 78856 w 119751"/>
                  <a:gd name="connsiteY17" fmla="*/ 41650 h 134937"/>
                  <a:gd name="connsiteX18" fmla="*/ 61141 w 119751"/>
                  <a:gd name="connsiteY18" fmla="*/ 56439 h 134937"/>
                  <a:gd name="connsiteX19" fmla="*/ 68977 w 119751"/>
                  <a:gd name="connsiteY19" fmla="*/ 65643 h 134937"/>
                  <a:gd name="connsiteX20" fmla="*/ 77841 w 119751"/>
                  <a:gd name="connsiteY20" fmla="*/ 71413 h 134937"/>
                  <a:gd name="connsiteX21" fmla="*/ 86563 w 119751"/>
                  <a:gd name="connsiteY21" fmla="*/ 68522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751" h="134937">
                    <a:moveTo>
                      <a:pt x="47755" y="79345"/>
                    </a:moveTo>
                    <a:lnTo>
                      <a:pt x="41923" y="72499"/>
                    </a:lnTo>
                    <a:lnTo>
                      <a:pt x="22923" y="88364"/>
                    </a:lnTo>
                    <a:lnTo>
                      <a:pt x="1458" y="63111"/>
                    </a:lnTo>
                    <a:lnTo>
                      <a:pt x="77032" y="-22"/>
                    </a:lnTo>
                    <a:lnTo>
                      <a:pt x="107695" y="36042"/>
                    </a:lnTo>
                    <a:cubicBezTo>
                      <a:pt x="113579" y="42968"/>
                      <a:pt x="117548" y="49952"/>
                      <a:pt x="119617" y="57017"/>
                    </a:cubicBezTo>
                    <a:cubicBezTo>
                      <a:pt x="121685" y="64082"/>
                      <a:pt x="121736" y="70800"/>
                      <a:pt x="119784" y="77194"/>
                    </a:cubicBezTo>
                    <a:cubicBezTo>
                      <a:pt x="117831" y="83577"/>
                      <a:pt x="113977" y="89185"/>
                      <a:pt x="108222" y="93995"/>
                    </a:cubicBezTo>
                    <a:cubicBezTo>
                      <a:pt x="102814" y="98504"/>
                      <a:pt x="97072" y="101222"/>
                      <a:pt x="90982" y="102170"/>
                    </a:cubicBezTo>
                    <a:cubicBezTo>
                      <a:pt x="84881" y="103106"/>
                      <a:pt x="78714" y="102285"/>
                      <a:pt x="72458" y="99707"/>
                    </a:cubicBezTo>
                    <a:lnTo>
                      <a:pt x="62503" y="134915"/>
                    </a:lnTo>
                    <a:lnTo>
                      <a:pt x="39572" y="107951"/>
                    </a:lnTo>
                    <a:lnTo>
                      <a:pt x="47755" y="79345"/>
                    </a:lnTo>
                    <a:close/>
                    <a:moveTo>
                      <a:pt x="86563" y="68522"/>
                    </a:moveTo>
                    <a:cubicBezTo>
                      <a:pt x="89364" y="66175"/>
                      <a:pt x="90816" y="63504"/>
                      <a:pt x="90905" y="60497"/>
                    </a:cubicBezTo>
                    <a:cubicBezTo>
                      <a:pt x="90995" y="57491"/>
                      <a:pt x="89595" y="54277"/>
                      <a:pt x="86679" y="50854"/>
                    </a:cubicBezTo>
                    <a:lnTo>
                      <a:pt x="78856" y="41650"/>
                    </a:lnTo>
                    <a:lnTo>
                      <a:pt x="61141" y="56439"/>
                    </a:lnTo>
                    <a:lnTo>
                      <a:pt x="68977" y="65643"/>
                    </a:lnTo>
                    <a:cubicBezTo>
                      <a:pt x="71880" y="69065"/>
                      <a:pt x="74835" y="70997"/>
                      <a:pt x="77841" y="71413"/>
                    </a:cubicBezTo>
                    <a:cubicBezTo>
                      <a:pt x="80847" y="71829"/>
                      <a:pt x="83750" y="70869"/>
                      <a:pt x="86563" y="68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13" name="Forme libre 1312">
              <a:extLst>
                <a:ext uri="{FF2B5EF4-FFF2-40B4-BE49-F238E27FC236}">
                  <a16:creationId xmlns:a16="http://schemas.microsoft.com/office/drawing/2014/main" id="{B2DB25B7-5BFF-6FBB-EA6E-012D85AEC9D6}"/>
                </a:ext>
              </a:extLst>
            </p:cNvPr>
            <p:cNvSpPr/>
            <p:nvPr/>
          </p:nvSpPr>
          <p:spPr>
            <a:xfrm rot="16200000" flipV="1">
              <a:off x="-8839364" y="-12432519"/>
              <a:ext cx="848081" cy="985909"/>
            </a:xfrm>
            <a:custGeom>
              <a:avLst/>
              <a:gdLst>
                <a:gd name="connsiteX0" fmla="*/ 422950 w 848081"/>
                <a:gd name="connsiteY0" fmla="*/ 2870 h 985909"/>
                <a:gd name="connsiteX1" fmla="*/ 2544 w 848081"/>
                <a:gd name="connsiteY1" fmla="*/ 494898 h 985909"/>
                <a:gd name="connsiteX2" fmla="*/ 422950 w 848081"/>
                <a:gd name="connsiteY2" fmla="*/ 988780 h 985909"/>
                <a:gd name="connsiteX3" fmla="*/ 850626 w 848081"/>
                <a:gd name="connsiteY3" fmla="*/ 496743 h 985909"/>
                <a:gd name="connsiteX4" fmla="*/ 422950 w 848081"/>
                <a:gd name="connsiteY4" fmla="*/ 2870 h 98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81" h="985909">
                  <a:moveTo>
                    <a:pt x="422950" y="2870"/>
                  </a:moveTo>
                  <a:cubicBezTo>
                    <a:pt x="158393" y="2870"/>
                    <a:pt x="2544" y="215054"/>
                    <a:pt x="2544" y="494898"/>
                  </a:cubicBezTo>
                  <a:cubicBezTo>
                    <a:pt x="2544" y="771095"/>
                    <a:pt x="158393" y="988780"/>
                    <a:pt x="422950" y="988780"/>
                  </a:cubicBezTo>
                  <a:cubicBezTo>
                    <a:pt x="682089" y="988780"/>
                    <a:pt x="850626" y="776586"/>
                    <a:pt x="850626" y="496743"/>
                  </a:cubicBezTo>
                  <a:cubicBezTo>
                    <a:pt x="850626" y="211382"/>
                    <a:pt x="682089" y="2870"/>
                    <a:pt x="422950" y="2870"/>
                  </a:cubicBezTo>
                </a:path>
              </a:pathLst>
            </a:custGeom>
            <a:solidFill>
              <a:srgbClr val="AC0027"/>
            </a:solidFill>
            <a:ln w="397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14" name="Graphique 4">
              <a:extLst>
                <a:ext uri="{FF2B5EF4-FFF2-40B4-BE49-F238E27FC236}">
                  <a16:creationId xmlns:a16="http://schemas.microsoft.com/office/drawing/2014/main" id="{1137C027-BB5C-5AA4-1A4B-45ED63A5649D}"/>
                </a:ext>
              </a:extLst>
            </p:cNvPr>
            <p:cNvGrpSpPr/>
            <p:nvPr/>
          </p:nvGrpSpPr>
          <p:grpSpPr>
            <a:xfrm>
              <a:off x="-8818777" y="-11598607"/>
              <a:ext cx="1749851" cy="311819"/>
              <a:chOff x="8923240" y="5232966"/>
              <a:chExt cx="1749851" cy="311819"/>
            </a:xfrm>
            <a:solidFill>
              <a:srgbClr val="000000"/>
            </a:solidFill>
          </p:grpSpPr>
          <p:sp>
            <p:nvSpPr>
              <p:cNvPr id="1473" name="Forme libre 1472">
                <a:extLst>
                  <a:ext uri="{FF2B5EF4-FFF2-40B4-BE49-F238E27FC236}">
                    <a16:creationId xmlns:a16="http://schemas.microsoft.com/office/drawing/2014/main" id="{1B9AEFB0-BED4-5667-AC48-A89C922D3320}"/>
                  </a:ext>
                </a:extLst>
              </p:cNvPr>
              <p:cNvSpPr/>
              <p:nvPr/>
            </p:nvSpPr>
            <p:spPr>
              <a:xfrm>
                <a:off x="8923240" y="5232966"/>
                <a:ext cx="60178" cy="60043"/>
              </a:xfrm>
              <a:custGeom>
                <a:avLst/>
                <a:gdLst>
                  <a:gd name="connsiteX0" fmla="*/ 30546 w 60178"/>
                  <a:gd name="connsiteY0" fmla="*/ -51 h 60043"/>
                  <a:gd name="connsiteX1" fmla="*/ 48473 w 60178"/>
                  <a:gd name="connsiteY1" fmla="*/ 12111 h 60043"/>
                  <a:gd name="connsiteX2" fmla="*/ 58616 w 60178"/>
                  <a:gd name="connsiteY2" fmla="*/ 22883 h 60043"/>
                  <a:gd name="connsiteX3" fmla="*/ 61597 w 60178"/>
                  <a:gd name="connsiteY3" fmla="*/ 35827 h 60043"/>
                  <a:gd name="connsiteX4" fmla="*/ 56902 w 60178"/>
                  <a:gd name="connsiteY4" fmla="*/ 48795 h 60043"/>
                  <a:gd name="connsiteX5" fmla="*/ 46433 w 60178"/>
                  <a:gd name="connsiteY5" fmla="*/ 57838 h 60043"/>
                  <a:gd name="connsiteX6" fmla="*/ 33191 w 60178"/>
                  <a:gd name="connsiteY6" fmla="*/ 59777 h 60043"/>
                  <a:gd name="connsiteX7" fmla="*/ 19390 w 60178"/>
                  <a:gd name="connsiteY7" fmla="*/ 54310 h 60043"/>
                  <a:gd name="connsiteX8" fmla="*/ 1464 w 60178"/>
                  <a:gd name="connsiteY8" fmla="*/ 42159 h 60043"/>
                  <a:gd name="connsiteX9" fmla="*/ 30546 w 60178"/>
                  <a:gd name="connsiteY9" fmla="*/ -51 h 60043"/>
                  <a:gd name="connsiteX10" fmla="*/ 22641 w 60178"/>
                  <a:gd name="connsiteY10" fmla="*/ 48819 h 60043"/>
                  <a:gd name="connsiteX11" fmla="*/ 33096 w 60178"/>
                  <a:gd name="connsiteY11" fmla="*/ 52990 h 60043"/>
                  <a:gd name="connsiteX12" fmla="*/ 42986 w 60178"/>
                  <a:gd name="connsiteY12" fmla="*/ 51518 h 60043"/>
                  <a:gd name="connsiteX13" fmla="*/ 50825 w 60178"/>
                  <a:gd name="connsiteY13" fmla="*/ 44671 h 60043"/>
                  <a:gd name="connsiteX14" fmla="*/ 54410 w 60178"/>
                  <a:gd name="connsiteY14" fmla="*/ 34939 h 60043"/>
                  <a:gd name="connsiteX15" fmla="*/ 52207 w 60178"/>
                  <a:gd name="connsiteY15" fmla="*/ 25254 h 60043"/>
                  <a:gd name="connsiteX16" fmla="*/ 44493 w 60178"/>
                  <a:gd name="connsiteY16" fmla="*/ 17111 h 60043"/>
                  <a:gd name="connsiteX17" fmla="*/ 33008 w 60178"/>
                  <a:gd name="connsiteY17" fmla="*/ 9318 h 60043"/>
                  <a:gd name="connsiteX18" fmla="*/ 11155 w 60178"/>
                  <a:gd name="connsiteY18" fmla="*/ 41026 h 60043"/>
                  <a:gd name="connsiteX19" fmla="*/ 22641 w 60178"/>
                  <a:gd name="connsiteY19" fmla="*/ 48819 h 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0178" h="60043">
                    <a:moveTo>
                      <a:pt x="30546" y="-51"/>
                    </a:moveTo>
                    <a:lnTo>
                      <a:pt x="48473" y="12111"/>
                    </a:lnTo>
                    <a:cubicBezTo>
                      <a:pt x="52969" y="15160"/>
                      <a:pt x="56350" y="18747"/>
                      <a:pt x="58616" y="22883"/>
                    </a:cubicBezTo>
                    <a:cubicBezTo>
                      <a:pt x="60881" y="27018"/>
                      <a:pt x="61875" y="31329"/>
                      <a:pt x="61597" y="35827"/>
                    </a:cubicBezTo>
                    <a:cubicBezTo>
                      <a:pt x="61320" y="40325"/>
                      <a:pt x="59754" y="44648"/>
                      <a:pt x="56902" y="48795"/>
                    </a:cubicBezTo>
                    <a:cubicBezTo>
                      <a:pt x="54050" y="52931"/>
                      <a:pt x="50560" y="55945"/>
                      <a:pt x="46433" y="57838"/>
                    </a:cubicBezTo>
                    <a:cubicBezTo>
                      <a:pt x="42308" y="59730"/>
                      <a:pt x="37893" y="60373"/>
                      <a:pt x="33191" y="59777"/>
                    </a:cubicBezTo>
                    <a:cubicBezTo>
                      <a:pt x="28488" y="59193"/>
                      <a:pt x="23887" y="57371"/>
                      <a:pt x="19390" y="54310"/>
                    </a:cubicBezTo>
                    <a:lnTo>
                      <a:pt x="1464" y="42159"/>
                    </a:lnTo>
                    <a:lnTo>
                      <a:pt x="30546" y="-51"/>
                    </a:lnTo>
                    <a:close/>
                    <a:moveTo>
                      <a:pt x="22641" y="48819"/>
                    </a:moveTo>
                    <a:cubicBezTo>
                      <a:pt x="26084" y="51155"/>
                      <a:pt x="29569" y="52546"/>
                      <a:pt x="33096" y="52990"/>
                    </a:cubicBezTo>
                    <a:cubicBezTo>
                      <a:pt x="36624" y="53445"/>
                      <a:pt x="39920" y="52955"/>
                      <a:pt x="42986" y="51518"/>
                    </a:cubicBezTo>
                    <a:cubicBezTo>
                      <a:pt x="46051" y="50092"/>
                      <a:pt x="48666" y="47802"/>
                      <a:pt x="50825" y="44671"/>
                    </a:cubicBezTo>
                    <a:cubicBezTo>
                      <a:pt x="52985" y="41540"/>
                      <a:pt x="54181" y="38292"/>
                      <a:pt x="54410" y="34939"/>
                    </a:cubicBezTo>
                    <a:cubicBezTo>
                      <a:pt x="54640" y="31586"/>
                      <a:pt x="53906" y="28362"/>
                      <a:pt x="52207" y="25254"/>
                    </a:cubicBezTo>
                    <a:cubicBezTo>
                      <a:pt x="50508" y="22158"/>
                      <a:pt x="47936" y="19436"/>
                      <a:pt x="44493" y="17111"/>
                    </a:cubicBezTo>
                    <a:lnTo>
                      <a:pt x="33008" y="9318"/>
                    </a:lnTo>
                    <a:lnTo>
                      <a:pt x="11155" y="41026"/>
                    </a:lnTo>
                    <a:lnTo>
                      <a:pt x="22641" y="4881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4" name="Forme libre 1473">
                <a:extLst>
                  <a:ext uri="{FF2B5EF4-FFF2-40B4-BE49-F238E27FC236}">
                    <a16:creationId xmlns:a16="http://schemas.microsoft.com/office/drawing/2014/main" id="{59F784E9-7464-AB26-4F19-90A43E4A3F43}"/>
                  </a:ext>
                </a:extLst>
              </p:cNvPr>
              <p:cNvSpPr/>
              <p:nvPr/>
            </p:nvSpPr>
            <p:spPr>
              <a:xfrm>
                <a:off x="8969459" y="5272595"/>
                <a:ext cx="51652" cy="59478"/>
              </a:xfrm>
              <a:custGeom>
                <a:avLst/>
                <a:gdLst>
                  <a:gd name="connsiteX0" fmla="*/ 43279 w 51652"/>
                  <a:gd name="connsiteY0" fmla="*/ 41817 h 59478"/>
                  <a:gd name="connsiteX1" fmla="*/ 19279 w 51652"/>
                  <a:gd name="connsiteY1" fmla="*/ 28732 h 59478"/>
                  <a:gd name="connsiteX2" fmla="*/ 8108 w 51652"/>
                  <a:gd name="connsiteY2" fmla="*/ 37226 h 59478"/>
                  <a:gd name="connsiteX3" fmla="*/ 1464 w 51652"/>
                  <a:gd name="connsiteY3" fmla="*/ 33604 h 59478"/>
                  <a:gd name="connsiteX4" fmla="*/ 46729 w 51652"/>
                  <a:gd name="connsiteY4" fmla="*/ -55 h 59478"/>
                  <a:gd name="connsiteX5" fmla="*/ 53116 w 51652"/>
                  <a:gd name="connsiteY5" fmla="*/ 3427 h 59478"/>
                  <a:gd name="connsiteX6" fmla="*/ 48818 w 51652"/>
                  <a:gd name="connsiteY6" fmla="*/ 59423 h 59478"/>
                  <a:gd name="connsiteX7" fmla="*/ 42043 w 51652"/>
                  <a:gd name="connsiteY7" fmla="*/ 55731 h 59478"/>
                  <a:gd name="connsiteX8" fmla="*/ 43279 w 51652"/>
                  <a:gd name="connsiteY8" fmla="*/ 41817 h 59478"/>
                  <a:gd name="connsiteX9" fmla="*/ 43857 w 51652"/>
                  <a:gd name="connsiteY9" fmla="*/ 35461 h 59478"/>
                  <a:gd name="connsiteX10" fmla="*/ 46274 w 51652"/>
                  <a:gd name="connsiteY10" fmla="*/ 8193 h 59478"/>
                  <a:gd name="connsiteX11" fmla="*/ 24373 w 51652"/>
                  <a:gd name="connsiteY11" fmla="*/ 24841 h 59478"/>
                  <a:gd name="connsiteX12" fmla="*/ 43857 w 51652"/>
                  <a:gd name="connsiteY12" fmla="*/ 35461 h 5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652" h="59478">
                    <a:moveTo>
                      <a:pt x="43279" y="41817"/>
                    </a:moveTo>
                    <a:lnTo>
                      <a:pt x="19279" y="28732"/>
                    </a:lnTo>
                    <a:lnTo>
                      <a:pt x="8108" y="37226"/>
                    </a:lnTo>
                    <a:lnTo>
                      <a:pt x="1464" y="33604"/>
                    </a:lnTo>
                    <a:lnTo>
                      <a:pt x="46729" y="-55"/>
                    </a:lnTo>
                    <a:lnTo>
                      <a:pt x="53116" y="3427"/>
                    </a:lnTo>
                    <a:lnTo>
                      <a:pt x="48818" y="59423"/>
                    </a:lnTo>
                    <a:lnTo>
                      <a:pt x="42043" y="55731"/>
                    </a:lnTo>
                    <a:lnTo>
                      <a:pt x="43279" y="41817"/>
                    </a:lnTo>
                    <a:close/>
                    <a:moveTo>
                      <a:pt x="43857" y="35461"/>
                    </a:moveTo>
                    <a:lnTo>
                      <a:pt x="46274" y="8193"/>
                    </a:lnTo>
                    <a:lnTo>
                      <a:pt x="24373" y="24841"/>
                    </a:lnTo>
                    <a:lnTo>
                      <a:pt x="43857" y="3546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5" name="Forme libre 1474">
                <a:extLst>
                  <a:ext uri="{FF2B5EF4-FFF2-40B4-BE49-F238E27FC236}">
                    <a16:creationId xmlns:a16="http://schemas.microsoft.com/office/drawing/2014/main" id="{15AB1358-51FB-1552-797F-3E37FE504A72}"/>
                  </a:ext>
                </a:extLst>
              </p:cNvPr>
              <p:cNvSpPr/>
              <p:nvPr/>
            </p:nvSpPr>
            <p:spPr>
              <a:xfrm>
                <a:off x="9034235" y="5285843"/>
                <a:ext cx="43925" cy="56791"/>
              </a:xfrm>
              <a:custGeom>
                <a:avLst/>
                <a:gdLst>
                  <a:gd name="connsiteX0" fmla="*/ 20007 w 43925"/>
                  <a:gd name="connsiteY0" fmla="*/ 12935 h 56791"/>
                  <a:gd name="connsiteX1" fmla="*/ 3902 w 43925"/>
                  <a:gd name="connsiteY1" fmla="*/ 5738 h 56791"/>
                  <a:gd name="connsiteX2" fmla="*/ 6533 w 43925"/>
                  <a:gd name="connsiteY2" fmla="*/ -56 h 56791"/>
                  <a:gd name="connsiteX3" fmla="*/ 45390 w 43925"/>
                  <a:gd name="connsiteY3" fmla="*/ 17328 h 56791"/>
                  <a:gd name="connsiteX4" fmla="*/ 42758 w 43925"/>
                  <a:gd name="connsiteY4" fmla="*/ 23111 h 56791"/>
                  <a:gd name="connsiteX5" fmla="*/ 26651 w 43925"/>
                  <a:gd name="connsiteY5" fmla="*/ 15914 h 56791"/>
                  <a:gd name="connsiteX6" fmla="*/ 8108 w 43925"/>
                  <a:gd name="connsiteY6" fmla="*/ 56735 h 56791"/>
                  <a:gd name="connsiteX7" fmla="*/ 1464 w 43925"/>
                  <a:gd name="connsiteY7" fmla="*/ 53756 h 56791"/>
                  <a:gd name="connsiteX8" fmla="*/ 20007 w 43925"/>
                  <a:gd name="connsiteY8" fmla="*/ 12935 h 5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25" h="56791">
                    <a:moveTo>
                      <a:pt x="20007" y="12935"/>
                    </a:moveTo>
                    <a:lnTo>
                      <a:pt x="3902" y="5738"/>
                    </a:lnTo>
                    <a:lnTo>
                      <a:pt x="6533" y="-56"/>
                    </a:lnTo>
                    <a:lnTo>
                      <a:pt x="45390" y="17328"/>
                    </a:lnTo>
                    <a:lnTo>
                      <a:pt x="42758" y="23111"/>
                    </a:lnTo>
                    <a:lnTo>
                      <a:pt x="26651" y="15914"/>
                    </a:lnTo>
                    <a:lnTo>
                      <a:pt x="8108" y="56735"/>
                    </a:lnTo>
                    <a:lnTo>
                      <a:pt x="1464" y="53756"/>
                    </a:lnTo>
                    <a:lnTo>
                      <a:pt x="20007" y="12935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6" name="Forme libre 1475">
                <a:extLst>
                  <a:ext uri="{FF2B5EF4-FFF2-40B4-BE49-F238E27FC236}">
                    <a16:creationId xmlns:a16="http://schemas.microsoft.com/office/drawing/2014/main" id="{344F71B5-9152-3D2B-0D91-FC0509B482D7}"/>
                  </a:ext>
                </a:extLst>
              </p:cNvPr>
              <p:cNvSpPr/>
              <p:nvPr/>
            </p:nvSpPr>
            <p:spPr>
              <a:xfrm>
                <a:off x="9058087" y="5310319"/>
                <a:ext cx="50795" cy="58450"/>
              </a:xfrm>
              <a:custGeom>
                <a:avLst/>
                <a:gdLst>
                  <a:gd name="connsiteX0" fmla="*/ 44055 w 50795"/>
                  <a:gd name="connsiteY0" fmla="*/ 41848 h 58450"/>
                  <a:gd name="connsiteX1" fmla="*/ 18311 w 50795"/>
                  <a:gd name="connsiteY1" fmla="*/ 32584 h 58450"/>
                  <a:gd name="connsiteX2" fmla="*/ 8593 w 50795"/>
                  <a:gd name="connsiteY2" fmla="*/ 42678 h 58450"/>
                  <a:gd name="connsiteX3" fmla="*/ 1465 w 50795"/>
                  <a:gd name="connsiteY3" fmla="*/ 40119 h 58450"/>
                  <a:gd name="connsiteX4" fmla="*/ 40965 w 50795"/>
                  <a:gd name="connsiteY4" fmla="*/ -59 h 58450"/>
                  <a:gd name="connsiteX5" fmla="*/ 47817 w 50795"/>
                  <a:gd name="connsiteY5" fmla="*/ 2407 h 58450"/>
                  <a:gd name="connsiteX6" fmla="*/ 52260 w 50795"/>
                  <a:gd name="connsiteY6" fmla="*/ 58391 h 58450"/>
                  <a:gd name="connsiteX7" fmla="*/ 44993 w 50795"/>
                  <a:gd name="connsiteY7" fmla="*/ 55774 h 58450"/>
                  <a:gd name="connsiteX8" fmla="*/ 44055 w 50795"/>
                  <a:gd name="connsiteY8" fmla="*/ 41848 h 58450"/>
                  <a:gd name="connsiteX9" fmla="*/ 43640 w 50795"/>
                  <a:gd name="connsiteY9" fmla="*/ 35481 h 58450"/>
                  <a:gd name="connsiteX10" fmla="*/ 41796 w 50795"/>
                  <a:gd name="connsiteY10" fmla="*/ 8166 h 58450"/>
                  <a:gd name="connsiteX11" fmla="*/ 22741 w 50795"/>
                  <a:gd name="connsiteY11" fmla="*/ 27957 h 58450"/>
                  <a:gd name="connsiteX12" fmla="*/ 43640 w 50795"/>
                  <a:gd name="connsiteY12" fmla="*/ 35481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95" h="58450">
                    <a:moveTo>
                      <a:pt x="44055" y="41848"/>
                    </a:moveTo>
                    <a:lnTo>
                      <a:pt x="18311" y="32584"/>
                    </a:lnTo>
                    <a:lnTo>
                      <a:pt x="8593" y="42678"/>
                    </a:lnTo>
                    <a:lnTo>
                      <a:pt x="1465" y="40119"/>
                    </a:lnTo>
                    <a:lnTo>
                      <a:pt x="40965" y="-59"/>
                    </a:lnTo>
                    <a:lnTo>
                      <a:pt x="47817" y="2407"/>
                    </a:lnTo>
                    <a:lnTo>
                      <a:pt x="52260" y="58391"/>
                    </a:lnTo>
                    <a:lnTo>
                      <a:pt x="44993" y="55774"/>
                    </a:lnTo>
                    <a:lnTo>
                      <a:pt x="44055" y="41848"/>
                    </a:lnTo>
                    <a:close/>
                    <a:moveTo>
                      <a:pt x="43640" y="35481"/>
                    </a:moveTo>
                    <a:lnTo>
                      <a:pt x="41796" y="8166"/>
                    </a:lnTo>
                    <a:lnTo>
                      <a:pt x="22741" y="27957"/>
                    </a:lnTo>
                    <a:lnTo>
                      <a:pt x="43640" y="3548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7" name="Forme libre 1476">
                <a:extLst>
                  <a:ext uri="{FF2B5EF4-FFF2-40B4-BE49-F238E27FC236}">
                    <a16:creationId xmlns:a16="http://schemas.microsoft.com/office/drawing/2014/main" id="{6B1BE704-80C5-4A5D-8019-849C2BE405D7}"/>
                  </a:ext>
                </a:extLst>
              </p:cNvPr>
              <p:cNvSpPr/>
              <p:nvPr/>
            </p:nvSpPr>
            <p:spPr>
              <a:xfrm>
                <a:off x="9120926" y="5342331"/>
                <a:ext cx="20720" cy="11332"/>
              </a:xfrm>
              <a:custGeom>
                <a:avLst/>
                <a:gdLst>
                  <a:gd name="connsiteX0" fmla="*/ 3183 w 20720"/>
                  <a:gd name="connsiteY0" fmla="*/ -59 h 11332"/>
                  <a:gd name="connsiteX1" fmla="*/ 22186 w 20720"/>
                  <a:gd name="connsiteY1" fmla="*/ 5455 h 11332"/>
                  <a:gd name="connsiteX2" fmla="*/ 20470 w 20720"/>
                  <a:gd name="connsiteY2" fmla="*/ 11273 h 11332"/>
                  <a:gd name="connsiteX3" fmla="*/ 1465 w 20720"/>
                  <a:gd name="connsiteY3" fmla="*/ 5759 h 11332"/>
                  <a:gd name="connsiteX4" fmla="*/ 3183 w 20720"/>
                  <a:gd name="connsiteY4" fmla="*/ -59 h 1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20" h="11332">
                    <a:moveTo>
                      <a:pt x="3183" y="-59"/>
                    </a:moveTo>
                    <a:lnTo>
                      <a:pt x="22186" y="5455"/>
                    </a:lnTo>
                    <a:lnTo>
                      <a:pt x="20470" y="11273"/>
                    </a:lnTo>
                    <a:lnTo>
                      <a:pt x="1465" y="5759"/>
                    </a:lnTo>
                    <a:lnTo>
                      <a:pt x="3183" y="-5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8" name="Forme libre 1477">
                <a:extLst>
                  <a:ext uri="{FF2B5EF4-FFF2-40B4-BE49-F238E27FC236}">
                    <a16:creationId xmlns:a16="http://schemas.microsoft.com/office/drawing/2014/main" id="{D89273E1-30EB-ECC0-DF20-905C667C768E}"/>
                  </a:ext>
                </a:extLst>
              </p:cNvPr>
              <p:cNvSpPr/>
              <p:nvPr/>
            </p:nvSpPr>
            <p:spPr>
              <a:xfrm>
                <a:off x="9150033" y="5327505"/>
                <a:ext cx="51234" cy="56475"/>
              </a:xfrm>
              <a:custGeom>
                <a:avLst/>
                <a:gdLst>
                  <a:gd name="connsiteX0" fmla="*/ 52700 w 51234"/>
                  <a:gd name="connsiteY0" fmla="*/ 11576 h 56475"/>
                  <a:gd name="connsiteX1" fmla="*/ 19174 w 51234"/>
                  <a:gd name="connsiteY1" fmla="*/ 56415 h 56475"/>
                  <a:gd name="connsiteX2" fmla="*/ 12070 w 51234"/>
                  <a:gd name="connsiteY2" fmla="*/ 54803 h 56475"/>
                  <a:gd name="connsiteX3" fmla="*/ 1465 w 51234"/>
                  <a:gd name="connsiteY3" fmla="*/ -60 h 56475"/>
                  <a:gd name="connsiteX4" fmla="*/ 9215 w 51234"/>
                  <a:gd name="connsiteY4" fmla="*/ 1692 h 56475"/>
                  <a:gd name="connsiteX5" fmla="*/ 17854 w 51234"/>
                  <a:gd name="connsiteY5" fmla="*/ 46742 h 56475"/>
                  <a:gd name="connsiteX6" fmla="*/ 45524 w 51234"/>
                  <a:gd name="connsiteY6" fmla="*/ 9940 h 56475"/>
                  <a:gd name="connsiteX7" fmla="*/ 52700 w 51234"/>
                  <a:gd name="connsiteY7" fmla="*/ 11576 h 5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34" h="56475">
                    <a:moveTo>
                      <a:pt x="52700" y="11576"/>
                    </a:moveTo>
                    <a:lnTo>
                      <a:pt x="19174" y="56415"/>
                    </a:lnTo>
                    <a:lnTo>
                      <a:pt x="12070" y="54803"/>
                    </a:lnTo>
                    <a:lnTo>
                      <a:pt x="1465" y="-60"/>
                    </a:lnTo>
                    <a:lnTo>
                      <a:pt x="9215" y="1692"/>
                    </a:lnTo>
                    <a:lnTo>
                      <a:pt x="17854" y="46742"/>
                    </a:lnTo>
                    <a:lnTo>
                      <a:pt x="45524" y="9940"/>
                    </a:lnTo>
                    <a:lnTo>
                      <a:pt x="52700" y="1157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9" name="Forme libre 1478">
                <a:extLst>
                  <a:ext uri="{FF2B5EF4-FFF2-40B4-BE49-F238E27FC236}">
                    <a16:creationId xmlns:a16="http://schemas.microsoft.com/office/drawing/2014/main" id="{735EA3AF-43E2-4F25-89AD-32038B0FF3C0}"/>
                  </a:ext>
                </a:extLst>
              </p:cNvPr>
              <p:cNvSpPr/>
              <p:nvPr/>
            </p:nvSpPr>
            <p:spPr>
              <a:xfrm>
                <a:off x="9199892" y="5339924"/>
                <a:ext cx="15894" cy="51627"/>
              </a:xfrm>
              <a:custGeom>
                <a:avLst/>
                <a:gdLst>
                  <a:gd name="connsiteX0" fmla="*/ 10103 w 15894"/>
                  <a:gd name="connsiteY0" fmla="*/ -61 h 51627"/>
                  <a:gd name="connsiteX1" fmla="*/ 17360 w 15894"/>
                  <a:gd name="connsiteY1" fmla="*/ 1166 h 51627"/>
                  <a:gd name="connsiteX2" fmla="*/ 8723 w 15894"/>
                  <a:gd name="connsiteY2" fmla="*/ 51566 h 51627"/>
                  <a:gd name="connsiteX3" fmla="*/ 1466 w 15894"/>
                  <a:gd name="connsiteY3" fmla="*/ 50339 h 51627"/>
                  <a:gd name="connsiteX4" fmla="*/ 10103 w 15894"/>
                  <a:gd name="connsiteY4" fmla="*/ -61 h 5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94" h="51627">
                    <a:moveTo>
                      <a:pt x="10103" y="-61"/>
                    </a:moveTo>
                    <a:lnTo>
                      <a:pt x="17360" y="1166"/>
                    </a:lnTo>
                    <a:lnTo>
                      <a:pt x="8723" y="51566"/>
                    </a:lnTo>
                    <a:lnTo>
                      <a:pt x="1466" y="50339"/>
                    </a:lnTo>
                    <a:lnTo>
                      <a:pt x="10103" y="-6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0" name="Forme libre 1479">
                <a:extLst>
                  <a:ext uri="{FF2B5EF4-FFF2-40B4-BE49-F238E27FC236}">
                    <a16:creationId xmlns:a16="http://schemas.microsoft.com/office/drawing/2014/main" id="{D06F385C-CD11-79CD-9970-A5017B589862}"/>
                  </a:ext>
                </a:extLst>
              </p:cNvPr>
              <p:cNvSpPr/>
              <p:nvPr/>
            </p:nvSpPr>
            <p:spPr>
              <a:xfrm>
                <a:off x="9221339" y="5343300"/>
                <a:ext cx="47675" cy="55576"/>
              </a:xfrm>
              <a:custGeom>
                <a:avLst/>
                <a:gdLst>
                  <a:gd name="connsiteX0" fmla="*/ 44977 w 47675"/>
                  <a:gd name="connsiteY0" fmla="*/ 49206 h 55576"/>
                  <a:gd name="connsiteX1" fmla="*/ 44252 w 47675"/>
                  <a:gd name="connsiteY1" fmla="*/ 55514 h 55576"/>
                  <a:gd name="connsiteX2" fmla="*/ 1466 w 47675"/>
                  <a:gd name="connsiteY2" fmla="*/ 50678 h 55576"/>
                  <a:gd name="connsiteX3" fmla="*/ 2034 w 47675"/>
                  <a:gd name="connsiteY3" fmla="*/ 45748 h 55576"/>
                  <a:gd name="connsiteX4" fmla="*/ 38761 w 47675"/>
                  <a:gd name="connsiteY4" fmla="*/ 9834 h 55576"/>
                  <a:gd name="connsiteX5" fmla="*/ 7092 w 47675"/>
                  <a:gd name="connsiteY5" fmla="*/ 6247 h 55576"/>
                  <a:gd name="connsiteX6" fmla="*/ 7819 w 47675"/>
                  <a:gd name="connsiteY6" fmla="*/ -62 h 55576"/>
                  <a:gd name="connsiteX7" fmla="*/ 49142 w 47675"/>
                  <a:gd name="connsiteY7" fmla="*/ 4611 h 55576"/>
                  <a:gd name="connsiteX8" fmla="*/ 48574 w 47675"/>
                  <a:gd name="connsiteY8" fmla="*/ 9553 h 55576"/>
                  <a:gd name="connsiteX9" fmla="*/ 11993 w 47675"/>
                  <a:gd name="connsiteY9" fmla="*/ 45479 h 55576"/>
                  <a:gd name="connsiteX10" fmla="*/ 44977 w 47675"/>
                  <a:gd name="connsiteY10" fmla="*/ 49206 h 5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675" h="55576">
                    <a:moveTo>
                      <a:pt x="44977" y="49206"/>
                    </a:moveTo>
                    <a:lnTo>
                      <a:pt x="44252" y="55514"/>
                    </a:lnTo>
                    <a:lnTo>
                      <a:pt x="1466" y="50678"/>
                    </a:lnTo>
                    <a:lnTo>
                      <a:pt x="2034" y="45748"/>
                    </a:lnTo>
                    <a:lnTo>
                      <a:pt x="38761" y="9834"/>
                    </a:lnTo>
                    <a:lnTo>
                      <a:pt x="7092" y="6247"/>
                    </a:lnTo>
                    <a:lnTo>
                      <a:pt x="7819" y="-62"/>
                    </a:lnTo>
                    <a:lnTo>
                      <a:pt x="49142" y="4611"/>
                    </a:lnTo>
                    <a:lnTo>
                      <a:pt x="48574" y="9553"/>
                    </a:lnTo>
                    <a:lnTo>
                      <a:pt x="11993" y="45479"/>
                    </a:lnTo>
                    <a:lnTo>
                      <a:pt x="44977" y="4920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1" name="Forme libre 1480">
                <a:extLst>
                  <a:ext uri="{FF2B5EF4-FFF2-40B4-BE49-F238E27FC236}">
                    <a16:creationId xmlns:a16="http://schemas.microsoft.com/office/drawing/2014/main" id="{2EAAA317-9ADE-64AC-8A71-CD8AB436E97F}"/>
                  </a:ext>
                </a:extLst>
              </p:cNvPr>
              <p:cNvSpPr/>
              <p:nvPr/>
            </p:nvSpPr>
            <p:spPr>
              <a:xfrm>
                <a:off x="9278001" y="5348768"/>
                <a:ext cx="44657" cy="52502"/>
              </a:xfrm>
              <a:custGeom>
                <a:avLst/>
                <a:gdLst>
                  <a:gd name="connsiteX0" fmla="*/ 22425 w 44657"/>
                  <a:gd name="connsiteY0" fmla="*/ 52418 h 52502"/>
                  <a:gd name="connsiteX1" fmla="*/ 6606 w 44657"/>
                  <a:gd name="connsiteY1" fmla="*/ 45992 h 52502"/>
                  <a:gd name="connsiteX2" fmla="*/ 1494 w 44657"/>
                  <a:gd name="connsiteY2" fmla="*/ 28993 h 52502"/>
                  <a:gd name="connsiteX3" fmla="*/ 2579 w 44657"/>
                  <a:gd name="connsiteY3" fmla="*/ -62 h 52502"/>
                  <a:gd name="connsiteX4" fmla="*/ 9936 w 44657"/>
                  <a:gd name="connsiteY4" fmla="*/ 207 h 52502"/>
                  <a:gd name="connsiteX5" fmla="*/ 8862 w 44657"/>
                  <a:gd name="connsiteY5" fmla="*/ 28970 h 52502"/>
                  <a:gd name="connsiteX6" fmla="*/ 22741 w 44657"/>
                  <a:gd name="connsiteY6" fmla="*/ 45922 h 52502"/>
                  <a:gd name="connsiteX7" fmla="*/ 33711 w 44657"/>
                  <a:gd name="connsiteY7" fmla="*/ 42265 h 52502"/>
                  <a:gd name="connsiteX8" fmla="*/ 37915 w 44657"/>
                  <a:gd name="connsiteY8" fmla="*/ 30033 h 52502"/>
                  <a:gd name="connsiteX9" fmla="*/ 38993 w 44657"/>
                  <a:gd name="connsiteY9" fmla="*/ 1281 h 52502"/>
                  <a:gd name="connsiteX10" fmla="*/ 46123 w 44657"/>
                  <a:gd name="connsiteY10" fmla="*/ 1538 h 52502"/>
                  <a:gd name="connsiteX11" fmla="*/ 45046 w 44657"/>
                  <a:gd name="connsiteY11" fmla="*/ 30594 h 52502"/>
                  <a:gd name="connsiteX12" fmla="*/ 38673 w 44657"/>
                  <a:gd name="connsiteY12" fmla="*/ 47207 h 52502"/>
                  <a:gd name="connsiteX13" fmla="*/ 22425 w 44657"/>
                  <a:gd name="connsiteY13" fmla="*/ 52418 h 5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657" h="52502">
                    <a:moveTo>
                      <a:pt x="22425" y="52418"/>
                    </a:moveTo>
                    <a:cubicBezTo>
                      <a:pt x="15559" y="52161"/>
                      <a:pt x="10286" y="50023"/>
                      <a:pt x="6606" y="45992"/>
                    </a:cubicBezTo>
                    <a:cubicBezTo>
                      <a:pt x="2926" y="41950"/>
                      <a:pt x="1223" y="36284"/>
                      <a:pt x="1494" y="28993"/>
                    </a:cubicBezTo>
                    <a:lnTo>
                      <a:pt x="2579" y="-62"/>
                    </a:lnTo>
                    <a:lnTo>
                      <a:pt x="9936" y="207"/>
                    </a:lnTo>
                    <a:lnTo>
                      <a:pt x="8862" y="28970"/>
                    </a:lnTo>
                    <a:cubicBezTo>
                      <a:pt x="8454" y="39917"/>
                      <a:pt x="13079" y="45571"/>
                      <a:pt x="22741" y="45922"/>
                    </a:cubicBezTo>
                    <a:cubicBezTo>
                      <a:pt x="27445" y="46097"/>
                      <a:pt x="31103" y="44882"/>
                      <a:pt x="33711" y="42265"/>
                    </a:cubicBezTo>
                    <a:cubicBezTo>
                      <a:pt x="36305" y="39660"/>
                      <a:pt x="37715" y="35583"/>
                      <a:pt x="37915" y="30033"/>
                    </a:cubicBezTo>
                    <a:lnTo>
                      <a:pt x="38993" y="1281"/>
                    </a:lnTo>
                    <a:lnTo>
                      <a:pt x="46123" y="1538"/>
                    </a:lnTo>
                    <a:lnTo>
                      <a:pt x="45046" y="30594"/>
                    </a:lnTo>
                    <a:cubicBezTo>
                      <a:pt x="44766" y="37943"/>
                      <a:pt x="42651" y="43480"/>
                      <a:pt x="38673" y="47207"/>
                    </a:cubicBezTo>
                    <a:cubicBezTo>
                      <a:pt x="34709" y="50934"/>
                      <a:pt x="29294" y="52663"/>
                      <a:pt x="22425" y="524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2" name="Forme libre 1481">
                <a:extLst>
                  <a:ext uri="{FF2B5EF4-FFF2-40B4-BE49-F238E27FC236}">
                    <a16:creationId xmlns:a16="http://schemas.microsoft.com/office/drawing/2014/main" id="{8E584C8B-6ECD-CB57-0388-3AAE07D46265}"/>
                  </a:ext>
                </a:extLst>
              </p:cNvPr>
              <p:cNvSpPr/>
              <p:nvPr/>
            </p:nvSpPr>
            <p:spPr>
              <a:xfrm>
                <a:off x="9330481" y="5349317"/>
                <a:ext cx="53973" cy="52328"/>
              </a:xfrm>
              <a:custGeom>
                <a:avLst/>
                <a:gdLst>
                  <a:gd name="connsiteX0" fmla="*/ 41525 w 53973"/>
                  <a:gd name="connsiteY0" fmla="*/ 37837 h 52328"/>
                  <a:gd name="connsiteX1" fmla="*/ 14172 w 53973"/>
                  <a:gd name="connsiteY1" fmla="*/ 38959 h 52328"/>
                  <a:gd name="connsiteX2" fmla="*/ 9037 w 53973"/>
                  <a:gd name="connsiteY2" fmla="*/ 51962 h 52328"/>
                  <a:gd name="connsiteX3" fmla="*/ 1467 w 53973"/>
                  <a:gd name="connsiteY3" fmla="*/ 52266 h 52328"/>
                  <a:gd name="connsiteX4" fmla="*/ 22660 w 53973"/>
                  <a:gd name="connsiteY4" fmla="*/ 230 h 52328"/>
                  <a:gd name="connsiteX5" fmla="*/ 29937 w 53973"/>
                  <a:gd name="connsiteY5" fmla="*/ -62 h 52328"/>
                  <a:gd name="connsiteX6" fmla="*/ 55441 w 53973"/>
                  <a:gd name="connsiteY6" fmla="*/ 50058 h 52328"/>
                  <a:gd name="connsiteX7" fmla="*/ 47724 w 53973"/>
                  <a:gd name="connsiteY7" fmla="*/ 50373 h 52328"/>
                  <a:gd name="connsiteX8" fmla="*/ 41525 w 53973"/>
                  <a:gd name="connsiteY8" fmla="*/ 37837 h 52328"/>
                  <a:gd name="connsiteX9" fmla="*/ 38718 w 53973"/>
                  <a:gd name="connsiteY9" fmla="*/ 32101 h 52328"/>
                  <a:gd name="connsiteX10" fmla="*/ 26571 w 53973"/>
                  <a:gd name="connsiteY10" fmla="*/ 7532 h 52328"/>
                  <a:gd name="connsiteX11" fmla="*/ 16500 w 53973"/>
                  <a:gd name="connsiteY11" fmla="*/ 33013 h 52328"/>
                  <a:gd name="connsiteX12" fmla="*/ 38718 w 53973"/>
                  <a:gd name="connsiteY12" fmla="*/ 32101 h 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973" h="52328">
                    <a:moveTo>
                      <a:pt x="41525" y="37837"/>
                    </a:moveTo>
                    <a:lnTo>
                      <a:pt x="14172" y="38959"/>
                    </a:lnTo>
                    <a:lnTo>
                      <a:pt x="9037" y="51962"/>
                    </a:lnTo>
                    <a:lnTo>
                      <a:pt x="1467" y="52266"/>
                    </a:lnTo>
                    <a:lnTo>
                      <a:pt x="22660" y="230"/>
                    </a:lnTo>
                    <a:lnTo>
                      <a:pt x="29937" y="-62"/>
                    </a:lnTo>
                    <a:lnTo>
                      <a:pt x="55441" y="50058"/>
                    </a:lnTo>
                    <a:lnTo>
                      <a:pt x="47724" y="50373"/>
                    </a:lnTo>
                    <a:lnTo>
                      <a:pt x="41525" y="37837"/>
                    </a:lnTo>
                    <a:close/>
                    <a:moveTo>
                      <a:pt x="38718" y="32101"/>
                    </a:moveTo>
                    <a:lnTo>
                      <a:pt x="26571" y="7532"/>
                    </a:lnTo>
                    <a:lnTo>
                      <a:pt x="16500" y="33013"/>
                    </a:lnTo>
                    <a:lnTo>
                      <a:pt x="38718" y="3210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3" name="Forme libre 1482">
                <a:extLst>
                  <a:ext uri="{FF2B5EF4-FFF2-40B4-BE49-F238E27FC236}">
                    <a16:creationId xmlns:a16="http://schemas.microsoft.com/office/drawing/2014/main" id="{5AF781F8-906E-C2D2-0457-7525A159CE15}"/>
                  </a:ext>
                </a:extLst>
              </p:cNvPr>
              <p:cNvSpPr/>
              <p:nvPr/>
            </p:nvSpPr>
            <p:spPr>
              <a:xfrm>
                <a:off x="9389750" y="5346572"/>
                <a:ext cx="41055" cy="51627"/>
              </a:xfrm>
              <a:custGeom>
                <a:avLst/>
                <a:gdLst>
                  <a:gd name="connsiteX0" fmla="*/ 1467 w 41055"/>
                  <a:gd name="connsiteY0" fmla="*/ 791 h 51627"/>
                  <a:gd name="connsiteX1" fmla="*/ 8784 w 41055"/>
                  <a:gd name="connsiteY1" fmla="*/ -62 h 51627"/>
                  <a:gd name="connsiteX2" fmla="*/ 14066 w 41055"/>
                  <a:gd name="connsiteY2" fmla="*/ 44404 h 51627"/>
                  <a:gd name="connsiteX3" fmla="*/ 41765 w 41055"/>
                  <a:gd name="connsiteY3" fmla="*/ 41168 h 51627"/>
                  <a:gd name="connsiteX4" fmla="*/ 42523 w 41055"/>
                  <a:gd name="connsiteY4" fmla="*/ 47476 h 51627"/>
                  <a:gd name="connsiteX5" fmla="*/ 7494 w 41055"/>
                  <a:gd name="connsiteY5" fmla="*/ 51565 h 51627"/>
                  <a:gd name="connsiteX6" fmla="*/ 1467 w 41055"/>
                  <a:gd name="connsiteY6" fmla="*/ 791 h 5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55" h="51627">
                    <a:moveTo>
                      <a:pt x="1467" y="791"/>
                    </a:moveTo>
                    <a:lnTo>
                      <a:pt x="8784" y="-62"/>
                    </a:lnTo>
                    <a:lnTo>
                      <a:pt x="14066" y="44404"/>
                    </a:lnTo>
                    <a:lnTo>
                      <a:pt x="41765" y="41168"/>
                    </a:lnTo>
                    <a:lnTo>
                      <a:pt x="42523" y="47476"/>
                    </a:lnTo>
                    <a:lnTo>
                      <a:pt x="7494" y="51565"/>
                    </a:lnTo>
                    <a:lnTo>
                      <a:pt x="1467" y="79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4" name="Forme libre 1483">
                <a:extLst>
                  <a:ext uri="{FF2B5EF4-FFF2-40B4-BE49-F238E27FC236}">
                    <a16:creationId xmlns:a16="http://schemas.microsoft.com/office/drawing/2014/main" id="{46436B91-7B63-3CDC-C36D-850FB37C045D}"/>
                  </a:ext>
                </a:extLst>
              </p:cNvPr>
              <p:cNvSpPr/>
              <p:nvPr/>
            </p:nvSpPr>
            <p:spPr>
              <a:xfrm>
                <a:off x="9434278" y="5340496"/>
                <a:ext cx="15632" cy="51638"/>
              </a:xfrm>
              <a:custGeom>
                <a:avLst/>
                <a:gdLst>
                  <a:gd name="connsiteX0" fmla="*/ 1468 w 15632"/>
                  <a:gd name="connsiteY0" fmla="*/ 1130 h 51638"/>
                  <a:gd name="connsiteX1" fmla="*/ 8718 w 15632"/>
                  <a:gd name="connsiteY1" fmla="*/ -61 h 51638"/>
                  <a:gd name="connsiteX2" fmla="*/ 17100 w 15632"/>
                  <a:gd name="connsiteY2" fmla="*/ 50386 h 51638"/>
                  <a:gd name="connsiteX3" fmla="*/ 9836 w 15632"/>
                  <a:gd name="connsiteY3" fmla="*/ 51578 h 51638"/>
                  <a:gd name="connsiteX4" fmla="*/ 1468 w 15632"/>
                  <a:gd name="connsiteY4" fmla="*/ 1130 h 5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32" h="51638">
                    <a:moveTo>
                      <a:pt x="1468" y="1130"/>
                    </a:moveTo>
                    <a:lnTo>
                      <a:pt x="8718" y="-61"/>
                    </a:lnTo>
                    <a:lnTo>
                      <a:pt x="17100" y="50386"/>
                    </a:lnTo>
                    <a:lnTo>
                      <a:pt x="9836" y="51578"/>
                    </a:lnTo>
                    <a:lnTo>
                      <a:pt x="1468" y="113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5" name="Forme libre 1484">
                <a:extLst>
                  <a:ext uri="{FF2B5EF4-FFF2-40B4-BE49-F238E27FC236}">
                    <a16:creationId xmlns:a16="http://schemas.microsoft.com/office/drawing/2014/main" id="{707882A8-5DA5-4EDB-5086-DEAE7C4C4491}"/>
                  </a:ext>
                </a:extLst>
              </p:cNvPr>
              <p:cNvSpPr/>
              <p:nvPr/>
            </p:nvSpPr>
            <p:spPr>
              <a:xfrm>
                <a:off x="9457017" y="5332870"/>
                <a:ext cx="43211" cy="52990"/>
              </a:xfrm>
              <a:custGeom>
                <a:avLst/>
                <a:gdLst>
                  <a:gd name="connsiteX0" fmla="*/ 28019 w 43211"/>
                  <a:gd name="connsiteY0" fmla="*/ 52089 h 52990"/>
                  <a:gd name="connsiteX1" fmla="*/ 16671 w 43211"/>
                  <a:gd name="connsiteY1" fmla="*/ 52744 h 52990"/>
                  <a:gd name="connsiteX2" fmla="*/ 7358 w 43211"/>
                  <a:gd name="connsiteY2" fmla="*/ 50022 h 52990"/>
                  <a:gd name="connsiteX3" fmla="*/ 8782 w 43211"/>
                  <a:gd name="connsiteY3" fmla="*/ 43876 h 52990"/>
                  <a:gd name="connsiteX4" fmla="*/ 17083 w 43211"/>
                  <a:gd name="connsiteY4" fmla="*/ 46435 h 52990"/>
                  <a:gd name="connsiteX5" fmla="*/ 26675 w 43211"/>
                  <a:gd name="connsiteY5" fmla="*/ 46026 h 52990"/>
                  <a:gd name="connsiteX6" fmla="*/ 35549 w 43211"/>
                  <a:gd name="connsiteY6" fmla="*/ 41878 h 52990"/>
                  <a:gd name="connsiteX7" fmla="*/ 37398 w 43211"/>
                  <a:gd name="connsiteY7" fmla="*/ 35605 h 52990"/>
                  <a:gd name="connsiteX8" fmla="*/ 34791 w 43211"/>
                  <a:gd name="connsiteY8" fmla="*/ 31808 h 52990"/>
                  <a:gd name="connsiteX9" fmla="*/ 30068 w 43211"/>
                  <a:gd name="connsiteY9" fmla="*/ 30254 h 52990"/>
                  <a:gd name="connsiteX10" fmla="*/ 22631 w 43211"/>
                  <a:gd name="connsiteY10" fmla="*/ 29857 h 52990"/>
                  <a:gd name="connsiteX11" fmla="*/ 12866 w 43211"/>
                  <a:gd name="connsiteY11" fmla="*/ 29156 h 52990"/>
                  <a:gd name="connsiteX12" fmla="*/ 5975 w 43211"/>
                  <a:gd name="connsiteY12" fmla="*/ 26282 h 52990"/>
                  <a:gd name="connsiteX13" fmla="*/ 1810 w 43211"/>
                  <a:gd name="connsiteY13" fmla="*/ 19225 h 52990"/>
                  <a:gd name="connsiteX14" fmla="*/ 2329 w 43211"/>
                  <a:gd name="connsiteY14" fmla="*/ 11561 h 52990"/>
                  <a:gd name="connsiteX15" fmla="*/ 7624 w 43211"/>
                  <a:gd name="connsiteY15" fmla="*/ 5019 h 52990"/>
                  <a:gd name="connsiteX16" fmla="*/ 17908 w 43211"/>
                  <a:gd name="connsiteY16" fmla="*/ 754 h 52990"/>
                  <a:gd name="connsiteX17" fmla="*/ 26928 w 43211"/>
                  <a:gd name="connsiteY17" fmla="*/ -28 h 52990"/>
                  <a:gd name="connsiteX18" fmla="*/ 35070 w 43211"/>
                  <a:gd name="connsiteY18" fmla="*/ 1642 h 52990"/>
                  <a:gd name="connsiteX19" fmla="*/ 33966 w 43211"/>
                  <a:gd name="connsiteY19" fmla="*/ 7858 h 52990"/>
                  <a:gd name="connsiteX20" fmla="*/ 26529 w 43211"/>
                  <a:gd name="connsiteY20" fmla="*/ 6304 h 52990"/>
                  <a:gd name="connsiteX21" fmla="*/ 19252 w 43211"/>
                  <a:gd name="connsiteY21" fmla="*/ 6818 h 52990"/>
                  <a:gd name="connsiteX22" fmla="*/ 10578 w 43211"/>
                  <a:gd name="connsiteY22" fmla="*/ 11024 h 52990"/>
                  <a:gd name="connsiteX23" fmla="*/ 8795 w 43211"/>
                  <a:gd name="connsiteY23" fmla="*/ 17402 h 52990"/>
                  <a:gd name="connsiteX24" fmla="*/ 11442 w 43211"/>
                  <a:gd name="connsiteY24" fmla="*/ 21199 h 52990"/>
                  <a:gd name="connsiteX25" fmla="*/ 16272 w 43211"/>
                  <a:gd name="connsiteY25" fmla="*/ 22753 h 52990"/>
                  <a:gd name="connsiteX26" fmla="*/ 23629 w 43211"/>
                  <a:gd name="connsiteY26" fmla="*/ 23139 h 52990"/>
                  <a:gd name="connsiteX27" fmla="*/ 33367 w 43211"/>
                  <a:gd name="connsiteY27" fmla="*/ 23852 h 52990"/>
                  <a:gd name="connsiteX28" fmla="*/ 40205 w 43211"/>
                  <a:gd name="connsiteY28" fmla="*/ 26690 h 52990"/>
                  <a:gd name="connsiteX29" fmla="*/ 44356 w 43211"/>
                  <a:gd name="connsiteY29" fmla="*/ 33642 h 52990"/>
                  <a:gd name="connsiteX30" fmla="*/ 43784 w 43211"/>
                  <a:gd name="connsiteY30" fmla="*/ 41283 h 52990"/>
                  <a:gd name="connsiteX31" fmla="*/ 38383 w 43211"/>
                  <a:gd name="connsiteY31" fmla="*/ 47848 h 52990"/>
                  <a:gd name="connsiteX32" fmla="*/ 28019 w 43211"/>
                  <a:gd name="connsiteY32" fmla="*/ 52089 h 5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211" h="52990">
                    <a:moveTo>
                      <a:pt x="28019" y="52089"/>
                    </a:moveTo>
                    <a:cubicBezTo>
                      <a:pt x="24241" y="52919"/>
                      <a:pt x="20449" y="53129"/>
                      <a:pt x="16671" y="52744"/>
                    </a:cubicBezTo>
                    <a:cubicBezTo>
                      <a:pt x="12893" y="52346"/>
                      <a:pt x="9779" y="51435"/>
                      <a:pt x="7358" y="50022"/>
                    </a:cubicBezTo>
                    <a:lnTo>
                      <a:pt x="8782" y="43876"/>
                    </a:lnTo>
                    <a:cubicBezTo>
                      <a:pt x="11083" y="45173"/>
                      <a:pt x="13850" y="46026"/>
                      <a:pt x="17083" y="46435"/>
                    </a:cubicBezTo>
                    <a:cubicBezTo>
                      <a:pt x="20316" y="46855"/>
                      <a:pt x="23509" y="46715"/>
                      <a:pt x="26675" y="46026"/>
                    </a:cubicBezTo>
                    <a:cubicBezTo>
                      <a:pt x="30840" y="45114"/>
                      <a:pt x="33806" y="43736"/>
                      <a:pt x="35549" y="41878"/>
                    </a:cubicBezTo>
                    <a:cubicBezTo>
                      <a:pt x="37305" y="40033"/>
                      <a:pt x="37917" y="37941"/>
                      <a:pt x="37398" y="35605"/>
                    </a:cubicBezTo>
                    <a:cubicBezTo>
                      <a:pt x="37026" y="33899"/>
                      <a:pt x="36148" y="32625"/>
                      <a:pt x="34791" y="31808"/>
                    </a:cubicBezTo>
                    <a:cubicBezTo>
                      <a:pt x="33420" y="30978"/>
                      <a:pt x="31851" y="30464"/>
                      <a:pt x="30068" y="30254"/>
                    </a:cubicBezTo>
                    <a:cubicBezTo>
                      <a:pt x="28298" y="30044"/>
                      <a:pt x="25811" y="29915"/>
                      <a:pt x="22631" y="29857"/>
                    </a:cubicBezTo>
                    <a:cubicBezTo>
                      <a:pt x="18653" y="29787"/>
                      <a:pt x="15394" y="29541"/>
                      <a:pt x="12866" y="29156"/>
                    </a:cubicBezTo>
                    <a:cubicBezTo>
                      <a:pt x="10338" y="28758"/>
                      <a:pt x="8050" y="27801"/>
                      <a:pt x="5975" y="26282"/>
                    </a:cubicBezTo>
                    <a:cubicBezTo>
                      <a:pt x="3899" y="24763"/>
                      <a:pt x="2516" y="22415"/>
                      <a:pt x="1810" y="19225"/>
                    </a:cubicBezTo>
                    <a:cubicBezTo>
                      <a:pt x="1225" y="16561"/>
                      <a:pt x="1385" y="14003"/>
                      <a:pt x="2329" y="11561"/>
                    </a:cubicBezTo>
                    <a:cubicBezTo>
                      <a:pt x="3274" y="9108"/>
                      <a:pt x="5030" y="6923"/>
                      <a:pt x="7624" y="5019"/>
                    </a:cubicBezTo>
                    <a:cubicBezTo>
                      <a:pt x="10219" y="3102"/>
                      <a:pt x="13651" y="1677"/>
                      <a:pt x="17908" y="754"/>
                    </a:cubicBezTo>
                    <a:cubicBezTo>
                      <a:pt x="20888" y="100"/>
                      <a:pt x="23895" y="-157"/>
                      <a:pt x="26928" y="-28"/>
                    </a:cubicBezTo>
                    <a:cubicBezTo>
                      <a:pt x="29975" y="112"/>
                      <a:pt x="32689" y="661"/>
                      <a:pt x="35070" y="1642"/>
                    </a:cubicBezTo>
                    <a:lnTo>
                      <a:pt x="33966" y="7858"/>
                    </a:lnTo>
                    <a:cubicBezTo>
                      <a:pt x="31558" y="6993"/>
                      <a:pt x="29083" y="6479"/>
                      <a:pt x="26529" y="6304"/>
                    </a:cubicBezTo>
                    <a:cubicBezTo>
                      <a:pt x="23975" y="6140"/>
                      <a:pt x="21553" y="6304"/>
                      <a:pt x="19252" y="6818"/>
                    </a:cubicBezTo>
                    <a:cubicBezTo>
                      <a:pt x="15181" y="7706"/>
                      <a:pt x="12294" y="9108"/>
                      <a:pt x="10578" y="11024"/>
                    </a:cubicBezTo>
                    <a:cubicBezTo>
                      <a:pt x="8875" y="12951"/>
                      <a:pt x="8276" y="15066"/>
                      <a:pt x="8795" y="17402"/>
                    </a:cubicBezTo>
                    <a:cubicBezTo>
                      <a:pt x="9168" y="19108"/>
                      <a:pt x="10059" y="20382"/>
                      <a:pt x="11442" y="21199"/>
                    </a:cubicBezTo>
                    <a:cubicBezTo>
                      <a:pt x="12826" y="22017"/>
                      <a:pt x="14436" y="22531"/>
                      <a:pt x="16272" y="22753"/>
                    </a:cubicBezTo>
                    <a:cubicBezTo>
                      <a:pt x="18108" y="22975"/>
                      <a:pt x="20556" y="23104"/>
                      <a:pt x="23629" y="23139"/>
                    </a:cubicBezTo>
                    <a:cubicBezTo>
                      <a:pt x="27620" y="23209"/>
                      <a:pt x="30866" y="23454"/>
                      <a:pt x="33367" y="23852"/>
                    </a:cubicBezTo>
                    <a:cubicBezTo>
                      <a:pt x="35868" y="24249"/>
                      <a:pt x="38143" y="25195"/>
                      <a:pt x="40205" y="26690"/>
                    </a:cubicBezTo>
                    <a:cubicBezTo>
                      <a:pt x="42281" y="28186"/>
                      <a:pt x="43651" y="30499"/>
                      <a:pt x="44356" y="33642"/>
                    </a:cubicBezTo>
                    <a:cubicBezTo>
                      <a:pt x="44928" y="36259"/>
                      <a:pt x="44742" y="38806"/>
                      <a:pt x="43784" y="41283"/>
                    </a:cubicBezTo>
                    <a:cubicBezTo>
                      <a:pt x="42826" y="43759"/>
                      <a:pt x="41030" y="45944"/>
                      <a:pt x="38383" y="47848"/>
                    </a:cubicBezTo>
                    <a:cubicBezTo>
                      <a:pt x="35735" y="49741"/>
                      <a:pt x="32290" y="51155"/>
                      <a:pt x="28019" y="520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6" name="Forme libre 1485">
                <a:extLst>
                  <a:ext uri="{FF2B5EF4-FFF2-40B4-BE49-F238E27FC236}">
                    <a16:creationId xmlns:a16="http://schemas.microsoft.com/office/drawing/2014/main" id="{157490AB-EDB9-9D9E-0E0C-E38A40D3B1E2}"/>
                  </a:ext>
                </a:extLst>
              </p:cNvPr>
              <p:cNvSpPr/>
              <p:nvPr/>
            </p:nvSpPr>
            <p:spPr>
              <a:xfrm>
                <a:off x="9509245" y="5321114"/>
                <a:ext cx="51725" cy="57737"/>
              </a:xfrm>
              <a:custGeom>
                <a:avLst/>
                <a:gdLst>
                  <a:gd name="connsiteX0" fmla="*/ 36644 w 51725"/>
                  <a:gd name="connsiteY0" fmla="*/ 33774 h 57737"/>
                  <a:gd name="connsiteX1" fmla="*/ 10435 w 51725"/>
                  <a:gd name="connsiteY1" fmla="*/ 41637 h 57737"/>
                  <a:gd name="connsiteX2" fmla="*/ 8732 w 51725"/>
                  <a:gd name="connsiteY2" fmla="*/ 55505 h 57737"/>
                  <a:gd name="connsiteX3" fmla="*/ 1468 w 51725"/>
                  <a:gd name="connsiteY3" fmla="*/ 57678 h 57737"/>
                  <a:gd name="connsiteX4" fmla="*/ 8905 w 51725"/>
                  <a:gd name="connsiteY4" fmla="*/ 2032 h 57737"/>
                  <a:gd name="connsiteX5" fmla="*/ 15877 w 51725"/>
                  <a:gd name="connsiteY5" fmla="*/ -60 h 57737"/>
                  <a:gd name="connsiteX6" fmla="*/ 53194 w 51725"/>
                  <a:gd name="connsiteY6" fmla="*/ 42163 h 57737"/>
                  <a:gd name="connsiteX7" fmla="*/ 45797 w 51725"/>
                  <a:gd name="connsiteY7" fmla="*/ 44382 h 57737"/>
                  <a:gd name="connsiteX8" fmla="*/ 36644 w 51725"/>
                  <a:gd name="connsiteY8" fmla="*/ 33774 h 57737"/>
                  <a:gd name="connsiteX9" fmla="*/ 32480 w 51725"/>
                  <a:gd name="connsiteY9" fmla="*/ 28926 h 57737"/>
                  <a:gd name="connsiteX10" fmla="*/ 14533 w 51725"/>
                  <a:gd name="connsiteY10" fmla="*/ 8130 h 57737"/>
                  <a:gd name="connsiteX11" fmla="*/ 11194 w 51725"/>
                  <a:gd name="connsiteY11" fmla="*/ 35305 h 57737"/>
                  <a:gd name="connsiteX12" fmla="*/ 32480 w 51725"/>
                  <a:gd name="connsiteY12" fmla="*/ 28926 h 5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725" h="57737">
                    <a:moveTo>
                      <a:pt x="36644" y="33774"/>
                    </a:moveTo>
                    <a:lnTo>
                      <a:pt x="10435" y="41637"/>
                    </a:lnTo>
                    <a:lnTo>
                      <a:pt x="8732" y="55505"/>
                    </a:lnTo>
                    <a:lnTo>
                      <a:pt x="1468" y="57678"/>
                    </a:lnTo>
                    <a:lnTo>
                      <a:pt x="8905" y="2032"/>
                    </a:lnTo>
                    <a:lnTo>
                      <a:pt x="15877" y="-60"/>
                    </a:lnTo>
                    <a:lnTo>
                      <a:pt x="53194" y="42163"/>
                    </a:lnTo>
                    <a:lnTo>
                      <a:pt x="45797" y="44382"/>
                    </a:lnTo>
                    <a:lnTo>
                      <a:pt x="36644" y="33774"/>
                    </a:lnTo>
                    <a:close/>
                    <a:moveTo>
                      <a:pt x="32480" y="28926"/>
                    </a:moveTo>
                    <a:lnTo>
                      <a:pt x="14533" y="8130"/>
                    </a:lnTo>
                    <a:lnTo>
                      <a:pt x="11194" y="35305"/>
                    </a:lnTo>
                    <a:lnTo>
                      <a:pt x="32480" y="2892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7" name="Forme libre 1486">
                <a:extLst>
                  <a:ext uri="{FF2B5EF4-FFF2-40B4-BE49-F238E27FC236}">
                    <a16:creationId xmlns:a16="http://schemas.microsoft.com/office/drawing/2014/main" id="{308CE998-41DB-8B8B-E16E-622B719F1585}"/>
                  </a:ext>
                </a:extLst>
              </p:cNvPr>
              <p:cNvSpPr/>
              <p:nvPr/>
            </p:nvSpPr>
            <p:spPr>
              <a:xfrm>
                <a:off x="9543662" y="5299816"/>
                <a:ext cx="42080" cy="56615"/>
              </a:xfrm>
              <a:custGeom>
                <a:avLst/>
                <a:gdLst>
                  <a:gd name="connsiteX0" fmla="*/ 20254 w 42080"/>
                  <a:gd name="connsiteY0" fmla="*/ 14768 h 56615"/>
                  <a:gd name="connsiteX1" fmla="*/ 3770 w 42080"/>
                  <a:gd name="connsiteY1" fmla="*/ 21065 h 56615"/>
                  <a:gd name="connsiteX2" fmla="*/ 1469 w 42080"/>
                  <a:gd name="connsiteY2" fmla="*/ 15130 h 56615"/>
                  <a:gd name="connsiteX3" fmla="*/ 41247 w 42080"/>
                  <a:gd name="connsiteY3" fmla="*/ -58 h 56615"/>
                  <a:gd name="connsiteX4" fmla="*/ 43549 w 42080"/>
                  <a:gd name="connsiteY4" fmla="*/ 5877 h 56615"/>
                  <a:gd name="connsiteX5" fmla="*/ 27052 w 42080"/>
                  <a:gd name="connsiteY5" fmla="*/ 12174 h 56615"/>
                  <a:gd name="connsiteX6" fmla="*/ 43269 w 42080"/>
                  <a:gd name="connsiteY6" fmla="*/ 53953 h 56615"/>
                  <a:gd name="connsiteX7" fmla="*/ 36458 w 42080"/>
                  <a:gd name="connsiteY7" fmla="*/ 56558 h 56615"/>
                  <a:gd name="connsiteX8" fmla="*/ 20254 w 42080"/>
                  <a:gd name="connsiteY8" fmla="*/ 14768 h 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80" h="56615">
                    <a:moveTo>
                      <a:pt x="20254" y="14768"/>
                    </a:moveTo>
                    <a:lnTo>
                      <a:pt x="3770" y="21065"/>
                    </a:lnTo>
                    <a:lnTo>
                      <a:pt x="1469" y="15130"/>
                    </a:lnTo>
                    <a:lnTo>
                      <a:pt x="41247" y="-58"/>
                    </a:lnTo>
                    <a:lnTo>
                      <a:pt x="43549" y="5877"/>
                    </a:lnTo>
                    <a:lnTo>
                      <a:pt x="27052" y="12174"/>
                    </a:lnTo>
                    <a:lnTo>
                      <a:pt x="43269" y="53953"/>
                    </a:lnTo>
                    <a:lnTo>
                      <a:pt x="36458" y="56558"/>
                    </a:lnTo>
                    <a:lnTo>
                      <a:pt x="20254" y="1476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8" name="Forme libre 1487">
                <a:extLst>
                  <a:ext uri="{FF2B5EF4-FFF2-40B4-BE49-F238E27FC236}">
                    <a16:creationId xmlns:a16="http://schemas.microsoft.com/office/drawing/2014/main" id="{D5927E2E-89A9-0D4D-6F9B-9EB42F75D2CD}"/>
                  </a:ext>
                </a:extLst>
              </p:cNvPr>
              <p:cNvSpPr/>
              <p:nvPr/>
            </p:nvSpPr>
            <p:spPr>
              <a:xfrm>
                <a:off x="9591303" y="5293028"/>
                <a:ext cx="27884" cy="49617"/>
              </a:xfrm>
              <a:custGeom>
                <a:avLst/>
                <a:gdLst>
                  <a:gd name="connsiteX0" fmla="*/ 1469 w 27884"/>
                  <a:gd name="connsiteY0" fmla="*/ 2946 h 49617"/>
                  <a:gd name="connsiteX1" fmla="*/ 8174 w 27884"/>
                  <a:gd name="connsiteY1" fmla="*/ -57 h 49617"/>
                  <a:gd name="connsiteX2" fmla="*/ 29354 w 27884"/>
                  <a:gd name="connsiteY2" fmla="*/ 46559 h 49617"/>
                  <a:gd name="connsiteX3" fmla="*/ 22649 w 27884"/>
                  <a:gd name="connsiteY3" fmla="*/ 49561 h 49617"/>
                  <a:gd name="connsiteX4" fmla="*/ 1469 w 27884"/>
                  <a:gd name="connsiteY4" fmla="*/ 2946 h 4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84" h="49617">
                    <a:moveTo>
                      <a:pt x="1469" y="2946"/>
                    </a:moveTo>
                    <a:lnTo>
                      <a:pt x="8174" y="-57"/>
                    </a:lnTo>
                    <a:lnTo>
                      <a:pt x="29354" y="46559"/>
                    </a:lnTo>
                    <a:lnTo>
                      <a:pt x="22649" y="49561"/>
                    </a:lnTo>
                    <a:lnTo>
                      <a:pt x="1469" y="294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9" name="Forme libre 1488">
                <a:extLst>
                  <a:ext uri="{FF2B5EF4-FFF2-40B4-BE49-F238E27FC236}">
                    <a16:creationId xmlns:a16="http://schemas.microsoft.com/office/drawing/2014/main" id="{29BFE40E-C6B7-528A-519F-4F7D0B626776}"/>
                  </a:ext>
                </a:extLst>
              </p:cNvPr>
              <p:cNvSpPr/>
              <p:nvPr/>
            </p:nvSpPr>
            <p:spPr>
              <a:xfrm>
                <a:off x="9617321" y="5271812"/>
                <a:ext cx="54793" cy="53263"/>
              </a:xfrm>
              <a:custGeom>
                <a:avLst/>
                <a:gdLst>
                  <a:gd name="connsiteX0" fmla="*/ 41452 w 54793"/>
                  <a:gd name="connsiteY0" fmla="*/ 49552 h 53263"/>
                  <a:gd name="connsiteX1" fmla="*/ 27456 w 54793"/>
                  <a:gd name="connsiteY1" fmla="*/ 53208 h 53263"/>
                  <a:gd name="connsiteX2" fmla="*/ 14312 w 54793"/>
                  <a:gd name="connsiteY2" fmla="*/ 49598 h 53263"/>
                  <a:gd name="connsiteX3" fmla="*/ 4760 w 54793"/>
                  <a:gd name="connsiteY3" fmla="*/ 39539 h 53263"/>
                  <a:gd name="connsiteX4" fmla="*/ 1487 w 54793"/>
                  <a:gd name="connsiteY4" fmla="*/ 26092 h 53263"/>
                  <a:gd name="connsiteX5" fmla="*/ 5625 w 54793"/>
                  <a:gd name="connsiteY5" fmla="*/ 13194 h 53263"/>
                  <a:gd name="connsiteX6" fmla="*/ 16361 w 54793"/>
                  <a:gd name="connsiteY6" fmla="*/ 3567 h 53263"/>
                  <a:gd name="connsiteX7" fmla="*/ 30290 w 54793"/>
                  <a:gd name="connsiteY7" fmla="*/ -54 h 53263"/>
                  <a:gd name="connsiteX8" fmla="*/ 43381 w 54793"/>
                  <a:gd name="connsiteY8" fmla="*/ 3544 h 53263"/>
                  <a:gd name="connsiteX9" fmla="*/ 52920 w 54793"/>
                  <a:gd name="connsiteY9" fmla="*/ 13661 h 53263"/>
                  <a:gd name="connsiteX10" fmla="*/ 56246 w 54793"/>
                  <a:gd name="connsiteY10" fmla="*/ 27109 h 53263"/>
                  <a:gd name="connsiteX11" fmla="*/ 52122 w 54793"/>
                  <a:gd name="connsiteY11" fmla="*/ 39960 h 53263"/>
                  <a:gd name="connsiteX12" fmla="*/ 41452 w 54793"/>
                  <a:gd name="connsiteY12" fmla="*/ 49552 h 53263"/>
                  <a:gd name="connsiteX13" fmla="*/ 38339 w 54793"/>
                  <a:gd name="connsiteY13" fmla="*/ 43839 h 53263"/>
                  <a:gd name="connsiteX14" fmla="*/ 46068 w 54793"/>
                  <a:gd name="connsiteY14" fmla="*/ 36770 h 53263"/>
                  <a:gd name="connsiteX15" fmla="*/ 48969 w 54793"/>
                  <a:gd name="connsiteY15" fmla="*/ 27202 h 53263"/>
                  <a:gd name="connsiteX16" fmla="*/ 46441 w 54793"/>
                  <a:gd name="connsiteY16" fmla="*/ 17131 h 53263"/>
                  <a:gd name="connsiteX17" fmla="*/ 39323 w 54793"/>
                  <a:gd name="connsiteY17" fmla="*/ 9537 h 53263"/>
                  <a:gd name="connsiteX18" fmla="*/ 29665 w 54793"/>
                  <a:gd name="connsiteY18" fmla="*/ 6710 h 53263"/>
                  <a:gd name="connsiteX19" fmla="*/ 19474 w 54793"/>
                  <a:gd name="connsiteY19" fmla="*/ 9280 h 53263"/>
                  <a:gd name="connsiteX20" fmla="*/ 11678 w 54793"/>
                  <a:gd name="connsiteY20" fmla="*/ 16384 h 53263"/>
                  <a:gd name="connsiteX21" fmla="*/ 8711 w 54793"/>
                  <a:gd name="connsiteY21" fmla="*/ 25987 h 53263"/>
                  <a:gd name="connsiteX22" fmla="*/ 11239 w 54793"/>
                  <a:gd name="connsiteY22" fmla="*/ 36058 h 53263"/>
                  <a:gd name="connsiteX23" fmla="*/ 18356 w 54793"/>
                  <a:gd name="connsiteY23" fmla="*/ 43652 h 53263"/>
                  <a:gd name="connsiteX24" fmla="*/ 28081 w 54793"/>
                  <a:gd name="connsiteY24" fmla="*/ 46444 h 53263"/>
                  <a:gd name="connsiteX25" fmla="*/ 38339 w 54793"/>
                  <a:gd name="connsiteY25" fmla="*/ 43839 h 5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793" h="53263">
                    <a:moveTo>
                      <a:pt x="41452" y="49552"/>
                    </a:moveTo>
                    <a:cubicBezTo>
                      <a:pt x="36875" y="52017"/>
                      <a:pt x="32219" y="53232"/>
                      <a:pt x="27456" y="53208"/>
                    </a:cubicBezTo>
                    <a:cubicBezTo>
                      <a:pt x="22707" y="53197"/>
                      <a:pt x="18330" y="51993"/>
                      <a:pt x="14312" y="49598"/>
                    </a:cubicBezTo>
                    <a:cubicBezTo>
                      <a:pt x="10308" y="47215"/>
                      <a:pt x="7115" y="43862"/>
                      <a:pt x="4760" y="39539"/>
                    </a:cubicBezTo>
                    <a:cubicBezTo>
                      <a:pt x="2405" y="35216"/>
                      <a:pt x="1314" y="30730"/>
                      <a:pt x="1487" y="26092"/>
                    </a:cubicBezTo>
                    <a:cubicBezTo>
                      <a:pt x="1660" y="21466"/>
                      <a:pt x="3044" y="17166"/>
                      <a:pt x="5625" y="13194"/>
                    </a:cubicBezTo>
                    <a:cubicBezTo>
                      <a:pt x="8206" y="9234"/>
                      <a:pt x="11784" y="6032"/>
                      <a:pt x="16361" y="3567"/>
                    </a:cubicBezTo>
                    <a:cubicBezTo>
                      <a:pt x="20884" y="1137"/>
                      <a:pt x="25527" y="-78"/>
                      <a:pt x="30290" y="-54"/>
                    </a:cubicBezTo>
                    <a:cubicBezTo>
                      <a:pt x="35039" y="-31"/>
                      <a:pt x="39403" y="1161"/>
                      <a:pt x="43381" y="3544"/>
                    </a:cubicBezTo>
                    <a:cubicBezTo>
                      <a:pt x="47359" y="5916"/>
                      <a:pt x="50538" y="9292"/>
                      <a:pt x="52920" y="13661"/>
                    </a:cubicBezTo>
                    <a:cubicBezTo>
                      <a:pt x="55301" y="18031"/>
                      <a:pt x="56419" y="22506"/>
                      <a:pt x="56246" y="27109"/>
                    </a:cubicBezTo>
                    <a:cubicBezTo>
                      <a:pt x="56073" y="31712"/>
                      <a:pt x="54702" y="35999"/>
                      <a:pt x="52122" y="39960"/>
                    </a:cubicBezTo>
                    <a:cubicBezTo>
                      <a:pt x="49541" y="43921"/>
                      <a:pt x="45988" y="47122"/>
                      <a:pt x="41452" y="49552"/>
                    </a:cubicBezTo>
                    <a:close/>
                    <a:moveTo>
                      <a:pt x="38339" y="43839"/>
                    </a:moveTo>
                    <a:cubicBezTo>
                      <a:pt x="41651" y="42051"/>
                      <a:pt x="44232" y="39703"/>
                      <a:pt x="46068" y="36770"/>
                    </a:cubicBezTo>
                    <a:cubicBezTo>
                      <a:pt x="47904" y="33850"/>
                      <a:pt x="48875" y="30660"/>
                      <a:pt x="48969" y="27202"/>
                    </a:cubicBezTo>
                    <a:cubicBezTo>
                      <a:pt x="49062" y="23744"/>
                      <a:pt x="48223" y="20391"/>
                      <a:pt x="46441" y="17131"/>
                    </a:cubicBezTo>
                    <a:cubicBezTo>
                      <a:pt x="44671" y="13883"/>
                      <a:pt x="42303" y="11348"/>
                      <a:pt x="39323" y="9537"/>
                    </a:cubicBezTo>
                    <a:cubicBezTo>
                      <a:pt x="36357" y="7726"/>
                      <a:pt x="33137" y="6792"/>
                      <a:pt x="29665" y="6710"/>
                    </a:cubicBezTo>
                    <a:cubicBezTo>
                      <a:pt x="26192" y="6640"/>
                      <a:pt x="22800" y="7504"/>
                      <a:pt x="19474" y="9280"/>
                    </a:cubicBezTo>
                    <a:cubicBezTo>
                      <a:pt x="16148" y="11068"/>
                      <a:pt x="13554" y="13440"/>
                      <a:pt x="11678" y="16384"/>
                    </a:cubicBezTo>
                    <a:cubicBezTo>
                      <a:pt x="9789" y="19339"/>
                      <a:pt x="8804" y="22541"/>
                      <a:pt x="8711" y="25987"/>
                    </a:cubicBezTo>
                    <a:cubicBezTo>
                      <a:pt x="8618" y="29445"/>
                      <a:pt x="9456" y="32810"/>
                      <a:pt x="11239" y="36058"/>
                    </a:cubicBezTo>
                    <a:cubicBezTo>
                      <a:pt x="13008" y="39317"/>
                      <a:pt x="15376" y="41841"/>
                      <a:pt x="18356" y="43652"/>
                    </a:cubicBezTo>
                    <a:cubicBezTo>
                      <a:pt x="21323" y="45462"/>
                      <a:pt x="24569" y="46397"/>
                      <a:pt x="28081" y="46444"/>
                    </a:cubicBezTo>
                    <a:cubicBezTo>
                      <a:pt x="31594" y="46491"/>
                      <a:pt x="35013" y="45626"/>
                      <a:pt x="38339" y="438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0" name="Forme libre 1489">
                <a:extLst>
                  <a:ext uri="{FF2B5EF4-FFF2-40B4-BE49-F238E27FC236}">
                    <a16:creationId xmlns:a16="http://schemas.microsoft.com/office/drawing/2014/main" id="{3421A780-537F-B8B1-824D-8C41E80A9632}"/>
                  </a:ext>
                </a:extLst>
              </p:cNvPr>
              <p:cNvSpPr/>
              <p:nvPr/>
            </p:nvSpPr>
            <p:spPr>
              <a:xfrm>
                <a:off x="9664367" y="5232990"/>
                <a:ext cx="65747" cy="67060"/>
              </a:xfrm>
              <a:custGeom>
                <a:avLst/>
                <a:gdLst>
                  <a:gd name="connsiteX0" fmla="*/ 37935 w 65747"/>
                  <a:gd name="connsiteY0" fmla="*/ -52 h 67060"/>
                  <a:gd name="connsiteX1" fmla="*/ 67217 w 65747"/>
                  <a:gd name="connsiteY1" fmla="*/ 42030 h 67060"/>
                  <a:gd name="connsiteX2" fmla="*/ 62242 w 65747"/>
                  <a:gd name="connsiteY2" fmla="*/ 45430 h 67060"/>
                  <a:gd name="connsiteX3" fmla="*/ 14973 w 65747"/>
                  <a:gd name="connsiteY3" fmla="*/ 31481 h 67060"/>
                  <a:gd name="connsiteX4" fmla="*/ 36805 w 65747"/>
                  <a:gd name="connsiteY4" fmla="*/ 62861 h 67060"/>
                  <a:gd name="connsiteX5" fmla="*/ 30752 w 65747"/>
                  <a:gd name="connsiteY5" fmla="*/ 67009 h 67060"/>
                  <a:gd name="connsiteX6" fmla="*/ 1470 w 65747"/>
                  <a:gd name="connsiteY6" fmla="*/ 24927 h 67060"/>
                  <a:gd name="connsiteX7" fmla="*/ 6445 w 65747"/>
                  <a:gd name="connsiteY7" fmla="*/ 21527 h 67060"/>
                  <a:gd name="connsiteX8" fmla="*/ 53714 w 65747"/>
                  <a:gd name="connsiteY8" fmla="*/ 35476 h 67060"/>
                  <a:gd name="connsiteX9" fmla="*/ 31882 w 65747"/>
                  <a:gd name="connsiteY9" fmla="*/ 4096 h 67060"/>
                  <a:gd name="connsiteX10" fmla="*/ 37935 w 65747"/>
                  <a:gd name="connsiteY10" fmla="*/ -52 h 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47" h="67060">
                    <a:moveTo>
                      <a:pt x="37935" y="-52"/>
                    </a:moveTo>
                    <a:lnTo>
                      <a:pt x="67217" y="42030"/>
                    </a:lnTo>
                    <a:lnTo>
                      <a:pt x="62242" y="45430"/>
                    </a:lnTo>
                    <a:lnTo>
                      <a:pt x="14973" y="31481"/>
                    </a:lnTo>
                    <a:lnTo>
                      <a:pt x="36805" y="62861"/>
                    </a:lnTo>
                    <a:lnTo>
                      <a:pt x="30752" y="67009"/>
                    </a:lnTo>
                    <a:lnTo>
                      <a:pt x="1470" y="24927"/>
                    </a:lnTo>
                    <a:lnTo>
                      <a:pt x="6445" y="21527"/>
                    </a:lnTo>
                    <a:lnTo>
                      <a:pt x="53714" y="35476"/>
                    </a:lnTo>
                    <a:lnTo>
                      <a:pt x="31882" y="4096"/>
                    </a:lnTo>
                    <a:lnTo>
                      <a:pt x="37935" y="-5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15" name="Graphique 4">
              <a:extLst>
                <a:ext uri="{FF2B5EF4-FFF2-40B4-BE49-F238E27FC236}">
                  <a16:creationId xmlns:a16="http://schemas.microsoft.com/office/drawing/2014/main" id="{887A2259-BEAB-2B7F-289E-B061ADAE5859}"/>
                </a:ext>
              </a:extLst>
            </p:cNvPr>
            <p:cNvGrpSpPr/>
            <p:nvPr/>
          </p:nvGrpSpPr>
          <p:grpSpPr>
            <a:xfrm>
              <a:off x="-8681031" y="-12165705"/>
              <a:ext cx="1109546" cy="836077"/>
              <a:chOff x="9060986" y="4665868"/>
              <a:chExt cx="1109546" cy="836077"/>
            </a:xfrm>
            <a:solidFill>
              <a:srgbClr val="FFFFFF"/>
            </a:solidFill>
          </p:grpSpPr>
          <p:sp>
            <p:nvSpPr>
              <p:cNvPr id="1469" name="Forme libre 1468">
                <a:extLst>
                  <a:ext uri="{FF2B5EF4-FFF2-40B4-BE49-F238E27FC236}">
                    <a16:creationId xmlns:a16="http://schemas.microsoft.com/office/drawing/2014/main" id="{1D9DEE19-688F-A3AA-8DBE-1514F0FA5525}"/>
                  </a:ext>
                </a:extLst>
              </p:cNvPr>
              <p:cNvSpPr/>
              <p:nvPr/>
            </p:nvSpPr>
            <p:spPr>
              <a:xfrm>
                <a:off x="9389870" y="4704015"/>
                <a:ext cx="58522" cy="12668"/>
              </a:xfrm>
              <a:custGeom>
                <a:avLst/>
                <a:gdLst>
                  <a:gd name="connsiteX0" fmla="*/ 1068 w 58522"/>
                  <a:gd name="connsiteY0" fmla="*/ 6518 h 12668"/>
                  <a:gd name="connsiteX1" fmla="*/ 7458 w 58522"/>
                  <a:gd name="connsiteY1" fmla="*/ 12852 h 12668"/>
                  <a:gd name="connsiteX2" fmla="*/ 53200 w 58522"/>
                  <a:gd name="connsiteY2" fmla="*/ 12852 h 12668"/>
                  <a:gd name="connsiteX3" fmla="*/ 59591 w 58522"/>
                  <a:gd name="connsiteY3" fmla="*/ 6518 h 12668"/>
                  <a:gd name="connsiteX4" fmla="*/ 53200 w 58522"/>
                  <a:gd name="connsiteY4" fmla="*/ 184 h 12668"/>
                  <a:gd name="connsiteX5" fmla="*/ 7458 w 58522"/>
                  <a:gd name="connsiteY5" fmla="*/ 184 h 12668"/>
                  <a:gd name="connsiteX6" fmla="*/ 1068 w 58522"/>
                  <a:gd name="connsiteY6" fmla="*/ 651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22" h="12668">
                    <a:moveTo>
                      <a:pt x="1068" y="6518"/>
                    </a:moveTo>
                    <a:cubicBezTo>
                      <a:pt x="1068" y="10021"/>
                      <a:pt x="3924" y="12852"/>
                      <a:pt x="7458" y="12852"/>
                    </a:cubicBezTo>
                    <a:lnTo>
                      <a:pt x="53200" y="12852"/>
                    </a:lnTo>
                    <a:cubicBezTo>
                      <a:pt x="56734" y="12852"/>
                      <a:pt x="59591" y="10021"/>
                      <a:pt x="59591" y="6518"/>
                    </a:cubicBezTo>
                    <a:cubicBezTo>
                      <a:pt x="59591" y="3015"/>
                      <a:pt x="56734" y="184"/>
                      <a:pt x="53200" y="184"/>
                    </a:cubicBezTo>
                    <a:lnTo>
                      <a:pt x="7458" y="184"/>
                    </a:lnTo>
                    <a:cubicBezTo>
                      <a:pt x="3924" y="184"/>
                      <a:pt x="1068" y="3015"/>
                      <a:pt x="1068" y="6518"/>
                    </a:cubicBezTo>
                  </a:path>
                </a:pathLst>
              </a:custGeom>
              <a:solidFill>
                <a:srgbClr val="FFFFFF"/>
              </a:solidFill>
              <a:ln w="9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0" name="Forme libre 1469">
                <a:extLst>
                  <a:ext uri="{FF2B5EF4-FFF2-40B4-BE49-F238E27FC236}">
                    <a16:creationId xmlns:a16="http://schemas.microsoft.com/office/drawing/2014/main" id="{8C799BF8-8C5C-BE94-3162-30FD2DAE895B}"/>
                  </a:ext>
                </a:extLst>
              </p:cNvPr>
              <p:cNvSpPr/>
              <p:nvPr/>
            </p:nvSpPr>
            <p:spPr>
              <a:xfrm>
                <a:off x="9060986" y="4665868"/>
                <a:ext cx="511623" cy="452276"/>
              </a:xfrm>
              <a:custGeom>
                <a:avLst/>
                <a:gdLst>
                  <a:gd name="connsiteX0" fmla="*/ 218487 w 511623"/>
                  <a:gd name="connsiteY0" fmla="*/ 31739 h 452276"/>
                  <a:gd name="connsiteX1" fmla="*/ 237474 w 511623"/>
                  <a:gd name="connsiteY1" fmla="*/ 12921 h 452276"/>
                  <a:gd name="connsiteX2" fmla="*/ 480895 w 511623"/>
                  <a:gd name="connsiteY2" fmla="*/ 12921 h 452276"/>
                  <a:gd name="connsiteX3" fmla="*/ 499882 w 511623"/>
                  <a:gd name="connsiteY3" fmla="*/ 31739 h 452276"/>
                  <a:gd name="connsiteX4" fmla="*/ 499882 w 511623"/>
                  <a:gd name="connsiteY4" fmla="*/ 421023 h 452276"/>
                  <a:gd name="connsiteX5" fmla="*/ 480895 w 511623"/>
                  <a:gd name="connsiteY5" fmla="*/ 439841 h 452276"/>
                  <a:gd name="connsiteX6" fmla="*/ 237474 w 511623"/>
                  <a:gd name="connsiteY6" fmla="*/ 439841 h 452276"/>
                  <a:gd name="connsiteX7" fmla="*/ 218487 w 511623"/>
                  <a:gd name="connsiteY7" fmla="*/ 421023 h 452276"/>
                  <a:gd name="connsiteX8" fmla="*/ 218487 w 511623"/>
                  <a:gd name="connsiteY8" fmla="*/ 31739 h 452276"/>
                  <a:gd name="connsiteX9" fmla="*/ 84879 w 511623"/>
                  <a:gd name="connsiteY9" fmla="*/ 229375 h 452276"/>
                  <a:gd name="connsiteX10" fmla="*/ 49371 w 511623"/>
                  <a:gd name="connsiteY10" fmla="*/ 264792 h 452276"/>
                  <a:gd name="connsiteX11" fmla="*/ 13842 w 511623"/>
                  <a:gd name="connsiteY11" fmla="*/ 229375 h 452276"/>
                  <a:gd name="connsiteX12" fmla="*/ 49371 w 511623"/>
                  <a:gd name="connsiteY12" fmla="*/ 193958 h 452276"/>
                  <a:gd name="connsiteX13" fmla="*/ 84879 w 511623"/>
                  <a:gd name="connsiteY13" fmla="*/ 229375 h 452276"/>
                  <a:gd name="connsiteX14" fmla="*/ 84879 w 511623"/>
                  <a:gd name="connsiteY14" fmla="*/ 387642 h 452276"/>
                  <a:gd name="connsiteX15" fmla="*/ 49371 w 511623"/>
                  <a:gd name="connsiteY15" fmla="*/ 423059 h 452276"/>
                  <a:gd name="connsiteX16" fmla="*/ 13842 w 511623"/>
                  <a:gd name="connsiteY16" fmla="*/ 387642 h 452276"/>
                  <a:gd name="connsiteX17" fmla="*/ 49371 w 511623"/>
                  <a:gd name="connsiteY17" fmla="*/ 352225 h 452276"/>
                  <a:gd name="connsiteX18" fmla="*/ 84879 w 511623"/>
                  <a:gd name="connsiteY18" fmla="*/ 387642 h 452276"/>
                  <a:gd name="connsiteX19" fmla="*/ 84879 w 511623"/>
                  <a:gd name="connsiteY19" fmla="*/ 64346 h 452276"/>
                  <a:gd name="connsiteX20" fmla="*/ 49371 w 511623"/>
                  <a:gd name="connsiteY20" fmla="*/ 99763 h 452276"/>
                  <a:gd name="connsiteX21" fmla="*/ 13842 w 511623"/>
                  <a:gd name="connsiteY21" fmla="*/ 64346 h 452276"/>
                  <a:gd name="connsiteX22" fmla="*/ 49371 w 511623"/>
                  <a:gd name="connsiteY22" fmla="*/ 28929 h 452276"/>
                  <a:gd name="connsiteX23" fmla="*/ 84879 w 511623"/>
                  <a:gd name="connsiteY23" fmla="*/ 64346 h 452276"/>
                  <a:gd name="connsiteX24" fmla="*/ 205685 w 511623"/>
                  <a:gd name="connsiteY24" fmla="*/ 347806 h 452276"/>
                  <a:gd name="connsiteX25" fmla="*/ 205685 w 511623"/>
                  <a:gd name="connsiteY25" fmla="*/ 340535 h 452276"/>
                  <a:gd name="connsiteX26" fmla="*/ 163663 w 511623"/>
                  <a:gd name="connsiteY26" fmla="*/ 340535 h 452276"/>
                  <a:gd name="connsiteX27" fmla="*/ 159163 w 511623"/>
                  <a:gd name="connsiteY27" fmla="*/ 342347 h 452276"/>
                  <a:gd name="connsiteX28" fmla="*/ 119298 w 511623"/>
                  <a:gd name="connsiteY28" fmla="*/ 381288 h 452276"/>
                  <a:gd name="connsiteX29" fmla="*/ 97188 w 511623"/>
                  <a:gd name="connsiteY29" fmla="*/ 381288 h 452276"/>
                  <a:gd name="connsiteX30" fmla="*/ 49350 w 511623"/>
                  <a:gd name="connsiteY30" fmla="*/ 339557 h 452276"/>
                  <a:gd name="connsiteX31" fmla="*/ 1040 w 511623"/>
                  <a:gd name="connsiteY31" fmla="*/ 387642 h 452276"/>
                  <a:gd name="connsiteX32" fmla="*/ 49350 w 511623"/>
                  <a:gd name="connsiteY32" fmla="*/ 435727 h 452276"/>
                  <a:gd name="connsiteX33" fmla="*/ 97188 w 511623"/>
                  <a:gd name="connsiteY33" fmla="*/ 393976 h 452276"/>
                  <a:gd name="connsiteX34" fmla="*/ 121928 w 511623"/>
                  <a:gd name="connsiteY34" fmla="*/ 393976 h 452276"/>
                  <a:gd name="connsiteX35" fmla="*/ 126408 w 511623"/>
                  <a:gd name="connsiteY35" fmla="*/ 392143 h 452276"/>
                  <a:gd name="connsiteX36" fmla="*/ 166293 w 511623"/>
                  <a:gd name="connsiteY36" fmla="*/ 353203 h 452276"/>
                  <a:gd name="connsiteX37" fmla="*/ 205685 w 511623"/>
                  <a:gd name="connsiteY37" fmla="*/ 353203 h 452276"/>
                  <a:gd name="connsiteX38" fmla="*/ 205685 w 511623"/>
                  <a:gd name="connsiteY38" fmla="*/ 421002 h 452276"/>
                  <a:gd name="connsiteX39" fmla="*/ 237474 w 511623"/>
                  <a:gd name="connsiteY39" fmla="*/ 452509 h 452276"/>
                  <a:gd name="connsiteX40" fmla="*/ 480874 w 511623"/>
                  <a:gd name="connsiteY40" fmla="*/ 452509 h 452276"/>
                  <a:gd name="connsiteX41" fmla="*/ 512663 w 511623"/>
                  <a:gd name="connsiteY41" fmla="*/ 421002 h 452276"/>
                  <a:gd name="connsiteX42" fmla="*/ 512663 w 511623"/>
                  <a:gd name="connsiteY42" fmla="*/ 31739 h 452276"/>
                  <a:gd name="connsiteX43" fmla="*/ 480874 w 511623"/>
                  <a:gd name="connsiteY43" fmla="*/ 233 h 452276"/>
                  <a:gd name="connsiteX44" fmla="*/ 237474 w 511623"/>
                  <a:gd name="connsiteY44" fmla="*/ 233 h 452276"/>
                  <a:gd name="connsiteX45" fmla="*/ 205685 w 511623"/>
                  <a:gd name="connsiteY45" fmla="*/ 31739 h 452276"/>
                  <a:gd name="connsiteX46" fmla="*/ 205685 w 511623"/>
                  <a:gd name="connsiteY46" fmla="*/ 98786 h 452276"/>
                  <a:gd name="connsiteX47" fmla="*/ 166293 w 511623"/>
                  <a:gd name="connsiteY47" fmla="*/ 98786 h 452276"/>
                  <a:gd name="connsiteX48" fmla="*/ 126428 w 511623"/>
                  <a:gd name="connsiteY48" fmla="*/ 59825 h 452276"/>
                  <a:gd name="connsiteX49" fmla="*/ 121928 w 511623"/>
                  <a:gd name="connsiteY49" fmla="*/ 58012 h 452276"/>
                  <a:gd name="connsiteX50" fmla="*/ 97188 w 511623"/>
                  <a:gd name="connsiteY50" fmla="*/ 58012 h 452276"/>
                  <a:gd name="connsiteX51" fmla="*/ 49350 w 511623"/>
                  <a:gd name="connsiteY51" fmla="*/ 16261 h 452276"/>
                  <a:gd name="connsiteX52" fmla="*/ 1040 w 511623"/>
                  <a:gd name="connsiteY52" fmla="*/ 64346 h 452276"/>
                  <a:gd name="connsiteX53" fmla="*/ 49350 w 511623"/>
                  <a:gd name="connsiteY53" fmla="*/ 112431 h 452276"/>
                  <a:gd name="connsiteX54" fmla="*/ 97188 w 511623"/>
                  <a:gd name="connsiteY54" fmla="*/ 70680 h 452276"/>
                  <a:gd name="connsiteX55" fmla="*/ 119298 w 511623"/>
                  <a:gd name="connsiteY55" fmla="*/ 70680 h 452276"/>
                  <a:gd name="connsiteX56" fmla="*/ 159163 w 511623"/>
                  <a:gd name="connsiteY56" fmla="*/ 109621 h 452276"/>
                  <a:gd name="connsiteX57" fmla="*/ 163663 w 511623"/>
                  <a:gd name="connsiteY57" fmla="*/ 111454 h 452276"/>
                  <a:gd name="connsiteX58" fmla="*/ 205685 w 511623"/>
                  <a:gd name="connsiteY58" fmla="*/ 111454 h 452276"/>
                  <a:gd name="connsiteX59" fmla="*/ 205685 w 511623"/>
                  <a:gd name="connsiteY59" fmla="*/ 223041 h 452276"/>
                  <a:gd name="connsiteX60" fmla="*/ 97188 w 511623"/>
                  <a:gd name="connsiteY60" fmla="*/ 223041 h 452276"/>
                  <a:gd name="connsiteX61" fmla="*/ 49350 w 511623"/>
                  <a:gd name="connsiteY61" fmla="*/ 181290 h 452276"/>
                  <a:gd name="connsiteX62" fmla="*/ 1040 w 511623"/>
                  <a:gd name="connsiteY62" fmla="*/ 229375 h 452276"/>
                  <a:gd name="connsiteX63" fmla="*/ 49350 w 511623"/>
                  <a:gd name="connsiteY63" fmla="*/ 277460 h 452276"/>
                  <a:gd name="connsiteX64" fmla="*/ 97188 w 511623"/>
                  <a:gd name="connsiteY64" fmla="*/ 235709 h 452276"/>
                  <a:gd name="connsiteX65" fmla="*/ 205685 w 511623"/>
                  <a:gd name="connsiteY65" fmla="*/ 235709 h 452276"/>
                  <a:gd name="connsiteX66" fmla="*/ 205685 w 511623"/>
                  <a:gd name="connsiteY66" fmla="*/ 335138 h 45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11623" h="452276">
                    <a:moveTo>
                      <a:pt x="218487" y="31739"/>
                    </a:moveTo>
                    <a:cubicBezTo>
                      <a:pt x="218487" y="21373"/>
                      <a:pt x="227015" y="12921"/>
                      <a:pt x="237474" y="12921"/>
                    </a:cubicBezTo>
                    <a:lnTo>
                      <a:pt x="480895" y="12921"/>
                    </a:lnTo>
                    <a:cubicBezTo>
                      <a:pt x="491354" y="12921"/>
                      <a:pt x="499882" y="21373"/>
                      <a:pt x="499882" y="31739"/>
                    </a:cubicBezTo>
                    <a:lnTo>
                      <a:pt x="499882" y="421023"/>
                    </a:lnTo>
                    <a:cubicBezTo>
                      <a:pt x="499882" y="431389"/>
                      <a:pt x="491354" y="439841"/>
                      <a:pt x="480895" y="439841"/>
                    </a:cubicBezTo>
                    <a:lnTo>
                      <a:pt x="237474" y="439841"/>
                    </a:lnTo>
                    <a:cubicBezTo>
                      <a:pt x="227015" y="439841"/>
                      <a:pt x="218487" y="431389"/>
                      <a:pt x="218487" y="421023"/>
                    </a:cubicBezTo>
                    <a:lnTo>
                      <a:pt x="218487" y="31739"/>
                    </a:lnTo>
                    <a:close/>
                    <a:moveTo>
                      <a:pt x="84879" y="229375"/>
                    </a:moveTo>
                    <a:cubicBezTo>
                      <a:pt x="84879" y="248906"/>
                      <a:pt x="68933" y="264792"/>
                      <a:pt x="49371" y="264792"/>
                    </a:cubicBezTo>
                    <a:cubicBezTo>
                      <a:pt x="29767" y="264792"/>
                      <a:pt x="13842" y="248906"/>
                      <a:pt x="13842" y="229375"/>
                    </a:cubicBezTo>
                    <a:cubicBezTo>
                      <a:pt x="13842" y="209844"/>
                      <a:pt x="29787" y="193958"/>
                      <a:pt x="49371" y="193958"/>
                    </a:cubicBezTo>
                    <a:cubicBezTo>
                      <a:pt x="68933" y="193958"/>
                      <a:pt x="84879" y="209844"/>
                      <a:pt x="84879" y="229375"/>
                    </a:cubicBezTo>
                    <a:moveTo>
                      <a:pt x="84879" y="387642"/>
                    </a:moveTo>
                    <a:cubicBezTo>
                      <a:pt x="84879" y="407153"/>
                      <a:pt x="68933" y="423059"/>
                      <a:pt x="49371" y="423059"/>
                    </a:cubicBezTo>
                    <a:cubicBezTo>
                      <a:pt x="29787" y="423059"/>
                      <a:pt x="13842" y="407153"/>
                      <a:pt x="13842" y="387642"/>
                    </a:cubicBezTo>
                    <a:cubicBezTo>
                      <a:pt x="13842" y="368111"/>
                      <a:pt x="29787" y="352225"/>
                      <a:pt x="49371" y="352225"/>
                    </a:cubicBezTo>
                    <a:cubicBezTo>
                      <a:pt x="68933" y="352225"/>
                      <a:pt x="84879" y="368111"/>
                      <a:pt x="84879" y="387642"/>
                    </a:cubicBezTo>
                    <a:moveTo>
                      <a:pt x="84879" y="64346"/>
                    </a:moveTo>
                    <a:cubicBezTo>
                      <a:pt x="84879" y="83878"/>
                      <a:pt x="68933" y="99763"/>
                      <a:pt x="49371" y="99763"/>
                    </a:cubicBezTo>
                    <a:cubicBezTo>
                      <a:pt x="29767" y="99763"/>
                      <a:pt x="13842" y="83878"/>
                      <a:pt x="13842" y="64346"/>
                    </a:cubicBezTo>
                    <a:cubicBezTo>
                      <a:pt x="13842" y="44815"/>
                      <a:pt x="29787" y="28929"/>
                      <a:pt x="49371" y="28929"/>
                    </a:cubicBezTo>
                    <a:cubicBezTo>
                      <a:pt x="68933" y="28929"/>
                      <a:pt x="84879" y="44815"/>
                      <a:pt x="84879" y="64346"/>
                    </a:cubicBezTo>
                    <a:moveTo>
                      <a:pt x="205685" y="347806"/>
                    </a:moveTo>
                    <a:lnTo>
                      <a:pt x="205685" y="340535"/>
                    </a:lnTo>
                    <a:lnTo>
                      <a:pt x="163663" y="340535"/>
                    </a:lnTo>
                    <a:cubicBezTo>
                      <a:pt x="161978" y="340535"/>
                      <a:pt x="160375" y="341187"/>
                      <a:pt x="159163" y="342347"/>
                    </a:cubicBezTo>
                    <a:lnTo>
                      <a:pt x="119298" y="381288"/>
                    </a:lnTo>
                    <a:lnTo>
                      <a:pt x="97188" y="381288"/>
                    </a:lnTo>
                    <a:cubicBezTo>
                      <a:pt x="94064" y="357765"/>
                      <a:pt x="73824" y="339557"/>
                      <a:pt x="49350" y="339557"/>
                    </a:cubicBezTo>
                    <a:cubicBezTo>
                      <a:pt x="22719" y="339557"/>
                      <a:pt x="1040" y="361125"/>
                      <a:pt x="1040" y="387642"/>
                    </a:cubicBezTo>
                    <a:cubicBezTo>
                      <a:pt x="1040" y="414159"/>
                      <a:pt x="22719" y="435727"/>
                      <a:pt x="49350" y="435727"/>
                    </a:cubicBezTo>
                    <a:cubicBezTo>
                      <a:pt x="73824" y="435727"/>
                      <a:pt x="94064" y="417499"/>
                      <a:pt x="97188" y="393976"/>
                    </a:cubicBezTo>
                    <a:lnTo>
                      <a:pt x="121928" y="393976"/>
                    </a:lnTo>
                    <a:cubicBezTo>
                      <a:pt x="123613" y="393976"/>
                      <a:pt x="125216" y="393324"/>
                      <a:pt x="126408" y="392143"/>
                    </a:cubicBezTo>
                    <a:lnTo>
                      <a:pt x="166293" y="353203"/>
                    </a:lnTo>
                    <a:lnTo>
                      <a:pt x="205685" y="353203"/>
                    </a:lnTo>
                    <a:lnTo>
                      <a:pt x="205685" y="421002"/>
                    </a:lnTo>
                    <a:cubicBezTo>
                      <a:pt x="205685" y="438375"/>
                      <a:pt x="219946" y="452509"/>
                      <a:pt x="237474" y="452509"/>
                    </a:cubicBezTo>
                    <a:lnTo>
                      <a:pt x="480874" y="452509"/>
                    </a:lnTo>
                    <a:cubicBezTo>
                      <a:pt x="498402" y="452509"/>
                      <a:pt x="512663" y="438375"/>
                      <a:pt x="512663" y="421002"/>
                    </a:cubicBezTo>
                    <a:lnTo>
                      <a:pt x="512663" y="31739"/>
                    </a:lnTo>
                    <a:cubicBezTo>
                      <a:pt x="512663" y="14367"/>
                      <a:pt x="498402" y="233"/>
                      <a:pt x="480874" y="233"/>
                    </a:cubicBezTo>
                    <a:lnTo>
                      <a:pt x="237474" y="233"/>
                    </a:lnTo>
                    <a:cubicBezTo>
                      <a:pt x="219946" y="233"/>
                      <a:pt x="205685" y="14367"/>
                      <a:pt x="205685" y="31739"/>
                    </a:cubicBezTo>
                    <a:lnTo>
                      <a:pt x="205685" y="98786"/>
                    </a:lnTo>
                    <a:lnTo>
                      <a:pt x="166293" y="98786"/>
                    </a:lnTo>
                    <a:lnTo>
                      <a:pt x="126428" y="59825"/>
                    </a:lnTo>
                    <a:cubicBezTo>
                      <a:pt x="125216" y="58664"/>
                      <a:pt x="123613" y="58012"/>
                      <a:pt x="121928" y="58012"/>
                    </a:cubicBezTo>
                    <a:lnTo>
                      <a:pt x="97188" y="58012"/>
                    </a:lnTo>
                    <a:cubicBezTo>
                      <a:pt x="94064" y="34489"/>
                      <a:pt x="73824" y="16261"/>
                      <a:pt x="49350" y="16261"/>
                    </a:cubicBezTo>
                    <a:cubicBezTo>
                      <a:pt x="22719" y="16261"/>
                      <a:pt x="1040" y="37829"/>
                      <a:pt x="1040" y="64346"/>
                    </a:cubicBezTo>
                    <a:cubicBezTo>
                      <a:pt x="1040" y="90863"/>
                      <a:pt x="22719" y="112431"/>
                      <a:pt x="49350" y="112431"/>
                    </a:cubicBezTo>
                    <a:cubicBezTo>
                      <a:pt x="73824" y="112431"/>
                      <a:pt x="94064" y="94203"/>
                      <a:pt x="97188" y="70680"/>
                    </a:cubicBezTo>
                    <a:lnTo>
                      <a:pt x="119298" y="70680"/>
                    </a:lnTo>
                    <a:lnTo>
                      <a:pt x="159163" y="109621"/>
                    </a:lnTo>
                    <a:cubicBezTo>
                      <a:pt x="160375" y="110802"/>
                      <a:pt x="161978" y="111454"/>
                      <a:pt x="163663" y="111454"/>
                    </a:cubicBezTo>
                    <a:lnTo>
                      <a:pt x="205685" y="111454"/>
                    </a:lnTo>
                    <a:lnTo>
                      <a:pt x="205685" y="223041"/>
                    </a:lnTo>
                    <a:lnTo>
                      <a:pt x="97188" y="223041"/>
                    </a:lnTo>
                    <a:cubicBezTo>
                      <a:pt x="94064" y="199518"/>
                      <a:pt x="73824" y="181290"/>
                      <a:pt x="49350" y="181290"/>
                    </a:cubicBezTo>
                    <a:cubicBezTo>
                      <a:pt x="22719" y="181290"/>
                      <a:pt x="1040" y="202858"/>
                      <a:pt x="1040" y="229375"/>
                    </a:cubicBezTo>
                    <a:cubicBezTo>
                      <a:pt x="1040" y="255892"/>
                      <a:pt x="22719" y="277481"/>
                      <a:pt x="49350" y="277460"/>
                    </a:cubicBezTo>
                    <a:cubicBezTo>
                      <a:pt x="73824" y="277460"/>
                      <a:pt x="94064" y="259232"/>
                      <a:pt x="97188" y="235709"/>
                    </a:cubicBezTo>
                    <a:lnTo>
                      <a:pt x="205685" y="235709"/>
                    </a:lnTo>
                    <a:lnTo>
                      <a:pt x="205685" y="335138"/>
                    </a:lnTo>
                  </a:path>
                </a:pathLst>
              </a:custGeom>
              <a:solidFill>
                <a:srgbClr val="FFFFFF"/>
              </a:solidFill>
              <a:ln w="9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1" name="Forme libre 1470">
                <a:extLst>
                  <a:ext uri="{FF2B5EF4-FFF2-40B4-BE49-F238E27FC236}">
                    <a16:creationId xmlns:a16="http://schemas.microsoft.com/office/drawing/2014/main" id="{C5D1A243-73AA-453A-0414-6DC4740ACA8F}"/>
                  </a:ext>
                </a:extLst>
              </p:cNvPr>
              <p:cNvSpPr/>
              <p:nvPr/>
            </p:nvSpPr>
            <p:spPr>
              <a:xfrm>
                <a:off x="9310716" y="4788352"/>
                <a:ext cx="215330" cy="213460"/>
              </a:xfrm>
              <a:custGeom>
                <a:avLst/>
                <a:gdLst>
                  <a:gd name="connsiteX0" fmla="*/ 108743 w 215330"/>
                  <a:gd name="connsiteY0" fmla="*/ 14877 h 213460"/>
                  <a:gd name="connsiteX1" fmla="*/ 15822 w 215330"/>
                  <a:gd name="connsiteY1" fmla="*/ 106974 h 213460"/>
                  <a:gd name="connsiteX2" fmla="*/ 108743 w 215330"/>
                  <a:gd name="connsiteY2" fmla="*/ 199050 h 213460"/>
                  <a:gd name="connsiteX3" fmla="*/ 201644 w 215330"/>
                  <a:gd name="connsiteY3" fmla="*/ 106974 h 213460"/>
                  <a:gd name="connsiteX4" fmla="*/ 108743 w 215330"/>
                  <a:gd name="connsiteY4" fmla="*/ 14877 h 213460"/>
                  <a:gd name="connsiteX5" fmla="*/ 108743 w 215330"/>
                  <a:gd name="connsiteY5" fmla="*/ 213694 h 213460"/>
                  <a:gd name="connsiteX6" fmla="*/ 1068 w 215330"/>
                  <a:gd name="connsiteY6" fmla="*/ 106974 h 213460"/>
                  <a:gd name="connsiteX7" fmla="*/ 108743 w 215330"/>
                  <a:gd name="connsiteY7" fmla="*/ 233 h 213460"/>
                  <a:gd name="connsiteX8" fmla="*/ 216398 w 215330"/>
                  <a:gd name="connsiteY8" fmla="*/ 106974 h 213460"/>
                  <a:gd name="connsiteX9" fmla="*/ 108743 w 215330"/>
                  <a:gd name="connsiteY9" fmla="*/ 213694 h 21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330" h="213460">
                    <a:moveTo>
                      <a:pt x="108743" y="14877"/>
                    </a:moveTo>
                    <a:cubicBezTo>
                      <a:pt x="57515" y="14877"/>
                      <a:pt x="15822" y="56180"/>
                      <a:pt x="15822" y="106974"/>
                    </a:cubicBezTo>
                    <a:cubicBezTo>
                      <a:pt x="15822" y="157747"/>
                      <a:pt x="57515" y="199050"/>
                      <a:pt x="108743" y="199050"/>
                    </a:cubicBezTo>
                    <a:cubicBezTo>
                      <a:pt x="159971" y="199050"/>
                      <a:pt x="201644" y="157747"/>
                      <a:pt x="201644" y="106974"/>
                    </a:cubicBezTo>
                    <a:cubicBezTo>
                      <a:pt x="201644" y="56180"/>
                      <a:pt x="159971" y="14877"/>
                      <a:pt x="108743" y="14877"/>
                    </a:cubicBezTo>
                    <a:moveTo>
                      <a:pt x="108743" y="213694"/>
                    </a:moveTo>
                    <a:cubicBezTo>
                      <a:pt x="49357" y="213694"/>
                      <a:pt x="1068" y="165812"/>
                      <a:pt x="1068" y="106974"/>
                    </a:cubicBezTo>
                    <a:cubicBezTo>
                      <a:pt x="1068" y="48115"/>
                      <a:pt x="49357" y="233"/>
                      <a:pt x="108743" y="233"/>
                    </a:cubicBezTo>
                    <a:cubicBezTo>
                      <a:pt x="168109" y="233"/>
                      <a:pt x="216398" y="48115"/>
                      <a:pt x="216398" y="106974"/>
                    </a:cubicBezTo>
                    <a:cubicBezTo>
                      <a:pt x="216398" y="165812"/>
                      <a:pt x="168109" y="213694"/>
                      <a:pt x="108743" y="213694"/>
                    </a:cubicBezTo>
                  </a:path>
                </a:pathLst>
              </a:custGeom>
              <a:solidFill>
                <a:srgbClr val="FFFFFF"/>
              </a:solidFill>
              <a:ln w="9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2" name="Forme libre 1471">
                <a:extLst>
                  <a:ext uri="{FF2B5EF4-FFF2-40B4-BE49-F238E27FC236}">
                    <a16:creationId xmlns:a16="http://schemas.microsoft.com/office/drawing/2014/main" id="{122100C5-CC4D-7AB6-3C62-4431E0085F6C}"/>
                  </a:ext>
                </a:extLst>
              </p:cNvPr>
              <p:cNvSpPr/>
              <p:nvPr/>
            </p:nvSpPr>
            <p:spPr>
              <a:xfrm>
                <a:off x="9360026" y="4829672"/>
                <a:ext cx="116715" cy="142894"/>
              </a:xfrm>
              <a:custGeom>
                <a:avLst/>
                <a:gdLst>
                  <a:gd name="connsiteX0" fmla="*/ 57788 w 116715"/>
                  <a:gd name="connsiteY0" fmla="*/ 143130 h 142894"/>
                  <a:gd name="connsiteX1" fmla="*/ 51418 w 116715"/>
                  <a:gd name="connsiteY1" fmla="*/ 139484 h 142894"/>
                  <a:gd name="connsiteX2" fmla="*/ 2060 w 116715"/>
                  <a:gd name="connsiteY2" fmla="*/ 55432 h 142894"/>
                  <a:gd name="connsiteX3" fmla="*/ 4731 w 116715"/>
                  <a:gd name="connsiteY3" fmla="*/ 45432 h 142894"/>
                  <a:gd name="connsiteX4" fmla="*/ 14821 w 116715"/>
                  <a:gd name="connsiteY4" fmla="*/ 48080 h 142894"/>
                  <a:gd name="connsiteX5" fmla="*/ 56597 w 116715"/>
                  <a:gd name="connsiteY5" fmla="*/ 119260 h 142894"/>
                  <a:gd name="connsiteX6" fmla="*/ 103571 w 116715"/>
                  <a:gd name="connsiteY6" fmla="*/ 4801 h 142894"/>
                  <a:gd name="connsiteX7" fmla="*/ 113188 w 116715"/>
                  <a:gd name="connsiteY7" fmla="*/ 769 h 142894"/>
                  <a:gd name="connsiteX8" fmla="*/ 117236 w 116715"/>
                  <a:gd name="connsiteY8" fmla="*/ 10320 h 142894"/>
                  <a:gd name="connsiteX9" fmla="*/ 64631 w 116715"/>
                  <a:gd name="connsiteY9" fmla="*/ 138567 h 142894"/>
                  <a:gd name="connsiteX10" fmla="*/ 58302 w 116715"/>
                  <a:gd name="connsiteY10" fmla="*/ 143109 h 142894"/>
                  <a:gd name="connsiteX11" fmla="*/ 57788 w 116715"/>
                  <a:gd name="connsiteY11" fmla="*/ 143130 h 14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715" h="142894">
                    <a:moveTo>
                      <a:pt x="57788" y="143130"/>
                    </a:moveTo>
                    <a:cubicBezTo>
                      <a:pt x="55158" y="143130"/>
                      <a:pt x="52733" y="141765"/>
                      <a:pt x="51418" y="139484"/>
                    </a:cubicBezTo>
                    <a:lnTo>
                      <a:pt x="2060" y="55432"/>
                    </a:lnTo>
                    <a:cubicBezTo>
                      <a:pt x="26" y="51949"/>
                      <a:pt x="1217" y="47469"/>
                      <a:pt x="4731" y="45432"/>
                    </a:cubicBezTo>
                    <a:cubicBezTo>
                      <a:pt x="8266" y="43416"/>
                      <a:pt x="12766" y="44577"/>
                      <a:pt x="14821" y="48080"/>
                    </a:cubicBezTo>
                    <a:lnTo>
                      <a:pt x="56597" y="119260"/>
                    </a:lnTo>
                    <a:lnTo>
                      <a:pt x="103571" y="4801"/>
                    </a:lnTo>
                    <a:cubicBezTo>
                      <a:pt x="105092" y="1054"/>
                      <a:pt x="109427" y="-738"/>
                      <a:pt x="113188" y="769"/>
                    </a:cubicBezTo>
                    <a:cubicBezTo>
                      <a:pt x="116948" y="2296"/>
                      <a:pt x="118777" y="6573"/>
                      <a:pt x="117236" y="10320"/>
                    </a:cubicBezTo>
                    <a:lnTo>
                      <a:pt x="64631" y="138567"/>
                    </a:lnTo>
                    <a:cubicBezTo>
                      <a:pt x="63563" y="141154"/>
                      <a:pt x="61117" y="142926"/>
                      <a:pt x="58302" y="143109"/>
                    </a:cubicBezTo>
                    <a:cubicBezTo>
                      <a:pt x="58138" y="143130"/>
                      <a:pt x="57953" y="143130"/>
                      <a:pt x="57788" y="143130"/>
                    </a:cubicBezTo>
                  </a:path>
                </a:pathLst>
              </a:custGeom>
              <a:solidFill>
                <a:srgbClr val="FFFFFF"/>
              </a:solidFill>
              <a:ln w="9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16" name="Graphique 4">
              <a:extLst>
                <a:ext uri="{FF2B5EF4-FFF2-40B4-BE49-F238E27FC236}">
                  <a16:creationId xmlns:a16="http://schemas.microsoft.com/office/drawing/2014/main" id="{6EA7FB91-2165-01C0-FB54-F7BF4061B7DE}"/>
                </a:ext>
              </a:extLst>
            </p:cNvPr>
            <p:cNvGrpSpPr/>
            <p:nvPr/>
          </p:nvGrpSpPr>
          <p:grpSpPr>
            <a:xfrm>
              <a:off x="-5871460" y="-11535040"/>
              <a:ext cx="1221897" cy="194093"/>
              <a:chOff x="11870557" y="5296533"/>
              <a:chExt cx="1221897" cy="194093"/>
            </a:xfrm>
            <a:solidFill>
              <a:srgbClr val="000000"/>
            </a:solidFill>
          </p:grpSpPr>
          <p:sp>
            <p:nvSpPr>
              <p:cNvPr id="1458" name="Forme libre 1457">
                <a:extLst>
                  <a:ext uri="{FF2B5EF4-FFF2-40B4-BE49-F238E27FC236}">
                    <a16:creationId xmlns:a16="http://schemas.microsoft.com/office/drawing/2014/main" id="{C1DB1B49-B71D-ED0B-C66E-A95BC3169CEC}"/>
                  </a:ext>
                </a:extLst>
              </p:cNvPr>
              <p:cNvSpPr/>
              <p:nvPr/>
            </p:nvSpPr>
            <p:spPr>
              <a:xfrm>
                <a:off x="11870557" y="5296533"/>
                <a:ext cx="57532" cy="57887"/>
              </a:xfrm>
              <a:custGeom>
                <a:avLst/>
                <a:gdLst>
                  <a:gd name="connsiteX0" fmla="*/ 22526 w 57532"/>
                  <a:gd name="connsiteY0" fmla="*/ -57 h 57887"/>
                  <a:gd name="connsiteX1" fmla="*/ 42727 w 57532"/>
                  <a:gd name="connsiteY1" fmla="*/ 7852 h 57887"/>
                  <a:gd name="connsiteX2" fmla="*/ 55028 w 57532"/>
                  <a:gd name="connsiteY2" fmla="*/ 16112 h 57887"/>
                  <a:gd name="connsiteX3" fmla="*/ 60832 w 57532"/>
                  <a:gd name="connsiteY3" fmla="*/ 28087 h 57887"/>
                  <a:gd name="connsiteX4" fmla="*/ 59153 w 57532"/>
                  <a:gd name="connsiteY4" fmla="*/ 41756 h 57887"/>
                  <a:gd name="connsiteX5" fmla="*/ 50970 w 57532"/>
                  <a:gd name="connsiteY5" fmla="*/ 52890 h 57887"/>
                  <a:gd name="connsiteX6" fmla="*/ 38492 w 57532"/>
                  <a:gd name="connsiteY6" fmla="*/ 57704 h 57887"/>
                  <a:gd name="connsiteX7" fmla="*/ 23813 w 57532"/>
                  <a:gd name="connsiteY7" fmla="*/ 55414 h 57887"/>
                  <a:gd name="connsiteX8" fmla="*/ 3614 w 57532"/>
                  <a:gd name="connsiteY8" fmla="*/ 47504 h 57887"/>
                  <a:gd name="connsiteX9" fmla="*/ 22526 w 57532"/>
                  <a:gd name="connsiteY9" fmla="*/ -57 h 57887"/>
                  <a:gd name="connsiteX10" fmla="*/ 25753 w 57532"/>
                  <a:gd name="connsiteY10" fmla="*/ 49338 h 57887"/>
                  <a:gd name="connsiteX11" fmla="*/ 36881 w 57532"/>
                  <a:gd name="connsiteY11" fmla="*/ 51103 h 57887"/>
                  <a:gd name="connsiteX12" fmla="*/ 46194 w 57532"/>
                  <a:gd name="connsiteY12" fmla="*/ 47481 h 57887"/>
                  <a:gd name="connsiteX13" fmla="*/ 52306 w 57532"/>
                  <a:gd name="connsiteY13" fmla="*/ 39081 h 57887"/>
                  <a:gd name="connsiteX14" fmla="*/ 53624 w 57532"/>
                  <a:gd name="connsiteY14" fmla="*/ 28800 h 57887"/>
                  <a:gd name="connsiteX15" fmla="*/ 49310 w 57532"/>
                  <a:gd name="connsiteY15" fmla="*/ 19851 h 57887"/>
                  <a:gd name="connsiteX16" fmla="*/ 39965 w 57532"/>
                  <a:gd name="connsiteY16" fmla="*/ 13600 h 57887"/>
                  <a:gd name="connsiteX17" fmla="*/ 27023 w 57532"/>
                  <a:gd name="connsiteY17" fmla="*/ 8530 h 57887"/>
                  <a:gd name="connsiteX18" fmla="*/ 12812 w 57532"/>
                  <a:gd name="connsiteY18" fmla="*/ 44268 h 57887"/>
                  <a:gd name="connsiteX19" fmla="*/ 25753 w 57532"/>
                  <a:gd name="connsiteY19" fmla="*/ 49338 h 5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532" h="57887">
                    <a:moveTo>
                      <a:pt x="22526" y="-57"/>
                    </a:moveTo>
                    <a:lnTo>
                      <a:pt x="42727" y="7852"/>
                    </a:lnTo>
                    <a:cubicBezTo>
                      <a:pt x="47793" y="9827"/>
                      <a:pt x="51893" y="12584"/>
                      <a:pt x="55028" y="16112"/>
                    </a:cubicBezTo>
                    <a:cubicBezTo>
                      <a:pt x="58161" y="19652"/>
                      <a:pt x="60095" y="23636"/>
                      <a:pt x="60832" y="28087"/>
                    </a:cubicBezTo>
                    <a:cubicBezTo>
                      <a:pt x="61568" y="32538"/>
                      <a:pt x="61009" y="37095"/>
                      <a:pt x="59153" y="41756"/>
                    </a:cubicBezTo>
                    <a:cubicBezTo>
                      <a:pt x="57299" y="46429"/>
                      <a:pt x="54570" y="50133"/>
                      <a:pt x="50970" y="52890"/>
                    </a:cubicBezTo>
                    <a:cubicBezTo>
                      <a:pt x="47370" y="55636"/>
                      <a:pt x="43210" y="57248"/>
                      <a:pt x="38492" y="57704"/>
                    </a:cubicBezTo>
                    <a:cubicBezTo>
                      <a:pt x="33773" y="58159"/>
                      <a:pt x="28880" y="57388"/>
                      <a:pt x="23813" y="55414"/>
                    </a:cubicBezTo>
                    <a:lnTo>
                      <a:pt x="3614" y="47504"/>
                    </a:lnTo>
                    <a:lnTo>
                      <a:pt x="22526" y="-57"/>
                    </a:lnTo>
                    <a:close/>
                    <a:moveTo>
                      <a:pt x="25753" y="49338"/>
                    </a:moveTo>
                    <a:cubicBezTo>
                      <a:pt x="29633" y="50857"/>
                      <a:pt x="33342" y="51441"/>
                      <a:pt x="36881" y="51103"/>
                    </a:cubicBezTo>
                    <a:cubicBezTo>
                      <a:pt x="40420" y="50764"/>
                      <a:pt x="43525" y="49549"/>
                      <a:pt x="46194" y="47481"/>
                    </a:cubicBezTo>
                    <a:cubicBezTo>
                      <a:pt x="48864" y="45413"/>
                      <a:pt x="50901" y="42609"/>
                      <a:pt x="52306" y="39081"/>
                    </a:cubicBezTo>
                    <a:cubicBezTo>
                      <a:pt x="53711" y="35553"/>
                      <a:pt x="54151" y="32118"/>
                      <a:pt x="53624" y="28800"/>
                    </a:cubicBezTo>
                    <a:cubicBezTo>
                      <a:pt x="53099" y="25482"/>
                      <a:pt x="51660" y="22491"/>
                      <a:pt x="49310" y="19851"/>
                    </a:cubicBezTo>
                    <a:cubicBezTo>
                      <a:pt x="46960" y="17198"/>
                      <a:pt x="43846" y="15119"/>
                      <a:pt x="39965" y="13600"/>
                    </a:cubicBezTo>
                    <a:lnTo>
                      <a:pt x="27023" y="8530"/>
                    </a:lnTo>
                    <a:lnTo>
                      <a:pt x="12812" y="44268"/>
                    </a:lnTo>
                    <a:lnTo>
                      <a:pt x="25753" y="4933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9" name="Forme libre 1458">
                <a:extLst>
                  <a:ext uri="{FF2B5EF4-FFF2-40B4-BE49-F238E27FC236}">
                    <a16:creationId xmlns:a16="http://schemas.microsoft.com/office/drawing/2014/main" id="{0EB0797B-1978-C71C-D687-7FC1DE3FBF09}"/>
                  </a:ext>
                </a:extLst>
              </p:cNvPr>
              <p:cNvSpPr/>
              <p:nvPr/>
            </p:nvSpPr>
            <p:spPr>
              <a:xfrm>
                <a:off x="11922606" y="5321862"/>
                <a:ext cx="51786" cy="57702"/>
              </a:xfrm>
              <a:custGeom>
                <a:avLst/>
                <a:gdLst>
                  <a:gd name="connsiteX0" fmla="*/ 46235 w 51786"/>
                  <a:gd name="connsiteY0" fmla="*/ 41590 h 57702"/>
                  <a:gd name="connsiteX1" fmla="*/ 19990 w 51786"/>
                  <a:gd name="connsiteY1" fmla="*/ 33844 h 57702"/>
                  <a:gd name="connsiteX2" fmla="*/ 10882 w 51786"/>
                  <a:gd name="connsiteY2" fmla="*/ 44487 h 57702"/>
                  <a:gd name="connsiteX3" fmla="*/ 3614 w 51786"/>
                  <a:gd name="connsiteY3" fmla="*/ 42338 h 57702"/>
                  <a:gd name="connsiteX4" fmla="*/ 40682 w 51786"/>
                  <a:gd name="connsiteY4" fmla="*/ -60 h 57702"/>
                  <a:gd name="connsiteX5" fmla="*/ 47667 w 51786"/>
                  <a:gd name="connsiteY5" fmla="*/ 2008 h 57702"/>
                  <a:gd name="connsiteX6" fmla="*/ 55400 w 51786"/>
                  <a:gd name="connsiteY6" fmla="*/ 57642 h 57702"/>
                  <a:gd name="connsiteX7" fmla="*/ 47992 w 51786"/>
                  <a:gd name="connsiteY7" fmla="*/ 55446 h 57702"/>
                  <a:gd name="connsiteX8" fmla="*/ 46235 w 51786"/>
                  <a:gd name="connsiteY8" fmla="*/ 41590 h 57702"/>
                  <a:gd name="connsiteX9" fmla="*/ 45447 w 51786"/>
                  <a:gd name="connsiteY9" fmla="*/ 35258 h 57702"/>
                  <a:gd name="connsiteX10" fmla="*/ 41997 w 51786"/>
                  <a:gd name="connsiteY10" fmla="*/ 8107 h 57702"/>
                  <a:gd name="connsiteX11" fmla="*/ 24139 w 51786"/>
                  <a:gd name="connsiteY11" fmla="*/ 28972 h 57702"/>
                  <a:gd name="connsiteX12" fmla="*/ 45447 w 51786"/>
                  <a:gd name="connsiteY12" fmla="*/ 35258 h 5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786" h="57702">
                    <a:moveTo>
                      <a:pt x="46235" y="41590"/>
                    </a:moveTo>
                    <a:lnTo>
                      <a:pt x="19990" y="33844"/>
                    </a:lnTo>
                    <a:lnTo>
                      <a:pt x="10882" y="44487"/>
                    </a:lnTo>
                    <a:lnTo>
                      <a:pt x="3614" y="42338"/>
                    </a:lnTo>
                    <a:lnTo>
                      <a:pt x="40682" y="-60"/>
                    </a:lnTo>
                    <a:lnTo>
                      <a:pt x="47667" y="2008"/>
                    </a:lnTo>
                    <a:lnTo>
                      <a:pt x="55400" y="57642"/>
                    </a:lnTo>
                    <a:lnTo>
                      <a:pt x="47992" y="55446"/>
                    </a:lnTo>
                    <a:lnTo>
                      <a:pt x="46235" y="41590"/>
                    </a:lnTo>
                    <a:close/>
                    <a:moveTo>
                      <a:pt x="45447" y="35258"/>
                    </a:moveTo>
                    <a:lnTo>
                      <a:pt x="41997" y="8107"/>
                    </a:lnTo>
                    <a:lnTo>
                      <a:pt x="24139" y="28972"/>
                    </a:lnTo>
                    <a:lnTo>
                      <a:pt x="45447" y="3525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0" name="Forme libre 1459">
                <a:extLst>
                  <a:ext uri="{FF2B5EF4-FFF2-40B4-BE49-F238E27FC236}">
                    <a16:creationId xmlns:a16="http://schemas.microsoft.com/office/drawing/2014/main" id="{A2BD68D2-C370-4512-62A6-2BF0F202A7A6}"/>
                  </a:ext>
                </a:extLst>
              </p:cNvPr>
              <p:cNvSpPr/>
              <p:nvPr/>
            </p:nvSpPr>
            <p:spPr>
              <a:xfrm>
                <a:off x="11985499" y="5329772"/>
                <a:ext cx="42997" cy="55272"/>
              </a:xfrm>
              <a:custGeom>
                <a:avLst/>
                <a:gdLst>
                  <a:gd name="connsiteX0" fmla="*/ 20864 w 42997"/>
                  <a:gd name="connsiteY0" fmla="*/ 9928 h 55272"/>
                  <a:gd name="connsiteX1" fmla="*/ 3615 w 42997"/>
                  <a:gd name="connsiteY1" fmla="*/ 6143 h 55272"/>
                  <a:gd name="connsiteX2" fmla="*/ 4998 w 42997"/>
                  <a:gd name="connsiteY2" fmla="*/ -60 h 55272"/>
                  <a:gd name="connsiteX3" fmla="*/ 46612 w 42997"/>
                  <a:gd name="connsiteY3" fmla="*/ 9076 h 55272"/>
                  <a:gd name="connsiteX4" fmla="*/ 45229 w 42997"/>
                  <a:gd name="connsiteY4" fmla="*/ 15279 h 55272"/>
                  <a:gd name="connsiteX5" fmla="*/ 27979 w 42997"/>
                  <a:gd name="connsiteY5" fmla="*/ 11494 h 55272"/>
                  <a:gd name="connsiteX6" fmla="*/ 18227 w 42997"/>
                  <a:gd name="connsiteY6" fmla="*/ 55212 h 55272"/>
                  <a:gd name="connsiteX7" fmla="*/ 11111 w 42997"/>
                  <a:gd name="connsiteY7" fmla="*/ 53646 h 55272"/>
                  <a:gd name="connsiteX8" fmla="*/ 20864 w 42997"/>
                  <a:gd name="connsiteY8" fmla="*/ 9928 h 5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97" h="55272">
                    <a:moveTo>
                      <a:pt x="20864" y="9928"/>
                    </a:moveTo>
                    <a:lnTo>
                      <a:pt x="3615" y="6143"/>
                    </a:lnTo>
                    <a:lnTo>
                      <a:pt x="4998" y="-60"/>
                    </a:lnTo>
                    <a:lnTo>
                      <a:pt x="46612" y="9076"/>
                    </a:lnTo>
                    <a:lnTo>
                      <a:pt x="45229" y="15279"/>
                    </a:lnTo>
                    <a:lnTo>
                      <a:pt x="27979" y="11494"/>
                    </a:lnTo>
                    <a:lnTo>
                      <a:pt x="18227" y="55212"/>
                    </a:lnTo>
                    <a:lnTo>
                      <a:pt x="11111" y="53646"/>
                    </a:lnTo>
                    <a:lnTo>
                      <a:pt x="20864" y="992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1" name="Forme libre 1460">
                <a:extLst>
                  <a:ext uri="{FF2B5EF4-FFF2-40B4-BE49-F238E27FC236}">
                    <a16:creationId xmlns:a16="http://schemas.microsoft.com/office/drawing/2014/main" id="{82578E4C-B0A9-FE27-5F40-4B68EBA84684}"/>
                  </a:ext>
                </a:extLst>
              </p:cNvPr>
              <p:cNvSpPr/>
              <p:nvPr/>
            </p:nvSpPr>
            <p:spPr>
              <a:xfrm>
                <a:off x="12018572" y="5342097"/>
                <a:ext cx="53438" cy="55062"/>
              </a:xfrm>
              <a:custGeom>
                <a:avLst/>
                <a:gdLst>
                  <a:gd name="connsiteX0" fmla="*/ 45705 w 53438"/>
                  <a:gd name="connsiteY0" fmla="*/ 40397 h 55062"/>
                  <a:gd name="connsiteX1" fmla="*/ 18623 w 53438"/>
                  <a:gd name="connsiteY1" fmla="*/ 36390 h 55062"/>
                  <a:gd name="connsiteX2" fmla="*/ 11113 w 53438"/>
                  <a:gd name="connsiteY2" fmla="*/ 48201 h 55062"/>
                  <a:gd name="connsiteX3" fmla="*/ 3615 w 53438"/>
                  <a:gd name="connsiteY3" fmla="*/ 47091 h 55062"/>
                  <a:gd name="connsiteX4" fmla="*/ 34305 w 53438"/>
                  <a:gd name="connsiteY4" fmla="*/ -62 h 55062"/>
                  <a:gd name="connsiteX5" fmla="*/ 41513 w 53438"/>
                  <a:gd name="connsiteY5" fmla="*/ 1013 h 55062"/>
                  <a:gd name="connsiteX6" fmla="*/ 57054 w 53438"/>
                  <a:gd name="connsiteY6" fmla="*/ 55001 h 55062"/>
                  <a:gd name="connsiteX7" fmla="*/ 49409 w 53438"/>
                  <a:gd name="connsiteY7" fmla="*/ 53879 h 55062"/>
                  <a:gd name="connsiteX8" fmla="*/ 45705 w 53438"/>
                  <a:gd name="connsiteY8" fmla="*/ 40397 h 55062"/>
                  <a:gd name="connsiteX9" fmla="*/ 44028 w 53438"/>
                  <a:gd name="connsiteY9" fmla="*/ 34240 h 55062"/>
                  <a:gd name="connsiteX10" fmla="*/ 36764 w 53438"/>
                  <a:gd name="connsiteY10" fmla="*/ 7836 h 55062"/>
                  <a:gd name="connsiteX11" fmla="*/ 22041 w 53438"/>
                  <a:gd name="connsiteY11" fmla="*/ 30980 h 55062"/>
                  <a:gd name="connsiteX12" fmla="*/ 44028 w 53438"/>
                  <a:gd name="connsiteY12" fmla="*/ 34240 h 5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438" h="55062">
                    <a:moveTo>
                      <a:pt x="45705" y="40397"/>
                    </a:moveTo>
                    <a:lnTo>
                      <a:pt x="18623" y="36390"/>
                    </a:lnTo>
                    <a:lnTo>
                      <a:pt x="11113" y="48201"/>
                    </a:lnTo>
                    <a:lnTo>
                      <a:pt x="3615" y="47091"/>
                    </a:lnTo>
                    <a:lnTo>
                      <a:pt x="34305" y="-62"/>
                    </a:lnTo>
                    <a:lnTo>
                      <a:pt x="41513" y="1013"/>
                    </a:lnTo>
                    <a:lnTo>
                      <a:pt x="57054" y="55001"/>
                    </a:lnTo>
                    <a:lnTo>
                      <a:pt x="49409" y="53879"/>
                    </a:lnTo>
                    <a:lnTo>
                      <a:pt x="45705" y="40397"/>
                    </a:lnTo>
                    <a:close/>
                    <a:moveTo>
                      <a:pt x="44028" y="34240"/>
                    </a:moveTo>
                    <a:lnTo>
                      <a:pt x="36764" y="7836"/>
                    </a:lnTo>
                    <a:lnTo>
                      <a:pt x="22041" y="30980"/>
                    </a:lnTo>
                    <a:lnTo>
                      <a:pt x="44028" y="3424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2" name="Forme libre 1461">
                <a:extLst>
                  <a:ext uri="{FF2B5EF4-FFF2-40B4-BE49-F238E27FC236}">
                    <a16:creationId xmlns:a16="http://schemas.microsoft.com/office/drawing/2014/main" id="{F177DEB3-7837-C5BA-41D3-2609D83E676D}"/>
                  </a:ext>
                </a:extLst>
              </p:cNvPr>
              <p:cNvSpPr/>
              <p:nvPr/>
            </p:nvSpPr>
            <p:spPr>
              <a:xfrm>
                <a:off x="12079905" y="5368618"/>
                <a:ext cx="20268" cy="7792"/>
              </a:xfrm>
              <a:custGeom>
                <a:avLst/>
                <a:gdLst>
                  <a:gd name="connsiteX0" fmla="*/ 4161 w 20268"/>
                  <a:gd name="connsiteY0" fmla="*/ -62 h 7792"/>
                  <a:gd name="connsiteX1" fmla="*/ 23884 w 20268"/>
                  <a:gd name="connsiteY1" fmla="*/ 1691 h 7792"/>
                  <a:gd name="connsiteX2" fmla="*/ 23337 w 20268"/>
                  <a:gd name="connsiteY2" fmla="*/ 7731 h 7792"/>
                  <a:gd name="connsiteX3" fmla="*/ 3615 w 20268"/>
                  <a:gd name="connsiteY3" fmla="*/ 5978 h 7792"/>
                  <a:gd name="connsiteX4" fmla="*/ 4161 w 20268"/>
                  <a:gd name="connsiteY4" fmla="*/ -62 h 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8" h="7792">
                    <a:moveTo>
                      <a:pt x="4161" y="-62"/>
                    </a:moveTo>
                    <a:lnTo>
                      <a:pt x="23884" y="1691"/>
                    </a:lnTo>
                    <a:lnTo>
                      <a:pt x="23337" y="7731"/>
                    </a:lnTo>
                    <a:lnTo>
                      <a:pt x="3615" y="5978"/>
                    </a:lnTo>
                    <a:lnTo>
                      <a:pt x="4161" y="-6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3" name="Forme libre 1462">
                <a:extLst>
                  <a:ext uri="{FF2B5EF4-FFF2-40B4-BE49-F238E27FC236}">
                    <a16:creationId xmlns:a16="http://schemas.microsoft.com/office/drawing/2014/main" id="{EC74E913-8FD3-8E6A-946E-0F23C57E67EA}"/>
                  </a:ext>
                </a:extLst>
              </p:cNvPr>
              <p:cNvSpPr/>
              <p:nvPr/>
            </p:nvSpPr>
            <p:spPr>
              <a:xfrm>
                <a:off x="12113846" y="5349270"/>
                <a:ext cx="44329" cy="52257"/>
              </a:xfrm>
              <a:custGeom>
                <a:avLst/>
                <a:gdLst>
                  <a:gd name="connsiteX0" fmla="*/ 24837 w 44329"/>
                  <a:gd name="connsiteY0" fmla="*/ 52184 h 52257"/>
                  <a:gd name="connsiteX1" fmla="*/ 8937 w 44329"/>
                  <a:gd name="connsiteY1" fmla="*/ 45934 h 52257"/>
                  <a:gd name="connsiteX2" fmla="*/ 3629 w 44329"/>
                  <a:gd name="connsiteY2" fmla="*/ 28993 h 52257"/>
                  <a:gd name="connsiteX3" fmla="*/ 4374 w 44329"/>
                  <a:gd name="connsiteY3" fmla="*/ -62 h 52257"/>
                  <a:gd name="connsiteX4" fmla="*/ 11734 w 44329"/>
                  <a:gd name="connsiteY4" fmla="*/ 125 h 52257"/>
                  <a:gd name="connsiteX5" fmla="*/ 10995 w 44329"/>
                  <a:gd name="connsiteY5" fmla="*/ 28888 h 52257"/>
                  <a:gd name="connsiteX6" fmla="*/ 25076 w 44329"/>
                  <a:gd name="connsiteY6" fmla="*/ 45688 h 52257"/>
                  <a:gd name="connsiteX7" fmla="*/ 35985 w 44329"/>
                  <a:gd name="connsiteY7" fmla="*/ 41903 h 52257"/>
                  <a:gd name="connsiteX8" fmla="*/ 40070 w 44329"/>
                  <a:gd name="connsiteY8" fmla="*/ 29624 h 52257"/>
                  <a:gd name="connsiteX9" fmla="*/ 40801 w 44329"/>
                  <a:gd name="connsiteY9" fmla="*/ 861 h 52257"/>
                  <a:gd name="connsiteX10" fmla="*/ 47945 w 44329"/>
                  <a:gd name="connsiteY10" fmla="*/ 1036 h 52257"/>
                  <a:gd name="connsiteX11" fmla="*/ 47187 w 44329"/>
                  <a:gd name="connsiteY11" fmla="*/ 30092 h 52257"/>
                  <a:gd name="connsiteX12" fmla="*/ 41014 w 44329"/>
                  <a:gd name="connsiteY12" fmla="*/ 46787 h 52257"/>
                  <a:gd name="connsiteX13" fmla="*/ 24837 w 44329"/>
                  <a:gd name="connsiteY13" fmla="*/ 52184 h 5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329" h="52257">
                    <a:moveTo>
                      <a:pt x="24837" y="52184"/>
                    </a:moveTo>
                    <a:cubicBezTo>
                      <a:pt x="17959" y="52009"/>
                      <a:pt x="12664" y="49929"/>
                      <a:pt x="8937" y="45934"/>
                    </a:cubicBezTo>
                    <a:cubicBezTo>
                      <a:pt x="5211" y="41938"/>
                      <a:pt x="3442" y="36295"/>
                      <a:pt x="3629" y="28993"/>
                    </a:cubicBezTo>
                    <a:lnTo>
                      <a:pt x="4374" y="-62"/>
                    </a:lnTo>
                    <a:lnTo>
                      <a:pt x="11734" y="125"/>
                    </a:lnTo>
                    <a:lnTo>
                      <a:pt x="10995" y="28888"/>
                    </a:lnTo>
                    <a:cubicBezTo>
                      <a:pt x="10713" y="39847"/>
                      <a:pt x="15406" y="45443"/>
                      <a:pt x="25076" y="45688"/>
                    </a:cubicBezTo>
                    <a:cubicBezTo>
                      <a:pt x="29786" y="45805"/>
                      <a:pt x="33418" y="44543"/>
                      <a:pt x="35985" y="41903"/>
                    </a:cubicBezTo>
                    <a:cubicBezTo>
                      <a:pt x="38566" y="39263"/>
                      <a:pt x="39923" y="35174"/>
                      <a:pt x="40070" y="29624"/>
                    </a:cubicBezTo>
                    <a:lnTo>
                      <a:pt x="40801" y="861"/>
                    </a:lnTo>
                    <a:lnTo>
                      <a:pt x="47945" y="1036"/>
                    </a:lnTo>
                    <a:lnTo>
                      <a:pt x="47187" y="30092"/>
                    </a:lnTo>
                    <a:cubicBezTo>
                      <a:pt x="47001" y="37452"/>
                      <a:pt x="44952" y="43013"/>
                      <a:pt x="41014" y="46787"/>
                    </a:cubicBezTo>
                    <a:cubicBezTo>
                      <a:pt x="37090" y="50560"/>
                      <a:pt x="31702" y="52359"/>
                      <a:pt x="24837" y="52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4" name="Forme libre 1463">
                <a:extLst>
                  <a:ext uri="{FF2B5EF4-FFF2-40B4-BE49-F238E27FC236}">
                    <a16:creationId xmlns:a16="http://schemas.microsoft.com/office/drawing/2014/main" id="{93C1372F-400E-858A-B6C5-A447C5BDFD8C}"/>
                  </a:ext>
                </a:extLst>
              </p:cNvPr>
              <p:cNvSpPr/>
              <p:nvPr/>
            </p:nvSpPr>
            <p:spPr>
              <a:xfrm>
                <a:off x="12172664" y="5348924"/>
                <a:ext cx="42570" cy="52230"/>
              </a:xfrm>
              <a:custGeom>
                <a:avLst/>
                <a:gdLst>
                  <a:gd name="connsiteX0" fmla="*/ 23678 w 42570"/>
                  <a:gd name="connsiteY0" fmla="*/ 4 h 52230"/>
                  <a:gd name="connsiteX1" fmla="*/ 39669 w 42570"/>
                  <a:gd name="connsiteY1" fmla="*/ 3860 h 52230"/>
                  <a:gd name="connsiteX2" fmla="*/ 46148 w 42570"/>
                  <a:gd name="connsiteY2" fmla="*/ 16582 h 52230"/>
                  <a:gd name="connsiteX3" fmla="*/ 41159 w 42570"/>
                  <a:gd name="connsiteY3" fmla="*/ 29959 h 52230"/>
                  <a:gd name="connsiteX4" fmla="*/ 25700 w 42570"/>
                  <a:gd name="connsiteY4" fmla="*/ 35591 h 52230"/>
                  <a:gd name="connsiteX5" fmla="*/ 12982 w 42570"/>
                  <a:gd name="connsiteY5" fmla="*/ 36303 h 52230"/>
                  <a:gd name="connsiteX6" fmla="*/ 13873 w 42570"/>
                  <a:gd name="connsiteY6" fmla="*/ 51760 h 52230"/>
                  <a:gd name="connsiteX7" fmla="*/ 6516 w 42570"/>
                  <a:gd name="connsiteY7" fmla="*/ 52169 h 52230"/>
                  <a:gd name="connsiteX8" fmla="*/ 3616 w 42570"/>
                  <a:gd name="connsiteY8" fmla="*/ 1126 h 52230"/>
                  <a:gd name="connsiteX9" fmla="*/ 23678 w 42570"/>
                  <a:gd name="connsiteY9" fmla="*/ 4 h 52230"/>
                  <a:gd name="connsiteX10" fmla="*/ 25115 w 42570"/>
                  <a:gd name="connsiteY10" fmla="*/ 29259 h 52230"/>
                  <a:gd name="connsiteX11" fmla="*/ 35612 w 42570"/>
                  <a:gd name="connsiteY11" fmla="*/ 25707 h 52230"/>
                  <a:gd name="connsiteX12" fmla="*/ 38805 w 42570"/>
                  <a:gd name="connsiteY12" fmla="*/ 17003 h 52230"/>
                  <a:gd name="connsiteX13" fmla="*/ 34641 w 42570"/>
                  <a:gd name="connsiteY13" fmla="*/ 8708 h 52230"/>
                  <a:gd name="connsiteX14" fmla="*/ 23811 w 42570"/>
                  <a:gd name="connsiteY14" fmla="*/ 6360 h 52230"/>
                  <a:gd name="connsiteX15" fmla="*/ 11319 w 42570"/>
                  <a:gd name="connsiteY15" fmla="*/ 7061 h 52230"/>
                  <a:gd name="connsiteX16" fmla="*/ 12623 w 42570"/>
                  <a:gd name="connsiteY16" fmla="*/ 29959 h 52230"/>
                  <a:gd name="connsiteX17" fmla="*/ 25115 w 42570"/>
                  <a:gd name="connsiteY17" fmla="*/ 29259 h 5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570" h="52230">
                    <a:moveTo>
                      <a:pt x="23678" y="4"/>
                    </a:moveTo>
                    <a:cubicBezTo>
                      <a:pt x="30343" y="-381"/>
                      <a:pt x="35665" y="916"/>
                      <a:pt x="39669" y="3860"/>
                    </a:cubicBezTo>
                    <a:cubicBezTo>
                      <a:pt x="43674" y="6804"/>
                      <a:pt x="45829" y="11045"/>
                      <a:pt x="46148" y="16582"/>
                    </a:cubicBezTo>
                    <a:cubicBezTo>
                      <a:pt x="46468" y="22132"/>
                      <a:pt x="44805" y="26583"/>
                      <a:pt x="41159" y="29959"/>
                    </a:cubicBezTo>
                    <a:cubicBezTo>
                      <a:pt x="37514" y="33336"/>
                      <a:pt x="32366" y="35217"/>
                      <a:pt x="25700" y="35591"/>
                    </a:cubicBezTo>
                    <a:lnTo>
                      <a:pt x="12982" y="36303"/>
                    </a:lnTo>
                    <a:lnTo>
                      <a:pt x="13873" y="51760"/>
                    </a:lnTo>
                    <a:lnTo>
                      <a:pt x="6516" y="52169"/>
                    </a:lnTo>
                    <a:lnTo>
                      <a:pt x="3616" y="1126"/>
                    </a:lnTo>
                    <a:lnTo>
                      <a:pt x="23678" y="4"/>
                    </a:lnTo>
                    <a:close/>
                    <a:moveTo>
                      <a:pt x="25115" y="29259"/>
                    </a:moveTo>
                    <a:cubicBezTo>
                      <a:pt x="29771" y="28990"/>
                      <a:pt x="33270" y="27810"/>
                      <a:pt x="35612" y="25707"/>
                    </a:cubicBezTo>
                    <a:cubicBezTo>
                      <a:pt x="37940" y="23592"/>
                      <a:pt x="39004" y="20695"/>
                      <a:pt x="38805" y="17003"/>
                    </a:cubicBezTo>
                    <a:cubicBezTo>
                      <a:pt x="38592" y="13299"/>
                      <a:pt x="37195" y="10542"/>
                      <a:pt x="34641" y="8708"/>
                    </a:cubicBezTo>
                    <a:cubicBezTo>
                      <a:pt x="32073" y="6874"/>
                      <a:pt x="28468" y="6091"/>
                      <a:pt x="23811" y="6360"/>
                    </a:cubicBezTo>
                    <a:lnTo>
                      <a:pt x="11319" y="7061"/>
                    </a:lnTo>
                    <a:lnTo>
                      <a:pt x="12623" y="29959"/>
                    </a:lnTo>
                    <a:lnTo>
                      <a:pt x="25115" y="2925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5" name="Forme libre 1464">
                <a:extLst>
                  <a:ext uri="{FF2B5EF4-FFF2-40B4-BE49-F238E27FC236}">
                    <a16:creationId xmlns:a16="http://schemas.microsoft.com/office/drawing/2014/main" id="{369B08A6-DF62-50C0-CBE7-5A5D1E3A352E}"/>
                  </a:ext>
                </a:extLst>
              </p:cNvPr>
              <p:cNvSpPr/>
              <p:nvPr/>
            </p:nvSpPr>
            <p:spPr>
              <a:xfrm>
                <a:off x="12224788" y="5345766"/>
                <a:ext cx="41574" cy="51638"/>
              </a:xfrm>
              <a:custGeom>
                <a:avLst/>
                <a:gdLst>
                  <a:gd name="connsiteX0" fmla="*/ 3617 w 41574"/>
                  <a:gd name="connsiteY0" fmla="*/ 873 h 51638"/>
                  <a:gd name="connsiteX1" fmla="*/ 10920 w 41574"/>
                  <a:gd name="connsiteY1" fmla="*/ -62 h 51638"/>
                  <a:gd name="connsiteX2" fmla="*/ 16707 w 41574"/>
                  <a:gd name="connsiteY2" fmla="*/ 44345 h 51638"/>
                  <a:gd name="connsiteX3" fmla="*/ 44366 w 41574"/>
                  <a:gd name="connsiteY3" fmla="*/ 40794 h 51638"/>
                  <a:gd name="connsiteX4" fmla="*/ 45191 w 41574"/>
                  <a:gd name="connsiteY4" fmla="*/ 47091 h 51638"/>
                  <a:gd name="connsiteX5" fmla="*/ 10228 w 41574"/>
                  <a:gd name="connsiteY5" fmla="*/ 51577 h 51638"/>
                  <a:gd name="connsiteX6" fmla="*/ 3617 w 41574"/>
                  <a:gd name="connsiteY6" fmla="*/ 873 h 5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74" h="51638">
                    <a:moveTo>
                      <a:pt x="3617" y="873"/>
                    </a:moveTo>
                    <a:lnTo>
                      <a:pt x="10920" y="-62"/>
                    </a:lnTo>
                    <a:lnTo>
                      <a:pt x="16707" y="44345"/>
                    </a:lnTo>
                    <a:lnTo>
                      <a:pt x="44366" y="40794"/>
                    </a:lnTo>
                    <a:lnTo>
                      <a:pt x="45191" y="47091"/>
                    </a:lnTo>
                    <a:lnTo>
                      <a:pt x="10228" y="51577"/>
                    </a:lnTo>
                    <a:lnTo>
                      <a:pt x="3617" y="873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6" name="Forme libre 1465">
                <a:extLst>
                  <a:ext uri="{FF2B5EF4-FFF2-40B4-BE49-F238E27FC236}">
                    <a16:creationId xmlns:a16="http://schemas.microsoft.com/office/drawing/2014/main" id="{A0A3DB30-CAAE-D169-BFED-33B4E1435F3B}"/>
                  </a:ext>
                </a:extLst>
              </p:cNvPr>
              <p:cNvSpPr/>
              <p:nvPr/>
            </p:nvSpPr>
            <p:spPr>
              <a:xfrm>
                <a:off x="12267591" y="5335380"/>
                <a:ext cx="54844" cy="52551"/>
              </a:xfrm>
              <a:custGeom>
                <a:avLst/>
                <a:gdLst>
                  <a:gd name="connsiteX0" fmla="*/ 36366 w 54844"/>
                  <a:gd name="connsiteY0" fmla="*/ 51834 h 52551"/>
                  <a:gd name="connsiteX1" fmla="*/ 21905 w 54844"/>
                  <a:gd name="connsiteY1" fmla="*/ 51285 h 52551"/>
                  <a:gd name="connsiteX2" fmla="*/ 10384 w 54844"/>
                  <a:gd name="connsiteY2" fmla="*/ 44041 h 52551"/>
                  <a:gd name="connsiteX3" fmla="*/ 4197 w 54844"/>
                  <a:gd name="connsiteY3" fmla="*/ 31646 h 52551"/>
                  <a:gd name="connsiteX4" fmla="*/ 5009 w 54844"/>
                  <a:gd name="connsiteY4" fmla="*/ 17848 h 52551"/>
                  <a:gd name="connsiteX5" fmla="*/ 12752 w 54844"/>
                  <a:gd name="connsiteY5" fmla="*/ 6703 h 52551"/>
                  <a:gd name="connsiteX6" fmla="*/ 25843 w 54844"/>
                  <a:gd name="connsiteY6" fmla="*/ 592 h 52551"/>
                  <a:gd name="connsiteX7" fmla="*/ 40224 w 54844"/>
                  <a:gd name="connsiteY7" fmla="*/ 1142 h 52551"/>
                  <a:gd name="connsiteX8" fmla="*/ 51705 w 54844"/>
                  <a:gd name="connsiteY8" fmla="*/ 8374 h 52551"/>
                  <a:gd name="connsiteX9" fmla="*/ 57865 w 54844"/>
                  <a:gd name="connsiteY9" fmla="*/ 20804 h 52551"/>
                  <a:gd name="connsiteX10" fmla="*/ 57093 w 54844"/>
                  <a:gd name="connsiteY10" fmla="*/ 34637 h 52551"/>
                  <a:gd name="connsiteX11" fmla="*/ 49390 w 54844"/>
                  <a:gd name="connsiteY11" fmla="*/ 45736 h 52551"/>
                  <a:gd name="connsiteX12" fmla="*/ 36366 w 54844"/>
                  <a:gd name="connsiteY12" fmla="*/ 51834 h 52551"/>
                  <a:gd name="connsiteX13" fmla="*/ 35062 w 54844"/>
                  <a:gd name="connsiteY13" fmla="*/ 45467 h 52551"/>
                  <a:gd name="connsiteX14" fmla="*/ 44535 w 54844"/>
                  <a:gd name="connsiteY14" fmla="*/ 40934 h 52551"/>
                  <a:gd name="connsiteX15" fmla="*/ 50109 w 54844"/>
                  <a:gd name="connsiteY15" fmla="*/ 32616 h 52551"/>
                  <a:gd name="connsiteX16" fmla="*/ 50654 w 54844"/>
                  <a:gd name="connsiteY16" fmla="*/ 22264 h 52551"/>
                  <a:gd name="connsiteX17" fmla="*/ 46065 w 54844"/>
                  <a:gd name="connsiteY17" fmla="*/ 12941 h 52551"/>
                  <a:gd name="connsiteX18" fmla="*/ 37656 w 54844"/>
                  <a:gd name="connsiteY18" fmla="*/ 7439 h 52551"/>
                  <a:gd name="connsiteX19" fmla="*/ 27147 w 54844"/>
                  <a:gd name="connsiteY19" fmla="*/ 6960 h 52551"/>
                  <a:gd name="connsiteX20" fmla="*/ 17608 w 54844"/>
                  <a:gd name="connsiteY20" fmla="*/ 11493 h 52551"/>
                  <a:gd name="connsiteX21" fmla="*/ 11953 w 54844"/>
                  <a:gd name="connsiteY21" fmla="*/ 19834 h 52551"/>
                  <a:gd name="connsiteX22" fmla="*/ 11408 w 54844"/>
                  <a:gd name="connsiteY22" fmla="*/ 30197 h 52551"/>
                  <a:gd name="connsiteX23" fmla="*/ 15998 w 54844"/>
                  <a:gd name="connsiteY23" fmla="*/ 39520 h 52551"/>
                  <a:gd name="connsiteX24" fmla="*/ 24472 w 54844"/>
                  <a:gd name="connsiteY24" fmla="*/ 44988 h 52551"/>
                  <a:gd name="connsiteX25" fmla="*/ 35062 w 54844"/>
                  <a:gd name="connsiteY25" fmla="*/ 45467 h 5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844" h="52551">
                    <a:moveTo>
                      <a:pt x="36366" y="51834"/>
                    </a:moveTo>
                    <a:cubicBezTo>
                      <a:pt x="31271" y="52862"/>
                      <a:pt x="26441" y="52687"/>
                      <a:pt x="21905" y="51285"/>
                    </a:cubicBezTo>
                    <a:cubicBezTo>
                      <a:pt x="17355" y="49895"/>
                      <a:pt x="13523" y="47476"/>
                      <a:pt x="10384" y="44041"/>
                    </a:cubicBezTo>
                    <a:cubicBezTo>
                      <a:pt x="7244" y="40595"/>
                      <a:pt x="5182" y="36471"/>
                      <a:pt x="4197" y="31646"/>
                    </a:cubicBezTo>
                    <a:cubicBezTo>
                      <a:pt x="3213" y="26832"/>
                      <a:pt x="3479" y="22229"/>
                      <a:pt x="5009" y="17848"/>
                    </a:cubicBezTo>
                    <a:cubicBezTo>
                      <a:pt x="6539" y="13455"/>
                      <a:pt x="9120" y="9752"/>
                      <a:pt x="12752" y="6703"/>
                    </a:cubicBezTo>
                    <a:cubicBezTo>
                      <a:pt x="16384" y="3654"/>
                      <a:pt x="20747" y="1621"/>
                      <a:pt x="25843" y="592"/>
                    </a:cubicBezTo>
                    <a:cubicBezTo>
                      <a:pt x="30898" y="-435"/>
                      <a:pt x="35687" y="-249"/>
                      <a:pt x="40224" y="1142"/>
                    </a:cubicBezTo>
                    <a:cubicBezTo>
                      <a:pt x="44774" y="2544"/>
                      <a:pt x="48592" y="4950"/>
                      <a:pt x="51705" y="8374"/>
                    </a:cubicBezTo>
                    <a:cubicBezTo>
                      <a:pt x="54805" y="11785"/>
                      <a:pt x="56867" y="15932"/>
                      <a:pt x="57865" y="20804"/>
                    </a:cubicBezTo>
                    <a:cubicBezTo>
                      <a:pt x="58863" y="25664"/>
                      <a:pt x="58610" y="30279"/>
                      <a:pt x="57093" y="34637"/>
                    </a:cubicBezTo>
                    <a:cubicBezTo>
                      <a:pt x="55590" y="38995"/>
                      <a:pt x="53022" y="42686"/>
                      <a:pt x="49390" y="45736"/>
                    </a:cubicBezTo>
                    <a:cubicBezTo>
                      <a:pt x="45759" y="48773"/>
                      <a:pt x="41408" y="50818"/>
                      <a:pt x="36366" y="51834"/>
                    </a:cubicBezTo>
                    <a:close/>
                    <a:moveTo>
                      <a:pt x="35062" y="45467"/>
                    </a:moveTo>
                    <a:cubicBezTo>
                      <a:pt x="38761" y="44719"/>
                      <a:pt x="41914" y="43200"/>
                      <a:pt x="44535" y="40934"/>
                    </a:cubicBezTo>
                    <a:cubicBezTo>
                      <a:pt x="47142" y="38667"/>
                      <a:pt x="49005" y="35898"/>
                      <a:pt x="50109" y="32616"/>
                    </a:cubicBezTo>
                    <a:cubicBezTo>
                      <a:pt x="51213" y="29344"/>
                      <a:pt x="51399" y="25886"/>
                      <a:pt x="50654" y="22264"/>
                    </a:cubicBezTo>
                    <a:cubicBezTo>
                      <a:pt x="49909" y="18631"/>
                      <a:pt x="48379" y="15523"/>
                      <a:pt x="46065" y="12941"/>
                    </a:cubicBezTo>
                    <a:cubicBezTo>
                      <a:pt x="43763" y="10348"/>
                      <a:pt x="40956" y="8514"/>
                      <a:pt x="37656" y="7439"/>
                    </a:cubicBezTo>
                    <a:cubicBezTo>
                      <a:pt x="34357" y="6376"/>
                      <a:pt x="30858" y="6212"/>
                      <a:pt x="27147" y="6960"/>
                    </a:cubicBezTo>
                    <a:cubicBezTo>
                      <a:pt x="23448" y="7708"/>
                      <a:pt x="20268" y="9215"/>
                      <a:pt x="17608" y="11493"/>
                    </a:cubicBezTo>
                    <a:cubicBezTo>
                      <a:pt x="14934" y="13771"/>
                      <a:pt x="13058" y="16552"/>
                      <a:pt x="11953" y="19834"/>
                    </a:cubicBezTo>
                    <a:cubicBezTo>
                      <a:pt x="10849" y="23117"/>
                      <a:pt x="10663" y="26564"/>
                      <a:pt x="11408" y="30197"/>
                    </a:cubicBezTo>
                    <a:cubicBezTo>
                      <a:pt x="12153" y="33819"/>
                      <a:pt x="13683" y="36927"/>
                      <a:pt x="15998" y="39520"/>
                    </a:cubicBezTo>
                    <a:cubicBezTo>
                      <a:pt x="18299" y="42102"/>
                      <a:pt x="21133" y="43925"/>
                      <a:pt x="24472" y="44988"/>
                    </a:cubicBezTo>
                    <a:cubicBezTo>
                      <a:pt x="27825" y="46051"/>
                      <a:pt x="31350" y="46215"/>
                      <a:pt x="35062" y="454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7" name="Forme libre 1466">
                <a:extLst>
                  <a:ext uri="{FF2B5EF4-FFF2-40B4-BE49-F238E27FC236}">
                    <a16:creationId xmlns:a16="http://schemas.microsoft.com/office/drawing/2014/main" id="{824F6AC0-D56A-B74E-E7DE-EFDE988EA4DC}"/>
                  </a:ext>
                </a:extLst>
              </p:cNvPr>
              <p:cNvSpPr/>
              <p:nvPr/>
            </p:nvSpPr>
            <p:spPr>
              <a:xfrm>
                <a:off x="12333108" y="5322119"/>
                <a:ext cx="51805" cy="57655"/>
              </a:xfrm>
              <a:custGeom>
                <a:avLst/>
                <a:gdLst>
                  <a:gd name="connsiteX0" fmla="*/ 38913 w 51805"/>
                  <a:gd name="connsiteY0" fmla="*/ 33891 h 57655"/>
                  <a:gd name="connsiteX1" fmla="*/ 12664 w 51805"/>
                  <a:gd name="connsiteY1" fmla="*/ 41602 h 57655"/>
                  <a:gd name="connsiteX2" fmla="*/ 10881 w 51805"/>
                  <a:gd name="connsiteY2" fmla="*/ 55458 h 57655"/>
                  <a:gd name="connsiteX3" fmla="*/ 3617 w 51805"/>
                  <a:gd name="connsiteY3" fmla="*/ 57596 h 57655"/>
                  <a:gd name="connsiteX4" fmla="*/ 11347 w 51805"/>
                  <a:gd name="connsiteY4" fmla="*/ 1996 h 57655"/>
                  <a:gd name="connsiteX5" fmla="*/ 18345 w 51805"/>
                  <a:gd name="connsiteY5" fmla="*/ -60 h 57655"/>
                  <a:gd name="connsiteX6" fmla="*/ 55423 w 51805"/>
                  <a:gd name="connsiteY6" fmla="*/ 42361 h 57655"/>
                  <a:gd name="connsiteX7" fmla="*/ 48012 w 51805"/>
                  <a:gd name="connsiteY7" fmla="*/ 44546 h 57655"/>
                  <a:gd name="connsiteX8" fmla="*/ 38913 w 51805"/>
                  <a:gd name="connsiteY8" fmla="*/ 33891 h 57655"/>
                  <a:gd name="connsiteX9" fmla="*/ 34775 w 51805"/>
                  <a:gd name="connsiteY9" fmla="*/ 29007 h 57655"/>
                  <a:gd name="connsiteX10" fmla="*/ 16948 w 51805"/>
                  <a:gd name="connsiteY10" fmla="*/ 8118 h 57655"/>
                  <a:gd name="connsiteX11" fmla="*/ 13462 w 51805"/>
                  <a:gd name="connsiteY11" fmla="*/ 35281 h 57655"/>
                  <a:gd name="connsiteX12" fmla="*/ 34775 w 51805"/>
                  <a:gd name="connsiteY12" fmla="*/ 29007 h 5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805" h="57655">
                    <a:moveTo>
                      <a:pt x="38913" y="33891"/>
                    </a:moveTo>
                    <a:lnTo>
                      <a:pt x="12664" y="41602"/>
                    </a:lnTo>
                    <a:lnTo>
                      <a:pt x="10881" y="55458"/>
                    </a:lnTo>
                    <a:lnTo>
                      <a:pt x="3617" y="57596"/>
                    </a:lnTo>
                    <a:lnTo>
                      <a:pt x="11347" y="1996"/>
                    </a:lnTo>
                    <a:lnTo>
                      <a:pt x="18345" y="-60"/>
                    </a:lnTo>
                    <a:lnTo>
                      <a:pt x="55423" y="42361"/>
                    </a:lnTo>
                    <a:lnTo>
                      <a:pt x="48012" y="44546"/>
                    </a:lnTo>
                    <a:lnTo>
                      <a:pt x="38913" y="33891"/>
                    </a:lnTo>
                    <a:close/>
                    <a:moveTo>
                      <a:pt x="34775" y="29007"/>
                    </a:moveTo>
                    <a:lnTo>
                      <a:pt x="16948" y="8118"/>
                    </a:lnTo>
                    <a:lnTo>
                      <a:pt x="13462" y="35281"/>
                    </a:lnTo>
                    <a:lnTo>
                      <a:pt x="34775" y="29007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8" name="Forme libre 1467">
                <a:extLst>
                  <a:ext uri="{FF2B5EF4-FFF2-40B4-BE49-F238E27FC236}">
                    <a16:creationId xmlns:a16="http://schemas.microsoft.com/office/drawing/2014/main" id="{6207F3B7-BF59-4021-CFCB-960FD33B5DF6}"/>
                  </a:ext>
                </a:extLst>
              </p:cNvPr>
              <p:cNvSpPr/>
              <p:nvPr/>
            </p:nvSpPr>
            <p:spPr>
              <a:xfrm>
                <a:off x="12376358" y="5302803"/>
                <a:ext cx="57628" cy="57975"/>
              </a:xfrm>
              <a:custGeom>
                <a:avLst/>
                <a:gdLst>
                  <a:gd name="connsiteX0" fmla="*/ 3618 w 57628"/>
                  <a:gd name="connsiteY0" fmla="*/ 10472 h 57975"/>
                  <a:gd name="connsiteX1" fmla="*/ 23760 w 57628"/>
                  <a:gd name="connsiteY1" fmla="*/ 2434 h 57975"/>
                  <a:gd name="connsiteX2" fmla="*/ 38421 w 57628"/>
                  <a:gd name="connsiteY2" fmla="*/ 51 h 57975"/>
                  <a:gd name="connsiteX3" fmla="*/ 50940 w 57628"/>
                  <a:gd name="connsiteY3" fmla="*/ 4794 h 57975"/>
                  <a:gd name="connsiteX4" fmla="*/ 59188 w 57628"/>
                  <a:gd name="connsiteY4" fmla="*/ 15870 h 57975"/>
                  <a:gd name="connsiteX5" fmla="*/ 60957 w 57628"/>
                  <a:gd name="connsiteY5" fmla="*/ 29527 h 57975"/>
                  <a:gd name="connsiteX6" fmla="*/ 55223 w 57628"/>
                  <a:gd name="connsiteY6" fmla="*/ 41538 h 57975"/>
                  <a:gd name="connsiteX7" fmla="*/ 42971 w 57628"/>
                  <a:gd name="connsiteY7" fmla="*/ 49879 h 57975"/>
                  <a:gd name="connsiteX8" fmla="*/ 22829 w 57628"/>
                  <a:gd name="connsiteY8" fmla="*/ 57917 h 57975"/>
                  <a:gd name="connsiteX9" fmla="*/ 3618 w 57628"/>
                  <a:gd name="connsiteY9" fmla="*/ 10472 h 57975"/>
                  <a:gd name="connsiteX10" fmla="*/ 40177 w 57628"/>
                  <a:gd name="connsiteY10" fmla="*/ 44143 h 57975"/>
                  <a:gd name="connsiteX11" fmla="*/ 49476 w 57628"/>
                  <a:gd name="connsiteY11" fmla="*/ 37834 h 57975"/>
                  <a:gd name="connsiteX12" fmla="*/ 53733 w 57628"/>
                  <a:gd name="connsiteY12" fmla="*/ 28861 h 57975"/>
                  <a:gd name="connsiteX13" fmla="*/ 52363 w 57628"/>
                  <a:gd name="connsiteY13" fmla="*/ 18592 h 57975"/>
                  <a:gd name="connsiteX14" fmla="*/ 46190 w 57628"/>
                  <a:gd name="connsiteY14" fmla="*/ 10227 h 57975"/>
                  <a:gd name="connsiteX15" fmla="*/ 36864 w 57628"/>
                  <a:gd name="connsiteY15" fmla="*/ 6664 h 57975"/>
                  <a:gd name="connsiteX16" fmla="*/ 25742 w 57628"/>
                  <a:gd name="connsiteY16" fmla="*/ 8498 h 57975"/>
                  <a:gd name="connsiteX17" fmla="*/ 12824 w 57628"/>
                  <a:gd name="connsiteY17" fmla="*/ 13639 h 57975"/>
                  <a:gd name="connsiteX18" fmla="*/ 27272 w 57628"/>
                  <a:gd name="connsiteY18" fmla="*/ 49295 h 57975"/>
                  <a:gd name="connsiteX19" fmla="*/ 40177 w 57628"/>
                  <a:gd name="connsiteY19" fmla="*/ 44143 h 5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628" h="57975">
                    <a:moveTo>
                      <a:pt x="3618" y="10472"/>
                    </a:moveTo>
                    <a:lnTo>
                      <a:pt x="23760" y="2434"/>
                    </a:lnTo>
                    <a:cubicBezTo>
                      <a:pt x="28815" y="425"/>
                      <a:pt x="33711" y="-369"/>
                      <a:pt x="38421" y="51"/>
                    </a:cubicBezTo>
                    <a:cubicBezTo>
                      <a:pt x="43143" y="483"/>
                      <a:pt x="47321" y="2061"/>
                      <a:pt x="50940" y="4794"/>
                    </a:cubicBezTo>
                    <a:cubicBezTo>
                      <a:pt x="54558" y="7517"/>
                      <a:pt x="57299" y="11208"/>
                      <a:pt x="59188" y="15870"/>
                    </a:cubicBezTo>
                    <a:cubicBezTo>
                      <a:pt x="61077" y="20520"/>
                      <a:pt x="61662" y="25076"/>
                      <a:pt x="60957" y="29527"/>
                    </a:cubicBezTo>
                    <a:cubicBezTo>
                      <a:pt x="60239" y="33978"/>
                      <a:pt x="58337" y="37986"/>
                      <a:pt x="55223" y="41538"/>
                    </a:cubicBezTo>
                    <a:cubicBezTo>
                      <a:pt x="52110" y="45089"/>
                      <a:pt x="48026" y="47870"/>
                      <a:pt x="42971" y="49879"/>
                    </a:cubicBezTo>
                    <a:lnTo>
                      <a:pt x="22829" y="57917"/>
                    </a:lnTo>
                    <a:lnTo>
                      <a:pt x="3618" y="10472"/>
                    </a:lnTo>
                    <a:close/>
                    <a:moveTo>
                      <a:pt x="40177" y="44143"/>
                    </a:moveTo>
                    <a:cubicBezTo>
                      <a:pt x="44048" y="42601"/>
                      <a:pt x="47148" y="40498"/>
                      <a:pt x="49476" y="37834"/>
                    </a:cubicBezTo>
                    <a:cubicBezTo>
                      <a:pt x="51818" y="35182"/>
                      <a:pt x="53241" y="32191"/>
                      <a:pt x="53733" y="28861"/>
                    </a:cubicBezTo>
                    <a:cubicBezTo>
                      <a:pt x="54252" y="25543"/>
                      <a:pt x="53787" y="22109"/>
                      <a:pt x="52363" y="18592"/>
                    </a:cubicBezTo>
                    <a:cubicBezTo>
                      <a:pt x="50926" y="15064"/>
                      <a:pt x="48878" y="12272"/>
                      <a:pt x="46190" y="10227"/>
                    </a:cubicBezTo>
                    <a:cubicBezTo>
                      <a:pt x="43516" y="8171"/>
                      <a:pt x="40403" y="6979"/>
                      <a:pt x="36864" y="6664"/>
                    </a:cubicBezTo>
                    <a:cubicBezTo>
                      <a:pt x="33312" y="6348"/>
                      <a:pt x="29614" y="6956"/>
                      <a:pt x="25742" y="8498"/>
                    </a:cubicBezTo>
                    <a:lnTo>
                      <a:pt x="12824" y="13639"/>
                    </a:lnTo>
                    <a:lnTo>
                      <a:pt x="27272" y="49295"/>
                    </a:lnTo>
                    <a:lnTo>
                      <a:pt x="40177" y="44143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17" name="Graphique 4">
              <a:extLst>
                <a:ext uri="{FF2B5EF4-FFF2-40B4-BE49-F238E27FC236}">
                  <a16:creationId xmlns:a16="http://schemas.microsoft.com/office/drawing/2014/main" id="{C8778CC3-DE94-0F49-5ED9-4DF748E02E95}"/>
                </a:ext>
              </a:extLst>
            </p:cNvPr>
            <p:cNvGrpSpPr/>
            <p:nvPr/>
          </p:nvGrpSpPr>
          <p:grpSpPr>
            <a:xfrm>
              <a:off x="-6011107" y="-12500836"/>
              <a:ext cx="1862978" cy="419632"/>
              <a:chOff x="11730910" y="4330737"/>
              <a:chExt cx="1862978" cy="419632"/>
            </a:xfrm>
            <a:solidFill>
              <a:srgbClr val="000000"/>
            </a:solidFill>
          </p:grpSpPr>
          <p:sp>
            <p:nvSpPr>
              <p:cNvPr id="1449" name="Forme libre 1448">
                <a:extLst>
                  <a:ext uri="{FF2B5EF4-FFF2-40B4-BE49-F238E27FC236}">
                    <a16:creationId xmlns:a16="http://schemas.microsoft.com/office/drawing/2014/main" id="{1D6CF18F-377D-2E20-C371-B74A3B7627E3}"/>
                  </a:ext>
                </a:extLst>
              </p:cNvPr>
              <p:cNvSpPr/>
              <p:nvPr/>
            </p:nvSpPr>
            <p:spPr>
              <a:xfrm>
                <a:off x="11730910" y="4427284"/>
                <a:ext cx="109354" cy="106074"/>
              </a:xfrm>
              <a:custGeom>
                <a:avLst/>
                <a:gdLst>
                  <a:gd name="connsiteX0" fmla="*/ 86014 w 109354"/>
                  <a:gd name="connsiteY0" fmla="*/ 96461 h 106074"/>
                  <a:gd name="connsiteX1" fmla="*/ 58625 w 109354"/>
                  <a:gd name="connsiteY1" fmla="*/ 105885 h 106074"/>
                  <a:gd name="connsiteX2" fmla="*/ 32172 w 109354"/>
                  <a:gd name="connsiteY2" fmla="*/ 100913 h 106074"/>
                  <a:gd name="connsiteX3" fmla="*/ 11869 w 109354"/>
                  <a:gd name="connsiteY3" fmla="*/ 82250 h 106074"/>
                  <a:gd name="connsiteX4" fmla="*/ 3631 w 109354"/>
                  <a:gd name="connsiteY4" fmla="*/ 56037 h 106074"/>
                  <a:gd name="connsiteX5" fmla="*/ 10505 w 109354"/>
                  <a:gd name="connsiteY5" fmla="*/ 30241 h 106074"/>
                  <a:gd name="connsiteX6" fmla="*/ 30892 w 109354"/>
                  <a:gd name="connsiteY6" fmla="*/ 9809 h 106074"/>
                  <a:gd name="connsiteX7" fmla="*/ 55341 w 109354"/>
                  <a:gd name="connsiteY7" fmla="*/ 490 h 106074"/>
                  <a:gd name="connsiteX8" fmla="*/ 78939 w 109354"/>
                  <a:gd name="connsiteY8" fmla="*/ 2953 h 106074"/>
                  <a:gd name="connsiteX9" fmla="*/ 71157 w 109354"/>
                  <a:gd name="connsiteY9" fmla="*/ 29813 h 106074"/>
                  <a:gd name="connsiteX10" fmla="*/ 46708 w 109354"/>
                  <a:gd name="connsiteY10" fmla="*/ 31524 h 106074"/>
                  <a:gd name="connsiteX11" fmla="*/ 36072 w 109354"/>
                  <a:gd name="connsiteY11" fmla="*/ 46024 h 106074"/>
                  <a:gd name="connsiteX12" fmla="*/ 40298 w 109354"/>
                  <a:gd name="connsiteY12" fmla="*/ 64478 h 106074"/>
                  <a:gd name="connsiteX13" fmla="*/ 55274 w 109354"/>
                  <a:gd name="connsiteY13" fmla="*/ 76215 h 106074"/>
                  <a:gd name="connsiteX14" fmla="*/ 73065 w 109354"/>
                  <a:gd name="connsiteY14" fmla="*/ 72954 h 106074"/>
                  <a:gd name="connsiteX15" fmla="*/ 85165 w 109354"/>
                  <a:gd name="connsiteY15" fmla="*/ 51829 h 106074"/>
                  <a:gd name="connsiteX16" fmla="*/ 112977 w 109354"/>
                  <a:gd name="connsiteY16" fmla="*/ 56454 h 106074"/>
                  <a:gd name="connsiteX17" fmla="*/ 105042 w 109354"/>
                  <a:gd name="connsiteY17" fmla="*/ 78620 h 106074"/>
                  <a:gd name="connsiteX18" fmla="*/ 86014 w 109354"/>
                  <a:gd name="connsiteY18" fmla="*/ 96461 h 10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9354" h="106074">
                    <a:moveTo>
                      <a:pt x="86014" y="96461"/>
                    </a:moveTo>
                    <a:cubicBezTo>
                      <a:pt x="77176" y="101988"/>
                      <a:pt x="68046" y="105133"/>
                      <a:pt x="58625" y="105885"/>
                    </a:cubicBezTo>
                    <a:cubicBezTo>
                      <a:pt x="49203" y="106648"/>
                      <a:pt x="40385" y="104983"/>
                      <a:pt x="32172" y="100913"/>
                    </a:cubicBezTo>
                    <a:cubicBezTo>
                      <a:pt x="23959" y="96831"/>
                      <a:pt x="17192" y="90610"/>
                      <a:pt x="11869" y="82250"/>
                    </a:cubicBezTo>
                    <a:cubicBezTo>
                      <a:pt x="6549" y="73879"/>
                      <a:pt x="3802" y="65149"/>
                      <a:pt x="3631" y="56037"/>
                    </a:cubicBezTo>
                    <a:cubicBezTo>
                      <a:pt x="3462" y="46938"/>
                      <a:pt x="5752" y="38335"/>
                      <a:pt x="10505" y="30241"/>
                    </a:cubicBezTo>
                    <a:cubicBezTo>
                      <a:pt x="15257" y="22147"/>
                      <a:pt x="22053" y="15336"/>
                      <a:pt x="30892" y="9809"/>
                    </a:cubicBezTo>
                    <a:cubicBezTo>
                      <a:pt x="39013" y="4733"/>
                      <a:pt x="47163" y="1623"/>
                      <a:pt x="55341" y="490"/>
                    </a:cubicBezTo>
                    <a:cubicBezTo>
                      <a:pt x="63519" y="-655"/>
                      <a:pt x="71385" y="166"/>
                      <a:pt x="78939" y="2953"/>
                    </a:cubicBezTo>
                    <a:lnTo>
                      <a:pt x="71157" y="29813"/>
                    </a:lnTo>
                    <a:cubicBezTo>
                      <a:pt x="61866" y="26575"/>
                      <a:pt x="53716" y="27142"/>
                      <a:pt x="46708" y="31524"/>
                    </a:cubicBezTo>
                    <a:cubicBezTo>
                      <a:pt x="40816" y="35201"/>
                      <a:pt x="37270" y="40046"/>
                      <a:pt x="36072" y="46024"/>
                    </a:cubicBezTo>
                    <a:cubicBezTo>
                      <a:pt x="34873" y="52014"/>
                      <a:pt x="36281" y="58165"/>
                      <a:pt x="40298" y="64478"/>
                    </a:cubicBezTo>
                    <a:cubicBezTo>
                      <a:pt x="44314" y="70791"/>
                      <a:pt x="49306" y="74711"/>
                      <a:pt x="55274" y="76215"/>
                    </a:cubicBezTo>
                    <a:cubicBezTo>
                      <a:pt x="61241" y="77729"/>
                      <a:pt x="67172" y="76642"/>
                      <a:pt x="73065" y="72954"/>
                    </a:cubicBezTo>
                    <a:cubicBezTo>
                      <a:pt x="80071" y="68583"/>
                      <a:pt x="84105" y="61541"/>
                      <a:pt x="85165" y="51829"/>
                    </a:cubicBezTo>
                    <a:lnTo>
                      <a:pt x="112977" y="56454"/>
                    </a:lnTo>
                    <a:cubicBezTo>
                      <a:pt x="112250" y="64409"/>
                      <a:pt x="109605" y="71798"/>
                      <a:pt x="105042" y="78620"/>
                    </a:cubicBezTo>
                    <a:cubicBezTo>
                      <a:pt x="100479" y="85442"/>
                      <a:pt x="94137" y="91385"/>
                      <a:pt x="86014" y="964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0" name="Forme libre 1449">
                <a:extLst>
                  <a:ext uri="{FF2B5EF4-FFF2-40B4-BE49-F238E27FC236}">
                    <a16:creationId xmlns:a16="http://schemas.microsoft.com/office/drawing/2014/main" id="{C8569C2B-F6E2-FCA2-A104-B58A1EF51D14}"/>
                  </a:ext>
                </a:extLst>
              </p:cNvPr>
              <p:cNvSpPr/>
              <p:nvPr/>
            </p:nvSpPr>
            <p:spPr>
              <a:xfrm>
                <a:off x="11825041" y="4380214"/>
                <a:ext cx="111302" cy="104643"/>
              </a:xfrm>
              <a:custGeom>
                <a:avLst/>
                <a:gdLst>
                  <a:gd name="connsiteX0" fmla="*/ 78922 w 111302"/>
                  <a:gd name="connsiteY0" fmla="*/ 99689 h 104643"/>
                  <a:gd name="connsiteX1" fmla="*/ 49888 w 111302"/>
                  <a:gd name="connsiteY1" fmla="*/ 104407 h 104643"/>
                  <a:gd name="connsiteX2" fmla="*/ 24468 w 111302"/>
                  <a:gd name="connsiteY2" fmla="*/ 95018 h 104643"/>
                  <a:gd name="connsiteX3" fmla="*/ 7688 w 111302"/>
                  <a:gd name="connsiteY3" fmla="*/ 73338 h 104643"/>
                  <a:gd name="connsiteX4" fmla="*/ 4227 w 111302"/>
                  <a:gd name="connsiteY4" fmla="*/ 46223 h 104643"/>
                  <a:gd name="connsiteX5" fmla="*/ 15635 w 111302"/>
                  <a:gd name="connsiteY5" fmla="*/ 21826 h 104643"/>
                  <a:gd name="connsiteX6" fmla="*/ 39623 w 111302"/>
                  <a:gd name="connsiteY6" fmla="*/ 4944 h 104643"/>
                  <a:gd name="connsiteX7" fmla="*/ 68657 w 111302"/>
                  <a:gd name="connsiteY7" fmla="*/ 226 h 104643"/>
                  <a:gd name="connsiteX8" fmla="*/ 94078 w 111302"/>
                  <a:gd name="connsiteY8" fmla="*/ 9615 h 104643"/>
                  <a:gd name="connsiteX9" fmla="*/ 110857 w 111302"/>
                  <a:gd name="connsiteY9" fmla="*/ 31295 h 104643"/>
                  <a:gd name="connsiteX10" fmla="*/ 114317 w 111302"/>
                  <a:gd name="connsiteY10" fmla="*/ 58410 h 104643"/>
                  <a:gd name="connsiteX11" fmla="*/ 102909 w 111302"/>
                  <a:gd name="connsiteY11" fmla="*/ 82808 h 104643"/>
                  <a:gd name="connsiteX12" fmla="*/ 78922 w 111302"/>
                  <a:gd name="connsiteY12" fmla="*/ 99689 h 104643"/>
                  <a:gd name="connsiteX13" fmla="*/ 68668 w 111302"/>
                  <a:gd name="connsiteY13" fmla="*/ 74968 h 104643"/>
                  <a:gd name="connsiteX14" fmla="*/ 77896 w 111302"/>
                  <a:gd name="connsiteY14" fmla="*/ 67949 h 104643"/>
                  <a:gd name="connsiteX15" fmla="*/ 82000 w 111302"/>
                  <a:gd name="connsiteY15" fmla="*/ 57057 h 104643"/>
                  <a:gd name="connsiteX16" fmla="*/ 79776 w 111302"/>
                  <a:gd name="connsiteY16" fmla="*/ 43957 h 104643"/>
                  <a:gd name="connsiteX17" fmla="*/ 72067 w 111302"/>
                  <a:gd name="connsiteY17" fmla="*/ 33111 h 104643"/>
                  <a:gd name="connsiteX18" fmla="*/ 61414 w 111302"/>
                  <a:gd name="connsiteY18" fmla="*/ 28220 h 104643"/>
                  <a:gd name="connsiteX19" fmla="*/ 49878 w 111302"/>
                  <a:gd name="connsiteY19" fmla="*/ 29665 h 104643"/>
                  <a:gd name="connsiteX20" fmla="*/ 40649 w 111302"/>
                  <a:gd name="connsiteY20" fmla="*/ 36684 h 104643"/>
                  <a:gd name="connsiteX21" fmla="*/ 36546 w 111302"/>
                  <a:gd name="connsiteY21" fmla="*/ 47576 h 104643"/>
                  <a:gd name="connsiteX22" fmla="*/ 38770 w 111302"/>
                  <a:gd name="connsiteY22" fmla="*/ 60676 h 104643"/>
                  <a:gd name="connsiteX23" fmla="*/ 46477 w 111302"/>
                  <a:gd name="connsiteY23" fmla="*/ 71522 h 104643"/>
                  <a:gd name="connsiteX24" fmla="*/ 57132 w 111302"/>
                  <a:gd name="connsiteY24" fmla="*/ 76414 h 104643"/>
                  <a:gd name="connsiteX25" fmla="*/ 68668 w 111302"/>
                  <a:gd name="connsiteY25" fmla="*/ 74968 h 10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302" h="104643">
                    <a:moveTo>
                      <a:pt x="78922" y="99689"/>
                    </a:moveTo>
                    <a:cubicBezTo>
                      <a:pt x="69084" y="103702"/>
                      <a:pt x="59406" y="105274"/>
                      <a:pt x="49888" y="104407"/>
                    </a:cubicBezTo>
                    <a:cubicBezTo>
                      <a:pt x="40370" y="103551"/>
                      <a:pt x="31897" y="100418"/>
                      <a:pt x="24468" y="95018"/>
                    </a:cubicBezTo>
                    <a:cubicBezTo>
                      <a:pt x="17039" y="89630"/>
                      <a:pt x="11446" y="82391"/>
                      <a:pt x="7688" y="73338"/>
                    </a:cubicBezTo>
                    <a:cubicBezTo>
                      <a:pt x="3929" y="64273"/>
                      <a:pt x="2776" y="55242"/>
                      <a:pt x="4227" y="46223"/>
                    </a:cubicBezTo>
                    <a:cubicBezTo>
                      <a:pt x="5679" y="37204"/>
                      <a:pt x="9482" y="29076"/>
                      <a:pt x="15635" y="21826"/>
                    </a:cubicBezTo>
                    <a:cubicBezTo>
                      <a:pt x="21789" y="14576"/>
                      <a:pt x="29785" y="8956"/>
                      <a:pt x="39623" y="4944"/>
                    </a:cubicBezTo>
                    <a:cubicBezTo>
                      <a:pt x="49461" y="932"/>
                      <a:pt x="59138" y="-641"/>
                      <a:pt x="68657" y="226"/>
                    </a:cubicBezTo>
                    <a:cubicBezTo>
                      <a:pt x="78175" y="1093"/>
                      <a:pt x="86649" y="4216"/>
                      <a:pt x="94078" y="9615"/>
                    </a:cubicBezTo>
                    <a:cubicBezTo>
                      <a:pt x="101506" y="15015"/>
                      <a:pt x="107100" y="22242"/>
                      <a:pt x="110857" y="31295"/>
                    </a:cubicBezTo>
                    <a:cubicBezTo>
                      <a:pt x="114616" y="40361"/>
                      <a:pt x="115768" y="49403"/>
                      <a:pt x="114317" y="58410"/>
                    </a:cubicBezTo>
                    <a:cubicBezTo>
                      <a:pt x="112865" y="67429"/>
                      <a:pt x="109063" y="75558"/>
                      <a:pt x="102909" y="82808"/>
                    </a:cubicBezTo>
                    <a:cubicBezTo>
                      <a:pt x="96756" y="90058"/>
                      <a:pt x="88760" y="95677"/>
                      <a:pt x="78922" y="99689"/>
                    </a:cubicBezTo>
                    <a:close/>
                    <a:moveTo>
                      <a:pt x="68668" y="74968"/>
                    </a:moveTo>
                    <a:cubicBezTo>
                      <a:pt x="72498" y="73407"/>
                      <a:pt x="75575" y="71071"/>
                      <a:pt x="77896" y="67949"/>
                    </a:cubicBezTo>
                    <a:cubicBezTo>
                      <a:pt x="80216" y="64839"/>
                      <a:pt x="81585" y="61208"/>
                      <a:pt x="82000" y="57057"/>
                    </a:cubicBezTo>
                    <a:cubicBezTo>
                      <a:pt x="82414" y="52895"/>
                      <a:pt x="81673" y="48536"/>
                      <a:pt x="79776" y="43957"/>
                    </a:cubicBezTo>
                    <a:cubicBezTo>
                      <a:pt x="77878" y="39389"/>
                      <a:pt x="75309" y="35770"/>
                      <a:pt x="72067" y="33111"/>
                    </a:cubicBezTo>
                    <a:cubicBezTo>
                      <a:pt x="68826" y="30440"/>
                      <a:pt x="65274" y="28810"/>
                      <a:pt x="61414" y="28220"/>
                    </a:cubicBezTo>
                    <a:cubicBezTo>
                      <a:pt x="57553" y="27619"/>
                      <a:pt x="53708" y="28104"/>
                      <a:pt x="49878" y="29665"/>
                    </a:cubicBezTo>
                    <a:cubicBezTo>
                      <a:pt x="46047" y="31226"/>
                      <a:pt x="42970" y="33562"/>
                      <a:pt x="40649" y="36684"/>
                    </a:cubicBezTo>
                    <a:cubicBezTo>
                      <a:pt x="38328" y="39794"/>
                      <a:pt x="36960" y="43425"/>
                      <a:pt x="36546" y="47576"/>
                    </a:cubicBezTo>
                    <a:cubicBezTo>
                      <a:pt x="36131" y="51738"/>
                      <a:pt x="36872" y="56098"/>
                      <a:pt x="38770" y="60676"/>
                    </a:cubicBezTo>
                    <a:cubicBezTo>
                      <a:pt x="40666" y="65244"/>
                      <a:pt x="43236" y="68863"/>
                      <a:pt x="46477" y="71522"/>
                    </a:cubicBezTo>
                    <a:cubicBezTo>
                      <a:pt x="49720" y="74194"/>
                      <a:pt x="53272" y="75824"/>
                      <a:pt x="57132" y="76414"/>
                    </a:cubicBezTo>
                    <a:cubicBezTo>
                      <a:pt x="60992" y="77015"/>
                      <a:pt x="64837" y="76529"/>
                      <a:pt x="68668" y="749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1" name="Forme libre 1450">
                <a:extLst>
                  <a:ext uri="{FF2B5EF4-FFF2-40B4-BE49-F238E27FC236}">
                    <a16:creationId xmlns:a16="http://schemas.microsoft.com/office/drawing/2014/main" id="{14B4445B-49F5-33C6-AE7B-859821C56E5A}"/>
                  </a:ext>
                </a:extLst>
              </p:cNvPr>
              <p:cNvSpPr/>
              <p:nvPr/>
            </p:nvSpPr>
            <p:spPr>
              <a:xfrm>
                <a:off x="11935501" y="4353053"/>
                <a:ext cx="98604" cy="102932"/>
              </a:xfrm>
              <a:custGeom>
                <a:avLst/>
                <a:gdLst>
                  <a:gd name="connsiteX0" fmla="*/ 3619 w 98604"/>
                  <a:gd name="connsiteY0" fmla="*/ 7606 h 102932"/>
                  <a:gd name="connsiteX1" fmla="*/ 36046 w 98604"/>
                  <a:gd name="connsiteY1" fmla="*/ -2 h 102932"/>
                  <a:gd name="connsiteX2" fmla="*/ 52853 w 98604"/>
                  <a:gd name="connsiteY2" fmla="*/ 70404 h 102932"/>
                  <a:gd name="connsiteX3" fmla="*/ 96275 w 98604"/>
                  <a:gd name="connsiteY3" fmla="*/ 60229 h 102932"/>
                  <a:gd name="connsiteX4" fmla="*/ 102224 w 98604"/>
                  <a:gd name="connsiteY4" fmla="*/ 85146 h 102932"/>
                  <a:gd name="connsiteX5" fmla="*/ 26375 w 98604"/>
                  <a:gd name="connsiteY5" fmla="*/ 102930 h 102932"/>
                  <a:gd name="connsiteX6" fmla="*/ 3619 w 98604"/>
                  <a:gd name="connsiteY6" fmla="*/ 7606 h 1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04" h="102932">
                    <a:moveTo>
                      <a:pt x="3619" y="7606"/>
                    </a:moveTo>
                    <a:lnTo>
                      <a:pt x="36046" y="-2"/>
                    </a:lnTo>
                    <a:lnTo>
                      <a:pt x="52853" y="70404"/>
                    </a:lnTo>
                    <a:lnTo>
                      <a:pt x="96275" y="60229"/>
                    </a:lnTo>
                    <a:lnTo>
                      <a:pt x="102224" y="85146"/>
                    </a:lnTo>
                    <a:lnTo>
                      <a:pt x="26375" y="102930"/>
                    </a:lnTo>
                    <a:lnTo>
                      <a:pt x="3619" y="7606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2" name="Forme libre 1451">
                <a:extLst>
                  <a:ext uri="{FF2B5EF4-FFF2-40B4-BE49-F238E27FC236}">
                    <a16:creationId xmlns:a16="http://schemas.microsoft.com/office/drawing/2014/main" id="{1C6E9F76-9AC6-FA19-EFBA-BB704C3DDA42}"/>
                  </a:ext>
                </a:extLst>
              </p:cNvPr>
              <p:cNvSpPr/>
              <p:nvPr/>
            </p:nvSpPr>
            <p:spPr>
              <a:xfrm>
                <a:off x="12026943" y="4336553"/>
                <a:ext cx="88440" cy="101024"/>
              </a:xfrm>
              <a:custGeom>
                <a:avLst/>
                <a:gdLst>
                  <a:gd name="connsiteX0" fmla="*/ 3617 w 88440"/>
                  <a:gd name="connsiteY0" fmla="*/ 3665 h 101024"/>
                  <a:gd name="connsiteX1" fmla="*/ 36735 w 88440"/>
                  <a:gd name="connsiteY1" fmla="*/ 0 h 101024"/>
                  <a:gd name="connsiteX2" fmla="*/ 44845 w 88440"/>
                  <a:gd name="connsiteY2" fmla="*/ 71897 h 101024"/>
                  <a:gd name="connsiteX3" fmla="*/ 89187 w 88440"/>
                  <a:gd name="connsiteY3" fmla="*/ 66994 h 101024"/>
                  <a:gd name="connsiteX4" fmla="*/ 92058 w 88440"/>
                  <a:gd name="connsiteY4" fmla="*/ 92444 h 101024"/>
                  <a:gd name="connsiteX5" fmla="*/ 14598 w 88440"/>
                  <a:gd name="connsiteY5" fmla="*/ 101024 h 101024"/>
                  <a:gd name="connsiteX6" fmla="*/ 3617 w 88440"/>
                  <a:gd name="connsiteY6" fmla="*/ 3665 h 10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440" h="101024">
                    <a:moveTo>
                      <a:pt x="3617" y="3665"/>
                    </a:moveTo>
                    <a:lnTo>
                      <a:pt x="36735" y="0"/>
                    </a:lnTo>
                    <a:lnTo>
                      <a:pt x="44845" y="71897"/>
                    </a:lnTo>
                    <a:lnTo>
                      <a:pt x="89187" y="66994"/>
                    </a:lnTo>
                    <a:lnTo>
                      <a:pt x="92058" y="92444"/>
                    </a:lnTo>
                    <a:lnTo>
                      <a:pt x="14598" y="101024"/>
                    </a:lnTo>
                    <a:lnTo>
                      <a:pt x="3617" y="3665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3" name="Forme libre 1452">
                <a:extLst>
                  <a:ext uri="{FF2B5EF4-FFF2-40B4-BE49-F238E27FC236}">
                    <a16:creationId xmlns:a16="http://schemas.microsoft.com/office/drawing/2014/main" id="{EF8C4E25-D5E6-0B97-BAA0-D0E36F377B4D}"/>
                  </a:ext>
                </a:extLst>
              </p:cNvPr>
              <p:cNvSpPr/>
              <p:nvPr/>
            </p:nvSpPr>
            <p:spPr>
              <a:xfrm>
                <a:off x="12119299" y="4330737"/>
                <a:ext cx="82397" cy="98677"/>
              </a:xfrm>
              <a:custGeom>
                <a:avLst/>
                <a:gdLst>
                  <a:gd name="connsiteX0" fmla="*/ 86014 w 82397"/>
                  <a:gd name="connsiteY0" fmla="*/ 73760 h 98677"/>
                  <a:gd name="connsiteX1" fmla="*/ 85795 w 82397"/>
                  <a:gd name="connsiteY1" fmla="*/ 98677 h 98677"/>
                  <a:gd name="connsiteX2" fmla="*/ 3616 w 82397"/>
                  <a:gd name="connsiteY2" fmla="*/ 97960 h 98677"/>
                  <a:gd name="connsiteX3" fmla="*/ 4481 w 82397"/>
                  <a:gd name="connsiteY3" fmla="*/ 0 h 98677"/>
                  <a:gd name="connsiteX4" fmla="*/ 84819 w 82397"/>
                  <a:gd name="connsiteY4" fmla="*/ 694 h 98677"/>
                  <a:gd name="connsiteX5" fmla="*/ 84601 w 82397"/>
                  <a:gd name="connsiteY5" fmla="*/ 25612 h 98677"/>
                  <a:gd name="connsiteX6" fmla="*/ 37018 w 82397"/>
                  <a:gd name="connsiteY6" fmla="*/ 25196 h 98677"/>
                  <a:gd name="connsiteX7" fmla="*/ 36916 w 82397"/>
                  <a:gd name="connsiteY7" fmla="*/ 36666 h 98677"/>
                  <a:gd name="connsiteX8" fmla="*/ 78717 w 82397"/>
                  <a:gd name="connsiteY8" fmla="*/ 37036 h 98677"/>
                  <a:gd name="connsiteX9" fmla="*/ 78499 w 82397"/>
                  <a:gd name="connsiteY9" fmla="*/ 60821 h 98677"/>
                  <a:gd name="connsiteX10" fmla="*/ 36710 w 82397"/>
                  <a:gd name="connsiteY10" fmla="*/ 60462 h 98677"/>
                  <a:gd name="connsiteX11" fmla="*/ 36594 w 82397"/>
                  <a:gd name="connsiteY11" fmla="*/ 73332 h 98677"/>
                  <a:gd name="connsiteX12" fmla="*/ 86014 w 82397"/>
                  <a:gd name="connsiteY12" fmla="*/ 73760 h 9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397" h="98677">
                    <a:moveTo>
                      <a:pt x="86014" y="73760"/>
                    </a:moveTo>
                    <a:lnTo>
                      <a:pt x="85795" y="98677"/>
                    </a:lnTo>
                    <a:lnTo>
                      <a:pt x="3616" y="97960"/>
                    </a:lnTo>
                    <a:lnTo>
                      <a:pt x="4481" y="0"/>
                    </a:lnTo>
                    <a:lnTo>
                      <a:pt x="84819" y="694"/>
                    </a:lnTo>
                    <a:lnTo>
                      <a:pt x="84601" y="25612"/>
                    </a:lnTo>
                    <a:lnTo>
                      <a:pt x="37018" y="25196"/>
                    </a:lnTo>
                    <a:lnTo>
                      <a:pt x="36916" y="36666"/>
                    </a:lnTo>
                    <a:lnTo>
                      <a:pt x="78717" y="37036"/>
                    </a:lnTo>
                    <a:lnTo>
                      <a:pt x="78499" y="60821"/>
                    </a:lnTo>
                    <a:lnTo>
                      <a:pt x="36710" y="60462"/>
                    </a:lnTo>
                    <a:lnTo>
                      <a:pt x="36594" y="73332"/>
                    </a:lnTo>
                    <a:lnTo>
                      <a:pt x="86014" y="73760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4" name="Forme libre 1453">
                <a:extLst>
                  <a:ext uri="{FF2B5EF4-FFF2-40B4-BE49-F238E27FC236}">
                    <a16:creationId xmlns:a16="http://schemas.microsoft.com/office/drawing/2014/main" id="{62F92099-3018-96E6-B320-F84B6BA8496F}"/>
                  </a:ext>
                </a:extLst>
              </p:cNvPr>
              <p:cNvSpPr/>
              <p:nvPr/>
            </p:nvSpPr>
            <p:spPr>
              <a:xfrm>
                <a:off x="12211731" y="4337062"/>
                <a:ext cx="103590" cy="102882"/>
              </a:xfrm>
              <a:custGeom>
                <a:avLst/>
                <a:gdLst>
                  <a:gd name="connsiteX0" fmla="*/ 51272 w 103590"/>
                  <a:gd name="connsiteY0" fmla="*/ 102099 h 102882"/>
                  <a:gd name="connsiteX1" fmla="*/ 24282 w 103590"/>
                  <a:gd name="connsiteY1" fmla="*/ 91623 h 102882"/>
                  <a:gd name="connsiteX2" fmla="*/ 7428 w 103590"/>
                  <a:gd name="connsiteY2" fmla="*/ 70810 h 102882"/>
                  <a:gd name="connsiteX3" fmla="*/ 4242 w 103590"/>
                  <a:gd name="connsiteY3" fmla="*/ 43545 h 102882"/>
                  <a:gd name="connsiteX4" fmla="*/ 15148 w 103590"/>
                  <a:gd name="connsiteY4" fmla="*/ 18315 h 102882"/>
                  <a:gd name="connsiteX5" fmla="*/ 37295 w 103590"/>
                  <a:gd name="connsiteY5" fmla="*/ 3133 h 102882"/>
                  <a:gd name="connsiteX6" fmla="*/ 66186 w 103590"/>
                  <a:gd name="connsiteY6" fmla="*/ 728 h 102882"/>
                  <a:gd name="connsiteX7" fmla="*/ 90876 w 103590"/>
                  <a:gd name="connsiteY7" fmla="*/ 9389 h 102882"/>
                  <a:gd name="connsiteX8" fmla="*/ 107204 w 103590"/>
                  <a:gd name="connsiteY8" fmla="*/ 26455 h 102882"/>
                  <a:gd name="connsiteX9" fmla="*/ 83682 w 103590"/>
                  <a:gd name="connsiteY9" fmla="*/ 41869 h 102882"/>
                  <a:gd name="connsiteX10" fmla="*/ 63976 w 103590"/>
                  <a:gd name="connsiteY10" fmla="*/ 27427 h 102882"/>
                  <a:gd name="connsiteX11" fmla="*/ 46377 w 103590"/>
                  <a:gd name="connsiteY11" fmla="*/ 31601 h 102882"/>
                  <a:gd name="connsiteX12" fmla="*/ 37488 w 103590"/>
                  <a:gd name="connsiteY12" fmla="*/ 48344 h 102882"/>
                  <a:gd name="connsiteX13" fmla="*/ 41187 w 103590"/>
                  <a:gd name="connsiteY13" fmla="*/ 66913 h 102882"/>
                  <a:gd name="connsiteX14" fmla="*/ 56834 w 103590"/>
                  <a:gd name="connsiteY14" fmla="*/ 75898 h 102882"/>
                  <a:gd name="connsiteX15" fmla="*/ 79893 w 103590"/>
                  <a:gd name="connsiteY15" fmla="*/ 67631 h 102882"/>
                  <a:gd name="connsiteX16" fmla="*/ 97993 w 103590"/>
                  <a:gd name="connsiteY16" fmla="*/ 89056 h 102882"/>
                  <a:gd name="connsiteX17" fmla="*/ 77439 w 103590"/>
                  <a:gd name="connsiteY17" fmla="*/ 100793 h 102882"/>
                  <a:gd name="connsiteX18" fmla="*/ 51272 w 103590"/>
                  <a:gd name="connsiteY18" fmla="*/ 102099 h 1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590" h="102882">
                    <a:moveTo>
                      <a:pt x="51272" y="102099"/>
                    </a:moveTo>
                    <a:cubicBezTo>
                      <a:pt x="40930" y="100607"/>
                      <a:pt x="31938" y="97116"/>
                      <a:pt x="24282" y="91623"/>
                    </a:cubicBezTo>
                    <a:cubicBezTo>
                      <a:pt x="16613" y="86131"/>
                      <a:pt x="10999" y="79193"/>
                      <a:pt x="7428" y="70810"/>
                    </a:cubicBezTo>
                    <a:cubicBezTo>
                      <a:pt x="3856" y="62416"/>
                      <a:pt x="2790" y="53327"/>
                      <a:pt x="4242" y="43545"/>
                    </a:cubicBezTo>
                    <a:cubicBezTo>
                      <a:pt x="5681" y="33763"/>
                      <a:pt x="9316" y="25345"/>
                      <a:pt x="15148" y="18315"/>
                    </a:cubicBezTo>
                    <a:cubicBezTo>
                      <a:pt x="20993" y="11296"/>
                      <a:pt x="28367" y="6232"/>
                      <a:pt x="37295" y="3133"/>
                    </a:cubicBezTo>
                    <a:cubicBezTo>
                      <a:pt x="46210" y="34"/>
                      <a:pt x="55845" y="-764"/>
                      <a:pt x="66186" y="728"/>
                    </a:cubicBezTo>
                    <a:cubicBezTo>
                      <a:pt x="75679" y="2104"/>
                      <a:pt x="83914" y="4995"/>
                      <a:pt x="90876" y="9389"/>
                    </a:cubicBezTo>
                    <a:cubicBezTo>
                      <a:pt x="97839" y="13794"/>
                      <a:pt x="103286" y="19483"/>
                      <a:pt x="107204" y="26455"/>
                    </a:cubicBezTo>
                    <a:lnTo>
                      <a:pt x="83682" y="41869"/>
                    </a:lnTo>
                    <a:cubicBezTo>
                      <a:pt x="78737" y="33428"/>
                      <a:pt x="72172" y="28606"/>
                      <a:pt x="63976" y="27427"/>
                    </a:cubicBezTo>
                    <a:cubicBezTo>
                      <a:pt x="57078" y="26432"/>
                      <a:pt x="51207" y="27820"/>
                      <a:pt x="46377" y="31601"/>
                    </a:cubicBezTo>
                    <a:cubicBezTo>
                      <a:pt x="41534" y="35382"/>
                      <a:pt x="38580" y="40967"/>
                      <a:pt x="37488" y="48344"/>
                    </a:cubicBezTo>
                    <a:cubicBezTo>
                      <a:pt x="36409" y="55732"/>
                      <a:pt x="37629" y="61918"/>
                      <a:pt x="41187" y="66913"/>
                    </a:cubicBezTo>
                    <a:cubicBezTo>
                      <a:pt x="44733" y="71909"/>
                      <a:pt x="49948" y="74903"/>
                      <a:pt x="56834" y="75898"/>
                    </a:cubicBezTo>
                    <a:cubicBezTo>
                      <a:pt x="65043" y="77077"/>
                      <a:pt x="72725" y="74325"/>
                      <a:pt x="79893" y="67631"/>
                    </a:cubicBezTo>
                    <a:lnTo>
                      <a:pt x="97993" y="89056"/>
                    </a:lnTo>
                    <a:cubicBezTo>
                      <a:pt x="92225" y="94629"/>
                      <a:pt x="85378" y="98549"/>
                      <a:pt x="77439" y="100793"/>
                    </a:cubicBezTo>
                    <a:cubicBezTo>
                      <a:pt x="69500" y="103036"/>
                      <a:pt x="60778" y="103475"/>
                      <a:pt x="51272" y="102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5" name="Forme libre 1454">
                <a:extLst>
                  <a:ext uri="{FF2B5EF4-FFF2-40B4-BE49-F238E27FC236}">
                    <a16:creationId xmlns:a16="http://schemas.microsoft.com/office/drawing/2014/main" id="{37DE409D-18BB-F752-8B02-45D08EFE13E7}"/>
                  </a:ext>
                </a:extLst>
              </p:cNvPr>
              <p:cNvSpPr/>
              <p:nvPr/>
            </p:nvSpPr>
            <p:spPr>
              <a:xfrm>
                <a:off x="12320074" y="4348602"/>
                <a:ext cx="94792" cy="111257"/>
              </a:xfrm>
              <a:custGeom>
                <a:avLst/>
                <a:gdLst>
                  <a:gd name="connsiteX0" fmla="*/ 31411 w 94792"/>
                  <a:gd name="connsiteY0" fmla="*/ 32582 h 111257"/>
                  <a:gd name="connsiteX1" fmla="*/ 3612 w 94792"/>
                  <a:gd name="connsiteY1" fmla="*/ 24603 h 111257"/>
                  <a:gd name="connsiteX2" fmla="*/ 10793 w 94792"/>
                  <a:gd name="connsiteY2" fmla="*/ -2 h 111257"/>
                  <a:gd name="connsiteX3" fmla="*/ 98404 w 94792"/>
                  <a:gd name="connsiteY3" fmla="*/ 25135 h 111257"/>
                  <a:gd name="connsiteX4" fmla="*/ 91223 w 94792"/>
                  <a:gd name="connsiteY4" fmla="*/ 49741 h 111257"/>
                  <a:gd name="connsiteX5" fmla="*/ 63424 w 94792"/>
                  <a:gd name="connsiteY5" fmla="*/ 41763 h 111257"/>
                  <a:gd name="connsiteX6" fmla="*/ 43127 w 94792"/>
                  <a:gd name="connsiteY6" fmla="*/ 111255 h 111257"/>
                  <a:gd name="connsiteX7" fmla="*/ 11114 w 94792"/>
                  <a:gd name="connsiteY7" fmla="*/ 102074 h 111257"/>
                  <a:gd name="connsiteX8" fmla="*/ 31411 w 94792"/>
                  <a:gd name="connsiteY8" fmla="*/ 32582 h 11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92" h="111257">
                    <a:moveTo>
                      <a:pt x="31411" y="32582"/>
                    </a:moveTo>
                    <a:lnTo>
                      <a:pt x="3612" y="24603"/>
                    </a:lnTo>
                    <a:lnTo>
                      <a:pt x="10793" y="-2"/>
                    </a:lnTo>
                    <a:lnTo>
                      <a:pt x="98404" y="25135"/>
                    </a:lnTo>
                    <a:lnTo>
                      <a:pt x="91223" y="49741"/>
                    </a:lnTo>
                    <a:lnTo>
                      <a:pt x="63424" y="41763"/>
                    </a:lnTo>
                    <a:lnTo>
                      <a:pt x="43127" y="111255"/>
                    </a:lnTo>
                    <a:lnTo>
                      <a:pt x="11114" y="102074"/>
                    </a:lnTo>
                    <a:lnTo>
                      <a:pt x="31411" y="32582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6" name="Forme libre 1455">
                <a:extLst>
                  <a:ext uri="{FF2B5EF4-FFF2-40B4-BE49-F238E27FC236}">
                    <a16:creationId xmlns:a16="http://schemas.microsoft.com/office/drawing/2014/main" id="{265AEAC1-425E-9212-84BE-F0D32C9D3E99}"/>
                  </a:ext>
                </a:extLst>
              </p:cNvPr>
              <p:cNvSpPr/>
              <p:nvPr/>
            </p:nvSpPr>
            <p:spPr>
              <a:xfrm>
                <a:off x="12390471" y="4379925"/>
                <a:ext cx="113868" cy="122785"/>
              </a:xfrm>
              <a:custGeom>
                <a:avLst/>
                <a:gdLst>
                  <a:gd name="connsiteX0" fmla="*/ 88858 w 113868"/>
                  <a:gd name="connsiteY0" fmla="*/ 100059 h 122785"/>
                  <a:gd name="connsiteX1" fmla="*/ 78529 w 113868"/>
                  <a:gd name="connsiteY1" fmla="*/ 122779 h 122785"/>
                  <a:gd name="connsiteX2" fmla="*/ 3610 w 113868"/>
                  <a:gd name="connsiteY2" fmla="*/ 89305 h 122785"/>
                  <a:gd name="connsiteX3" fmla="*/ 44230 w 113868"/>
                  <a:gd name="connsiteY3" fmla="*/ -6 h 122785"/>
                  <a:gd name="connsiteX4" fmla="*/ 117479 w 113868"/>
                  <a:gd name="connsiteY4" fmla="*/ 32717 h 122785"/>
                  <a:gd name="connsiteX5" fmla="*/ 107151 w 113868"/>
                  <a:gd name="connsiteY5" fmla="*/ 55426 h 122785"/>
                  <a:gd name="connsiteX6" fmla="*/ 63769 w 113868"/>
                  <a:gd name="connsiteY6" fmla="*/ 36047 h 122785"/>
                  <a:gd name="connsiteX7" fmla="*/ 59003 w 113868"/>
                  <a:gd name="connsiteY7" fmla="*/ 46511 h 122785"/>
                  <a:gd name="connsiteX8" fmla="*/ 97105 w 113868"/>
                  <a:gd name="connsiteY8" fmla="*/ 63532 h 122785"/>
                  <a:gd name="connsiteX9" fmla="*/ 87252 w 113868"/>
                  <a:gd name="connsiteY9" fmla="*/ 85223 h 122785"/>
                  <a:gd name="connsiteX10" fmla="*/ 49137 w 113868"/>
                  <a:gd name="connsiteY10" fmla="*/ 68203 h 122785"/>
                  <a:gd name="connsiteX11" fmla="*/ 43806 w 113868"/>
                  <a:gd name="connsiteY11" fmla="*/ 79939 h 122785"/>
                  <a:gd name="connsiteX12" fmla="*/ 88858 w 113868"/>
                  <a:gd name="connsiteY12" fmla="*/ 100059 h 12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868" h="122785">
                    <a:moveTo>
                      <a:pt x="88858" y="100059"/>
                    </a:moveTo>
                    <a:lnTo>
                      <a:pt x="78529" y="122779"/>
                    </a:lnTo>
                    <a:lnTo>
                      <a:pt x="3610" y="89305"/>
                    </a:lnTo>
                    <a:lnTo>
                      <a:pt x="44230" y="-6"/>
                    </a:lnTo>
                    <a:lnTo>
                      <a:pt x="117479" y="32717"/>
                    </a:lnTo>
                    <a:lnTo>
                      <a:pt x="107151" y="55426"/>
                    </a:lnTo>
                    <a:lnTo>
                      <a:pt x="63769" y="36047"/>
                    </a:lnTo>
                    <a:lnTo>
                      <a:pt x="59003" y="46511"/>
                    </a:lnTo>
                    <a:lnTo>
                      <a:pt x="97105" y="63532"/>
                    </a:lnTo>
                    <a:lnTo>
                      <a:pt x="87252" y="85223"/>
                    </a:lnTo>
                    <a:lnTo>
                      <a:pt x="49137" y="68203"/>
                    </a:lnTo>
                    <a:lnTo>
                      <a:pt x="43806" y="79939"/>
                    </a:lnTo>
                    <a:lnTo>
                      <a:pt x="88858" y="100059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7" name="Forme libre 1456">
                <a:extLst>
                  <a:ext uri="{FF2B5EF4-FFF2-40B4-BE49-F238E27FC236}">
                    <a16:creationId xmlns:a16="http://schemas.microsoft.com/office/drawing/2014/main" id="{04F3E708-696A-8628-ED78-B79D4854501C}"/>
                  </a:ext>
                </a:extLst>
              </p:cNvPr>
              <p:cNvSpPr/>
              <p:nvPr/>
            </p:nvSpPr>
            <p:spPr>
              <a:xfrm>
                <a:off x="12472391" y="4424199"/>
                <a:ext cx="117556" cy="133538"/>
              </a:xfrm>
              <a:custGeom>
                <a:avLst/>
                <a:gdLst>
                  <a:gd name="connsiteX0" fmla="*/ 52656 w 117556"/>
                  <a:gd name="connsiteY0" fmla="*/ 84305 h 133538"/>
                  <a:gd name="connsiteX1" fmla="*/ 45115 w 117556"/>
                  <a:gd name="connsiteY1" fmla="*/ 79356 h 133538"/>
                  <a:gd name="connsiteX2" fmla="*/ 31382 w 117556"/>
                  <a:gd name="connsiteY2" fmla="*/ 99891 h 133538"/>
                  <a:gd name="connsiteX3" fmla="*/ 3609 w 117556"/>
                  <a:gd name="connsiteY3" fmla="*/ 81634 h 133538"/>
                  <a:gd name="connsiteX4" fmla="*/ 58244 w 117556"/>
                  <a:gd name="connsiteY4" fmla="*/ -11 h 133538"/>
                  <a:gd name="connsiteX5" fmla="*/ 97900 w 117556"/>
                  <a:gd name="connsiteY5" fmla="*/ 26063 h 133538"/>
                  <a:gd name="connsiteX6" fmla="*/ 115281 w 117556"/>
                  <a:gd name="connsiteY6" fmla="*/ 42864 h 133538"/>
                  <a:gd name="connsiteX7" fmla="*/ 121164 w 117556"/>
                  <a:gd name="connsiteY7" fmla="*/ 62174 h 133538"/>
                  <a:gd name="connsiteX8" fmla="*/ 114831 w 117556"/>
                  <a:gd name="connsiteY8" fmla="*/ 81518 h 133538"/>
                  <a:gd name="connsiteX9" fmla="*/ 100610 w 117556"/>
                  <a:gd name="connsiteY9" fmla="*/ 94168 h 133538"/>
                  <a:gd name="connsiteX10" fmla="*/ 82125 w 117556"/>
                  <a:gd name="connsiteY10" fmla="*/ 96966 h 133538"/>
                  <a:gd name="connsiteX11" fmla="*/ 82574 w 117556"/>
                  <a:gd name="connsiteY11" fmla="*/ 133528 h 133538"/>
                  <a:gd name="connsiteX12" fmla="*/ 52912 w 117556"/>
                  <a:gd name="connsiteY12" fmla="*/ 114044 h 133538"/>
                  <a:gd name="connsiteX13" fmla="*/ 52656 w 117556"/>
                  <a:gd name="connsiteY13" fmla="*/ 84305 h 133538"/>
                  <a:gd name="connsiteX14" fmla="*/ 86826 w 117556"/>
                  <a:gd name="connsiteY14" fmla="*/ 63110 h 133538"/>
                  <a:gd name="connsiteX15" fmla="*/ 88728 w 117556"/>
                  <a:gd name="connsiteY15" fmla="*/ 54195 h 133538"/>
                  <a:gd name="connsiteX16" fmla="*/ 81932 w 117556"/>
                  <a:gd name="connsiteY16" fmla="*/ 46124 h 133538"/>
                  <a:gd name="connsiteX17" fmla="*/ 71809 w 117556"/>
                  <a:gd name="connsiteY17" fmla="*/ 39476 h 133538"/>
                  <a:gd name="connsiteX18" fmla="*/ 59014 w 117556"/>
                  <a:gd name="connsiteY18" fmla="*/ 58601 h 133538"/>
                  <a:gd name="connsiteX19" fmla="*/ 69124 w 117556"/>
                  <a:gd name="connsiteY19" fmla="*/ 65249 h 133538"/>
                  <a:gd name="connsiteX20" fmla="*/ 79286 w 117556"/>
                  <a:gd name="connsiteY20" fmla="*/ 68313 h 133538"/>
                  <a:gd name="connsiteX21" fmla="*/ 86826 w 117556"/>
                  <a:gd name="connsiteY21" fmla="*/ 63110 h 13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556" h="133538">
                    <a:moveTo>
                      <a:pt x="52656" y="84305"/>
                    </a:moveTo>
                    <a:lnTo>
                      <a:pt x="45115" y="79356"/>
                    </a:lnTo>
                    <a:lnTo>
                      <a:pt x="31382" y="99891"/>
                    </a:lnTo>
                    <a:lnTo>
                      <a:pt x="3609" y="81634"/>
                    </a:lnTo>
                    <a:lnTo>
                      <a:pt x="58244" y="-11"/>
                    </a:lnTo>
                    <a:lnTo>
                      <a:pt x="97900" y="26063"/>
                    </a:lnTo>
                    <a:cubicBezTo>
                      <a:pt x="105505" y="31058"/>
                      <a:pt x="111298" y="36666"/>
                      <a:pt x="115281" y="42864"/>
                    </a:cubicBezTo>
                    <a:cubicBezTo>
                      <a:pt x="119276" y="49061"/>
                      <a:pt x="121229" y="55502"/>
                      <a:pt x="121164" y="62174"/>
                    </a:cubicBezTo>
                    <a:cubicBezTo>
                      <a:pt x="121100" y="68857"/>
                      <a:pt x="118993" y="75309"/>
                      <a:pt x="114831" y="81518"/>
                    </a:cubicBezTo>
                    <a:cubicBezTo>
                      <a:pt x="110926" y="87357"/>
                      <a:pt x="106186" y="91566"/>
                      <a:pt x="100610" y="94168"/>
                    </a:cubicBezTo>
                    <a:cubicBezTo>
                      <a:pt x="95022" y="96769"/>
                      <a:pt x="88869" y="97706"/>
                      <a:pt x="82125" y="96966"/>
                    </a:cubicBezTo>
                    <a:lnTo>
                      <a:pt x="82574" y="133528"/>
                    </a:lnTo>
                    <a:lnTo>
                      <a:pt x="52912" y="114044"/>
                    </a:lnTo>
                    <a:lnTo>
                      <a:pt x="52656" y="84305"/>
                    </a:lnTo>
                    <a:close/>
                    <a:moveTo>
                      <a:pt x="86826" y="63110"/>
                    </a:moveTo>
                    <a:cubicBezTo>
                      <a:pt x="88856" y="60081"/>
                      <a:pt x="89486" y="57109"/>
                      <a:pt x="88728" y="54195"/>
                    </a:cubicBezTo>
                    <a:cubicBezTo>
                      <a:pt x="87957" y="51293"/>
                      <a:pt x="85696" y="48599"/>
                      <a:pt x="81932" y="46124"/>
                    </a:cubicBezTo>
                    <a:lnTo>
                      <a:pt x="71809" y="39476"/>
                    </a:lnTo>
                    <a:lnTo>
                      <a:pt x="59014" y="58601"/>
                    </a:lnTo>
                    <a:lnTo>
                      <a:pt x="69124" y="65249"/>
                    </a:lnTo>
                    <a:cubicBezTo>
                      <a:pt x="72901" y="67724"/>
                      <a:pt x="76280" y="68741"/>
                      <a:pt x="79286" y="68313"/>
                    </a:cubicBezTo>
                    <a:cubicBezTo>
                      <a:pt x="82279" y="67874"/>
                      <a:pt x="84797" y="66151"/>
                      <a:pt x="86826" y="631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18" name="Forme libre 1317">
              <a:extLst>
                <a:ext uri="{FF2B5EF4-FFF2-40B4-BE49-F238E27FC236}">
                  <a16:creationId xmlns:a16="http://schemas.microsoft.com/office/drawing/2014/main" id="{8DC51DC5-8A62-042D-5FB8-D9781E2CB0F9}"/>
                </a:ext>
              </a:extLst>
            </p:cNvPr>
            <p:cNvSpPr/>
            <p:nvPr/>
          </p:nvSpPr>
          <p:spPr>
            <a:xfrm rot="16200000" flipV="1">
              <a:off x="-6011881" y="-12432519"/>
              <a:ext cx="848081" cy="985909"/>
            </a:xfrm>
            <a:custGeom>
              <a:avLst/>
              <a:gdLst>
                <a:gd name="connsiteX0" fmla="*/ 425099 w 848081"/>
                <a:gd name="connsiteY0" fmla="*/ 2870 h 985909"/>
                <a:gd name="connsiteX1" fmla="*/ 4693 w 848081"/>
                <a:gd name="connsiteY1" fmla="*/ 494898 h 985909"/>
                <a:gd name="connsiteX2" fmla="*/ 425099 w 848081"/>
                <a:gd name="connsiteY2" fmla="*/ 988780 h 985909"/>
                <a:gd name="connsiteX3" fmla="*/ 852775 w 848081"/>
                <a:gd name="connsiteY3" fmla="*/ 496743 h 985909"/>
                <a:gd name="connsiteX4" fmla="*/ 425099 w 848081"/>
                <a:gd name="connsiteY4" fmla="*/ 2870 h 98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81" h="985909">
                  <a:moveTo>
                    <a:pt x="425099" y="2870"/>
                  </a:moveTo>
                  <a:cubicBezTo>
                    <a:pt x="160543" y="2870"/>
                    <a:pt x="4693" y="215054"/>
                    <a:pt x="4693" y="494898"/>
                  </a:cubicBezTo>
                  <a:cubicBezTo>
                    <a:pt x="4693" y="771095"/>
                    <a:pt x="160543" y="988780"/>
                    <a:pt x="425099" y="988780"/>
                  </a:cubicBezTo>
                  <a:cubicBezTo>
                    <a:pt x="684238" y="988780"/>
                    <a:pt x="852775" y="776586"/>
                    <a:pt x="852775" y="496743"/>
                  </a:cubicBezTo>
                  <a:cubicBezTo>
                    <a:pt x="852775" y="211382"/>
                    <a:pt x="684238" y="2870"/>
                    <a:pt x="425099" y="2870"/>
                  </a:cubicBezTo>
                </a:path>
              </a:pathLst>
            </a:custGeom>
            <a:solidFill>
              <a:srgbClr val="1E7A94"/>
            </a:solidFill>
            <a:ln w="397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9" name="Forme libre 1318">
              <a:extLst>
                <a:ext uri="{FF2B5EF4-FFF2-40B4-BE49-F238E27FC236}">
                  <a16:creationId xmlns:a16="http://schemas.microsoft.com/office/drawing/2014/main" id="{A2BE209E-C6B1-F5E6-F756-9753B1303049}"/>
                </a:ext>
              </a:extLst>
            </p:cNvPr>
            <p:cNvSpPr/>
            <p:nvPr/>
          </p:nvSpPr>
          <p:spPr>
            <a:xfrm>
              <a:off x="-5834606" y="-12194794"/>
              <a:ext cx="511602" cy="507061"/>
            </a:xfrm>
            <a:custGeom>
              <a:avLst/>
              <a:gdLst>
                <a:gd name="connsiteX0" fmla="*/ 465683 w 511602"/>
                <a:gd name="connsiteY0" fmla="*/ 291025 h 507061"/>
                <a:gd name="connsiteX1" fmla="*/ 428900 w 511602"/>
                <a:gd name="connsiteY1" fmla="*/ 254569 h 507061"/>
                <a:gd name="connsiteX2" fmla="*/ 465683 w 511602"/>
                <a:gd name="connsiteY2" fmla="*/ 218134 h 507061"/>
                <a:gd name="connsiteX3" fmla="*/ 502465 w 511602"/>
                <a:gd name="connsiteY3" fmla="*/ 254569 h 507061"/>
                <a:gd name="connsiteX4" fmla="*/ 465683 w 511602"/>
                <a:gd name="connsiteY4" fmla="*/ 291025 h 507061"/>
                <a:gd name="connsiteX5" fmla="*/ 319437 w 511602"/>
                <a:gd name="connsiteY5" fmla="*/ 314039 h 507061"/>
                <a:gd name="connsiteX6" fmla="*/ 259441 w 511602"/>
                <a:gd name="connsiteY6" fmla="*/ 338682 h 507061"/>
                <a:gd name="connsiteX7" fmla="*/ 199447 w 511602"/>
                <a:gd name="connsiteY7" fmla="*/ 314039 h 507061"/>
                <a:gd name="connsiteX8" fmla="*/ 199447 w 511602"/>
                <a:gd name="connsiteY8" fmla="*/ 195119 h 507061"/>
                <a:gd name="connsiteX9" fmla="*/ 259441 w 511602"/>
                <a:gd name="connsiteY9" fmla="*/ 170476 h 507061"/>
                <a:gd name="connsiteX10" fmla="*/ 319437 w 511602"/>
                <a:gd name="connsiteY10" fmla="*/ 195119 h 507061"/>
                <a:gd name="connsiteX11" fmla="*/ 319437 w 511602"/>
                <a:gd name="connsiteY11" fmla="*/ 314039 h 507061"/>
                <a:gd name="connsiteX12" fmla="*/ 451895 w 511602"/>
                <a:gd name="connsiteY12" fmla="*/ 395219 h 507061"/>
                <a:gd name="connsiteX13" fmla="*/ 487649 w 511602"/>
                <a:gd name="connsiteY13" fmla="*/ 409863 h 507061"/>
                <a:gd name="connsiteX14" fmla="*/ 502465 w 511602"/>
                <a:gd name="connsiteY14" fmla="*/ 445300 h 507061"/>
                <a:gd name="connsiteX15" fmla="*/ 487649 w 511602"/>
                <a:gd name="connsiteY15" fmla="*/ 480758 h 507061"/>
                <a:gd name="connsiteX16" fmla="*/ 451895 w 511602"/>
                <a:gd name="connsiteY16" fmla="*/ 495442 h 507061"/>
                <a:gd name="connsiteX17" fmla="*/ 416119 w 511602"/>
                <a:gd name="connsiteY17" fmla="*/ 480758 h 507061"/>
                <a:gd name="connsiteX18" fmla="*/ 401324 w 511602"/>
                <a:gd name="connsiteY18" fmla="*/ 445300 h 507061"/>
                <a:gd name="connsiteX19" fmla="*/ 416119 w 511602"/>
                <a:gd name="connsiteY19" fmla="*/ 409883 h 507061"/>
                <a:gd name="connsiteX20" fmla="*/ 451895 w 511602"/>
                <a:gd name="connsiteY20" fmla="*/ 395219 h 507061"/>
                <a:gd name="connsiteX21" fmla="*/ 296217 w 511602"/>
                <a:gd name="connsiteY21" fmla="*/ 458986 h 507061"/>
                <a:gd name="connsiteX22" fmla="*/ 259441 w 511602"/>
                <a:gd name="connsiteY22" fmla="*/ 495442 h 507061"/>
                <a:gd name="connsiteX23" fmla="*/ 222675 w 511602"/>
                <a:gd name="connsiteY23" fmla="*/ 458986 h 507061"/>
                <a:gd name="connsiteX24" fmla="*/ 259441 w 511602"/>
                <a:gd name="connsiteY24" fmla="*/ 422551 h 507061"/>
                <a:gd name="connsiteX25" fmla="*/ 296217 w 511602"/>
                <a:gd name="connsiteY25" fmla="*/ 458986 h 507061"/>
                <a:gd name="connsiteX26" fmla="*/ 102748 w 511602"/>
                <a:gd name="connsiteY26" fmla="*/ 480758 h 507061"/>
                <a:gd name="connsiteX27" fmla="*/ 66993 w 511602"/>
                <a:gd name="connsiteY27" fmla="*/ 495442 h 507061"/>
                <a:gd name="connsiteX28" fmla="*/ 31239 w 511602"/>
                <a:gd name="connsiteY28" fmla="*/ 480758 h 507061"/>
                <a:gd name="connsiteX29" fmla="*/ 16425 w 511602"/>
                <a:gd name="connsiteY29" fmla="*/ 445321 h 507061"/>
                <a:gd name="connsiteX30" fmla="*/ 31239 w 511602"/>
                <a:gd name="connsiteY30" fmla="*/ 409883 h 507061"/>
                <a:gd name="connsiteX31" fmla="*/ 66993 w 511602"/>
                <a:gd name="connsiteY31" fmla="*/ 395219 h 507061"/>
                <a:gd name="connsiteX32" fmla="*/ 102748 w 511602"/>
                <a:gd name="connsiteY32" fmla="*/ 409883 h 507061"/>
                <a:gd name="connsiteX33" fmla="*/ 117560 w 511602"/>
                <a:gd name="connsiteY33" fmla="*/ 445321 h 507061"/>
                <a:gd name="connsiteX34" fmla="*/ 102748 w 511602"/>
                <a:gd name="connsiteY34" fmla="*/ 480758 h 507061"/>
                <a:gd name="connsiteX35" fmla="*/ 53191 w 511602"/>
                <a:gd name="connsiteY35" fmla="*/ 291025 h 507061"/>
                <a:gd name="connsiteX36" fmla="*/ 16425 w 511602"/>
                <a:gd name="connsiteY36" fmla="*/ 254569 h 507061"/>
                <a:gd name="connsiteX37" fmla="*/ 53191 w 511602"/>
                <a:gd name="connsiteY37" fmla="*/ 218134 h 507061"/>
                <a:gd name="connsiteX38" fmla="*/ 89973 w 511602"/>
                <a:gd name="connsiteY38" fmla="*/ 254569 h 507061"/>
                <a:gd name="connsiteX39" fmla="*/ 53191 w 511602"/>
                <a:gd name="connsiteY39" fmla="*/ 291025 h 507061"/>
                <a:gd name="connsiteX40" fmla="*/ 31239 w 511602"/>
                <a:gd name="connsiteY40" fmla="*/ 99275 h 507061"/>
                <a:gd name="connsiteX41" fmla="*/ 16425 w 511602"/>
                <a:gd name="connsiteY41" fmla="*/ 63838 h 507061"/>
                <a:gd name="connsiteX42" fmla="*/ 31239 w 511602"/>
                <a:gd name="connsiteY42" fmla="*/ 28400 h 507061"/>
                <a:gd name="connsiteX43" fmla="*/ 66993 w 511602"/>
                <a:gd name="connsiteY43" fmla="*/ 13716 h 507061"/>
                <a:gd name="connsiteX44" fmla="*/ 102748 w 511602"/>
                <a:gd name="connsiteY44" fmla="*/ 28400 h 507061"/>
                <a:gd name="connsiteX45" fmla="*/ 117560 w 511602"/>
                <a:gd name="connsiteY45" fmla="*/ 63838 h 507061"/>
                <a:gd name="connsiteX46" fmla="*/ 102748 w 511602"/>
                <a:gd name="connsiteY46" fmla="*/ 99275 h 507061"/>
                <a:gd name="connsiteX47" fmla="*/ 31230 w 511602"/>
                <a:gd name="connsiteY47" fmla="*/ 99275 h 507061"/>
                <a:gd name="connsiteX48" fmla="*/ 31239 w 511602"/>
                <a:gd name="connsiteY48" fmla="*/ 99275 h 507061"/>
                <a:gd name="connsiteX49" fmla="*/ 222667 w 511602"/>
                <a:gd name="connsiteY49" fmla="*/ 50172 h 507061"/>
                <a:gd name="connsiteX50" fmla="*/ 259433 w 511602"/>
                <a:gd name="connsiteY50" fmla="*/ 13716 h 507061"/>
                <a:gd name="connsiteX51" fmla="*/ 296217 w 511602"/>
                <a:gd name="connsiteY51" fmla="*/ 50172 h 507061"/>
                <a:gd name="connsiteX52" fmla="*/ 259433 w 511602"/>
                <a:gd name="connsiteY52" fmla="*/ 86608 h 507061"/>
                <a:gd name="connsiteX53" fmla="*/ 222667 w 511602"/>
                <a:gd name="connsiteY53" fmla="*/ 50172 h 507061"/>
                <a:gd name="connsiteX54" fmla="*/ 416119 w 511602"/>
                <a:gd name="connsiteY54" fmla="*/ 28400 h 507061"/>
                <a:gd name="connsiteX55" fmla="*/ 451874 w 511602"/>
                <a:gd name="connsiteY55" fmla="*/ 13716 h 507061"/>
                <a:gd name="connsiteX56" fmla="*/ 487649 w 511602"/>
                <a:gd name="connsiteY56" fmla="*/ 28400 h 507061"/>
                <a:gd name="connsiteX57" fmla="*/ 502444 w 511602"/>
                <a:gd name="connsiteY57" fmla="*/ 63838 h 507061"/>
                <a:gd name="connsiteX58" fmla="*/ 487649 w 511602"/>
                <a:gd name="connsiteY58" fmla="*/ 99275 h 507061"/>
                <a:gd name="connsiteX59" fmla="*/ 416119 w 511602"/>
                <a:gd name="connsiteY59" fmla="*/ 99275 h 507061"/>
                <a:gd name="connsiteX60" fmla="*/ 401324 w 511602"/>
                <a:gd name="connsiteY60" fmla="*/ 63838 h 507061"/>
                <a:gd name="connsiteX61" fmla="*/ 416119 w 511602"/>
                <a:gd name="connsiteY61" fmla="*/ 28400 h 507061"/>
                <a:gd name="connsiteX62" fmla="*/ 465683 w 511602"/>
                <a:gd name="connsiteY62" fmla="*/ 205445 h 507061"/>
                <a:gd name="connsiteX63" fmla="*/ 416571 w 511602"/>
                <a:gd name="connsiteY63" fmla="*/ 248235 h 507061"/>
                <a:gd name="connsiteX64" fmla="*/ 356733 w 511602"/>
                <a:gd name="connsiteY64" fmla="*/ 248235 h 507061"/>
                <a:gd name="connsiteX65" fmla="*/ 332773 w 511602"/>
                <a:gd name="connsiteY65" fmla="*/ 190863 h 507061"/>
                <a:gd name="connsiteX66" fmla="*/ 411824 w 511602"/>
                <a:gd name="connsiteY66" fmla="*/ 112493 h 507061"/>
                <a:gd name="connsiteX67" fmla="*/ 451895 w 511602"/>
                <a:gd name="connsiteY67" fmla="*/ 126607 h 507061"/>
                <a:gd name="connsiteX68" fmla="*/ 496691 w 511602"/>
                <a:gd name="connsiteY68" fmla="*/ 108237 h 507061"/>
                <a:gd name="connsiteX69" fmla="*/ 496691 w 511602"/>
                <a:gd name="connsiteY69" fmla="*/ 19439 h 507061"/>
                <a:gd name="connsiteX70" fmla="*/ 451874 w 511602"/>
                <a:gd name="connsiteY70" fmla="*/ 1048 h 507061"/>
                <a:gd name="connsiteX71" fmla="*/ 407078 w 511602"/>
                <a:gd name="connsiteY71" fmla="*/ 19439 h 507061"/>
                <a:gd name="connsiteX72" fmla="*/ 402783 w 511602"/>
                <a:gd name="connsiteY72" fmla="*/ 103532 h 507061"/>
                <a:gd name="connsiteX73" fmla="*/ 323732 w 511602"/>
                <a:gd name="connsiteY73" fmla="*/ 181902 h 507061"/>
                <a:gd name="connsiteX74" fmla="*/ 265846 w 511602"/>
                <a:gd name="connsiteY74" fmla="*/ 158155 h 507061"/>
                <a:gd name="connsiteX75" fmla="*/ 265846 w 511602"/>
                <a:gd name="connsiteY75" fmla="*/ 98827 h 507061"/>
                <a:gd name="connsiteX76" fmla="*/ 308998 w 511602"/>
                <a:gd name="connsiteY76" fmla="*/ 50172 h 507061"/>
                <a:gd name="connsiteX77" fmla="*/ 259441 w 511602"/>
                <a:gd name="connsiteY77" fmla="*/ 1048 h 507061"/>
                <a:gd name="connsiteX78" fmla="*/ 209883 w 511602"/>
                <a:gd name="connsiteY78" fmla="*/ 50172 h 507061"/>
                <a:gd name="connsiteX79" fmla="*/ 253054 w 511602"/>
                <a:gd name="connsiteY79" fmla="*/ 98827 h 507061"/>
                <a:gd name="connsiteX80" fmla="*/ 253054 w 511602"/>
                <a:gd name="connsiteY80" fmla="*/ 158155 h 507061"/>
                <a:gd name="connsiteX81" fmla="*/ 195158 w 511602"/>
                <a:gd name="connsiteY81" fmla="*/ 181902 h 507061"/>
                <a:gd name="connsiteX82" fmla="*/ 116097 w 511602"/>
                <a:gd name="connsiteY82" fmla="*/ 103532 h 507061"/>
                <a:gd name="connsiteX83" fmla="*/ 111798 w 511602"/>
                <a:gd name="connsiteY83" fmla="*/ 19439 h 507061"/>
                <a:gd name="connsiteX84" fmla="*/ 67002 w 511602"/>
                <a:gd name="connsiteY84" fmla="*/ 1048 h 507061"/>
                <a:gd name="connsiteX85" fmla="*/ 22197 w 511602"/>
                <a:gd name="connsiteY85" fmla="*/ 19439 h 507061"/>
                <a:gd name="connsiteX86" fmla="*/ 22197 w 511602"/>
                <a:gd name="connsiteY86" fmla="*/ 108237 h 507061"/>
                <a:gd name="connsiteX87" fmla="*/ 67002 w 511602"/>
                <a:gd name="connsiteY87" fmla="*/ 126607 h 507061"/>
                <a:gd name="connsiteX88" fmla="*/ 107055 w 511602"/>
                <a:gd name="connsiteY88" fmla="*/ 112513 h 507061"/>
                <a:gd name="connsiteX89" fmla="*/ 186106 w 511602"/>
                <a:gd name="connsiteY89" fmla="*/ 190863 h 507061"/>
                <a:gd name="connsiteX90" fmla="*/ 162151 w 511602"/>
                <a:gd name="connsiteY90" fmla="*/ 248235 h 507061"/>
                <a:gd name="connsiteX91" fmla="*/ 102302 w 511602"/>
                <a:gd name="connsiteY91" fmla="*/ 248235 h 507061"/>
                <a:gd name="connsiteX92" fmla="*/ 53199 w 511602"/>
                <a:gd name="connsiteY92" fmla="*/ 205445 h 507061"/>
                <a:gd name="connsiteX93" fmla="*/ 3644 w 511602"/>
                <a:gd name="connsiteY93" fmla="*/ 254569 h 507061"/>
                <a:gd name="connsiteX94" fmla="*/ 53199 w 511602"/>
                <a:gd name="connsiteY94" fmla="*/ 303693 h 507061"/>
                <a:gd name="connsiteX95" fmla="*/ 102302 w 511602"/>
                <a:gd name="connsiteY95" fmla="*/ 260903 h 507061"/>
                <a:gd name="connsiteX96" fmla="*/ 162151 w 511602"/>
                <a:gd name="connsiteY96" fmla="*/ 260903 h 507061"/>
                <a:gd name="connsiteX97" fmla="*/ 186106 w 511602"/>
                <a:gd name="connsiteY97" fmla="*/ 318296 h 507061"/>
                <a:gd name="connsiteX98" fmla="*/ 107055 w 511602"/>
                <a:gd name="connsiteY98" fmla="*/ 396645 h 507061"/>
                <a:gd name="connsiteX99" fmla="*/ 22197 w 511602"/>
                <a:gd name="connsiteY99" fmla="*/ 400901 h 507061"/>
                <a:gd name="connsiteX100" fmla="*/ 22197 w 511602"/>
                <a:gd name="connsiteY100" fmla="*/ 489699 h 507061"/>
                <a:gd name="connsiteX101" fmla="*/ 66993 w 511602"/>
                <a:gd name="connsiteY101" fmla="*/ 508110 h 507061"/>
                <a:gd name="connsiteX102" fmla="*/ 111798 w 511602"/>
                <a:gd name="connsiteY102" fmla="*/ 489699 h 507061"/>
                <a:gd name="connsiteX103" fmla="*/ 116097 w 511602"/>
                <a:gd name="connsiteY103" fmla="*/ 405606 h 507061"/>
                <a:gd name="connsiteX104" fmla="*/ 195148 w 511602"/>
                <a:gd name="connsiteY104" fmla="*/ 327257 h 507061"/>
                <a:gd name="connsiteX105" fmla="*/ 253044 w 511602"/>
                <a:gd name="connsiteY105" fmla="*/ 351004 h 507061"/>
                <a:gd name="connsiteX106" fmla="*/ 253044 w 511602"/>
                <a:gd name="connsiteY106" fmla="*/ 410331 h 507061"/>
                <a:gd name="connsiteX107" fmla="*/ 209875 w 511602"/>
                <a:gd name="connsiteY107" fmla="*/ 458986 h 507061"/>
                <a:gd name="connsiteX108" fmla="*/ 259433 w 511602"/>
                <a:gd name="connsiteY108" fmla="*/ 508110 h 507061"/>
                <a:gd name="connsiteX109" fmla="*/ 308998 w 511602"/>
                <a:gd name="connsiteY109" fmla="*/ 458986 h 507061"/>
                <a:gd name="connsiteX110" fmla="*/ 265825 w 511602"/>
                <a:gd name="connsiteY110" fmla="*/ 410331 h 507061"/>
                <a:gd name="connsiteX111" fmla="*/ 265825 w 511602"/>
                <a:gd name="connsiteY111" fmla="*/ 351004 h 507061"/>
                <a:gd name="connsiteX112" fmla="*/ 323732 w 511602"/>
                <a:gd name="connsiteY112" fmla="*/ 327257 h 507061"/>
                <a:gd name="connsiteX113" fmla="*/ 402783 w 511602"/>
                <a:gd name="connsiteY113" fmla="*/ 405627 h 507061"/>
                <a:gd name="connsiteX114" fmla="*/ 407078 w 511602"/>
                <a:gd name="connsiteY114" fmla="*/ 489719 h 507061"/>
                <a:gd name="connsiteX115" fmla="*/ 451874 w 511602"/>
                <a:gd name="connsiteY115" fmla="*/ 508110 h 507061"/>
                <a:gd name="connsiteX116" fmla="*/ 496691 w 511602"/>
                <a:gd name="connsiteY116" fmla="*/ 489699 h 507061"/>
                <a:gd name="connsiteX117" fmla="*/ 496691 w 511602"/>
                <a:gd name="connsiteY117" fmla="*/ 400901 h 507061"/>
                <a:gd name="connsiteX118" fmla="*/ 411824 w 511602"/>
                <a:gd name="connsiteY118" fmla="*/ 396645 h 507061"/>
                <a:gd name="connsiteX119" fmla="*/ 332773 w 511602"/>
                <a:gd name="connsiteY119" fmla="*/ 318296 h 507061"/>
                <a:gd name="connsiteX120" fmla="*/ 356733 w 511602"/>
                <a:gd name="connsiteY120" fmla="*/ 260923 h 507061"/>
                <a:gd name="connsiteX121" fmla="*/ 416571 w 511602"/>
                <a:gd name="connsiteY121" fmla="*/ 260923 h 507061"/>
                <a:gd name="connsiteX122" fmla="*/ 465683 w 511602"/>
                <a:gd name="connsiteY122" fmla="*/ 303693 h 507061"/>
                <a:gd name="connsiteX123" fmla="*/ 515246 w 511602"/>
                <a:gd name="connsiteY123" fmla="*/ 254569 h 507061"/>
                <a:gd name="connsiteX124" fmla="*/ 465683 w 511602"/>
                <a:gd name="connsiteY124" fmla="*/ 205445 h 5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1602" h="507061">
                  <a:moveTo>
                    <a:pt x="465683" y="291025"/>
                  </a:moveTo>
                  <a:cubicBezTo>
                    <a:pt x="445401" y="291025"/>
                    <a:pt x="428900" y="274671"/>
                    <a:pt x="428900" y="254569"/>
                  </a:cubicBezTo>
                  <a:cubicBezTo>
                    <a:pt x="428900" y="234488"/>
                    <a:pt x="445401" y="218134"/>
                    <a:pt x="465683" y="218134"/>
                  </a:cubicBezTo>
                  <a:cubicBezTo>
                    <a:pt x="485964" y="218134"/>
                    <a:pt x="502465" y="234488"/>
                    <a:pt x="502465" y="254569"/>
                  </a:cubicBezTo>
                  <a:cubicBezTo>
                    <a:pt x="502465" y="274671"/>
                    <a:pt x="485964" y="291025"/>
                    <a:pt x="465683" y="291025"/>
                  </a:cubicBezTo>
                  <a:moveTo>
                    <a:pt x="319437" y="314039"/>
                  </a:moveTo>
                  <a:cubicBezTo>
                    <a:pt x="303409" y="329925"/>
                    <a:pt x="282100" y="338682"/>
                    <a:pt x="259441" y="338682"/>
                  </a:cubicBezTo>
                  <a:cubicBezTo>
                    <a:pt x="236778" y="338682"/>
                    <a:pt x="215475" y="329925"/>
                    <a:pt x="199447" y="314039"/>
                  </a:cubicBezTo>
                  <a:cubicBezTo>
                    <a:pt x="166363" y="281249"/>
                    <a:pt x="166363" y="227909"/>
                    <a:pt x="199447" y="195119"/>
                  </a:cubicBezTo>
                  <a:cubicBezTo>
                    <a:pt x="215475" y="179234"/>
                    <a:pt x="236778" y="170476"/>
                    <a:pt x="259441" y="170476"/>
                  </a:cubicBezTo>
                  <a:cubicBezTo>
                    <a:pt x="282100" y="170476"/>
                    <a:pt x="303409" y="179234"/>
                    <a:pt x="319437" y="195119"/>
                  </a:cubicBezTo>
                  <a:cubicBezTo>
                    <a:pt x="352521" y="227889"/>
                    <a:pt x="352521" y="281249"/>
                    <a:pt x="319437" y="314039"/>
                  </a:cubicBezTo>
                  <a:moveTo>
                    <a:pt x="451895" y="395219"/>
                  </a:moveTo>
                  <a:cubicBezTo>
                    <a:pt x="464840" y="395219"/>
                    <a:pt x="477786" y="400107"/>
                    <a:pt x="487649" y="409863"/>
                  </a:cubicBezTo>
                  <a:cubicBezTo>
                    <a:pt x="497204" y="419333"/>
                    <a:pt x="502465" y="431919"/>
                    <a:pt x="502465" y="445300"/>
                  </a:cubicBezTo>
                  <a:cubicBezTo>
                    <a:pt x="502465" y="458701"/>
                    <a:pt x="497204" y="471288"/>
                    <a:pt x="487649" y="480758"/>
                  </a:cubicBezTo>
                  <a:cubicBezTo>
                    <a:pt x="478094" y="490228"/>
                    <a:pt x="465395" y="495442"/>
                    <a:pt x="451895" y="495442"/>
                  </a:cubicBezTo>
                  <a:cubicBezTo>
                    <a:pt x="438374" y="495442"/>
                    <a:pt x="425674" y="490228"/>
                    <a:pt x="416119" y="480758"/>
                  </a:cubicBezTo>
                  <a:cubicBezTo>
                    <a:pt x="406584" y="471288"/>
                    <a:pt x="401324" y="458701"/>
                    <a:pt x="401324" y="445300"/>
                  </a:cubicBezTo>
                  <a:cubicBezTo>
                    <a:pt x="401324" y="431919"/>
                    <a:pt x="406584" y="419333"/>
                    <a:pt x="416119" y="409883"/>
                  </a:cubicBezTo>
                  <a:cubicBezTo>
                    <a:pt x="425983" y="400107"/>
                    <a:pt x="438928" y="395219"/>
                    <a:pt x="451895" y="395219"/>
                  </a:cubicBezTo>
                  <a:close/>
                  <a:moveTo>
                    <a:pt x="296217" y="458986"/>
                  </a:moveTo>
                  <a:cubicBezTo>
                    <a:pt x="296217" y="479088"/>
                    <a:pt x="279716" y="495442"/>
                    <a:pt x="259441" y="495442"/>
                  </a:cubicBezTo>
                  <a:cubicBezTo>
                    <a:pt x="239165" y="495442"/>
                    <a:pt x="222675" y="479088"/>
                    <a:pt x="222675" y="458986"/>
                  </a:cubicBezTo>
                  <a:cubicBezTo>
                    <a:pt x="222675" y="438885"/>
                    <a:pt x="239165" y="422551"/>
                    <a:pt x="259441" y="422551"/>
                  </a:cubicBezTo>
                  <a:cubicBezTo>
                    <a:pt x="279716" y="422551"/>
                    <a:pt x="296217" y="438885"/>
                    <a:pt x="296217" y="458986"/>
                  </a:cubicBezTo>
                  <a:moveTo>
                    <a:pt x="102748" y="480758"/>
                  </a:moveTo>
                  <a:cubicBezTo>
                    <a:pt x="93201" y="490228"/>
                    <a:pt x="80504" y="495442"/>
                    <a:pt x="66993" y="495442"/>
                  </a:cubicBezTo>
                  <a:cubicBezTo>
                    <a:pt x="53491" y="495442"/>
                    <a:pt x="40794" y="490228"/>
                    <a:pt x="31239" y="480758"/>
                  </a:cubicBezTo>
                  <a:cubicBezTo>
                    <a:pt x="21683" y="471288"/>
                    <a:pt x="16425" y="458701"/>
                    <a:pt x="16425" y="445321"/>
                  </a:cubicBezTo>
                  <a:cubicBezTo>
                    <a:pt x="16425" y="431940"/>
                    <a:pt x="21683" y="419333"/>
                    <a:pt x="31239" y="409883"/>
                  </a:cubicBezTo>
                  <a:cubicBezTo>
                    <a:pt x="41094" y="400107"/>
                    <a:pt x="54048" y="395219"/>
                    <a:pt x="66993" y="395219"/>
                  </a:cubicBezTo>
                  <a:cubicBezTo>
                    <a:pt x="79947" y="395219"/>
                    <a:pt x="92901" y="400107"/>
                    <a:pt x="102748" y="409883"/>
                  </a:cubicBezTo>
                  <a:cubicBezTo>
                    <a:pt x="112304" y="419333"/>
                    <a:pt x="117560" y="431919"/>
                    <a:pt x="117560" y="445321"/>
                  </a:cubicBezTo>
                  <a:cubicBezTo>
                    <a:pt x="117560" y="458701"/>
                    <a:pt x="112304" y="471288"/>
                    <a:pt x="102748" y="480758"/>
                  </a:cubicBezTo>
                  <a:moveTo>
                    <a:pt x="53191" y="291025"/>
                  </a:moveTo>
                  <a:cubicBezTo>
                    <a:pt x="32915" y="291025"/>
                    <a:pt x="16425" y="274671"/>
                    <a:pt x="16425" y="254569"/>
                  </a:cubicBezTo>
                  <a:cubicBezTo>
                    <a:pt x="16425" y="234488"/>
                    <a:pt x="32915" y="218134"/>
                    <a:pt x="53191" y="218134"/>
                  </a:cubicBezTo>
                  <a:cubicBezTo>
                    <a:pt x="73474" y="218134"/>
                    <a:pt x="89973" y="234488"/>
                    <a:pt x="89973" y="254569"/>
                  </a:cubicBezTo>
                  <a:cubicBezTo>
                    <a:pt x="89973" y="274671"/>
                    <a:pt x="73474" y="291025"/>
                    <a:pt x="53191" y="291025"/>
                  </a:cubicBezTo>
                  <a:moveTo>
                    <a:pt x="31239" y="99275"/>
                  </a:moveTo>
                  <a:cubicBezTo>
                    <a:pt x="21683" y="89825"/>
                    <a:pt x="16425" y="77219"/>
                    <a:pt x="16425" y="63838"/>
                  </a:cubicBezTo>
                  <a:cubicBezTo>
                    <a:pt x="16425" y="50457"/>
                    <a:pt x="21683" y="37871"/>
                    <a:pt x="31239" y="28400"/>
                  </a:cubicBezTo>
                  <a:cubicBezTo>
                    <a:pt x="40794" y="18930"/>
                    <a:pt x="53491" y="13716"/>
                    <a:pt x="66993" y="13716"/>
                  </a:cubicBezTo>
                  <a:cubicBezTo>
                    <a:pt x="80504" y="13716"/>
                    <a:pt x="93201" y="18930"/>
                    <a:pt x="102748" y="28400"/>
                  </a:cubicBezTo>
                  <a:cubicBezTo>
                    <a:pt x="112304" y="37871"/>
                    <a:pt x="117560" y="50457"/>
                    <a:pt x="117560" y="63838"/>
                  </a:cubicBezTo>
                  <a:cubicBezTo>
                    <a:pt x="117560" y="77219"/>
                    <a:pt x="112304" y="89805"/>
                    <a:pt x="102748" y="99275"/>
                  </a:cubicBezTo>
                  <a:cubicBezTo>
                    <a:pt x="83038" y="118827"/>
                    <a:pt x="50957" y="118827"/>
                    <a:pt x="31230" y="99275"/>
                  </a:cubicBezTo>
                  <a:lnTo>
                    <a:pt x="31239" y="99275"/>
                  </a:lnTo>
                  <a:close/>
                  <a:moveTo>
                    <a:pt x="222667" y="50172"/>
                  </a:moveTo>
                  <a:cubicBezTo>
                    <a:pt x="222667" y="30070"/>
                    <a:pt x="239157" y="13716"/>
                    <a:pt x="259433" y="13716"/>
                  </a:cubicBezTo>
                  <a:cubicBezTo>
                    <a:pt x="279716" y="13716"/>
                    <a:pt x="296217" y="30070"/>
                    <a:pt x="296217" y="50172"/>
                  </a:cubicBezTo>
                  <a:cubicBezTo>
                    <a:pt x="296217" y="70253"/>
                    <a:pt x="279716" y="86608"/>
                    <a:pt x="259433" y="86608"/>
                  </a:cubicBezTo>
                  <a:cubicBezTo>
                    <a:pt x="239157" y="86608"/>
                    <a:pt x="222667" y="70253"/>
                    <a:pt x="222667" y="50172"/>
                  </a:cubicBezTo>
                  <a:moveTo>
                    <a:pt x="416119" y="28400"/>
                  </a:moveTo>
                  <a:cubicBezTo>
                    <a:pt x="425674" y="18930"/>
                    <a:pt x="438374" y="13716"/>
                    <a:pt x="451874" y="13716"/>
                  </a:cubicBezTo>
                  <a:cubicBezTo>
                    <a:pt x="465374" y="13716"/>
                    <a:pt x="478094" y="18930"/>
                    <a:pt x="487649" y="28400"/>
                  </a:cubicBezTo>
                  <a:cubicBezTo>
                    <a:pt x="497184" y="37871"/>
                    <a:pt x="502444" y="50457"/>
                    <a:pt x="502444" y="63838"/>
                  </a:cubicBezTo>
                  <a:cubicBezTo>
                    <a:pt x="502444" y="77219"/>
                    <a:pt x="497184" y="89805"/>
                    <a:pt x="487649" y="99275"/>
                  </a:cubicBezTo>
                  <a:cubicBezTo>
                    <a:pt x="467922" y="118807"/>
                    <a:pt x="435846" y="118807"/>
                    <a:pt x="416119" y="99275"/>
                  </a:cubicBezTo>
                  <a:cubicBezTo>
                    <a:pt x="406564" y="89805"/>
                    <a:pt x="401324" y="77219"/>
                    <a:pt x="401324" y="63838"/>
                  </a:cubicBezTo>
                  <a:cubicBezTo>
                    <a:pt x="401324" y="50457"/>
                    <a:pt x="406564" y="37871"/>
                    <a:pt x="416119" y="28400"/>
                  </a:cubicBezTo>
                  <a:close/>
                  <a:moveTo>
                    <a:pt x="465683" y="205445"/>
                  </a:moveTo>
                  <a:cubicBezTo>
                    <a:pt x="440531" y="205445"/>
                    <a:pt x="419736" y="224142"/>
                    <a:pt x="416571" y="248235"/>
                  </a:cubicBezTo>
                  <a:lnTo>
                    <a:pt x="356733" y="248235"/>
                  </a:lnTo>
                  <a:cubicBezTo>
                    <a:pt x="355377" y="227604"/>
                    <a:pt x="347384" y="207360"/>
                    <a:pt x="332773" y="190863"/>
                  </a:cubicBezTo>
                  <a:lnTo>
                    <a:pt x="411824" y="112493"/>
                  </a:lnTo>
                  <a:cubicBezTo>
                    <a:pt x="423455" y="121902"/>
                    <a:pt x="437675" y="126607"/>
                    <a:pt x="451895" y="126607"/>
                  </a:cubicBezTo>
                  <a:cubicBezTo>
                    <a:pt x="468108" y="126607"/>
                    <a:pt x="484341" y="120497"/>
                    <a:pt x="496691" y="108237"/>
                  </a:cubicBezTo>
                  <a:cubicBezTo>
                    <a:pt x="521390" y="83756"/>
                    <a:pt x="521390" y="43919"/>
                    <a:pt x="496691" y="19439"/>
                  </a:cubicBezTo>
                  <a:cubicBezTo>
                    <a:pt x="484731" y="7586"/>
                    <a:pt x="468806" y="1048"/>
                    <a:pt x="451874" y="1048"/>
                  </a:cubicBezTo>
                  <a:cubicBezTo>
                    <a:pt x="434962" y="1048"/>
                    <a:pt x="419058" y="7586"/>
                    <a:pt x="407078" y="19439"/>
                  </a:cubicBezTo>
                  <a:cubicBezTo>
                    <a:pt x="383899" y="42412"/>
                    <a:pt x="382481" y="78909"/>
                    <a:pt x="402783" y="103532"/>
                  </a:cubicBezTo>
                  <a:lnTo>
                    <a:pt x="323732" y="181902"/>
                  </a:lnTo>
                  <a:cubicBezTo>
                    <a:pt x="307087" y="167401"/>
                    <a:pt x="286662" y="159499"/>
                    <a:pt x="265846" y="158155"/>
                  </a:cubicBezTo>
                  <a:lnTo>
                    <a:pt x="265846" y="98827"/>
                  </a:lnTo>
                  <a:cubicBezTo>
                    <a:pt x="290155" y="95711"/>
                    <a:pt x="308998" y="75100"/>
                    <a:pt x="308998" y="50172"/>
                  </a:cubicBezTo>
                  <a:cubicBezTo>
                    <a:pt x="308998" y="23085"/>
                    <a:pt x="286765" y="1048"/>
                    <a:pt x="259441" y="1048"/>
                  </a:cubicBezTo>
                  <a:cubicBezTo>
                    <a:pt x="232119" y="1048"/>
                    <a:pt x="209883" y="23085"/>
                    <a:pt x="209883" y="50172"/>
                  </a:cubicBezTo>
                  <a:cubicBezTo>
                    <a:pt x="209883" y="75100"/>
                    <a:pt x="228745" y="95711"/>
                    <a:pt x="253054" y="98827"/>
                  </a:cubicBezTo>
                  <a:lnTo>
                    <a:pt x="253054" y="158155"/>
                  </a:lnTo>
                  <a:cubicBezTo>
                    <a:pt x="232222" y="159499"/>
                    <a:pt x="211811" y="167421"/>
                    <a:pt x="195158" y="181902"/>
                  </a:cubicBezTo>
                  <a:lnTo>
                    <a:pt x="116097" y="103532"/>
                  </a:lnTo>
                  <a:cubicBezTo>
                    <a:pt x="136405" y="78909"/>
                    <a:pt x="134975" y="42412"/>
                    <a:pt x="111798" y="19439"/>
                  </a:cubicBezTo>
                  <a:cubicBezTo>
                    <a:pt x="99828" y="7586"/>
                    <a:pt x="83919" y="1048"/>
                    <a:pt x="67002" y="1048"/>
                  </a:cubicBezTo>
                  <a:cubicBezTo>
                    <a:pt x="50073" y="1048"/>
                    <a:pt x="34167" y="7586"/>
                    <a:pt x="22197" y="19439"/>
                  </a:cubicBezTo>
                  <a:cubicBezTo>
                    <a:pt x="-2505" y="43919"/>
                    <a:pt x="-2505" y="83756"/>
                    <a:pt x="22197" y="108237"/>
                  </a:cubicBezTo>
                  <a:cubicBezTo>
                    <a:pt x="34551" y="120497"/>
                    <a:pt x="50768" y="126607"/>
                    <a:pt x="67002" y="126607"/>
                  </a:cubicBezTo>
                  <a:cubicBezTo>
                    <a:pt x="81215" y="126607"/>
                    <a:pt x="95435" y="121902"/>
                    <a:pt x="107055" y="112513"/>
                  </a:cubicBezTo>
                  <a:lnTo>
                    <a:pt x="186106" y="190863"/>
                  </a:lnTo>
                  <a:cubicBezTo>
                    <a:pt x="171492" y="207360"/>
                    <a:pt x="163503" y="227584"/>
                    <a:pt x="162151" y="248235"/>
                  </a:cubicBezTo>
                  <a:lnTo>
                    <a:pt x="102302" y="248235"/>
                  </a:lnTo>
                  <a:cubicBezTo>
                    <a:pt x="99144" y="224142"/>
                    <a:pt x="78355" y="205445"/>
                    <a:pt x="53199" y="205445"/>
                  </a:cubicBezTo>
                  <a:cubicBezTo>
                    <a:pt x="25869" y="205466"/>
                    <a:pt x="3644" y="227482"/>
                    <a:pt x="3644" y="254569"/>
                  </a:cubicBezTo>
                  <a:cubicBezTo>
                    <a:pt x="3644" y="281656"/>
                    <a:pt x="25869" y="303693"/>
                    <a:pt x="53199" y="303693"/>
                  </a:cubicBezTo>
                  <a:cubicBezTo>
                    <a:pt x="78355" y="303693"/>
                    <a:pt x="99144" y="285017"/>
                    <a:pt x="102302" y="260903"/>
                  </a:cubicBezTo>
                  <a:lnTo>
                    <a:pt x="162151" y="260903"/>
                  </a:lnTo>
                  <a:cubicBezTo>
                    <a:pt x="163503" y="281554"/>
                    <a:pt x="171500" y="301799"/>
                    <a:pt x="186106" y="318296"/>
                  </a:cubicBezTo>
                  <a:lnTo>
                    <a:pt x="107055" y="396645"/>
                  </a:lnTo>
                  <a:cubicBezTo>
                    <a:pt x="82191" y="376523"/>
                    <a:pt x="45374" y="377928"/>
                    <a:pt x="22197" y="400901"/>
                  </a:cubicBezTo>
                  <a:cubicBezTo>
                    <a:pt x="-2505" y="425382"/>
                    <a:pt x="-2505" y="465218"/>
                    <a:pt x="22197" y="489699"/>
                  </a:cubicBezTo>
                  <a:cubicBezTo>
                    <a:pt x="34158" y="501573"/>
                    <a:pt x="50073" y="508110"/>
                    <a:pt x="66993" y="508110"/>
                  </a:cubicBezTo>
                  <a:cubicBezTo>
                    <a:pt x="83919" y="508110"/>
                    <a:pt x="99828" y="501573"/>
                    <a:pt x="111798" y="489699"/>
                  </a:cubicBezTo>
                  <a:cubicBezTo>
                    <a:pt x="134975" y="466746"/>
                    <a:pt x="136405" y="430249"/>
                    <a:pt x="116097" y="405606"/>
                  </a:cubicBezTo>
                  <a:lnTo>
                    <a:pt x="195148" y="327257"/>
                  </a:lnTo>
                  <a:cubicBezTo>
                    <a:pt x="211803" y="341737"/>
                    <a:pt x="232214" y="349660"/>
                    <a:pt x="253044" y="351004"/>
                  </a:cubicBezTo>
                  <a:lnTo>
                    <a:pt x="253044" y="410331"/>
                  </a:lnTo>
                  <a:cubicBezTo>
                    <a:pt x="228729" y="413447"/>
                    <a:pt x="209875" y="434058"/>
                    <a:pt x="209875" y="458986"/>
                  </a:cubicBezTo>
                  <a:cubicBezTo>
                    <a:pt x="209875" y="486074"/>
                    <a:pt x="232111" y="508110"/>
                    <a:pt x="259433" y="508110"/>
                  </a:cubicBezTo>
                  <a:cubicBezTo>
                    <a:pt x="286765" y="508110"/>
                    <a:pt x="308998" y="486074"/>
                    <a:pt x="308998" y="458986"/>
                  </a:cubicBezTo>
                  <a:cubicBezTo>
                    <a:pt x="308998" y="434038"/>
                    <a:pt x="290135" y="413447"/>
                    <a:pt x="265825" y="410331"/>
                  </a:cubicBezTo>
                  <a:lnTo>
                    <a:pt x="265825" y="351004"/>
                  </a:lnTo>
                  <a:cubicBezTo>
                    <a:pt x="286662" y="349660"/>
                    <a:pt x="307067" y="341737"/>
                    <a:pt x="323732" y="327257"/>
                  </a:cubicBezTo>
                  <a:lnTo>
                    <a:pt x="402783" y="405627"/>
                  </a:lnTo>
                  <a:cubicBezTo>
                    <a:pt x="382460" y="430249"/>
                    <a:pt x="383899" y="466746"/>
                    <a:pt x="407078" y="489719"/>
                  </a:cubicBezTo>
                  <a:cubicBezTo>
                    <a:pt x="419058" y="501573"/>
                    <a:pt x="434962" y="508110"/>
                    <a:pt x="451874" y="508110"/>
                  </a:cubicBezTo>
                  <a:cubicBezTo>
                    <a:pt x="468806" y="508110"/>
                    <a:pt x="484711" y="501573"/>
                    <a:pt x="496691" y="489699"/>
                  </a:cubicBezTo>
                  <a:cubicBezTo>
                    <a:pt x="521390" y="465218"/>
                    <a:pt x="521390" y="425382"/>
                    <a:pt x="496691" y="400901"/>
                  </a:cubicBezTo>
                  <a:cubicBezTo>
                    <a:pt x="473491" y="377948"/>
                    <a:pt x="436688" y="376503"/>
                    <a:pt x="411824" y="396645"/>
                  </a:cubicBezTo>
                  <a:lnTo>
                    <a:pt x="332773" y="318296"/>
                  </a:lnTo>
                  <a:cubicBezTo>
                    <a:pt x="347384" y="301799"/>
                    <a:pt x="355377" y="281554"/>
                    <a:pt x="356733" y="260923"/>
                  </a:cubicBezTo>
                  <a:lnTo>
                    <a:pt x="416571" y="260923"/>
                  </a:lnTo>
                  <a:cubicBezTo>
                    <a:pt x="419736" y="285017"/>
                    <a:pt x="440531" y="303693"/>
                    <a:pt x="465683" y="303693"/>
                  </a:cubicBezTo>
                  <a:cubicBezTo>
                    <a:pt x="492992" y="303693"/>
                    <a:pt x="515246" y="281656"/>
                    <a:pt x="515246" y="254569"/>
                  </a:cubicBezTo>
                  <a:cubicBezTo>
                    <a:pt x="515246" y="227482"/>
                    <a:pt x="492992" y="205445"/>
                    <a:pt x="465683" y="205445"/>
                  </a:cubicBezTo>
                  <a:close/>
                </a:path>
              </a:pathLst>
            </a:custGeom>
            <a:solidFill>
              <a:srgbClr val="FFFFFF"/>
            </a:solidFill>
            <a:ln w="94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20" name="Graphique 4">
              <a:extLst>
                <a:ext uri="{FF2B5EF4-FFF2-40B4-BE49-F238E27FC236}">
                  <a16:creationId xmlns:a16="http://schemas.microsoft.com/office/drawing/2014/main" id="{62D73408-C054-F096-0AFE-987D2C5FA8E4}"/>
                </a:ext>
              </a:extLst>
            </p:cNvPr>
            <p:cNvGrpSpPr/>
            <p:nvPr/>
          </p:nvGrpSpPr>
          <p:grpSpPr>
            <a:xfrm>
              <a:off x="-7323559" y="-10017136"/>
              <a:ext cx="1453490" cy="317247"/>
              <a:chOff x="10418458" y="6814437"/>
              <a:chExt cx="1453490" cy="317247"/>
            </a:xfrm>
            <a:solidFill>
              <a:srgbClr val="000000"/>
            </a:solidFill>
          </p:grpSpPr>
          <p:sp>
            <p:nvSpPr>
              <p:cNvPr id="1442" name="Forme libre 1441">
                <a:extLst>
                  <a:ext uri="{FF2B5EF4-FFF2-40B4-BE49-F238E27FC236}">
                    <a16:creationId xmlns:a16="http://schemas.microsoft.com/office/drawing/2014/main" id="{9A79FAAF-8EEC-9C43-040F-1F424C177FEF}"/>
                  </a:ext>
                </a:extLst>
              </p:cNvPr>
              <p:cNvSpPr/>
              <p:nvPr/>
            </p:nvSpPr>
            <p:spPr>
              <a:xfrm>
                <a:off x="10418458" y="6864546"/>
                <a:ext cx="99846" cy="111018"/>
              </a:xfrm>
              <a:custGeom>
                <a:avLst/>
                <a:gdLst>
                  <a:gd name="connsiteX0" fmla="*/ 70772 w 99846"/>
                  <a:gd name="connsiteY0" fmla="*/ 104818 h 111018"/>
                  <a:gd name="connsiteX1" fmla="*/ 47690 w 99846"/>
                  <a:gd name="connsiteY1" fmla="*/ 111663 h 111018"/>
                  <a:gd name="connsiteX2" fmla="*/ 27185 w 99846"/>
                  <a:gd name="connsiteY2" fmla="*/ 112380 h 111018"/>
                  <a:gd name="connsiteX3" fmla="*/ 27477 w 99846"/>
                  <a:gd name="connsiteY3" fmla="*/ 86063 h 111018"/>
                  <a:gd name="connsiteX4" fmla="*/ 44599 w 99846"/>
                  <a:gd name="connsiteY4" fmla="*/ 85867 h 111018"/>
                  <a:gd name="connsiteX5" fmla="*/ 61015 w 99846"/>
                  <a:gd name="connsiteY5" fmla="*/ 81565 h 111018"/>
                  <a:gd name="connsiteX6" fmla="*/ 69571 w 99846"/>
                  <a:gd name="connsiteY6" fmla="*/ 76478 h 111018"/>
                  <a:gd name="connsiteX7" fmla="*/ 70710 w 99846"/>
                  <a:gd name="connsiteY7" fmla="*/ 71656 h 111018"/>
                  <a:gd name="connsiteX8" fmla="*/ 65306 w 99846"/>
                  <a:gd name="connsiteY8" fmla="*/ 68927 h 111018"/>
                  <a:gd name="connsiteX9" fmla="*/ 52226 w 99846"/>
                  <a:gd name="connsiteY9" fmla="*/ 70835 h 111018"/>
                  <a:gd name="connsiteX10" fmla="*/ 32676 w 99846"/>
                  <a:gd name="connsiteY10" fmla="*/ 73575 h 111018"/>
                  <a:gd name="connsiteX11" fmla="*/ 16916 w 99846"/>
                  <a:gd name="connsiteY11" fmla="*/ 70534 h 111018"/>
                  <a:gd name="connsiteX12" fmla="*/ 5020 w 99846"/>
                  <a:gd name="connsiteY12" fmla="*/ 57237 h 111018"/>
                  <a:gd name="connsiteX13" fmla="*/ 3145 w 99846"/>
                  <a:gd name="connsiteY13" fmla="*/ 39766 h 111018"/>
                  <a:gd name="connsiteX14" fmla="*/ 12755 w 99846"/>
                  <a:gd name="connsiteY14" fmla="*/ 22734 h 111018"/>
                  <a:gd name="connsiteX15" fmla="*/ 34194 w 99846"/>
                  <a:gd name="connsiteY15" fmla="*/ 8905 h 111018"/>
                  <a:gd name="connsiteX16" fmla="*/ 53419 w 99846"/>
                  <a:gd name="connsiteY16" fmla="*/ 3100 h 111018"/>
                  <a:gd name="connsiteX17" fmla="*/ 71849 w 99846"/>
                  <a:gd name="connsiteY17" fmla="*/ 2198 h 111018"/>
                  <a:gd name="connsiteX18" fmla="*/ 72150 w 99846"/>
                  <a:gd name="connsiteY18" fmla="*/ 28099 h 111018"/>
                  <a:gd name="connsiteX19" fmla="*/ 43951 w 99846"/>
                  <a:gd name="connsiteY19" fmla="*/ 32169 h 111018"/>
                  <a:gd name="connsiteX20" fmla="*/ 34590 w 99846"/>
                  <a:gd name="connsiteY20" fmla="*/ 42841 h 111018"/>
                  <a:gd name="connsiteX21" fmla="*/ 39846 w 99846"/>
                  <a:gd name="connsiteY21" fmla="*/ 45408 h 111018"/>
                  <a:gd name="connsiteX22" fmla="*/ 52647 w 99846"/>
                  <a:gd name="connsiteY22" fmla="*/ 43396 h 111018"/>
                  <a:gd name="connsiteX23" fmla="*/ 72088 w 99846"/>
                  <a:gd name="connsiteY23" fmla="*/ 40390 h 111018"/>
                  <a:gd name="connsiteX24" fmla="*/ 88014 w 99846"/>
                  <a:gd name="connsiteY24" fmla="*/ 43292 h 111018"/>
                  <a:gd name="connsiteX25" fmla="*/ 99947 w 99846"/>
                  <a:gd name="connsiteY25" fmla="*/ 56485 h 111018"/>
                  <a:gd name="connsiteX26" fmla="*/ 101794 w 99846"/>
                  <a:gd name="connsiteY26" fmla="*/ 73899 h 111018"/>
                  <a:gd name="connsiteX27" fmla="*/ 92184 w 99846"/>
                  <a:gd name="connsiteY27" fmla="*/ 90931 h 111018"/>
                  <a:gd name="connsiteX28" fmla="*/ 70772 w 99846"/>
                  <a:gd name="connsiteY28" fmla="*/ 104818 h 11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9846" h="111018">
                    <a:moveTo>
                      <a:pt x="70772" y="104818"/>
                    </a:moveTo>
                    <a:cubicBezTo>
                      <a:pt x="63246" y="108021"/>
                      <a:pt x="55552" y="110299"/>
                      <a:pt x="47690" y="111663"/>
                    </a:cubicBezTo>
                    <a:cubicBezTo>
                      <a:pt x="39830" y="113028"/>
                      <a:pt x="32994" y="113259"/>
                      <a:pt x="27185" y="112380"/>
                    </a:cubicBezTo>
                    <a:lnTo>
                      <a:pt x="27477" y="86063"/>
                    </a:lnTo>
                    <a:cubicBezTo>
                      <a:pt x="32878" y="86722"/>
                      <a:pt x="38586" y="86653"/>
                      <a:pt x="44599" y="85867"/>
                    </a:cubicBezTo>
                    <a:cubicBezTo>
                      <a:pt x="50613" y="85092"/>
                      <a:pt x="56085" y="83658"/>
                      <a:pt x="61015" y="81565"/>
                    </a:cubicBezTo>
                    <a:cubicBezTo>
                      <a:pt x="65256" y="79762"/>
                      <a:pt x="68108" y="78062"/>
                      <a:pt x="69571" y="76478"/>
                    </a:cubicBezTo>
                    <a:cubicBezTo>
                      <a:pt x="71035" y="74893"/>
                      <a:pt x="71416" y="73286"/>
                      <a:pt x="70710" y="71656"/>
                    </a:cubicBezTo>
                    <a:cubicBezTo>
                      <a:pt x="69895" y="69771"/>
                      <a:pt x="68094" y="68858"/>
                      <a:pt x="65306" y="68927"/>
                    </a:cubicBezTo>
                    <a:cubicBezTo>
                      <a:pt x="62518" y="68996"/>
                      <a:pt x="58158" y="69632"/>
                      <a:pt x="52226" y="70835"/>
                    </a:cubicBezTo>
                    <a:cubicBezTo>
                      <a:pt x="44588" y="72350"/>
                      <a:pt x="38071" y="73263"/>
                      <a:pt x="32676" y="73575"/>
                    </a:cubicBezTo>
                    <a:cubicBezTo>
                      <a:pt x="27280" y="73899"/>
                      <a:pt x="22027" y="72881"/>
                      <a:pt x="16916" y="70534"/>
                    </a:cubicBezTo>
                    <a:cubicBezTo>
                      <a:pt x="11804" y="68187"/>
                      <a:pt x="7839" y="63759"/>
                      <a:pt x="5020" y="57237"/>
                    </a:cubicBezTo>
                    <a:cubicBezTo>
                      <a:pt x="2572" y="51583"/>
                      <a:pt x="1946" y="45755"/>
                      <a:pt x="3145" y="39766"/>
                    </a:cubicBezTo>
                    <a:cubicBezTo>
                      <a:pt x="4342" y="33776"/>
                      <a:pt x="7546" y="28099"/>
                      <a:pt x="12755" y="22734"/>
                    </a:cubicBezTo>
                    <a:cubicBezTo>
                      <a:pt x="17964" y="17380"/>
                      <a:pt x="25110" y="12766"/>
                      <a:pt x="34194" y="8905"/>
                    </a:cubicBezTo>
                    <a:cubicBezTo>
                      <a:pt x="40423" y="6257"/>
                      <a:pt x="46832" y="4326"/>
                      <a:pt x="53419" y="3100"/>
                    </a:cubicBezTo>
                    <a:cubicBezTo>
                      <a:pt x="60008" y="1874"/>
                      <a:pt x="66151" y="1574"/>
                      <a:pt x="71849" y="2198"/>
                    </a:cubicBezTo>
                    <a:lnTo>
                      <a:pt x="72150" y="28099"/>
                    </a:lnTo>
                    <a:cubicBezTo>
                      <a:pt x="61310" y="27428"/>
                      <a:pt x="51910" y="28793"/>
                      <a:pt x="43951" y="32169"/>
                    </a:cubicBezTo>
                    <a:cubicBezTo>
                      <a:pt x="36077" y="35511"/>
                      <a:pt x="32957" y="39072"/>
                      <a:pt x="34590" y="42841"/>
                    </a:cubicBezTo>
                    <a:cubicBezTo>
                      <a:pt x="35368" y="44645"/>
                      <a:pt x="37120" y="45501"/>
                      <a:pt x="39846" y="45408"/>
                    </a:cubicBezTo>
                    <a:cubicBezTo>
                      <a:pt x="42572" y="45316"/>
                      <a:pt x="46838" y="44645"/>
                      <a:pt x="52647" y="43396"/>
                    </a:cubicBezTo>
                    <a:cubicBezTo>
                      <a:pt x="60125" y="41743"/>
                      <a:pt x="66605" y="40737"/>
                      <a:pt x="72088" y="40390"/>
                    </a:cubicBezTo>
                    <a:cubicBezTo>
                      <a:pt x="77569" y="40043"/>
                      <a:pt x="82877" y="41003"/>
                      <a:pt x="88014" y="43292"/>
                    </a:cubicBezTo>
                    <a:cubicBezTo>
                      <a:pt x="93150" y="45570"/>
                      <a:pt x="97127" y="49976"/>
                      <a:pt x="99947" y="56485"/>
                    </a:cubicBezTo>
                    <a:cubicBezTo>
                      <a:pt x="102396" y="62151"/>
                      <a:pt x="103011" y="67956"/>
                      <a:pt x="101794" y="73899"/>
                    </a:cubicBezTo>
                    <a:cubicBezTo>
                      <a:pt x="100578" y="79842"/>
                      <a:pt x="97374" y="85520"/>
                      <a:pt x="92184" y="90931"/>
                    </a:cubicBezTo>
                    <a:cubicBezTo>
                      <a:pt x="86994" y="96331"/>
                      <a:pt x="79857" y="100968"/>
                      <a:pt x="70772" y="1048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3" name="Forme libre 1442">
                <a:extLst>
                  <a:ext uri="{FF2B5EF4-FFF2-40B4-BE49-F238E27FC236}">
                    <a16:creationId xmlns:a16="http://schemas.microsoft.com/office/drawing/2014/main" id="{B81293E1-747B-A2B9-8AE0-948804D08DC7}"/>
                  </a:ext>
                </a:extLst>
              </p:cNvPr>
              <p:cNvSpPr/>
              <p:nvPr/>
            </p:nvSpPr>
            <p:spPr>
              <a:xfrm>
                <a:off x="10503569" y="6843887"/>
                <a:ext cx="61161" cy="103359"/>
              </a:xfrm>
              <a:custGeom>
                <a:avLst/>
                <a:gdLst>
                  <a:gd name="connsiteX0" fmla="*/ 2553 w 61161"/>
                  <a:gd name="connsiteY0" fmla="*/ 11690 h 103359"/>
                  <a:gd name="connsiteX1" fmla="*/ 34374 w 61161"/>
                  <a:gd name="connsiteY1" fmla="*/ 1885 h 103359"/>
                  <a:gd name="connsiteX2" fmla="*/ 63715 w 61161"/>
                  <a:gd name="connsiteY2" fmla="*/ 95439 h 103359"/>
                  <a:gd name="connsiteX3" fmla="*/ 31894 w 61161"/>
                  <a:gd name="connsiteY3" fmla="*/ 105244 h 103359"/>
                  <a:gd name="connsiteX4" fmla="*/ 2553 w 61161"/>
                  <a:gd name="connsiteY4" fmla="*/ 11690 h 1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61" h="103359">
                    <a:moveTo>
                      <a:pt x="2553" y="11690"/>
                    </a:moveTo>
                    <a:lnTo>
                      <a:pt x="34374" y="1885"/>
                    </a:lnTo>
                    <a:lnTo>
                      <a:pt x="63715" y="95439"/>
                    </a:lnTo>
                    <a:lnTo>
                      <a:pt x="31894" y="105244"/>
                    </a:lnTo>
                    <a:lnTo>
                      <a:pt x="2553" y="11690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4" name="Forme libre 1443">
                <a:extLst>
                  <a:ext uri="{FF2B5EF4-FFF2-40B4-BE49-F238E27FC236}">
                    <a16:creationId xmlns:a16="http://schemas.microsoft.com/office/drawing/2014/main" id="{6E2A7FA2-1286-3149-0245-059FCA67100B}"/>
                  </a:ext>
                </a:extLst>
              </p:cNvPr>
              <p:cNvSpPr/>
              <p:nvPr/>
            </p:nvSpPr>
            <p:spPr>
              <a:xfrm>
                <a:off x="10557840" y="6815848"/>
                <a:ext cx="133654" cy="116437"/>
              </a:xfrm>
              <a:custGeom>
                <a:avLst/>
                <a:gdLst>
                  <a:gd name="connsiteX0" fmla="*/ 106288 w 133654"/>
                  <a:gd name="connsiteY0" fmla="*/ 103489 h 116437"/>
                  <a:gd name="connsiteX1" fmla="*/ 98370 w 133654"/>
                  <a:gd name="connsiteY1" fmla="*/ 59539 h 116437"/>
                  <a:gd name="connsiteX2" fmla="*/ 83350 w 133654"/>
                  <a:gd name="connsiteY2" fmla="*/ 98448 h 116437"/>
                  <a:gd name="connsiteX3" fmla="*/ 68877 w 133654"/>
                  <a:gd name="connsiteY3" fmla="*/ 100922 h 116437"/>
                  <a:gd name="connsiteX4" fmla="*/ 41858 w 133654"/>
                  <a:gd name="connsiteY4" fmla="*/ 70743 h 116437"/>
                  <a:gd name="connsiteX5" fmla="*/ 49234 w 133654"/>
                  <a:gd name="connsiteY5" fmla="*/ 113213 h 116437"/>
                  <a:gd name="connsiteX6" fmla="*/ 19317 w 133654"/>
                  <a:gd name="connsiteY6" fmla="*/ 118324 h 116437"/>
                  <a:gd name="connsiteX7" fmla="*/ 2551 w 133654"/>
                  <a:gd name="connsiteY7" fmla="*/ 21775 h 116437"/>
                  <a:gd name="connsiteX8" fmla="*/ 29547 w 133654"/>
                  <a:gd name="connsiteY8" fmla="*/ 17173 h 116437"/>
                  <a:gd name="connsiteX9" fmla="*/ 70208 w 133654"/>
                  <a:gd name="connsiteY9" fmla="*/ 63204 h 116437"/>
                  <a:gd name="connsiteX10" fmla="*/ 92166 w 133654"/>
                  <a:gd name="connsiteY10" fmla="*/ 6489 h 116437"/>
                  <a:gd name="connsiteX11" fmla="*/ 119162 w 133654"/>
                  <a:gd name="connsiteY11" fmla="*/ 1887 h 116437"/>
                  <a:gd name="connsiteX12" fmla="*/ 136205 w 133654"/>
                  <a:gd name="connsiteY12" fmla="*/ 98378 h 116437"/>
                  <a:gd name="connsiteX13" fmla="*/ 106288 w 133654"/>
                  <a:gd name="connsiteY13" fmla="*/ 103489 h 11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654" h="116437">
                    <a:moveTo>
                      <a:pt x="106288" y="103489"/>
                    </a:moveTo>
                    <a:lnTo>
                      <a:pt x="98370" y="59539"/>
                    </a:lnTo>
                    <a:lnTo>
                      <a:pt x="83350" y="98448"/>
                    </a:lnTo>
                    <a:lnTo>
                      <a:pt x="68877" y="100922"/>
                    </a:lnTo>
                    <a:lnTo>
                      <a:pt x="41858" y="70743"/>
                    </a:lnTo>
                    <a:lnTo>
                      <a:pt x="49234" y="113213"/>
                    </a:lnTo>
                    <a:lnTo>
                      <a:pt x="19317" y="118324"/>
                    </a:lnTo>
                    <a:lnTo>
                      <a:pt x="2551" y="21775"/>
                    </a:lnTo>
                    <a:lnTo>
                      <a:pt x="29547" y="17173"/>
                    </a:lnTo>
                    <a:lnTo>
                      <a:pt x="70208" y="63204"/>
                    </a:lnTo>
                    <a:lnTo>
                      <a:pt x="92166" y="6489"/>
                    </a:lnTo>
                    <a:lnTo>
                      <a:pt x="119162" y="1887"/>
                    </a:lnTo>
                    <a:lnTo>
                      <a:pt x="136205" y="98378"/>
                    </a:lnTo>
                    <a:lnTo>
                      <a:pt x="106288" y="103489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5" name="Forme libre 1444">
                <a:extLst>
                  <a:ext uri="{FF2B5EF4-FFF2-40B4-BE49-F238E27FC236}">
                    <a16:creationId xmlns:a16="http://schemas.microsoft.com/office/drawing/2014/main" id="{CA9436AC-379D-5115-9CB2-8CFD33E05D35}"/>
                  </a:ext>
                </a:extLst>
              </p:cNvPr>
              <p:cNvSpPr/>
              <p:nvPr/>
            </p:nvSpPr>
            <p:spPr>
              <a:xfrm>
                <a:off x="10701537" y="6814437"/>
                <a:ext cx="96345" cy="100249"/>
              </a:xfrm>
              <a:custGeom>
                <a:avLst/>
                <a:gdLst>
                  <a:gd name="connsiteX0" fmla="*/ 50798 w 96345"/>
                  <a:gd name="connsiteY0" fmla="*/ 102138 h 100249"/>
                  <a:gd name="connsiteX1" fmla="*/ 15344 w 96345"/>
                  <a:gd name="connsiteY1" fmla="*/ 89997 h 100249"/>
                  <a:gd name="connsiteX2" fmla="*/ 2602 w 96345"/>
                  <a:gd name="connsiteY2" fmla="*/ 55863 h 100249"/>
                  <a:gd name="connsiteX3" fmla="*/ 2549 w 96345"/>
                  <a:gd name="connsiteY3" fmla="*/ 1980 h 100249"/>
                  <a:gd name="connsiteX4" fmla="*/ 35871 w 96345"/>
                  <a:gd name="connsiteY4" fmla="*/ 1946 h 100249"/>
                  <a:gd name="connsiteX5" fmla="*/ 35922 w 96345"/>
                  <a:gd name="connsiteY5" fmla="*/ 54846 h 100249"/>
                  <a:gd name="connsiteX6" fmla="*/ 39827 w 96345"/>
                  <a:gd name="connsiteY6" fmla="*/ 70525 h 100249"/>
                  <a:gd name="connsiteX7" fmla="*/ 51055 w 96345"/>
                  <a:gd name="connsiteY7" fmla="*/ 75404 h 100249"/>
                  <a:gd name="connsiteX8" fmla="*/ 62269 w 96345"/>
                  <a:gd name="connsiteY8" fmla="*/ 70502 h 100249"/>
                  <a:gd name="connsiteX9" fmla="*/ 66136 w 96345"/>
                  <a:gd name="connsiteY9" fmla="*/ 54822 h 100249"/>
                  <a:gd name="connsiteX10" fmla="*/ 66085 w 96345"/>
                  <a:gd name="connsiteY10" fmla="*/ 1923 h 100249"/>
                  <a:gd name="connsiteX11" fmla="*/ 98843 w 96345"/>
                  <a:gd name="connsiteY11" fmla="*/ 1888 h 100249"/>
                  <a:gd name="connsiteX12" fmla="*/ 98894 w 96345"/>
                  <a:gd name="connsiteY12" fmla="*/ 55771 h 100249"/>
                  <a:gd name="connsiteX13" fmla="*/ 86228 w 96345"/>
                  <a:gd name="connsiteY13" fmla="*/ 89927 h 100249"/>
                  <a:gd name="connsiteX14" fmla="*/ 50798 w 96345"/>
                  <a:gd name="connsiteY14" fmla="*/ 102138 h 10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345" h="100249">
                    <a:moveTo>
                      <a:pt x="50798" y="102138"/>
                    </a:moveTo>
                    <a:cubicBezTo>
                      <a:pt x="35639" y="102149"/>
                      <a:pt x="23823" y="98102"/>
                      <a:pt x="15344" y="89997"/>
                    </a:cubicBezTo>
                    <a:cubicBezTo>
                      <a:pt x="6863" y="81891"/>
                      <a:pt x="2616" y="70513"/>
                      <a:pt x="2602" y="55863"/>
                    </a:cubicBezTo>
                    <a:lnTo>
                      <a:pt x="2549" y="1980"/>
                    </a:lnTo>
                    <a:lnTo>
                      <a:pt x="35871" y="1946"/>
                    </a:lnTo>
                    <a:lnTo>
                      <a:pt x="35922" y="54846"/>
                    </a:lnTo>
                    <a:cubicBezTo>
                      <a:pt x="35935" y="62038"/>
                      <a:pt x="37232" y="67252"/>
                      <a:pt x="39827" y="70525"/>
                    </a:cubicBezTo>
                    <a:cubicBezTo>
                      <a:pt x="42409" y="73786"/>
                      <a:pt x="46160" y="75416"/>
                      <a:pt x="51055" y="75404"/>
                    </a:cubicBezTo>
                    <a:cubicBezTo>
                      <a:pt x="55949" y="75404"/>
                      <a:pt x="59687" y="73774"/>
                      <a:pt x="62269" y="70502"/>
                    </a:cubicBezTo>
                    <a:cubicBezTo>
                      <a:pt x="64852" y="67229"/>
                      <a:pt x="66149" y="62003"/>
                      <a:pt x="66136" y="54822"/>
                    </a:cubicBezTo>
                    <a:lnTo>
                      <a:pt x="66085" y="1923"/>
                    </a:lnTo>
                    <a:lnTo>
                      <a:pt x="98843" y="1888"/>
                    </a:lnTo>
                    <a:lnTo>
                      <a:pt x="98894" y="55771"/>
                    </a:lnTo>
                    <a:cubicBezTo>
                      <a:pt x="98920" y="70421"/>
                      <a:pt x="94693" y="81798"/>
                      <a:pt x="86228" y="89927"/>
                    </a:cubicBezTo>
                    <a:cubicBezTo>
                      <a:pt x="77762" y="98056"/>
                      <a:pt x="65956" y="102126"/>
                      <a:pt x="50798" y="1021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6" name="Forme libre 1445">
                <a:extLst>
                  <a:ext uri="{FF2B5EF4-FFF2-40B4-BE49-F238E27FC236}">
                    <a16:creationId xmlns:a16="http://schemas.microsoft.com/office/drawing/2014/main" id="{3FB0DEEF-9A9D-2411-1772-95062291ECEF}"/>
                  </a:ext>
                </a:extLst>
              </p:cNvPr>
              <p:cNvSpPr/>
              <p:nvPr/>
            </p:nvSpPr>
            <p:spPr>
              <a:xfrm>
                <a:off x="10807928" y="6816657"/>
                <a:ext cx="80776" cy="107695"/>
              </a:xfrm>
              <a:custGeom>
                <a:avLst/>
                <a:gdLst>
                  <a:gd name="connsiteX0" fmla="*/ 16203 w 80776"/>
                  <a:gd name="connsiteY0" fmla="*/ 1887 h 107695"/>
                  <a:gd name="connsiteX1" fmla="*/ 49217 w 80776"/>
                  <a:gd name="connsiteY1" fmla="*/ 6443 h 107695"/>
                  <a:gd name="connsiteX2" fmla="*/ 39120 w 80776"/>
                  <a:gd name="connsiteY2" fmla="*/ 78109 h 107695"/>
                  <a:gd name="connsiteX3" fmla="*/ 83324 w 80776"/>
                  <a:gd name="connsiteY3" fmla="*/ 84214 h 107695"/>
                  <a:gd name="connsiteX4" fmla="*/ 79753 w 80776"/>
                  <a:gd name="connsiteY4" fmla="*/ 109583 h 107695"/>
                  <a:gd name="connsiteX5" fmla="*/ 2547 w 80776"/>
                  <a:gd name="connsiteY5" fmla="*/ 98911 h 107695"/>
                  <a:gd name="connsiteX6" fmla="*/ 16203 w 80776"/>
                  <a:gd name="connsiteY6" fmla="*/ 1887 h 1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776" h="107695">
                    <a:moveTo>
                      <a:pt x="16203" y="1887"/>
                    </a:moveTo>
                    <a:lnTo>
                      <a:pt x="49217" y="6443"/>
                    </a:lnTo>
                    <a:lnTo>
                      <a:pt x="39120" y="78109"/>
                    </a:lnTo>
                    <a:lnTo>
                      <a:pt x="83324" y="84214"/>
                    </a:lnTo>
                    <a:lnTo>
                      <a:pt x="79753" y="109583"/>
                    </a:lnTo>
                    <a:lnTo>
                      <a:pt x="2547" y="98911"/>
                    </a:lnTo>
                    <a:lnTo>
                      <a:pt x="16203" y="1887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7" name="Forme libre 1446">
                <a:extLst>
                  <a:ext uri="{FF2B5EF4-FFF2-40B4-BE49-F238E27FC236}">
                    <a16:creationId xmlns:a16="http://schemas.microsoft.com/office/drawing/2014/main" id="{A2E961F5-DA70-DDF1-A117-CFF395919226}"/>
                  </a:ext>
                </a:extLst>
              </p:cNvPr>
              <p:cNvSpPr/>
              <p:nvPr/>
            </p:nvSpPr>
            <p:spPr>
              <a:xfrm>
                <a:off x="10889077" y="6830417"/>
                <a:ext cx="103347" cy="115812"/>
              </a:xfrm>
              <a:custGeom>
                <a:avLst/>
                <a:gdLst>
                  <a:gd name="connsiteX0" fmla="*/ 88435 w 103347"/>
                  <a:gd name="connsiteY0" fmla="*/ 93659 h 115812"/>
                  <a:gd name="connsiteX1" fmla="*/ 81871 w 103347"/>
                  <a:gd name="connsiteY1" fmla="*/ 117698 h 115812"/>
                  <a:gd name="connsiteX2" fmla="*/ 2545 w 103347"/>
                  <a:gd name="connsiteY2" fmla="*/ 96446 h 115812"/>
                  <a:gd name="connsiteX3" fmla="*/ 28328 w 103347"/>
                  <a:gd name="connsiteY3" fmla="*/ 1885 h 115812"/>
                  <a:gd name="connsiteX4" fmla="*/ 105893 w 103347"/>
                  <a:gd name="connsiteY4" fmla="*/ 22664 h 115812"/>
                  <a:gd name="connsiteX5" fmla="*/ 99328 w 103347"/>
                  <a:gd name="connsiteY5" fmla="*/ 46703 h 115812"/>
                  <a:gd name="connsiteX6" fmla="*/ 53390 w 103347"/>
                  <a:gd name="connsiteY6" fmla="*/ 34400 h 115812"/>
                  <a:gd name="connsiteX7" fmla="*/ 50372 w 103347"/>
                  <a:gd name="connsiteY7" fmla="*/ 45477 h 115812"/>
                  <a:gd name="connsiteX8" fmla="*/ 90722 w 103347"/>
                  <a:gd name="connsiteY8" fmla="*/ 56288 h 115812"/>
                  <a:gd name="connsiteX9" fmla="*/ 84453 w 103347"/>
                  <a:gd name="connsiteY9" fmla="*/ 79252 h 115812"/>
                  <a:gd name="connsiteX10" fmla="*/ 44116 w 103347"/>
                  <a:gd name="connsiteY10" fmla="*/ 68441 h 115812"/>
                  <a:gd name="connsiteX11" fmla="*/ 40724 w 103347"/>
                  <a:gd name="connsiteY11" fmla="*/ 80871 h 115812"/>
                  <a:gd name="connsiteX12" fmla="*/ 88435 w 103347"/>
                  <a:gd name="connsiteY12" fmla="*/ 93659 h 11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347" h="115812">
                    <a:moveTo>
                      <a:pt x="88435" y="93659"/>
                    </a:moveTo>
                    <a:lnTo>
                      <a:pt x="81871" y="117698"/>
                    </a:lnTo>
                    <a:lnTo>
                      <a:pt x="2545" y="96446"/>
                    </a:lnTo>
                    <a:lnTo>
                      <a:pt x="28328" y="1885"/>
                    </a:lnTo>
                    <a:lnTo>
                      <a:pt x="105893" y="22664"/>
                    </a:lnTo>
                    <a:lnTo>
                      <a:pt x="99328" y="46703"/>
                    </a:lnTo>
                    <a:lnTo>
                      <a:pt x="53390" y="34400"/>
                    </a:lnTo>
                    <a:lnTo>
                      <a:pt x="50372" y="45477"/>
                    </a:lnTo>
                    <a:lnTo>
                      <a:pt x="90722" y="56288"/>
                    </a:lnTo>
                    <a:lnTo>
                      <a:pt x="84453" y="79252"/>
                    </a:lnTo>
                    <a:lnTo>
                      <a:pt x="44116" y="68441"/>
                    </a:lnTo>
                    <a:lnTo>
                      <a:pt x="40724" y="80871"/>
                    </a:lnTo>
                    <a:lnTo>
                      <a:pt x="88435" y="93659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8" name="Forme libre 1447">
                <a:extLst>
                  <a:ext uri="{FF2B5EF4-FFF2-40B4-BE49-F238E27FC236}">
                    <a16:creationId xmlns:a16="http://schemas.microsoft.com/office/drawing/2014/main" id="{2A8933D0-000D-94C8-36C3-A8D06D9B6B69}"/>
                  </a:ext>
                </a:extLst>
              </p:cNvPr>
              <p:cNvSpPr/>
              <p:nvPr/>
            </p:nvSpPr>
            <p:spPr>
              <a:xfrm>
                <a:off x="10975763" y="6858572"/>
                <a:ext cx="112913" cy="127479"/>
              </a:xfrm>
              <a:custGeom>
                <a:avLst/>
                <a:gdLst>
                  <a:gd name="connsiteX0" fmla="*/ 51321 w 112913"/>
                  <a:gd name="connsiteY0" fmla="*/ 85909 h 127479"/>
                  <a:gd name="connsiteX1" fmla="*/ 43048 w 112913"/>
                  <a:gd name="connsiteY1" fmla="*/ 82301 h 127479"/>
                  <a:gd name="connsiteX2" fmla="*/ 33040 w 112913"/>
                  <a:gd name="connsiteY2" fmla="*/ 104849 h 127479"/>
                  <a:gd name="connsiteX3" fmla="*/ 2544 w 112913"/>
                  <a:gd name="connsiteY3" fmla="*/ 91551 h 127479"/>
                  <a:gd name="connsiteX4" fmla="*/ 42341 w 112913"/>
                  <a:gd name="connsiteY4" fmla="*/ 1882 h 127479"/>
                  <a:gd name="connsiteX5" fmla="*/ 85890 w 112913"/>
                  <a:gd name="connsiteY5" fmla="*/ 20868 h 127479"/>
                  <a:gd name="connsiteX6" fmla="*/ 105917 w 112913"/>
                  <a:gd name="connsiteY6" fmla="*/ 34489 h 127479"/>
                  <a:gd name="connsiteX7" fmla="*/ 115025 w 112913"/>
                  <a:gd name="connsiteY7" fmla="*/ 52527 h 127479"/>
                  <a:gd name="connsiteX8" fmla="*/ 112109 w 112913"/>
                  <a:gd name="connsiteY8" fmla="*/ 72658 h 127479"/>
                  <a:gd name="connsiteX9" fmla="*/ 100265 w 112913"/>
                  <a:gd name="connsiteY9" fmla="*/ 87527 h 127479"/>
                  <a:gd name="connsiteX10" fmla="*/ 82537 w 112913"/>
                  <a:gd name="connsiteY10" fmla="*/ 93401 h 127479"/>
                  <a:gd name="connsiteX11" fmla="*/ 89268 w 112913"/>
                  <a:gd name="connsiteY11" fmla="*/ 129362 h 127479"/>
                  <a:gd name="connsiteX12" fmla="*/ 56690 w 112913"/>
                  <a:gd name="connsiteY12" fmla="*/ 115151 h 127479"/>
                  <a:gd name="connsiteX13" fmla="*/ 51321 w 112913"/>
                  <a:gd name="connsiteY13" fmla="*/ 85909 h 127479"/>
                  <a:gd name="connsiteX14" fmla="*/ 81355 w 112913"/>
                  <a:gd name="connsiteY14" fmla="*/ 59245 h 127479"/>
                  <a:gd name="connsiteX15" fmla="*/ 81689 w 112913"/>
                  <a:gd name="connsiteY15" fmla="*/ 50145 h 127479"/>
                  <a:gd name="connsiteX16" fmla="*/ 73609 w 112913"/>
                  <a:gd name="connsiteY16" fmla="*/ 43334 h 127479"/>
                  <a:gd name="connsiteX17" fmla="*/ 62497 w 112913"/>
                  <a:gd name="connsiteY17" fmla="*/ 38490 h 127479"/>
                  <a:gd name="connsiteX18" fmla="*/ 53171 w 112913"/>
                  <a:gd name="connsiteY18" fmla="*/ 59499 h 127479"/>
                  <a:gd name="connsiteX19" fmla="*/ 64282 w 112913"/>
                  <a:gd name="connsiteY19" fmla="*/ 64344 h 127479"/>
                  <a:gd name="connsiteX20" fmla="*/ 74816 w 112913"/>
                  <a:gd name="connsiteY20" fmla="*/ 65651 h 127479"/>
                  <a:gd name="connsiteX21" fmla="*/ 81355 w 112913"/>
                  <a:gd name="connsiteY21" fmla="*/ 59245 h 12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2913" h="127479">
                    <a:moveTo>
                      <a:pt x="51321" y="85909"/>
                    </a:moveTo>
                    <a:lnTo>
                      <a:pt x="43048" y="82301"/>
                    </a:lnTo>
                    <a:lnTo>
                      <a:pt x="33040" y="104849"/>
                    </a:lnTo>
                    <a:lnTo>
                      <a:pt x="2544" y="91551"/>
                    </a:lnTo>
                    <a:lnTo>
                      <a:pt x="42341" y="1882"/>
                    </a:lnTo>
                    <a:lnTo>
                      <a:pt x="85890" y="20868"/>
                    </a:lnTo>
                    <a:cubicBezTo>
                      <a:pt x="94253" y="24510"/>
                      <a:pt x="100920" y="29054"/>
                      <a:pt x="105917" y="34489"/>
                    </a:cubicBezTo>
                    <a:cubicBezTo>
                      <a:pt x="110901" y="39923"/>
                      <a:pt x="113946" y="45936"/>
                      <a:pt x="115025" y="52527"/>
                    </a:cubicBezTo>
                    <a:cubicBezTo>
                      <a:pt x="116117" y="59118"/>
                      <a:pt x="115140" y="65824"/>
                      <a:pt x="112109" y="72658"/>
                    </a:cubicBezTo>
                    <a:cubicBezTo>
                      <a:pt x="109270" y="79063"/>
                      <a:pt x="105326" y="84024"/>
                      <a:pt x="100265" y="87527"/>
                    </a:cubicBezTo>
                    <a:cubicBezTo>
                      <a:pt x="95216" y="91031"/>
                      <a:pt x="89307" y="92985"/>
                      <a:pt x="82537" y="93401"/>
                    </a:cubicBezTo>
                    <a:lnTo>
                      <a:pt x="89268" y="129362"/>
                    </a:lnTo>
                    <a:lnTo>
                      <a:pt x="56690" y="115151"/>
                    </a:lnTo>
                    <a:lnTo>
                      <a:pt x="51321" y="85909"/>
                    </a:lnTo>
                    <a:close/>
                    <a:moveTo>
                      <a:pt x="81355" y="59245"/>
                    </a:moveTo>
                    <a:cubicBezTo>
                      <a:pt x="82832" y="55915"/>
                      <a:pt x="82948" y="52885"/>
                      <a:pt x="81689" y="50145"/>
                    </a:cubicBezTo>
                    <a:cubicBezTo>
                      <a:pt x="80443" y="47404"/>
                      <a:pt x="77745" y="45138"/>
                      <a:pt x="73609" y="43334"/>
                    </a:cubicBezTo>
                    <a:lnTo>
                      <a:pt x="62497" y="38490"/>
                    </a:lnTo>
                    <a:lnTo>
                      <a:pt x="53171" y="59499"/>
                    </a:lnTo>
                    <a:lnTo>
                      <a:pt x="64282" y="64344"/>
                    </a:lnTo>
                    <a:cubicBezTo>
                      <a:pt x="68419" y="66148"/>
                      <a:pt x="71926" y="66576"/>
                      <a:pt x="74816" y="65651"/>
                    </a:cubicBezTo>
                    <a:cubicBezTo>
                      <a:pt x="77694" y="64714"/>
                      <a:pt x="79878" y="62575"/>
                      <a:pt x="81355" y="592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21" name="Forme libre 1320">
              <a:extLst>
                <a:ext uri="{FF2B5EF4-FFF2-40B4-BE49-F238E27FC236}">
                  <a16:creationId xmlns:a16="http://schemas.microsoft.com/office/drawing/2014/main" id="{A0D16C88-58BC-831E-7672-52CCEDFD03FE}"/>
                </a:ext>
              </a:extLst>
            </p:cNvPr>
            <p:cNvSpPr/>
            <p:nvPr/>
          </p:nvSpPr>
          <p:spPr>
            <a:xfrm rot="16200000" flipV="1">
              <a:off x="-7415592" y="-9949100"/>
              <a:ext cx="848081" cy="985909"/>
            </a:xfrm>
            <a:custGeom>
              <a:avLst/>
              <a:gdLst>
                <a:gd name="connsiteX0" fmla="*/ 424032 w 848081"/>
                <a:gd name="connsiteY0" fmla="*/ 4757 h 985909"/>
                <a:gd name="connsiteX1" fmla="*/ 3626 w 848081"/>
                <a:gd name="connsiteY1" fmla="*/ 496785 h 985909"/>
                <a:gd name="connsiteX2" fmla="*/ 424032 w 848081"/>
                <a:gd name="connsiteY2" fmla="*/ 990667 h 985909"/>
                <a:gd name="connsiteX3" fmla="*/ 851708 w 848081"/>
                <a:gd name="connsiteY3" fmla="*/ 498630 h 985909"/>
                <a:gd name="connsiteX4" fmla="*/ 424032 w 848081"/>
                <a:gd name="connsiteY4" fmla="*/ 4757 h 98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81" h="985909">
                  <a:moveTo>
                    <a:pt x="424032" y="4757"/>
                  </a:moveTo>
                  <a:cubicBezTo>
                    <a:pt x="159476" y="4757"/>
                    <a:pt x="3626" y="216942"/>
                    <a:pt x="3626" y="496785"/>
                  </a:cubicBezTo>
                  <a:cubicBezTo>
                    <a:pt x="3626" y="772983"/>
                    <a:pt x="159476" y="990667"/>
                    <a:pt x="424032" y="990667"/>
                  </a:cubicBezTo>
                  <a:cubicBezTo>
                    <a:pt x="683171" y="990667"/>
                    <a:pt x="851708" y="778474"/>
                    <a:pt x="851708" y="498630"/>
                  </a:cubicBezTo>
                  <a:cubicBezTo>
                    <a:pt x="851708" y="213269"/>
                    <a:pt x="683171" y="4757"/>
                    <a:pt x="424032" y="4757"/>
                  </a:cubicBezTo>
                </a:path>
              </a:pathLst>
            </a:custGeom>
            <a:solidFill>
              <a:srgbClr val="E45301"/>
            </a:solidFill>
            <a:ln w="397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22" name="Graphique 4">
              <a:extLst>
                <a:ext uri="{FF2B5EF4-FFF2-40B4-BE49-F238E27FC236}">
                  <a16:creationId xmlns:a16="http://schemas.microsoft.com/office/drawing/2014/main" id="{7B09B86E-3CA1-4278-D37E-58BB2F44283F}"/>
                </a:ext>
              </a:extLst>
            </p:cNvPr>
            <p:cNvGrpSpPr/>
            <p:nvPr/>
          </p:nvGrpSpPr>
          <p:grpSpPr>
            <a:xfrm>
              <a:off x="-7321601" y="-9072453"/>
              <a:ext cx="1428483" cy="232990"/>
              <a:chOff x="10420416" y="7759120"/>
              <a:chExt cx="1428483" cy="232990"/>
            </a:xfrm>
            <a:solidFill>
              <a:srgbClr val="000000"/>
            </a:solidFill>
          </p:grpSpPr>
          <p:sp>
            <p:nvSpPr>
              <p:cNvPr id="1429" name="Forme libre 1428">
                <a:extLst>
                  <a:ext uri="{FF2B5EF4-FFF2-40B4-BE49-F238E27FC236}">
                    <a16:creationId xmlns:a16="http://schemas.microsoft.com/office/drawing/2014/main" id="{E893E558-CA51-9051-54DE-37286F011FA0}"/>
                  </a:ext>
                </a:extLst>
              </p:cNvPr>
              <p:cNvSpPr/>
              <p:nvPr/>
            </p:nvSpPr>
            <p:spPr>
              <a:xfrm>
                <a:off x="10420416" y="7759120"/>
                <a:ext cx="58680" cy="58851"/>
              </a:xfrm>
              <a:custGeom>
                <a:avLst/>
                <a:gdLst>
                  <a:gd name="connsiteX0" fmla="*/ 25231 w 58680"/>
                  <a:gd name="connsiteY0" fmla="*/ 1832 h 58851"/>
                  <a:gd name="connsiteX1" fmla="*/ 44729 w 58680"/>
                  <a:gd name="connsiteY1" fmla="*/ 11319 h 58851"/>
                  <a:gd name="connsiteX2" fmla="*/ 56323 w 58680"/>
                  <a:gd name="connsiteY2" fmla="*/ 20537 h 58851"/>
                  <a:gd name="connsiteX3" fmla="*/ 61146 w 58680"/>
                  <a:gd name="connsiteY3" fmla="*/ 32932 h 58851"/>
                  <a:gd name="connsiteX4" fmla="*/ 58371 w 58680"/>
                  <a:gd name="connsiteY4" fmla="*/ 46426 h 58851"/>
                  <a:gd name="connsiteX5" fmla="*/ 49317 w 58680"/>
                  <a:gd name="connsiteY5" fmla="*/ 56871 h 58851"/>
                  <a:gd name="connsiteX6" fmla="*/ 36491 w 58680"/>
                  <a:gd name="connsiteY6" fmla="*/ 60679 h 58851"/>
                  <a:gd name="connsiteX7" fmla="*/ 22044 w 58680"/>
                  <a:gd name="connsiteY7" fmla="*/ 57233 h 58851"/>
                  <a:gd name="connsiteX8" fmla="*/ 2546 w 58680"/>
                  <a:gd name="connsiteY8" fmla="*/ 47746 h 58851"/>
                  <a:gd name="connsiteX9" fmla="*/ 25231 w 58680"/>
                  <a:gd name="connsiteY9" fmla="*/ 1832 h 58851"/>
                  <a:gd name="connsiteX10" fmla="*/ 24467 w 58680"/>
                  <a:gd name="connsiteY10" fmla="*/ 51333 h 58851"/>
                  <a:gd name="connsiteX11" fmla="*/ 35417 w 58680"/>
                  <a:gd name="connsiteY11" fmla="*/ 53973 h 58851"/>
                  <a:gd name="connsiteX12" fmla="*/ 44992 w 58680"/>
                  <a:gd name="connsiteY12" fmla="*/ 51099 h 58851"/>
                  <a:gd name="connsiteX13" fmla="*/ 51761 w 58680"/>
                  <a:gd name="connsiteY13" fmla="*/ 43213 h 58851"/>
                  <a:gd name="connsiteX14" fmla="*/ 53903 w 58680"/>
                  <a:gd name="connsiteY14" fmla="*/ 33072 h 58851"/>
                  <a:gd name="connsiteX15" fmla="*/ 50324 w 58680"/>
                  <a:gd name="connsiteY15" fmla="*/ 23808 h 58851"/>
                  <a:gd name="connsiteX16" fmla="*/ 41513 w 58680"/>
                  <a:gd name="connsiteY16" fmla="*/ 16833 h 58851"/>
                  <a:gd name="connsiteX17" fmla="*/ 29021 w 58680"/>
                  <a:gd name="connsiteY17" fmla="*/ 10758 h 58851"/>
                  <a:gd name="connsiteX18" fmla="*/ 11975 w 58680"/>
                  <a:gd name="connsiteY18" fmla="*/ 45246 h 58851"/>
                  <a:gd name="connsiteX19" fmla="*/ 24467 w 58680"/>
                  <a:gd name="connsiteY19" fmla="*/ 51333 h 5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680" h="58851">
                    <a:moveTo>
                      <a:pt x="25231" y="1832"/>
                    </a:moveTo>
                    <a:lnTo>
                      <a:pt x="44729" y="11319"/>
                    </a:lnTo>
                    <a:cubicBezTo>
                      <a:pt x="49619" y="13702"/>
                      <a:pt x="53485" y="16775"/>
                      <a:pt x="56323" y="20537"/>
                    </a:cubicBezTo>
                    <a:cubicBezTo>
                      <a:pt x="59162" y="24310"/>
                      <a:pt x="60769" y="28434"/>
                      <a:pt x="61146" y="32932"/>
                    </a:cubicBezTo>
                    <a:cubicBezTo>
                      <a:pt x="61521" y="37430"/>
                      <a:pt x="60596" y="41928"/>
                      <a:pt x="58371" y="46426"/>
                    </a:cubicBezTo>
                    <a:cubicBezTo>
                      <a:pt x="56145" y="50936"/>
                      <a:pt x="53127" y="54417"/>
                      <a:pt x="49317" y="56871"/>
                    </a:cubicBezTo>
                    <a:cubicBezTo>
                      <a:pt x="45506" y="59324"/>
                      <a:pt x="41231" y="60598"/>
                      <a:pt x="36491" y="60679"/>
                    </a:cubicBezTo>
                    <a:cubicBezTo>
                      <a:pt x="31751" y="60761"/>
                      <a:pt x="26935" y="59605"/>
                      <a:pt x="22044" y="57233"/>
                    </a:cubicBezTo>
                    <a:lnTo>
                      <a:pt x="2546" y="47746"/>
                    </a:lnTo>
                    <a:lnTo>
                      <a:pt x="25231" y="1832"/>
                    </a:lnTo>
                    <a:close/>
                    <a:moveTo>
                      <a:pt x="24467" y="51333"/>
                    </a:moveTo>
                    <a:cubicBezTo>
                      <a:pt x="28212" y="53144"/>
                      <a:pt x="31863" y="54032"/>
                      <a:pt x="35417" y="53973"/>
                    </a:cubicBezTo>
                    <a:cubicBezTo>
                      <a:pt x="38972" y="53915"/>
                      <a:pt x="42164" y="52957"/>
                      <a:pt x="44992" y="51099"/>
                    </a:cubicBezTo>
                    <a:cubicBezTo>
                      <a:pt x="47819" y="49253"/>
                      <a:pt x="50076" y="46625"/>
                      <a:pt x="51761" y="43213"/>
                    </a:cubicBezTo>
                    <a:cubicBezTo>
                      <a:pt x="53445" y="39802"/>
                      <a:pt x="54160" y="36425"/>
                      <a:pt x="53903" y="33072"/>
                    </a:cubicBezTo>
                    <a:cubicBezTo>
                      <a:pt x="53646" y="29719"/>
                      <a:pt x="52454" y="26623"/>
                      <a:pt x="50324" y="23808"/>
                    </a:cubicBezTo>
                    <a:cubicBezTo>
                      <a:pt x="48196" y="20980"/>
                      <a:pt x="45258" y="18656"/>
                      <a:pt x="41513" y="16833"/>
                    </a:cubicBezTo>
                    <a:lnTo>
                      <a:pt x="29021" y="10758"/>
                    </a:lnTo>
                    <a:lnTo>
                      <a:pt x="11975" y="45246"/>
                    </a:lnTo>
                    <a:lnTo>
                      <a:pt x="24467" y="51333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0" name="Forme libre 1429">
                <a:extLst>
                  <a:ext uri="{FF2B5EF4-FFF2-40B4-BE49-F238E27FC236}">
                    <a16:creationId xmlns:a16="http://schemas.microsoft.com/office/drawing/2014/main" id="{4DB77CED-884C-8FBA-7E5B-45996E7E1AD7}"/>
                  </a:ext>
                </a:extLst>
              </p:cNvPr>
              <p:cNvSpPr/>
              <p:nvPr/>
            </p:nvSpPr>
            <p:spPr>
              <a:xfrm>
                <a:off x="10470684" y="7789799"/>
                <a:ext cx="50452" cy="58648"/>
              </a:xfrm>
              <a:custGeom>
                <a:avLst/>
                <a:gdLst>
                  <a:gd name="connsiteX0" fmla="*/ 45100 w 50452"/>
                  <a:gd name="connsiteY0" fmla="*/ 43783 h 58648"/>
                  <a:gd name="connsiteX1" fmla="*/ 19530 w 50452"/>
                  <a:gd name="connsiteY1" fmla="*/ 34062 h 58648"/>
                  <a:gd name="connsiteX2" fmla="*/ 9627 w 50452"/>
                  <a:gd name="connsiteY2" fmla="*/ 43981 h 58648"/>
                  <a:gd name="connsiteX3" fmla="*/ 2547 w 50452"/>
                  <a:gd name="connsiteY3" fmla="*/ 41294 h 58648"/>
                  <a:gd name="connsiteX4" fmla="*/ 42779 w 50452"/>
                  <a:gd name="connsiteY4" fmla="*/ 1829 h 58648"/>
                  <a:gd name="connsiteX5" fmla="*/ 49584 w 50452"/>
                  <a:gd name="connsiteY5" fmla="*/ 4423 h 58648"/>
                  <a:gd name="connsiteX6" fmla="*/ 52999 w 50452"/>
                  <a:gd name="connsiteY6" fmla="*/ 60478 h 58648"/>
                  <a:gd name="connsiteX7" fmla="*/ 45782 w 50452"/>
                  <a:gd name="connsiteY7" fmla="*/ 57732 h 58648"/>
                  <a:gd name="connsiteX8" fmla="*/ 45100 w 50452"/>
                  <a:gd name="connsiteY8" fmla="*/ 43783 h 58648"/>
                  <a:gd name="connsiteX9" fmla="*/ 44802 w 50452"/>
                  <a:gd name="connsiteY9" fmla="*/ 37416 h 58648"/>
                  <a:gd name="connsiteX10" fmla="*/ 43460 w 50452"/>
                  <a:gd name="connsiteY10" fmla="*/ 10078 h 58648"/>
                  <a:gd name="connsiteX11" fmla="*/ 24043 w 50452"/>
                  <a:gd name="connsiteY11" fmla="*/ 29518 h 58648"/>
                  <a:gd name="connsiteX12" fmla="*/ 44802 w 50452"/>
                  <a:gd name="connsiteY12" fmla="*/ 37416 h 5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52" h="58648">
                    <a:moveTo>
                      <a:pt x="45100" y="43783"/>
                    </a:moveTo>
                    <a:lnTo>
                      <a:pt x="19530" y="34062"/>
                    </a:lnTo>
                    <a:lnTo>
                      <a:pt x="9627" y="43981"/>
                    </a:lnTo>
                    <a:lnTo>
                      <a:pt x="2547" y="41294"/>
                    </a:lnTo>
                    <a:lnTo>
                      <a:pt x="42779" y="1829"/>
                    </a:lnTo>
                    <a:lnTo>
                      <a:pt x="49584" y="4423"/>
                    </a:lnTo>
                    <a:lnTo>
                      <a:pt x="52999" y="60478"/>
                    </a:lnTo>
                    <a:lnTo>
                      <a:pt x="45782" y="57732"/>
                    </a:lnTo>
                    <a:lnTo>
                      <a:pt x="45100" y="43783"/>
                    </a:lnTo>
                    <a:close/>
                    <a:moveTo>
                      <a:pt x="44802" y="37416"/>
                    </a:moveTo>
                    <a:lnTo>
                      <a:pt x="43460" y="10078"/>
                    </a:lnTo>
                    <a:lnTo>
                      <a:pt x="24043" y="29518"/>
                    </a:lnTo>
                    <a:lnTo>
                      <a:pt x="44802" y="3741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1" name="Forme libre 1430">
                <a:extLst>
                  <a:ext uri="{FF2B5EF4-FFF2-40B4-BE49-F238E27FC236}">
                    <a16:creationId xmlns:a16="http://schemas.microsoft.com/office/drawing/2014/main" id="{455AEA6C-B728-A7AE-D577-7759B6BCAF3F}"/>
                  </a:ext>
                </a:extLst>
              </p:cNvPr>
              <p:cNvSpPr/>
              <p:nvPr/>
            </p:nvSpPr>
            <p:spPr>
              <a:xfrm>
                <a:off x="10535387" y="7799683"/>
                <a:ext cx="42657" cy="56090"/>
              </a:xfrm>
              <a:custGeom>
                <a:avLst/>
                <a:gdLst>
                  <a:gd name="connsiteX0" fmla="*/ 19464 w 42657"/>
                  <a:gd name="connsiteY0" fmla="*/ 12962 h 56090"/>
                  <a:gd name="connsiteX1" fmla="*/ 2547 w 42657"/>
                  <a:gd name="connsiteY1" fmla="*/ 7904 h 56090"/>
                  <a:gd name="connsiteX2" fmla="*/ 4392 w 42657"/>
                  <a:gd name="connsiteY2" fmla="*/ 1828 h 56090"/>
                  <a:gd name="connsiteX3" fmla="*/ 45205 w 42657"/>
                  <a:gd name="connsiteY3" fmla="*/ 14014 h 56090"/>
                  <a:gd name="connsiteX4" fmla="*/ 43359 w 42657"/>
                  <a:gd name="connsiteY4" fmla="*/ 20100 h 56090"/>
                  <a:gd name="connsiteX5" fmla="*/ 26442 w 42657"/>
                  <a:gd name="connsiteY5" fmla="*/ 15042 h 56090"/>
                  <a:gd name="connsiteX6" fmla="*/ 13435 w 42657"/>
                  <a:gd name="connsiteY6" fmla="*/ 57918 h 56090"/>
                  <a:gd name="connsiteX7" fmla="*/ 6457 w 42657"/>
                  <a:gd name="connsiteY7" fmla="*/ 55839 h 56090"/>
                  <a:gd name="connsiteX8" fmla="*/ 19464 w 42657"/>
                  <a:gd name="connsiteY8" fmla="*/ 12962 h 56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57" h="56090">
                    <a:moveTo>
                      <a:pt x="19464" y="12962"/>
                    </a:moveTo>
                    <a:lnTo>
                      <a:pt x="2547" y="7904"/>
                    </a:lnTo>
                    <a:lnTo>
                      <a:pt x="4392" y="1828"/>
                    </a:lnTo>
                    <a:lnTo>
                      <a:pt x="45205" y="14014"/>
                    </a:lnTo>
                    <a:lnTo>
                      <a:pt x="43359" y="20100"/>
                    </a:lnTo>
                    <a:lnTo>
                      <a:pt x="26442" y="15042"/>
                    </a:lnTo>
                    <a:lnTo>
                      <a:pt x="13435" y="57918"/>
                    </a:lnTo>
                    <a:lnTo>
                      <a:pt x="6457" y="55839"/>
                    </a:lnTo>
                    <a:lnTo>
                      <a:pt x="19464" y="1296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2" name="Forme libre 1431">
                <a:extLst>
                  <a:ext uri="{FF2B5EF4-FFF2-40B4-BE49-F238E27FC236}">
                    <a16:creationId xmlns:a16="http://schemas.microsoft.com/office/drawing/2014/main" id="{41922FCC-AB02-5ECB-4732-AB4DCA5AC13F}"/>
                  </a:ext>
                </a:extLst>
              </p:cNvPr>
              <p:cNvSpPr/>
              <p:nvPr/>
            </p:nvSpPr>
            <p:spPr>
              <a:xfrm>
                <a:off x="10564404" y="7816530"/>
                <a:ext cx="52717" cy="56557"/>
              </a:xfrm>
              <a:custGeom>
                <a:avLst/>
                <a:gdLst>
                  <a:gd name="connsiteX0" fmla="*/ 45016 w 52717"/>
                  <a:gd name="connsiteY0" fmla="*/ 42998 h 56557"/>
                  <a:gd name="connsiteX1" fmla="*/ 18298 w 52717"/>
                  <a:gd name="connsiteY1" fmla="*/ 37051 h 56557"/>
                  <a:gd name="connsiteX2" fmla="*/ 9944 w 52717"/>
                  <a:gd name="connsiteY2" fmla="*/ 48290 h 56557"/>
                  <a:gd name="connsiteX3" fmla="*/ 2547 w 52717"/>
                  <a:gd name="connsiteY3" fmla="*/ 46643 h 56557"/>
                  <a:gd name="connsiteX4" fmla="*/ 36604 w 52717"/>
                  <a:gd name="connsiteY4" fmla="*/ 1827 h 56557"/>
                  <a:gd name="connsiteX5" fmla="*/ 43715 w 52717"/>
                  <a:gd name="connsiteY5" fmla="*/ 3416 h 56557"/>
                  <a:gd name="connsiteX6" fmla="*/ 55265 w 52717"/>
                  <a:gd name="connsiteY6" fmla="*/ 58384 h 56557"/>
                  <a:gd name="connsiteX7" fmla="*/ 47725 w 52717"/>
                  <a:gd name="connsiteY7" fmla="*/ 56702 h 56557"/>
                  <a:gd name="connsiteX8" fmla="*/ 45016 w 52717"/>
                  <a:gd name="connsiteY8" fmla="*/ 42998 h 56557"/>
                  <a:gd name="connsiteX9" fmla="*/ 43792 w 52717"/>
                  <a:gd name="connsiteY9" fmla="*/ 36736 h 56557"/>
                  <a:gd name="connsiteX10" fmla="*/ 38478 w 52717"/>
                  <a:gd name="connsiteY10" fmla="*/ 9877 h 56557"/>
                  <a:gd name="connsiteX11" fmla="*/ 22101 w 52717"/>
                  <a:gd name="connsiteY11" fmla="*/ 31910 h 56557"/>
                  <a:gd name="connsiteX12" fmla="*/ 43792 w 52717"/>
                  <a:gd name="connsiteY12" fmla="*/ 36736 h 5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17" h="56557">
                    <a:moveTo>
                      <a:pt x="45016" y="42998"/>
                    </a:moveTo>
                    <a:lnTo>
                      <a:pt x="18298" y="37051"/>
                    </a:lnTo>
                    <a:lnTo>
                      <a:pt x="9944" y="48290"/>
                    </a:lnTo>
                    <a:lnTo>
                      <a:pt x="2547" y="46643"/>
                    </a:lnTo>
                    <a:lnTo>
                      <a:pt x="36604" y="1827"/>
                    </a:lnTo>
                    <a:lnTo>
                      <a:pt x="43715" y="3416"/>
                    </a:lnTo>
                    <a:lnTo>
                      <a:pt x="55265" y="58384"/>
                    </a:lnTo>
                    <a:lnTo>
                      <a:pt x="47725" y="56702"/>
                    </a:lnTo>
                    <a:lnTo>
                      <a:pt x="45016" y="42998"/>
                    </a:lnTo>
                    <a:close/>
                    <a:moveTo>
                      <a:pt x="43792" y="36736"/>
                    </a:moveTo>
                    <a:lnTo>
                      <a:pt x="38478" y="9877"/>
                    </a:lnTo>
                    <a:lnTo>
                      <a:pt x="22101" y="31910"/>
                    </a:lnTo>
                    <a:lnTo>
                      <a:pt x="43792" y="3673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3" name="Forme libre 1432">
                <a:extLst>
                  <a:ext uri="{FF2B5EF4-FFF2-40B4-BE49-F238E27FC236}">
                    <a16:creationId xmlns:a16="http://schemas.microsoft.com/office/drawing/2014/main" id="{045C3018-FA87-F382-F6AA-F8597066C202}"/>
                  </a:ext>
                </a:extLst>
              </p:cNvPr>
              <p:cNvSpPr/>
              <p:nvPr/>
            </p:nvSpPr>
            <p:spPr>
              <a:xfrm>
                <a:off x="10626580" y="7845188"/>
                <a:ext cx="20525" cy="9136"/>
              </a:xfrm>
              <a:custGeom>
                <a:avLst/>
                <a:gdLst>
                  <a:gd name="connsiteX0" fmla="*/ 3527 w 20525"/>
                  <a:gd name="connsiteY0" fmla="*/ 1826 h 9136"/>
                  <a:gd name="connsiteX1" fmla="*/ 23073 w 20525"/>
                  <a:gd name="connsiteY1" fmla="*/ 4981 h 9136"/>
                  <a:gd name="connsiteX2" fmla="*/ 22095 w 20525"/>
                  <a:gd name="connsiteY2" fmla="*/ 10962 h 9136"/>
                  <a:gd name="connsiteX3" fmla="*/ 2548 w 20525"/>
                  <a:gd name="connsiteY3" fmla="*/ 7820 h 9136"/>
                  <a:gd name="connsiteX4" fmla="*/ 3527 w 20525"/>
                  <a:gd name="connsiteY4" fmla="*/ 1826 h 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" h="9136">
                    <a:moveTo>
                      <a:pt x="3527" y="1826"/>
                    </a:moveTo>
                    <a:lnTo>
                      <a:pt x="23073" y="4981"/>
                    </a:lnTo>
                    <a:lnTo>
                      <a:pt x="22095" y="10962"/>
                    </a:lnTo>
                    <a:lnTo>
                      <a:pt x="2548" y="7820"/>
                    </a:lnTo>
                    <a:lnTo>
                      <a:pt x="3527" y="182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4" name="Forme libre 1433">
                <a:extLst>
                  <a:ext uri="{FF2B5EF4-FFF2-40B4-BE49-F238E27FC236}">
                    <a16:creationId xmlns:a16="http://schemas.microsoft.com/office/drawing/2014/main" id="{D6AB5B46-65C1-A5A4-20E2-A301EAFC74AF}"/>
                  </a:ext>
                </a:extLst>
              </p:cNvPr>
              <p:cNvSpPr/>
              <p:nvPr/>
            </p:nvSpPr>
            <p:spPr>
              <a:xfrm>
                <a:off x="10658536" y="7828505"/>
                <a:ext cx="59037" cy="55669"/>
              </a:xfrm>
              <a:custGeom>
                <a:avLst/>
                <a:gdLst>
                  <a:gd name="connsiteX0" fmla="*/ 50143 w 59037"/>
                  <a:gd name="connsiteY0" fmla="*/ 56888 h 55669"/>
                  <a:gd name="connsiteX1" fmla="*/ 53330 w 59037"/>
                  <a:gd name="connsiteY1" fmla="*/ 19771 h 55669"/>
                  <a:gd name="connsiteX2" fmla="*/ 32059 w 59037"/>
                  <a:gd name="connsiteY2" fmla="*/ 49083 h 55669"/>
                  <a:gd name="connsiteX3" fmla="*/ 28685 w 59037"/>
                  <a:gd name="connsiteY3" fmla="*/ 48791 h 55669"/>
                  <a:gd name="connsiteX4" fmla="*/ 12831 w 59037"/>
                  <a:gd name="connsiteY4" fmla="*/ 16488 h 55669"/>
                  <a:gd name="connsiteX5" fmla="*/ 9589 w 59037"/>
                  <a:gd name="connsiteY5" fmla="*/ 53371 h 55669"/>
                  <a:gd name="connsiteX6" fmla="*/ 2548 w 59037"/>
                  <a:gd name="connsiteY6" fmla="*/ 52764 h 55669"/>
                  <a:gd name="connsiteX7" fmla="*/ 7025 w 59037"/>
                  <a:gd name="connsiteY7" fmla="*/ 1826 h 55669"/>
                  <a:gd name="connsiteX8" fmla="*/ 13038 w 59037"/>
                  <a:gd name="connsiteY8" fmla="*/ 2351 h 55669"/>
                  <a:gd name="connsiteX9" fmla="*/ 31306 w 59037"/>
                  <a:gd name="connsiteY9" fmla="*/ 40006 h 55669"/>
                  <a:gd name="connsiteX10" fmla="*/ 55572 w 59037"/>
                  <a:gd name="connsiteY10" fmla="*/ 6032 h 55669"/>
                  <a:gd name="connsiteX11" fmla="*/ 61585 w 59037"/>
                  <a:gd name="connsiteY11" fmla="*/ 6557 h 55669"/>
                  <a:gd name="connsiteX12" fmla="*/ 57182 w 59037"/>
                  <a:gd name="connsiteY12" fmla="*/ 57495 h 55669"/>
                  <a:gd name="connsiteX13" fmla="*/ 50143 w 59037"/>
                  <a:gd name="connsiteY13" fmla="*/ 56888 h 5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037" h="55669">
                    <a:moveTo>
                      <a:pt x="50143" y="56888"/>
                    </a:moveTo>
                    <a:lnTo>
                      <a:pt x="53330" y="19771"/>
                    </a:lnTo>
                    <a:lnTo>
                      <a:pt x="32059" y="49083"/>
                    </a:lnTo>
                    <a:lnTo>
                      <a:pt x="28685" y="48791"/>
                    </a:lnTo>
                    <a:lnTo>
                      <a:pt x="12831" y="16488"/>
                    </a:lnTo>
                    <a:lnTo>
                      <a:pt x="9589" y="53371"/>
                    </a:lnTo>
                    <a:lnTo>
                      <a:pt x="2548" y="52764"/>
                    </a:lnTo>
                    <a:lnTo>
                      <a:pt x="7025" y="1826"/>
                    </a:lnTo>
                    <a:lnTo>
                      <a:pt x="13038" y="2351"/>
                    </a:lnTo>
                    <a:lnTo>
                      <a:pt x="31306" y="40006"/>
                    </a:lnTo>
                    <a:lnTo>
                      <a:pt x="55572" y="6032"/>
                    </a:lnTo>
                    <a:lnTo>
                      <a:pt x="61585" y="6557"/>
                    </a:lnTo>
                    <a:lnTo>
                      <a:pt x="57182" y="57495"/>
                    </a:lnTo>
                    <a:lnTo>
                      <a:pt x="50143" y="5688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5" name="Forme libre 1434">
                <a:extLst>
                  <a:ext uri="{FF2B5EF4-FFF2-40B4-BE49-F238E27FC236}">
                    <a16:creationId xmlns:a16="http://schemas.microsoft.com/office/drawing/2014/main" id="{5B76A292-EF34-60BC-6577-B1DE2B0244BF}"/>
                  </a:ext>
                </a:extLst>
              </p:cNvPr>
              <p:cNvSpPr/>
              <p:nvPr/>
            </p:nvSpPr>
            <p:spPr>
              <a:xfrm>
                <a:off x="10727909" y="7832862"/>
                <a:ext cx="54760" cy="52294"/>
              </a:xfrm>
              <a:custGeom>
                <a:avLst/>
                <a:gdLst>
                  <a:gd name="connsiteX0" fmla="*/ 30182 w 54760"/>
                  <a:gd name="connsiteY0" fmla="*/ 54119 h 52294"/>
                  <a:gd name="connsiteX1" fmla="*/ 16093 w 54760"/>
                  <a:gd name="connsiteY1" fmla="*/ 50813 h 52294"/>
                  <a:gd name="connsiteX2" fmla="*/ 6208 w 54760"/>
                  <a:gd name="connsiteY2" fmla="*/ 41490 h 52294"/>
                  <a:gd name="connsiteX3" fmla="*/ 2550 w 54760"/>
                  <a:gd name="connsiteY3" fmla="*/ 28148 h 52294"/>
                  <a:gd name="connsiteX4" fmla="*/ 6022 w 54760"/>
                  <a:gd name="connsiteY4" fmla="*/ 14759 h 52294"/>
                  <a:gd name="connsiteX5" fmla="*/ 15787 w 54760"/>
                  <a:gd name="connsiteY5" fmla="*/ 5308 h 52294"/>
                  <a:gd name="connsiteX6" fmla="*/ 29836 w 54760"/>
                  <a:gd name="connsiteY6" fmla="*/ 1826 h 52294"/>
                  <a:gd name="connsiteX7" fmla="*/ 43845 w 54760"/>
                  <a:gd name="connsiteY7" fmla="*/ 5121 h 52294"/>
                  <a:gd name="connsiteX8" fmla="*/ 53690 w 54760"/>
                  <a:gd name="connsiteY8" fmla="*/ 14409 h 52294"/>
                  <a:gd name="connsiteX9" fmla="*/ 57308 w 54760"/>
                  <a:gd name="connsiteY9" fmla="*/ 27786 h 52294"/>
                  <a:gd name="connsiteX10" fmla="*/ 53876 w 54760"/>
                  <a:gd name="connsiteY10" fmla="*/ 41221 h 52294"/>
                  <a:gd name="connsiteX11" fmla="*/ 44138 w 54760"/>
                  <a:gd name="connsiteY11" fmla="*/ 50626 h 52294"/>
                  <a:gd name="connsiteX12" fmla="*/ 30182 w 54760"/>
                  <a:gd name="connsiteY12" fmla="*/ 54119 h 52294"/>
                  <a:gd name="connsiteX13" fmla="*/ 30142 w 54760"/>
                  <a:gd name="connsiteY13" fmla="*/ 47624 h 52294"/>
                  <a:gd name="connsiteX14" fmla="*/ 40319 w 54760"/>
                  <a:gd name="connsiteY14" fmla="*/ 44995 h 52294"/>
                  <a:gd name="connsiteX15" fmla="*/ 47410 w 54760"/>
                  <a:gd name="connsiteY15" fmla="*/ 37903 h 52294"/>
                  <a:gd name="connsiteX16" fmla="*/ 49951 w 54760"/>
                  <a:gd name="connsiteY16" fmla="*/ 27833 h 52294"/>
                  <a:gd name="connsiteX17" fmla="*/ 47277 w 54760"/>
                  <a:gd name="connsiteY17" fmla="*/ 17809 h 52294"/>
                  <a:gd name="connsiteX18" fmla="*/ 40080 w 54760"/>
                  <a:gd name="connsiteY18" fmla="*/ 10811 h 52294"/>
                  <a:gd name="connsiteX19" fmla="*/ 29876 w 54760"/>
                  <a:gd name="connsiteY19" fmla="*/ 8322 h 52294"/>
                  <a:gd name="connsiteX20" fmla="*/ 19619 w 54760"/>
                  <a:gd name="connsiteY20" fmla="*/ 10951 h 52294"/>
                  <a:gd name="connsiteX21" fmla="*/ 12461 w 54760"/>
                  <a:gd name="connsiteY21" fmla="*/ 18042 h 52294"/>
                  <a:gd name="connsiteX22" fmla="*/ 9907 w 54760"/>
                  <a:gd name="connsiteY22" fmla="*/ 28101 h 52294"/>
                  <a:gd name="connsiteX23" fmla="*/ 12594 w 54760"/>
                  <a:gd name="connsiteY23" fmla="*/ 38125 h 52294"/>
                  <a:gd name="connsiteX24" fmla="*/ 19845 w 54760"/>
                  <a:gd name="connsiteY24" fmla="*/ 45135 h 52294"/>
                  <a:gd name="connsiteX25" fmla="*/ 30142 w 54760"/>
                  <a:gd name="connsiteY25" fmla="*/ 47624 h 5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760" h="52294">
                    <a:moveTo>
                      <a:pt x="30182" y="54119"/>
                    </a:moveTo>
                    <a:cubicBezTo>
                      <a:pt x="24980" y="54154"/>
                      <a:pt x="20284" y="53056"/>
                      <a:pt x="16093" y="50813"/>
                    </a:cubicBezTo>
                    <a:cubicBezTo>
                      <a:pt x="11916" y="48582"/>
                      <a:pt x="8616" y="45474"/>
                      <a:pt x="6208" y="41490"/>
                    </a:cubicBezTo>
                    <a:cubicBezTo>
                      <a:pt x="3800" y="37518"/>
                      <a:pt x="2576" y="33067"/>
                      <a:pt x="2550" y="28148"/>
                    </a:cubicBezTo>
                    <a:cubicBezTo>
                      <a:pt x="2510" y="23230"/>
                      <a:pt x="3681" y="18767"/>
                      <a:pt x="6022" y="14759"/>
                    </a:cubicBezTo>
                    <a:cubicBezTo>
                      <a:pt x="8377" y="10752"/>
                      <a:pt x="11636" y="7598"/>
                      <a:pt x="15787" y="5308"/>
                    </a:cubicBezTo>
                    <a:cubicBezTo>
                      <a:pt x="19951" y="3018"/>
                      <a:pt x="24621" y="1861"/>
                      <a:pt x="29836" y="1826"/>
                    </a:cubicBezTo>
                    <a:cubicBezTo>
                      <a:pt x="34985" y="1791"/>
                      <a:pt x="39654" y="2890"/>
                      <a:pt x="43845" y="5121"/>
                    </a:cubicBezTo>
                    <a:cubicBezTo>
                      <a:pt x="48022" y="7364"/>
                      <a:pt x="51308" y="10460"/>
                      <a:pt x="53690" y="14409"/>
                    </a:cubicBezTo>
                    <a:cubicBezTo>
                      <a:pt x="56071" y="18370"/>
                      <a:pt x="57282" y="22821"/>
                      <a:pt x="57308" y="27786"/>
                    </a:cubicBezTo>
                    <a:cubicBezTo>
                      <a:pt x="57348" y="32751"/>
                      <a:pt x="56204" y="37237"/>
                      <a:pt x="53876" y="41221"/>
                    </a:cubicBezTo>
                    <a:cubicBezTo>
                      <a:pt x="51548" y="45205"/>
                      <a:pt x="48302" y="48336"/>
                      <a:pt x="44138" y="50626"/>
                    </a:cubicBezTo>
                    <a:cubicBezTo>
                      <a:pt x="39987" y="52928"/>
                      <a:pt x="35331" y="54084"/>
                      <a:pt x="30182" y="54119"/>
                    </a:cubicBezTo>
                    <a:close/>
                    <a:moveTo>
                      <a:pt x="30142" y="47624"/>
                    </a:moveTo>
                    <a:cubicBezTo>
                      <a:pt x="33920" y="47589"/>
                      <a:pt x="37313" y="46724"/>
                      <a:pt x="40319" y="44995"/>
                    </a:cubicBezTo>
                    <a:cubicBezTo>
                      <a:pt x="43326" y="43266"/>
                      <a:pt x="45681" y="40906"/>
                      <a:pt x="47410" y="37903"/>
                    </a:cubicBezTo>
                    <a:cubicBezTo>
                      <a:pt x="49127" y="34889"/>
                      <a:pt x="49978" y="31536"/>
                      <a:pt x="49951" y="27833"/>
                    </a:cubicBezTo>
                    <a:cubicBezTo>
                      <a:pt x="49925" y="24141"/>
                      <a:pt x="49033" y="20799"/>
                      <a:pt x="47277" y="17809"/>
                    </a:cubicBezTo>
                    <a:cubicBezTo>
                      <a:pt x="45508" y="14830"/>
                      <a:pt x="43113" y="12493"/>
                      <a:pt x="40080" y="10811"/>
                    </a:cubicBezTo>
                    <a:cubicBezTo>
                      <a:pt x="37060" y="9128"/>
                      <a:pt x="33654" y="8299"/>
                      <a:pt x="29876" y="8322"/>
                    </a:cubicBezTo>
                    <a:cubicBezTo>
                      <a:pt x="26098" y="8345"/>
                      <a:pt x="22678" y="9222"/>
                      <a:pt x="19619" y="10951"/>
                    </a:cubicBezTo>
                    <a:cubicBezTo>
                      <a:pt x="16572" y="12668"/>
                      <a:pt x="14177" y="15040"/>
                      <a:pt x="12461" y="18042"/>
                    </a:cubicBezTo>
                    <a:cubicBezTo>
                      <a:pt x="10732" y="21045"/>
                      <a:pt x="9880" y="24398"/>
                      <a:pt x="9907" y="28101"/>
                    </a:cubicBezTo>
                    <a:cubicBezTo>
                      <a:pt x="9933" y="31805"/>
                      <a:pt x="10825" y="35146"/>
                      <a:pt x="12594" y="38125"/>
                    </a:cubicBezTo>
                    <a:cubicBezTo>
                      <a:pt x="14350" y="41116"/>
                      <a:pt x="16772" y="43441"/>
                      <a:pt x="19845" y="45135"/>
                    </a:cubicBezTo>
                    <a:cubicBezTo>
                      <a:pt x="22931" y="46817"/>
                      <a:pt x="26364" y="47647"/>
                      <a:pt x="30142" y="476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6" name="Forme libre 1435">
                <a:extLst>
                  <a:ext uri="{FF2B5EF4-FFF2-40B4-BE49-F238E27FC236}">
                    <a16:creationId xmlns:a16="http://schemas.microsoft.com/office/drawing/2014/main" id="{F8A87D07-7305-CFBC-2FBC-A42FF0BDFAD6}"/>
                  </a:ext>
                </a:extLst>
              </p:cNvPr>
              <p:cNvSpPr/>
              <p:nvPr/>
            </p:nvSpPr>
            <p:spPr>
              <a:xfrm>
                <a:off x="10792606" y="7830377"/>
                <a:ext cx="51948" cy="53155"/>
              </a:xfrm>
              <a:custGeom>
                <a:avLst/>
                <a:gdLst>
                  <a:gd name="connsiteX0" fmla="*/ 2549 w 51948"/>
                  <a:gd name="connsiteY0" fmla="*/ 4090 h 53155"/>
                  <a:gd name="connsiteX1" fmla="*/ 24168 w 51948"/>
                  <a:gd name="connsiteY1" fmla="*/ 2010 h 53155"/>
                  <a:gd name="connsiteX2" fmla="*/ 38909 w 51948"/>
                  <a:gd name="connsiteY2" fmla="*/ 3809 h 53155"/>
                  <a:gd name="connsiteX3" fmla="*/ 49565 w 51948"/>
                  <a:gd name="connsiteY3" fmla="*/ 11848 h 53155"/>
                  <a:gd name="connsiteX4" fmla="*/ 54354 w 51948"/>
                  <a:gd name="connsiteY4" fmla="*/ 24780 h 53155"/>
                  <a:gd name="connsiteX5" fmla="*/ 52173 w 51948"/>
                  <a:gd name="connsiteY5" fmla="*/ 38391 h 53155"/>
                  <a:gd name="connsiteX6" fmla="*/ 43259 w 51948"/>
                  <a:gd name="connsiteY6" fmla="*/ 48310 h 53155"/>
                  <a:gd name="connsiteX7" fmla="*/ 29144 w 51948"/>
                  <a:gd name="connsiteY7" fmla="*/ 52901 h 53155"/>
                  <a:gd name="connsiteX8" fmla="*/ 7525 w 51948"/>
                  <a:gd name="connsiteY8" fmla="*/ 54981 h 53155"/>
                  <a:gd name="connsiteX9" fmla="*/ 2549 w 51948"/>
                  <a:gd name="connsiteY9" fmla="*/ 4090 h 53155"/>
                  <a:gd name="connsiteX10" fmla="*/ 28079 w 51948"/>
                  <a:gd name="connsiteY10" fmla="*/ 46616 h 53155"/>
                  <a:gd name="connsiteX11" fmla="*/ 38802 w 51948"/>
                  <a:gd name="connsiteY11" fmla="*/ 43158 h 53155"/>
                  <a:gd name="connsiteX12" fmla="*/ 45441 w 51948"/>
                  <a:gd name="connsiteY12" fmla="*/ 35728 h 53155"/>
                  <a:gd name="connsiteX13" fmla="*/ 47024 w 51948"/>
                  <a:gd name="connsiteY13" fmla="*/ 25493 h 53155"/>
                  <a:gd name="connsiteX14" fmla="*/ 43485 w 51948"/>
                  <a:gd name="connsiteY14" fmla="*/ 15738 h 53155"/>
                  <a:gd name="connsiteX15" fmla="*/ 35529 w 51948"/>
                  <a:gd name="connsiteY15" fmla="*/ 9721 h 53155"/>
                  <a:gd name="connsiteX16" fmla="*/ 24341 w 51948"/>
                  <a:gd name="connsiteY16" fmla="*/ 8377 h 53155"/>
                  <a:gd name="connsiteX17" fmla="*/ 10492 w 51948"/>
                  <a:gd name="connsiteY17" fmla="*/ 9709 h 53155"/>
                  <a:gd name="connsiteX18" fmla="*/ 14243 w 51948"/>
                  <a:gd name="connsiteY18" fmla="*/ 47948 h 53155"/>
                  <a:gd name="connsiteX19" fmla="*/ 28079 w 51948"/>
                  <a:gd name="connsiteY19" fmla="*/ 46616 h 5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948" h="53155">
                    <a:moveTo>
                      <a:pt x="2549" y="4090"/>
                    </a:moveTo>
                    <a:lnTo>
                      <a:pt x="24168" y="2010"/>
                    </a:lnTo>
                    <a:cubicBezTo>
                      <a:pt x="29583" y="1485"/>
                      <a:pt x="34505" y="2080"/>
                      <a:pt x="38909" y="3809"/>
                    </a:cubicBezTo>
                    <a:cubicBezTo>
                      <a:pt x="43326" y="5539"/>
                      <a:pt x="46878" y="8226"/>
                      <a:pt x="49565" y="11848"/>
                    </a:cubicBezTo>
                    <a:cubicBezTo>
                      <a:pt x="52266" y="15481"/>
                      <a:pt x="53862" y="19792"/>
                      <a:pt x="54354" y="24780"/>
                    </a:cubicBezTo>
                    <a:cubicBezTo>
                      <a:pt x="54833" y="29781"/>
                      <a:pt x="54115" y="34314"/>
                      <a:pt x="52173" y="38391"/>
                    </a:cubicBezTo>
                    <a:cubicBezTo>
                      <a:pt x="50230" y="42469"/>
                      <a:pt x="47264" y="45775"/>
                      <a:pt x="43259" y="48310"/>
                    </a:cubicBezTo>
                    <a:cubicBezTo>
                      <a:pt x="39268" y="50845"/>
                      <a:pt x="34558" y="52376"/>
                      <a:pt x="29144" y="52901"/>
                    </a:cubicBezTo>
                    <a:lnTo>
                      <a:pt x="7525" y="54981"/>
                    </a:lnTo>
                    <a:lnTo>
                      <a:pt x="2549" y="4090"/>
                    </a:lnTo>
                    <a:close/>
                    <a:moveTo>
                      <a:pt x="28079" y="46616"/>
                    </a:moveTo>
                    <a:cubicBezTo>
                      <a:pt x="32230" y="46207"/>
                      <a:pt x="35809" y="45062"/>
                      <a:pt x="38802" y="43158"/>
                    </a:cubicBezTo>
                    <a:cubicBezTo>
                      <a:pt x="41796" y="41254"/>
                      <a:pt x="44004" y="38777"/>
                      <a:pt x="45441" y="35728"/>
                    </a:cubicBezTo>
                    <a:cubicBezTo>
                      <a:pt x="46864" y="32678"/>
                      <a:pt x="47397" y="29267"/>
                      <a:pt x="47024" y="25493"/>
                    </a:cubicBezTo>
                    <a:cubicBezTo>
                      <a:pt x="46652" y="21708"/>
                      <a:pt x="45468" y="18460"/>
                      <a:pt x="43485" y="15738"/>
                    </a:cubicBezTo>
                    <a:cubicBezTo>
                      <a:pt x="41490" y="13016"/>
                      <a:pt x="38842" y="11018"/>
                      <a:pt x="35529" y="9721"/>
                    </a:cubicBezTo>
                    <a:cubicBezTo>
                      <a:pt x="32230" y="8424"/>
                      <a:pt x="28492" y="7969"/>
                      <a:pt x="24341" y="8377"/>
                    </a:cubicBezTo>
                    <a:lnTo>
                      <a:pt x="10492" y="9709"/>
                    </a:lnTo>
                    <a:lnTo>
                      <a:pt x="14243" y="47948"/>
                    </a:lnTo>
                    <a:lnTo>
                      <a:pt x="28079" y="4661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7" name="Forme libre 1436">
                <a:extLst>
                  <a:ext uri="{FF2B5EF4-FFF2-40B4-BE49-F238E27FC236}">
                    <a16:creationId xmlns:a16="http://schemas.microsoft.com/office/drawing/2014/main" id="{E1328C30-6505-12EE-1ACD-E7F13DF073B7}"/>
                  </a:ext>
                </a:extLst>
              </p:cNvPr>
              <p:cNvSpPr/>
              <p:nvPr/>
            </p:nvSpPr>
            <p:spPr>
              <a:xfrm>
                <a:off x="10852620" y="7819813"/>
                <a:ext cx="45911" cy="56697"/>
              </a:xfrm>
              <a:custGeom>
                <a:avLst/>
                <a:gdLst>
                  <a:gd name="connsiteX0" fmla="*/ 47331 w 45911"/>
                  <a:gd name="connsiteY0" fmla="*/ 45720 h 56697"/>
                  <a:gd name="connsiteX1" fmla="*/ 48461 w 45911"/>
                  <a:gd name="connsiteY1" fmla="*/ 51970 h 56697"/>
                  <a:gd name="connsiteX2" fmla="*/ 11650 w 45911"/>
                  <a:gd name="connsiteY2" fmla="*/ 58524 h 56697"/>
                  <a:gd name="connsiteX3" fmla="*/ 2550 w 45911"/>
                  <a:gd name="connsiteY3" fmla="*/ 8205 h 56697"/>
                  <a:gd name="connsiteX4" fmla="*/ 38337 w 45911"/>
                  <a:gd name="connsiteY4" fmla="*/ 1826 h 56697"/>
                  <a:gd name="connsiteX5" fmla="*/ 39468 w 45911"/>
                  <a:gd name="connsiteY5" fmla="*/ 8077 h 56697"/>
                  <a:gd name="connsiteX6" fmla="*/ 10918 w 45911"/>
                  <a:gd name="connsiteY6" fmla="*/ 13159 h 56697"/>
                  <a:gd name="connsiteX7" fmla="*/ 13725 w 45911"/>
                  <a:gd name="connsiteY7" fmla="*/ 28615 h 56697"/>
                  <a:gd name="connsiteX8" fmla="*/ 39149 w 45911"/>
                  <a:gd name="connsiteY8" fmla="*/ 24094 h 56697"/>
                  <a:gd name="connsiteX9" fmla="*/ 40253 w 45911"/>
                  <a:gd name="connsiteY9" fmla="*/ 30205 h 56697"/>
                  <a:gd name="connsiteX10" fmla="*/ 14829 w 45911"/>
                  <a:gd name="connsiteY10" fmla="*/ 34737 h 56697"/>
                  <a:gd name="connsiteX11" fmla="*/ 17769 w 45911"/>
                  <a:gd name="connsiteY11" fmla="*/ 50977 h 56697"/>
                  <a:gd name="connsiteX12" fmla="*/ 47331 w 45911"/>
                  <a:gd name="connsiteY12" fmla="*/ 45720 h 5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911" h="56697">
                    <a:moveTo>
                      <a:pt x="47331" y="45720"/>
                    </a:moveTo>
                    <a:lnTo>
                      <a:pt x="48461" y="51970"/>
                    </a:lnTo>
                    <a:lnTo>
                      <a:pt x="11650" y="58524"/>
                    </a:lnTo>
                    <a:lnTo>
                      <a:pt x="2550" y="8205"/>
                    </a:lnTo>
                    <a:lnTo>
                      <a:pt x="38337" y="1826"/>
                    </a:lnTo>
                    <a:lnTo>
                      <a:pt x="39468" y="8077"/>
                    </a:lnTo>
                    <a:lnTo>
                      <a:pt x="10918" y="13159"/>
                    </a:lnTo>
                    <a:lnTo>
                      <a:pt x="13725" y="28615"/>
                    </a:lnTo>
                    <a:lnTo>
                      <a:pt x="39149" y="24094"/>
                    </a:lnTo>
                    <a:lnTo>
                      <a:pt x="40253" y="30205"/>
                    </a:lnTo>
                    <a:lnTo>
                      <a:pt x="14829" y="34737"/>
                    </a:lnTo>
                    <a:lnTo>
                      <a:pt x="17769" y="50977"/>
                    </a:lnTo>
                    <a:lnTo>
                      <a:pt x="47331" y="4572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8" name="Forme libre 1437">
                <a:extLst>
                  <a:ext uri="{FF2B5EF4-FFF2-40B4-BE49-F238E27FC236}">
                    <a16:creationId xmlns:a16="http://schemas.microsoft.com/office/drawing/2014/main" id="{2841BAA3-9441-E503-034D-584196462C7F}"/>
                  </a:ext>
                </a:extLst>
              </p:cNvPr>
              <p:cNvSpPr/>
              <p:nvPr/>
            </p:nvSpPr>
            <p:spPr>
              <a:xfrm>
                <a:off x="10900900" y="7815303"/>
                <a:ext cx="46962" cy="51346"/>
              </a:xfrm>
              <a:custGeom>
                <a:avLst/>
                <a:gdLst>
                  <a:gd name="connsiteX0" fmla="*/ 2550 w 46962"/>
                  <a:gd name="connsiteY0" fmla="*/ 3650 h 51346"/>
                  <a:gd name="connsiteX1" fmla="*/ 9681 w 46962"/>
                  <a:gd name="connsiteY1" fmla="*/ 1827 h 51346"/>
                  <a:gd name="connsiteX2" fmla="*/ 20896 w 46962"/>
                  <a:gd name="connsiteY2" fmla="*/ 45195 h 51346"/>
                  <a:gd name="connsiteX3" fmla="*/ 47916 w 46962"/>
                  <a:gd name="connsiteY3" fmla="*/ 38313 h 51346"/>
                  <a:gd name="connsiteX4" fmla="*/ 49513 w 46962"/>
                  <a:gd name="connsiteY4" fmla="*/ 44470 h 51346"/>
                  <a:gd name="connsiteX5" fmla="*/ 15349 w 46962"/>
                  <a:gd name="connsiteY5" fmla="*/ 53174 h 51346"/>
                  <a:gd name="connsiteX6" fmla="*/ 2550 w 46962"/>
                  <a:gd name="connsiteY6" fmla="*/ 3650 h 5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62" h="51346">
                    <a:moveTo>
                      <a:pt x="2550" y="3650"/>
                    </a:moveTo>
                    <a:lnTo>
                      <a:pt x="9681" y="1827"/>
                    </a:lnTo>
                    <a:lnTo>
                      <a:pt x="20896" y="45195"/>
                    </a:lnTo>
                    <a:lnTo>
                      <a:pt x="47916" y="38313"/>
                    </a:lnTo>
                    <a:lnTo>
                      <a:pt x="49513" y="44470"/>
                    </a:lnTo>
                    <a:lnTo>
                      <a:pt x="15349" y="53174"/>
                    </a:lnTo>
                    <a:lnTo>
                      <a:pt x="2550" y="365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9" name="Forme libre 1438">
                <a:extLst>
                  <a:ext uri="{FF2B5EF4-FFF2-40B4-BE49-F238E27FC236}">
                    <a16:creationId xmlns:a16="http://schemas.microsoft.com/office/drawing/2014/main" id="{E3D402ED-DC99-B7DF-82CC-9DEA5A25AD0A}"/>
                  </a:ext>
                </a:extLst>
              </p:cNvPr>
              <p:cNvSpPr/>
              <p:nvPr/>
            </p:nvSpPr>
            <p:spPr>
              <a:xfrm>
                <a:off x="10944150" y="7803375"/>
                <a:ext cx="22244" cy="51008"/>
              </a:xfrm>
              <a:custGeom>
                <a:avLst/>
                <a:gdLst>
                  <a:gd name="connsiteX0" fmla="*/ 2551 w 22244"/>
                  <a:gd name="connsiteY0" fmla="*/ 3978 h 51008"/>
                  <a:gd name="connsiteX1" fmla="*/ 9575 w 22244"/>
                  <a:gd name="connsiteY1" fmla="*/ 1828 h 51008"/>
                  <a:gd name="connsiteX2" fmla="*/ 24795 w 22244"/>
                  <a:gd name="connsiteY2" fmla="*/ 50675 h 51008"/>
                  <a:gd name="connsiteX3" fmla="*/ 17757 w 22244"/>
                  <a:gd name="connsiteY3" fmla="*/ 52836 h 51008"/>
                  <a:gd name="connsiteX4" fmla="*/ 2551 w 22244"/>
                  <a:gd name="connsiteY4" fmla="*/ 3978 h 5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4" h="51008">
                    <a:moveTo>
                      <a:pt x="2551" y="3978"/>
                    </a:moveTo>
                    <a:lnTo>
                      <a:pt x="9575" y="1828"/>
                    </a:lnTo>
                    <a:lnTo>
                      <a:pt x="24795" y="50675"/>
                    </a:lnTo>
                    <a:lnTo>
                      <a:pt x="17757" y="52836"/>
                    </a:lnTo>
                    <a:lnTo>
                      <a:pt x="2551" y="397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0" name="Forme libre 1439">
                <a:extLst>
                  <a:ext uri="{FF2B5EF4-FFF2-40B4-BE49-F238E27FC236}">
                    <a16:creationId xmlns:a16="http://schemas.microsoft.com/office/drawing/2014/main" id="{DFD3D7E4-3C29-A7B0-1019-263E6425BFB4}"/>
                  </a:ext>
                </a:extLst>
              </p:cNvPr>
              <p:cNvSpPr/>
              <p:nvPr/>
            </p:nvSpPr>
            <p:spPr>
              <a:xfrm>
                <a:off x="10966168" y="7783129"/>
                <a:ext cx="59840" cy="63485"/>
              </a:xfrm>
              <a:custGeom>
                <a:avLst/>
                <a:gdLst>
                  <a:gd name="connsiteX0" fmla="*/ 43926 w 59840"/>
                  <a:gd name="connsiteY0" fmla="*/ 1830 h 63485"/>
                  <a:gd name="connsiteX1" fmla="*/ 62391 w 59840"/>
                  <a:gd name="connsiteY1" fmla="*/ 49555 h 63485"/>
                  <a:gd name="connsiteX2" fmla="*/ 56751 w 59840"/>
                  <a:gd name="connsiteY2" fmla="*/ 51704 h 63485"/>
                  <a:gd name="connsiteX3" fmla="*/ 14125 w 59840"/>
                  <a:gd name="connsiteY3" fmla="*/ 27100 h 63485"/>
                  <a:gd name="connsiteX4" fmla="*/ 27895 w 59840"/>
                  <a:gd name="connsiteY4" fmla="*/ 62698 h 63485"/>
                  <a:gd name="connsiteX5" fmla="*/ 21017 w 59840"/>
                  <a:gd name="connsiteY5" fmla="*/ 65315 h 63485"/>
                  <a:gd name="connsiteX6" fmla="*/ 2551 w 59840"/>
                  <a:gd name="connsiteY6" fmla="*/ 17590 h 63485"/>
                  <a:gd name="connsiteX7" fmla="*/ 8192 w 59840"/>
                  <a:gd name="connsiteY7" fmla="*/ 15440 h 63485"/>
                  <a:gd name="connsiteX8" fmla="*/ 50817 w 59840"/>
                  <a:gd name="connsiteY8" fmla="*/ 40045 h 63485"/>
                  <a:gd name="connsiteX9" fmla="*/ 37048 w 59840"/>
                  <a:gd name="connsiteY9" fmla="*/ 4447 h 63485"/>
                  <a:gd name="connsiteX10" fmla="*/ 43926 w 59840"/>
                  <a:gd name="connsiteY10" fmla="*/ 1830 h 6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840" h="63485">
                    <a:moveTo>
                      <a:pt x="43926" y="1830"/>
                    </a:moveTo>
                    <a:lnTo>
                      <a:pt x="62391" y="49555"/>
                    </a:lnTo>
                    <a:lnTo>
                      <a:pt x="56751" y="51704"/>
                    </a:lnTo>
                    <a:lnTo>
                      <a:pt x="14125" y="27100"/>
                    </a:lnTo>
                    <a:lnTo>
                      <a:pt x="27895" y="62698"/>
                    </a:lnTo>
                    <a:lnTo>
                      <a:pt x="21017" y="65315"/>
                    </a:lnTo>
                    <a:lnTo>
                      <a:pt x="2551" y="17590"/>
                    </a:lnTo>
                    <a:lnTo>
                      <a:pt x="8192" y="15440"/>
                    </a:lnTo>
                    <a:lnTo>
                      <a:pt x="50817" y="40045"/>
                    </a:lnTo>
                    <a:lnTo>
                      <a:pt x="37048" y="4447"/>
                    </a:lnTo>
                    <a:lnTo>
                      <a:pt x="43926" y="183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1" name="Forme libre 1440">
                <a:extLst>
                  <a:ext uri="{FF2B5EF4-FFF2-40B4-BE49-F238E27FC236}">
                    <a16:creationId xmlns:a16="http://schemas.microsoft.com/office/drawing/2014/main" id="{4E3231A7-C4DF-FBA4-A125-BD7B1BF66A3A}"/>
                  </a:ext>
                </a:extLst>
              </p:cNvPr>
              <p:cNvSpPr/>
              <p:nvPr/>
            </p:nvSpPr>
            <p:spPr>
              <a:xfrm>
                <a:off x="11025341" y="7763280"/>
                <a:ext cx="53763" cy="53317"/>
              </a:xfrm>
              <a:custGeom>
                <a:avLst/>
                <a:gdLst>
                  <a:gd name="connsiteX0" fmla="*/ 41056 w 53763"/>
                  <a:gd name="connsiteY0" fmla="*/ 22802 h 53317"/>
                  <a:gd name="connsiteX1" fmla="*/ 47388 w 53763"/>
                  <a:gd name="connsiteY1" fmla="*/ 19682 h 53317"/>
                  <a:gd name="connsiteX2" fmla="*/ 56315 w 53763"/>
                  <a:gd name="connsiteY2" fmla="*/ 37546 h 53317"/>
                  <a:gd name="connsiteX3" fmla="*/ 50501 w 53763"/>
                  <a:gd name="connsiteY3" fmla="*/ 45794 h 53317"/>
                  <a:gd name="connsiteX4" fmla="*/ 41761 w 53763"/>
                  <a:gd name="connsiteY4" fmla="*/ 51974 h 53317"/>
                  <a:gd name="connsiteX5" fmla="*/ 27632 w 53763"/>
                  <a:gd name="connsiteY5" fmla="*/ 55129 h 53317"/>
                  <a:gd name="connsiteX6" fmla="*/ 14647 w 53763"/>
                  <a:gd name="connsiteY6" fmla="*/ 51087 h 53317"/>
                  <a:gd name="connsiteX7" fmla="*/ 5441 w 53763"/>
                  <a:gd name="connsiteY7" fmla="*/ 40654 h 53317"/>
                  <a:gd name="connsiteX8" fmla="*/ 2621 w 53763"/>
                  <a:gd name="connsiteY8" fmla="*/ 27043 h 53317"/>
                  <a:gd name="connsiteX9" fmla="*/ 7277 w 53763"/>
                  <a:gd name="connsiteY9" fmla="*/ 14320 h 53317"/>
                  <a:gd name="connsiteX10" fmla="*/ 18466 w 53763"/>
                  <a:gd name="connsiteY10" fmla="*/ 5056 h 53317"/>
                  <a:gd name="connsiteX11" fmla="*/ 29415 w 53763"/>
                  <a:gd name="connsiteY11" fmla="*/ 1913 h 53317"/>
                  <a:gd name="connsiteX12" fmla="*/ 39739 w 53763"/>
                  <a:gd name="connsiteY12" fmla="*/ 3396 h 53317"/>
                  <a:gd name="connsiteX13" fmla="*/ 37677 w 53763"/>
                  <a:gd name="connsiteY13" fmla="*/ 9460 h 53317"/>
                  <a:gd name="connsiteX14" fmla="*/ 21632 w 53763"/>
                  <a:gd name="connsiteY14" fmla="*/ 10757 h 53317"/>
                  <a:gd name="connsiteX15" fmla="*/ 13304 w 53763"/>
                  <a:gd name="connsiteY15" fmla="*/ 17673 h 53317"/>
                  <a:gd name="connsiteX16" fmla="*/ 9885 w 53763"/>
                  <a:gd name="connsiteY16" fmla="*/ 27183 h 53317"/>
                  <a:gd name="connsiteX17" fmla="*/ 12040 w 53763"/>
                  <a:gd name="connsiteY17" fmla="*/ 37417 h 53317"/>
                  <a:gd name="connsiteX18" fmla="*/ 18918 w 53763"/>
                  <a:gd name="connsiteY18" fmla="*/ 45245 h 53317"/>
                  <a:gd name="connsiteX19" fmla="*/ 28630 w 53763"/>
                  <a:gd name="connsiteY19" fmla="*/ 48329 h 53317"/>
                  <a:gd name="connsiteX20" fmla="*/ 39167 w 53763"/>
                  <a:gd name="connsiteY20" fmla="*/ 45993 h 53317"/>
                  <a:gd name="connsiteX21" fmla="*/ 48519 w 53763"/>
                  <a:gd name="connsiteY21" fmla="*/ 37721 h 53317"/>
                  <a:gd name="connsiteX22" fmla="*/ 41056 w 53763"/>
                  <a:gd name="connsiteY22" fmla="*/ 22802 h 5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763" h="53317">
                    <a:moveTo>
                      <a:pt x="41056" y="22802"/>
                    </a:moveTo>
                    <a:lnTo>
                      <a:pt x="47388" y="19682"/>
                    </a:lnTo>
                    <a:lnTo>
                      <a:pt x="56315" y="37546"/>
                    </a:lnTo>
                    <a:cubicBezTo>
                      <a:pt x="54971" y="40548"/>
                      <a:pt x="53029" y="43294"/>
                      <a:pt x="50501" y="45794"/>
                    </a:cubicBezTo>
                    <a:cubicBezTo>
                      <a:pt x="47960" y="48294"/>
                      <a:pt x="45047" y="50350"/>
                      <a:pt x="41761" y="51974"/>
                    </a:cubicBezTo>
                    <a:cubicBezTo>
                      <a:pt x="37091" y="54264"/>
                      <a:pt x="32395" y="55316"/>
                      <a:pt x="27632" y="55129"/>
                    </a:cubicBezTo>
                    <a:cubicBezTo>
                      <a:pt x="22883" y="54942"/>
                      <a:pt x="18559" y="53598"/>
                      <a:pt x="14647" y="51087"/>
                    </a:cubicBezTo>
                    <a:cubicBezTo>
                      <a:pt x="10736" y="48586"/>
                      <a:pt x="7663" y="45105"/>
                      <a:pt x="5441" y="40654"/>
                    </a:cubicBezTo>
                    <a:cubicBezTo>
                      <a:pt x="3220" y="36214"/>
                      <a:pt x="2275" y="31669"/>
                      <a:pt x="2621" y="27043"/>
                    </a:cubicBezTo>
                    <a:cubicBezTo>
                      <a:pt x="2967" y="22416"/>
                      <a:pt x="4523" y="18176"/>
                      <a:pt x="7277" y="14320"/>
                    </a:cubicBezTo>
                    <a:cubicBezTo>
                      <a:pt x="10031" y="10465"/>
                      <a:pt x="13756" y="7381"/>
                      <a:pt x="18466" y="5056"/>
                    </a:cubicBezTo>
                    <a:cubicBezTo>
                      <a:pt x="22151" y="3245"/>
                      <a:pt x="25809" y="2193"/>
                      <a:pt x="29415" y="1913"/>
                    </a:cubicBezTo>
                    <a:cubicBezTo>
                      <a:pt x="33033" y="1621"/>
                      <a:pt x="36466" y="2123"/>
                      <a:pt x="39739" y="3396"/>
                    </a:cubicBezTo>
                    <a:lnTo>
                      <a:pt x="37677" y="9460"/>
                    </a:lnTo>
                    <a:cubicBezTo>
                      <a:pt x="32209" y="7754"/>
                      <a:pt x="26874" y="8175"/>
                      <a:pt x="21632" y="10757"/>
                    </a:cubicBezTo>
                    <a:cubicBezTo>
                      <a:pt x="18120" y="12486"/>
                      <a:pt x="15339" y="14787"/>
                      <a:pt x="13304" y="17673"/>
                    </a:cubicBezTo>
                    <a:cubicBezTo>
                      <a:pt x="11268" y="20547"/>
                      <a:pt x="10124" y="23725"/>
                      <a:pt x="9885" y="27183"/>
                    </a:cubicBezTo>
                    <a:cubicBezTo>
                      <a:pt x="9645" y="30641"/>
                      <a:pt x="10364" y="34053"/>
                      <a:pt x="12040" y="37417"/>
                    </a:cubicBezTo>
                    <a:cubicBezTo>
                      <a:pt x="13703" y="40724"/>
                      <a:pt x="15991" y="43341"/>
                      <a:pt x="18918" y="45245"/>
                    </a:cubicBezTo>
                    <a:cubicBezTo>
                      <a:pt x="21832" y="47138"/>
                      <a:pt x="25078" y="48177"/>
                      <a:pt x="28630" y="48329"/>
                    </a:cubicBezTo>
                    <a:cubicBezTo>
                      <a:pt x="32182" y="48481"/>
                      <a:pt x="35694" y="47699"/>
                      <a:pt x="39167" y="45993"/>
                    </a:cubicBezTo>
                    <a:cubicBezTo>
                      <a:pt x="43304" y="43948"/>
                      <a:pt x="46417" y="41203"/>
                      <a:pt x="48519" y="37721"/>
                    </a:cubicBezTo>
                    <a:lnTo>
                      <a:pt x="41056" y="2280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23" name="Graphique 4">
              <a:extLst>
                <a:ext uri="{FF2B5EF4-FFF2-40B4-BE49-F238E27FC236}">
                  <a16:creationId xmlns:a16="http://schemas.microsoft.com/office/drawing/2014/main" id="{7544902C-F303-387D-25DB-722091C1F5DC}"/>
                </a:ext>
              </a:extLst>
            </p:cNvPr>
            <p:cNvGrpSpPr/>
            <p:nvPr/>
          </p:nvGrpSpPr>
          <p:grpSpPr>
            <a:xfrm>
              <a:off x="-7247355" y="-9700706"/>
              <a:ext cx="1109477" cy="937352"/>
              <a:chOff x="10494662" y="7130867"/>
              <a:chExt cx="1109477" cy="937352"/>
            </a:xfrm>
            <a:solidFill>
              <a:srgbClr val="FFFFFF"/>
            </a:solidFill>
          </p:grpSpPr>
          <p:sp>
            <p:nvSpPr>
              <p:cNvPr id="1427" name="Forme libre 1426">
                <a:extLst>
                  <a:ext uri="{FF2B5EF4-FFF2-40B4-BE49-F238E27FC236}">
                    <a16:creationId xmlns:a16="http://schemas.microsoft.com/office/drawing/2014/main" id="{ABB5195C-C408-8346-8CEA-8FC05BE38682}"/>
                  </a:ext>
                </a:extLst>
              </p:cNvPr>
              <p:cNvSpPr/>
              <p:nvPr/>
            </p:nvSpPr>
            <p:spPr>
              <a:xfrm>
                <a:off x="10494662" y="7130867"/>
                <a:ext cx="511591" cy="507061"/>
              </a:xfrm>
              <a:custGeom>
                <a:avLst/>
                <a:gdLst>
                  <a:gd name="connsiteX0" fmla="*/ 499371 w 511591"/>
                  <a:gd name="connsiteY0" fmla="*/ 493460 h 507061"/>
                  <a:gd name="connsiteX1" fmla="*/ 492775 w 511591"/>
                  <a:gd name="connsiteY1" fmla="*/ 496475 h 507061"/>
                  <a:gd name="connsiteX2" fmla="*/ 392826 w 511591"/>
                  <a:gd name="connsiteY2" fmla="*/ 496475 h 507061"/>
                  <a:gd name="connsiteX3" fmla="*/ 386517 w 511591"/>
                  <a:gd name="connsiteY3" fmla="*/ 433053 h 507061"/>
                  <a:gd name="connsiteX4" fmla="*/ 492035 w 511591"/>
                  <a:gd name="connsiteY4" fmla="*/ 433053 h 507061"/>
                  <a:gd name="connsiteX5" fmla="*/ 501220 w 511591"/>
                  <a:gd name="connsiteY5" fmla="*/ 486780 h 507061"/>
                  <a:gd name="connsiteX6" fmla="*/ 499371 w 511591"/>
                  <a:gd name="connsiteY6" fmla="*/ 493460 h 507061"/>
                  <a:gd name="connsiteX7" fmla="*/ 17322 w 511591"/>
                  <a:gd name="connsiteY7" fmla="*/ 493481 h 507061"/>
                  <a:gd name="connsiteX8" fmla="*/ 15429 w 511591"/>
                  <a:gd name="connsiteY8" fmla="*/ 486841 h 507061"/>
                  <a:gd name="connsiteX9" fmla="*/ 24197 w 511591"/>
                  <a:gd name="connsiteY9" fmla="*/ 433053 h 507061"/>
                  <a:gd name="connsiteX10" fmla="*/ 131754 w 511591"/>
                  <a:gd name="connsiteY10" fmla="*/ 433053 h 507061"/>
                  <a:gd name="connsiteX11" fmla="*/ 125443 w 511591"/>
                  <a:gd name="connsiteY11" fmla="*/ 496475 h 507061"/>
                  <a:gd name="connsiteX12" fmla="*/ 23897 w 511591"/>
                  <a:gd name="connsiteY12" fmla="*/ 496475 h 507061"/>
                  <a:gd name="connsiteX13" fmla="*/ 17322 w 511591"/>
                  <a:gd name="connsiteY13" fmla="*/ 493481 h 507061"/>
                  <a:gd name="connsiteX14" fmla="*/ 66476 w 511591"/>
                  <a:gd name="connsiteY14" fmla="*/ 14769 h 507061"/>
                  <a:gd name="connsiteX15" fmla="*/ 448698 w 511591"/>
                  <a:gd name="connsiteY15" fmla="*/ 14769 h 507061"/>
                  <a:gd name="connsiteX16" fmla="*/ 469945 w 511591"/>
                  <a:gd name="connsiteY16" fmla="*/ 35543 h 507061"/>
                  <a:gd name="connsiteX17" fmla="*/ 469945 w 511591"/>
                  <a:gd name="connsiteY17" fmla="*/ 51876 h 507061"/>
                  <a:gd name="connsiteX18" fmla="*/ 45233 w 511591"/>
                  <a:gd name="connsiteY18" fmla="*/ 51876 h 507061"/>
                  <a:gd name="connsiteX19" fmla="*/ 45233 w 511591"/>
                  <a:gd name="connsiteY19" fmla="*/ 35543 h 507061"/>
                  <a:gd name="connsiteX20" fmla="*/ 66476 w 511591"/>
                  <a:gd name="connsiteY20" fmla="*/ 14769 h 507061"/>
                  <a:gd name="connsiteX21" fmla="*/ 379079 w 511591"/>
                  <a:gd name="connsiteY21" fmla="*/ 358370 h 507061"/>
                  <a:gd name="connsiteX22" fmla="*/ 374250 w 511591"/>
                  <a:gd name="connsiteY22" fmla="*/ 309776 h 507061"/>
                  <a:gd name="connsiteX23" fmla="*/ 470952 w 511591"/>
                  <a:gd name="connsiteY23" fmla="*/ 309776 h 507061"/>
                  <a:gd name="connsiteX24" fmla="*/ 479254 w 511591"/>
                  <a:gd name="connsiteY24" fmla="*/ 358370 h 507061"/>
                  <a:gd name="connsiteX25" fmla="*/ 379079 w 511591"/>
                  <a:gd name="connsiteY25" fmla="*/ 358370 h 507061"/>
                  <a:gd name="connsiteX26" fmla="*/ 380332 w 511591"/>
                  <a:gd name="connsiteY26" fmla="*/ 371038 h 507061"/>
                  <a:gd name="connsiteX27" fmla="*/ 481432 w 511591"/>
                  <a:gd name="connsiteY27" fmla="*/ 371038 h 507061"/>
                  <a:gd name="connsiteX28" fmla="*/ 489857 w 511591"/>
                  <a:gd name="connsiteY28" fmla="*/ 420365 h 507061"/>
                  <a:gd name="connsiteX29" fmla="*/ 385264 w 511591"/>
                  <a:gd name="connsiteY29" fmla="*/ 420365 h 507061"/>
                  <a:gd name="connsiteX30" fmla="*/ 380332 w 511591"/>
                  <a:gd name="connsiteY30" fmla="*/ 371038 h 507061"/>
                  <a:gd name="connsiteX31" fmla="*/ 265526 w 511591"/>
                  <a:gd name="connsiteY31" fmla="*/ 420365 h 507061"/>
                  <a:gd name="connsiteX32" fmla="*/ 265526 w 511591"/>
                  <a:gd name="connsiteY32" fmla="*/ 371038 h 507061"/>
                  <a:gd name="connsiteX33" fmla="*/ 367489 w 511591"/>
                  <a:gd name="connsiteY33" fmla="*/ 371038 h 507061"/>
                  <a:gd name="connsiteX34" fmla="*/ 372400 w 511591"/>
                  <a:gd name="connsiteY34" fmla="*/ 420365 h 507061"/>
                  <a:gd name="connsiteX35" fmla="*/ 265526 w 511591"/>
                  <a:gd name="connsiteY35" fmla="*/ 420365 h 507061"/>
                  <a:gd name="connsiteX36" fmla="*/ 265526 w 511591"/>
                  <a:gd name="connsiteY36" fmla="*/ 433053 h 507061"/>
                  <a:gd name="connsiteX37" fmla="*/ 373674 w 511591"/>
                  <a:gd name="connsiteY37" fmla="*/ 433053 h 507061"/>
                  <a:gd name="connsiteX38" fmla="*/ 379962 w 511591"/>
                  <a:gd name="connsiteY38" fmla="*/ 496475 h 507061"/>
                  <a:gd name="connsiteX39" fmla="*/ 265526 w 511591"/>
                  <a:gd name="connsiteY39" fmla="*/ 496475 h 507061"/>
                  <a:gd name="connsiteX40" fmla="*/ 265526 w 511591"/>
                  <a:gd name="connsiteY40" fmla="*/ 433053 h 507061"/>
                  <a:gd name="connsiteX41" fmla="*/ 252745 w 511591"/>
                  <a:gd name="connsiteY41" fmla="*/ 433053 h 507061"/>
                  <a:gd name="connsiteX42" fmla="*/ 252745 w 511591"/>
                  <a:gd name="connsiteY42" fmla="*/ 496475 h 507061"/>
                  <a:gd name="connsiteX43" fmla="*/ 138294 w 511591"/>
                  <a:gd name="connsiteY43" fmla="*/ 496475 h 507061"/>
                  <a:gd name="connsiteX44" fmla="*/ 144605 w 511591"/>
                  <a:gd name="connsiteY44" fmla="*/ 433053 h 507061"/>
                  <a:gd name="connsiteX45" fmla="*/ 252745 w 511591"/>
                  <a:gd name="connsiteY45" fmla="*/ 433053 h 507061"/>
                  <a:gd name="connsiteX46" fmla="*/ 150778 w 511591"/>
                  <a:gd name="connsiteY46" fmla="*/ 371038 h 507061"/>
                  <a:gd name="connsiteX47" fmla="*/ 252745 w 511591"/>
                  <a:gd name="connsiteY47" fmla="*/ 371038 h 507061"/>
                  <a:gd name="connsiteX48" fmla="*/ 252745 w 511591"/>
                  <a:gd name="connsiteY48" fmla="*/ 420365 h 507061"/>
                  <a:gd name="connsiteX49" fmla="*/ 145871 w 511591"/>
                  <a:gd name="connsiteY49" fmla="*/ 420365 h 507061"/>
                  <a:gd name="connsiteX50" fmla="*/ 150778 w 511591"/>
                  <a:gd name="connsiteY50" fmla="*/ 371038 h 507061"/>
                  <a:gd name="connsiteX51" fmla="*/ 44284 w 511591"/>
                  <a:gd name="connsiteY51" fmla="*/ 309776 h 507061"/>
                  <a:gd name="connsiteX52" fmla="*/ 144021 w 511591"/>
                  <a:gd name="connsiteY52" fmla="*/ 309776 h 507061"/>
                  <a:gd name="connsiteX53" fmla="*/ 139184 w 511591"/>
                  <a:gd name="connsiteY53" fmla="*/ 358370 h 507061"/>
                  <a:gd name="connsiteX54" fmla="*/ 36372 w 511591"/>
                  <a:gd name="connsiteY54" fmla="*/ 358370 h 507061"/>
                  <a:gd name="connsiteX55" fmla="*/ 44284 w 511591"/>
                  <a:gd name="connsiteY55" fmla="*/ 309776 h 507061"/>
                  <a:gd name="connsiteX56" fmla="*/ 45233 w 511591"/>
                  <a:gd name="connsiteY56" fmla="*/ 64565 h 507061"/>
                  <a:gd name="connsiteX57" fmla="*/ 469945 w 511591"/>
                  <a:gd name="connsiteY57" fmla="*/ 64565 h 507061"/>
                  <a:gd name="connsiteX58" fmla="*/ 469945 w 511591"/>
                  <a:gd name="connsiteY58" fmla="*/ 297108 h 507061"/>
                  <a:gd name="connsiteX59" fmla="*/ 45233 w 511591"/>
                  <a:gd name="connsiteY59" fmla="*/ 297108 h 507061"/>
                  <a:gd name="connsiteX60" fmla="*/ 45233 w 511591"/>
                  <a:gd name="connsiteY60" fmla="*/ 64565 h 507061"/>
                  <a:gd name="connsiteX61" fmla="*/ 265526 w 511591"/>
                  <a:gd name="connsiteY61" fmla="*/ 309776 h 507061"/>
                  <a:gd name="connsiteX62" fmla="*/ 361407 w 511591"/>
                  <a:gd name="connsiteY62" fmla="*/ 309776 h 507061"/>
                  <a:gd name="connsiteX63" fmla="*/ 366236 w 511591"/>
                  <a:gd name="connsiteY63" fmla="*/ 358370 h 507061"/>
                  <a:gd name="connsiteX64" fmla="*/ 265526 w 511591"/>
                  <a:gd name="connsiteY64" fmla="*/ 358370 h 507061"/>
                  <a:gd name="connsiteX65" fmla="*/ 265526 w 511591"/>
                  <a:gd name="connsiteY65" fmla="*/ 309776 h 507061"/>
                  <a:gd name="connsiteX66" fmla="*/ 252745 w 511591"/>
                  <a:gd name="connsiteY66" fmla="*/ 309776 h 507061"/>
                  <a:gd name="connsiteX67" fmla="*/ 252745 w 511591"/>
                  <a:gd name="connsiteY67" fmla="*/ 358370 h 507061"/>
                  <a:gd name="connsiteX68" fmla="*/ 152046 w 511591"/>
                  <a:gd name="connsiteY68" fmla="*/ 358370 h 507061"/>
                  <a:gd name="connsiteX69" fmla="*/ 156883 w 511591"/>
                  <a:gd name="connsiteY69" fmla="*/ 309776 h 507061"/>
                  <a:gd name="connsiteX70" fmla="*/ 252745 w 511591"/>
                  <a:gd name="connsiteY70" fmla="*/ 309776 h 507061"/>
                  <a:gd name="connsiteX71" fmla="*/ 34309 w 511591"/>
                  <a:gd name="connsiteY71" fmla="*/ 371038 h 507061"/>
                  <a:gd name="connsiteX72" fmla="*/ 137935 w 511591"/>
                  <a:gd name="connsiteY72" fmla="*/ 371038 h 507061"/>
                  <a:gd name="connsiteX73" fmla="*/ 133019 w 511591"/>
                  <a:gd name="connsiteY73" fmla="*/ 420365 h 507061"/>
                  <a:gd name="connsiteX74" fmla="*/ 26268 w 511591"/>
                  <a:gd name="connsiteY74" fmla="*/ 420365 h 507061"/>
                  <a:gd name="connsiteX75" fmla="*/ 34309 w 511591"/>
                  <a:gd name="connsiteY75" fmla="*/ 371038 h 507061"/>
                  <a:gd name="connsiteX76" fmla="*/ 448718 w 511591"/>
                  <a:gd name="connsiteY76" fmla="*/ 2081 h 507061"/>
                  <a:gd name="connsiteX77" fmla="*/ 66493 w 511591"/>
                  <a:gd name="connsiteY77" fmla="*/ 2081 h 507061"/>
                  <a:gd name="connsiteX78" fmla="*/ 32460 w 511591"/>
                  <a:gd name="connsiteY78" fmla="*/ 35543 h 507061"/>
                  <a:gd name="connsiteX79" fmla="*/ 32460 w 511591"/>
                  <a:gd name="connsiteY79" fmla="*/ 302933 h 507061"/>
                  <a:gd name="connsiteX80" fmla="*/ 2818 w 511591"/>
                  <a:gd name="connsiteY80" fmla="*/ 484805 h 507061"/>
                  <a:gd name="connsiteX81" fmla="*/ 7596 w 511591"/>
                  <a:gd name="connsiteY81" fmla="*/ 501689 h 507061"/>
                  <a:gd name="connsiteX82" fmla="*/ 23905 w 511591"/>
                  <a:gd name="connsiteY82" fmla="*/ 509143 h 507061"/>
                  <a:gd name="connsiteX83" fmla="*/ 492775 w 511591"/>
                  <a:gd name="connsiteY83" fmla="*/ 509143 h 507061"/>
                  <a:gd name="connsiteX84" fmla="*/ 509152 w 511591"/>
                  <a:gd name="connsiteY84" fmla="*/ 501627 h 507061"/>
                  <a:gd name="connsiteX85" fmla="*/ 513837 w 511591"/>
                  <a:gd name="connsiteY85" fmla="*/ 484642 h 507061"/>
                  <a:gd name="connsiteX86" fmla="*/ 482747 w 511591"/>
                  <a:gd name="connsiteY86" fmla="*/ 302892 h 507061"/>
                  <a:gd name="connsiteX87" fmla="*/ 482747 w 511591"/>
                  <a:gd name="connsiteY87" fmla="*/ 35543 h 507061"/>
                  <a:gd name="connsiteX88" fmla="*/ 448718 w 511591"/>
                  <a:gd name="connsiteY88" fmla="*/ 2081 h 5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11591" h="507061">
                    <a:moveTo>
                      <a:pt x="499371" y="493460"/>
                    </a:moveTo>
                    <a:cubicBezTo>
                      <a:pt x="497727" y="495375"/>
                      <a:pt x="495323" y="496475"/>
                      <a:pt x="492775" y="496475"/>
                    </a:cubicBezTo>
                    <a:lnTo>
                      <a:pt x="392826" y="496475"/>
                    </a:lnTo>
                    <a:lnTo>
                      <a:pt x="386517" y="433053"/>
                    </a:lnTo>
                    <a:lnTo>
                      <a:pt x="492035" y="433053"/>
                    </a:lnTo>
                    <a:lnTo>
                      <a:pt x="501220" y="486780"/>
                    </a:lnTo>
                    <a:cubicBezTo>
                      <a:pt x="501632" y="489204"/>
                      <a:pt x="500994" y="491586"/>
                      <a:pt x="499371" y="493460"/>
                    </a:cubicBezTo>
                    <a:close/>
                    <a:moveTo>
                      <a:pt x="17322" y="493481"/>
                    </a:moveTo>
                    <a:cubicBezTo>
                      <a:pt x="15713" y="491607"/>
                      <a:pt x="15045" y="489245"/>
                      <a:pt x="15429" y="486841"/>
                    </a:cubicBezTo>
                    <a:lnTo>
                      <a:pt x="24197" y="433053"/>
                    </a:lnTo>
                    <a:lnTo>
                      <a:pt x="131754" y="433053"/>
                    </a:lnTo>
                    <a:lnTo>
                      <a:pt x="125443" y="496475"/>
                    </a:lnTo>
                    <a:lnTo>
                      <a:pt x="23897" y="496475"/>
                    </a:lnTo>
                    <a:cubicBezTo>
                      <a:pt x="21345" y="496475"/>
                      <a:pt x="18957" y="495395"/>
                      <a:pt x="17322" y="493481"/>
                    </a:cubicBezTo>
                    <a:close/>
                    <a:moveTo>
                      <a:pt x="66476" y="14769"/>
                    </a:moveTo>
                    <a:lnTo>
                      <a:pt x="448698" y="14769"/>
                    </a:lnTo>
                    <a:cubicBezTo>
                      <a:pt x="460431" y="14769"/>
                      <a:pt x="469945" y="24076"/>
                      <a:pt x="469945" y="35543"/>
                    </a:cubicBezTo>
                    <a:lnTo>
                      <a:pt x="469945" y="51876"/>
                    </a:lnTo>
                    <a:lnTo>
                      <a:pt x="45233" y="51876"/>
                    </a:lnTo>
                    <a:lnTo>
                      <a:pt x="45233" y="35543"/>
                    </a:lnTo>
                    <a:cubicBezTo>
                      <a:pt x="45233" y="24076"/>
                      <a:pt x="54772" y="14769"/>
                      <a:pt x="66476" y="14769"/>
                    </a:cubicBezTo>
                    <a:moveTo>
                      <a:pt x="379079" y="358370"/>
                    </a:moveTo>
                    <a:lnTo>
                      <a:pt x="374250" y="309776"/>
                    </a:lnTo>
                    <a:lnTo>
                      <a:pt x="470952" y="309776"/>
                    </a:lnTo>
                    <a:lnTo>
                      <a:pt x="479254" y="358370"/>
                    </a:lnTo>
                    <a:lnTo>
                      <a:pt x="379079" y="358370"/>
                    </a:lnTo>
                    <a:close/>
                    <a:moveTo>
                      <a:pt x="380332" y="371038"/>
                    </a:moveTo>
                    <a:lnTo>
                      <a:pt x="481432" y="371038"/>
                    </a:lnTo>
                    <a:lnTo>
                      <a:pt x="489857" y="420365"/>
                    </a:lnTo>
                    <a:lnTo>
                      <a:pt x="385264" y="420365"/>
                    </a:lnTo>
                    <a:lnTo>
                      <a:pt x="380332" y="371038"/>
                    </a:lnTo>
                    <a:close/>
                    <a:moveTo>
                      <a:pt x="265526" y="420365"/>
                    </a:moveTo>
                    <a:lnTo>
                      <a:pt x="265526" y="371038"/>
                    </a:lnTo>
                    <a:lnTo>
                      <a:pt x="367489" y="371038"/>
                    </a:lnTo>
                    <a:lnTo>
                      <a:pt x="372400" y="420365"/>
                    </a:lnTo>
                    <a:lnTo>
                      <a:pt x="265526" y="420365"/>
                    </a:lnTo>
                    <a:close/>
                    <a:moveTo>
                      <a:pt x="265526" y="433053"/>
                    </a:moveTo>
                    <a:lnTo>
                      <a:pt x="373674" y="433053"/>
                    </a:lnTo>
                    <a:lnTo>
                      <a:pt x="379962" y="496475"/>
                    </a:lnTo>
                    <a:lnTo>
                      <a:pt x="265526" y="496475"/>
                    </a:lnTo>
                    <a:lnTo>
                      <a:pt x="265526" y="433053"/>
                    </a:lnTo>
                    <a:close/>
                    <a:moveTo>
                      <a:pt x="252745" y="433053"/>
                    </a:moveTo>
                    <a:lnTo>
                      <a:pt x="252745" y="496475"/>
                    </a:lnTo>
                    <a:lnTo>
                      <a:pt x="138294" y="496475"/>
                    </a:lnTo>
                    <a:lnTo>
                      <a:pt x="144605" y="433053"/>
                    </a:lnTo>
                    <a:lnTo>
                      <a:pt x="252745" y="433053"/>
                    </a:lnTo>
                    <a:close/>
                    <a:moveTo>
                      <a:pt x="150778" y="371038"/>
                    </a:moveTo>
                    <a:lnTo>
                      <a:pt x="252745" y="371038"/>
                    </a:lnTo>
                    <a:lnTo>
                      <a:pt x="252745" y="420365"/>
                    </a:lnTo>
                    <a:lnTo>
                      <a:pt x="145871" y="420365"/>
                    </a:lnTo>
                    <a:lnTo>
                      <a:pt x="150778" y="371038"/>
                    </a:lnTo>
                    <a:close/>
                    <a:moveTo>
                      <a:pt x="44284" y="309776"/>
                    </a:moveTo>
                    <a:lnTo>
                      <a:pt x="144021" y="309776"/>
                    </a:lnTo>
                    <a:lnTo>
                      <a:pt x="139184" y="358370"/>
                    </a:lnTo>
                    <a:lnTo>
                      <a:pt x="36372" y="358370"/>
                    </a:lnTo>
                    <a:lnTo>
                      <a:pt x="44284" y="309776"/>
                    </a:lnTo>
                    <a:close/>
                    <a:moveTo>
                      <a:pt x="45233" y="64565"/>
                    </a:moveTo>
                    <a:lnTo>
                      <a:pt x="469945" y="64565"/>
                    </a:lnTo>
                    <a:lnTo>
                      <a:pt x="469945" y="297108"/>
                    </a:lnTo>
                    <a:lnTo>
                      <a:pt x="45233" y="297108"/>
                    </a:lnTo>
                    <a:lnTo>
                      <a:pt x="45233" y="64565"/>
                    </a:lnTo>
                    <a:close/>
                    <a:moveTo>
                      <a:pt x="265526" y="309776"/>
                    </a:moveTo>
                    <a:lnTo>
                      <a:pt x="361407" y="309776"/>
                    </a:lnTo>
                    <a:lnTo>
                      <a:pt x="366236" y="358370"/>
                    </a:lnTo>
                    <a:lnTo>
                      <a:pt x="265526" y="358370"/>
                    </a:lnTo>
                    <a:lnTo>
                      <a:pt x="265526" y="309776"/>
                    </a:lnTo>
                    <a:close/>
                    <a:moveTo>
                      <a:pt x="252745" y="309776"/>
                    </a:moveTo>
                    <a:lnTo>
                      <a:pt x="252745" y="358370"/>
                    </a:lnTo>
                    <a:lnTo>
                      <a:pt x="152046" y="358370"/>
                    </a:lnTo>
                    <a:lnTo>
                      <a:pt x="156883" y="309776"/>
                    </a:lnTo>
                    <a:lnTo>
                      <a:pt x="252745" y="309776"/>
                    </a:lnTo>
                    <a:close/>
                    <a:moveTo>
                      <a:pt x="34309" y="371038"/>
                    </a:moveTo>
                    <a:lnTo>
                      <a:pt x="137935" y="371038"/>
                    </a:lnTo>
                    <a:lnTo>
                      <a:pt x="133019" y="420365"/>
                    </a:lnTo>
                    <a:lnTo>
                      <a:pt x="26268" y="420365"/>
                    </a:lnTo>
                    <a:lnTo>
                      <a:pt x="34309" y="371038"/>
                    </a:lnTo>
                    <a:close/>
                    <a:moveTo>
                      <a:pt x="448718" y="2081"/>
                    </a:moveTo>
                    <a:lnTo>
                      <a:pt x="66493" y="2081"/>
                    </a:lnTo>
                    <a:cubicBezTo>
                      <a:pt x="47726" y="2081"/>
                      <a:pt x="32460" y="17090"/>
                      <a:pt x="32460" y="35543"/>
                    </a:cubicBezTo>
                    <a:lnTo>
                      <a:pt x="32460" y="302933"/>
                    </a:lnTo>
                    <a:lnTo>
                      <a:pt x="2818" y="484805"/>
                    </a:lnTo>
                    <a:cubicBezTo>
                      <a:pt x="1834" y="490854"/>
                      <a:pt x="3570" y="497004"/>
                      <a:pt x="7596" y="501689"/>
                    </a:cubicBezTo>
                    <a:cubicBezTo>
                      <a:pt x="11662" y="506434"/>
                      <a:pt x="17613" y="509143"/>
                      <a:pt x="23905" y="509143"/>
                    </a:cubicBezTo>
                    <a:lnTo>
                      <a:pt x="492775" y="509143"/>
                    </a:lnTo>
                    <a:cubicBezTo>
                      <a:pt x="499125" y="509143"/>
                      <a:pt x="505084" y="506413"/>
                      <a:pt x="509152" y="501627"/>
                    </a:cubicBezTo>
                    <a:cubicBezTo>
                      <a:pt x="513180" y="496902"/>
                      <a:pt x="514885" y="490711"/>
                      <a:pt x="513837" y="484642"/>
                    </a:cubicBezTo>
                    <a:lnTo>
                      <a:pt x="482747" y="302892"/>
                    </a:lnTo>
                    <a:lnTo>
                      <a:pt x="482747" y="35543"/>
                    </a:lnTo>
                    <a:cubicBezTo>
                      <a:pt x="482747" y="17090"/>
                      <a:pt x="467500" y="2081"/>
                      <a:pt x="448718" y="20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8" name="Forme libre 1427">
                <a:extLst>
                  <a:ext uri="{FF2B5EF4-FFF2-40B4-BE49-F238E27FC236}">
                    <a16:creationId xmlns:a16="http://schemas.microsoft.com/office/drawing/2014/main" id="{387A06D7-D9C6-5AB4-CD92-B7D3368A661F}"/>
                  </a:ext>
                </a:extLst>
              </p:cNvPr>
              <p:cNvSpPr/>
              <p:nvPr/>
            </p:nvSpPr>
            <p:spPr>
              <a:xfrm>
                <a:off x="10628386" y="7222250"/>
                <a:ext cx="244100" cy="169081"/>
              </a:xfrm>
              <a:custGeom>
                <a:avLst/>
                <a:gdLst>
                  <a:gd name="connsiteX0" fmla="*/ 29998 w 244100"/>
                  <a:gd name="connsiteY0" fmla="*/ 83057 h 169081"/>
                  <a:gd name="connsiteX1" fmla="*/ 59785 w 244100"/>
                  <a:gd name="connsiteY1" fmla="*/ 83057 h 169081"/>
                  <a:gd name="connsiteX2" fmla="*/ 59785 w 244100"/>
                  <a:gd name="connsiteY2" fmla="*/ 157069 h 169081"/>
                  <a:gd name="connsiteX3" fmla="*/ 29998 w 244100"/>
                  <a:gd name="connsiteY3" fmla="*/ 157069 h 169081"/>
                  <a:gd name="connsiteX4" fmla="*/ 29998 w 244100"/>
                  <a:gd name="connsiteY4" fmla="*/ 83057 h 169081"/>
                  <a:gd name="connsiteX5" fmla="*/ 109548 w 244100"/>
                  <a:gd name="connsiteY5" fmla="*/ 48760 h 169081"/>
                  <a:gd name="connsiteX6" fmla="*/ 139323 w 244100"/>
                  <a:gd name="connsiteY6" fmla="*/ 48760 h 169081"/>
                  <a:gd name="connsiteX7" fmla="*/ 139323 w 244100"/>
                  <a:gd name="connsiteY7" fmla="*/ 157069 h 169081"/>
                  <a:gd name="connsiteX8" fmla="*/ 109548 w 244100"/>
                  <a:gd name="connsiteY8" fmla="*/ 157069 h 169081"/>
                  <a:gd name="connsiteX9" fmla="*/ 109548 w 244100"/>
                  <a:gd name="connsiteY9" fmla="*/ 48760 h 169081"/>
                  <a:gd name="connsiteX10" fmla="*/ 189072 w 244100"/>
                  <a:gd name="connsiteY10" fmla="*/ 16133 h 169081"/>
                  <a:gd name="connsiteX11" fmla="*/ 218868 w 244100"/>
                  <a:gd name="connsiteY11" fmla="*/ 16133 h 169081"/>
                  <a:gd name="connsiteX12" fmla="*/ 218868 w 244100"/>
                  <a:gd name="connsiteY12" fmla="*/ 157069 h 169081"/>
                  <a:gd name="connsiteX13" fmla="*/ 189072 w 244100"/>
                  <a:gd name="connsiteY13" fmla="*/ 157069 h 169081"/>
                  <a:gd name="connsiteX14" fmla="*/ 189072 w 244100"/>
                  <a:gd name="connsiteY14" fmla="*/ 16133 h 169081"/>
                  <a:gd name="connsiteX15" fmla="*/ 240279 w 244100"/>
                  <a:gd name="connsiteY15" fmla="*/ 157069 h 169081"/>
                  <a:gd name="connsiteX16" fmla="*/ 231649 w 244100"/>
                  <a:gd name="connsiteY16" fmla="*/ 157069 h 169081"/>
                  <a:gd name="connsiteX17" fmla="*/ 231649 w 244100"/>
                  <a:gd name="connsiteY17" fmla="*/ 9107 h 169081"/>
                  <a:gd name="connsiteX18" fmla="*/ 225238 w 244100"/>
                  <a:gd name="connsiteY18" fmla="*/ 2060 h 169081"/>
                  <a:gd name="connsiteX19" fmla="*/ 182681 w 244100"/>
                  <a:gd name="connsiteY19" fmla="*/ 2060 h 169081"/>
                  <a:gd name="connsiteX20" fmla="*/ 176270 w 244100"/>
                  <a:gd name="connsiteY20" fmla="*/ 9107 h 169081"/>
                  <a:gd name="connsiteX21" fmla="*/ 176270 w 244100"/>
                  <a:gd name="connsiteY21" fmla="*/ 157069 h 169081"/>
                  <a:gd name="connsiteX22" fmla="*/ 152105 w 244100"/>
                  <a:gd name="connsiteY22" fmla="*/ 157069 h 169081"/>
                  <a:gd name="connsiteX23" fmla="*/ 152105 w 244100"/>
                  <a:gd name="connsiteY23" fmla="*/ 41713 h 169081"/>
                  <a:gd name="connsiteX24" fmla="*/ 145714 w 244100"/>
                  <a:gd name="connsiteY24" fmla="*/ 34687 h 169081"/>
                  <a:gd name="connsiteX25" fmla="*/ 103137 w 244100"/>
                  <a:gd name="connsiteY25" fmla="*/ 34687 h 169081"/>
                  <a:gd name="connsiteX26" fmla="*/ 96746 w 244100"/>
                  <a:gd name="connsiteY26" fmla="*/ 41713 h 169081"/>
                  <a:gd name="connsiteX27" fmla="*/ 96746 w 244100"/>
                  <a:gd name="connsiteY27" fmla="*/ 157069 h 169081"/>
                  <a:gd name="connsiteX28" fmla="*/ 72569 w 244100"/>
                  <a:gd name="connsiteY28" fmla="*/ 157069 h 169081"/>
                  <a:gd name="connsiteX29" fmla="*/ 72569 w 244100"/>
                  <a:gd name="connsiteY29" fmla="*/ 76010 h 169081"/>
                  <a:gd name="connsiteX30" fmla="*/ 66172 w 244100"/>
                  <a:gd name="connsiteY30" fmla="*/ 68984 h 169081"/>
                  <a:gd name="connsiteX31" fmla="*/ 23603 w 244100"/>
                  <a:gd name="connsiteY31" fmla="*/ 68984 h 169081"/>
                  <a:gd name="connsiteX32" fmla="*/ 17206 w 244100"/>
                  <a:gd name="connsiteY32" fmla="*/ 76010 h 169081"/>
                  <a:gd name="connsiteX33" fmla="*/ 17206 w 244100"/>
                  <a:gd name="connsiteY33" fmla="*/ 157069 h 169081"/>
                  <a:gd name="connsiteX34" fmla="*/ 8943 w 244100"/>
                  <a:gd name="connsiteY34" fmla="*/ 157069 h 169081"/>
                  <a:gd name="connsiteX35" fmla="*/ 2549 w 244100"/>
                  <a:gd name="connsiteY35" fmla="*/ 164115 h 169081"/>
                  <a:gd name="connsiteX36" fmla="*/ 8943 w 244100"/>
                  <a:gd name="connsiteY36" fmla="*/ 171142 h 169081"/>
                  <a:gd name="connsiteX37" fmla="*/ 240259 w 244100"/>
                  <a:gd name="connsiteY37" fmla="*/ 171142 h 169081"/>
                  <a:gd name="connsiteX38" fmla="*/ 246649 w 244100"/>
                  <a:gd name="connsiteY38" fmla="*/ 164115 h 169081"/>
                  <a:gd name="connsiteX39" fmla="*/ 240259 w 244100"/>
                  <a:gd name="connsiteY39" fmla="*/ 157069 h 169081"/>
                  <a:gd name="connsiteX40" fmla="*/ 240279 w 244100"/>
                  <a:gd name="connsiteY40" fmla="*/ 157069 h 1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4100" h="169081">
                    <a:moveTo>
                      <a:pt x="29998" y="83057"/>
                    </a:moveTo>
                    <a:lnTo>
                      <a:pt x="59785" y="83057"/>
                    </a:lnTo>
                    <a:lnTo>
                      <a:pt x="59785" y="157069"/>
                    </a:lnTo>
                    <a:lnTo>
                      <a:pt x="29998" y="157069"/>
                    </a:lnTo>
                    <a:lnTo>
                      <a:pt x="29998" y="83057"/>
                    </a:lnTo>
                    <a:close/>
                    <a:moveTo>
                      <a:pt x="109548" y="48760"/>
                    </a:moveTo>
                    <a:lnTo>
                      <a:pt x="139323" y="48760"/>
                    </a:lnTo>
                    <a:lnTo>
                      <a:pt x="139323" y="157069"/>
                    </a:lnTo>
                    <a:lnTo>
                      <a:pt x="109548" y="157069"/>
                    </a:lnTo>
                    <a:lnTo>
                      <a:pt x="109548" y="48760"/>
                    </a:lnTo>
                    <a:close/>
                    <a:moveTo>
                      <a:pt x="189072" y="16133"/>
                    </a:moveTo>
                    <a:lnTo>
                      <a:pt x="218868" y="16133"/>
                    </a:lnTo>
                    <a:lnTo>
                      <a:pt x="218868" y="157069"/>
                    </a:lnTo>
                    <a:lnTo>
                      <a:pt x="189072" y="157069"/>
                    </a:lnTo>
                    <a:lnTo>
                      <a:pt x="189072" y="16133"/>
                    </a:lnTo>
                    <a:close/>
                    <a:moveTo>
                      <a:pt x="240279" y="157069"/>
                    </a:moveTo>
                    <a:lnTo>
                      <a:pt x="231649" y="157069"/>
                    </a:lnTo>
                    <a:lnTo>
                      <a:pt x="231649" y="9107"/>
                    </a:lnTo>
                    <a:cubicBezTo>
                      <a:pt x="231649" y="5217"/>
                      <a:pt x="228772" y="2060"/>
                      <a:pt x="225238" y="2060"/>
                    </a:cubicBezTo>
                    <a:lnTo>
                      <a:pt x="182681" y="2060"/>
                    </a:lnTo>
                    <a:cubicBezTo>
                      <a:pt x="179147" y="2060"/>
                      <a:pt x="176270" y="5217"/>
                      <a:pt x="176270" y="9107"/>
                    </a:cubicBezTo>
                    <a:lnTo>
                      <a:pt x="176270" y="157069"/>
                    </a:lnTo>
                    <a:lnTo>
                      <a:pt x="152105" y="157069"/>
                    </a:lnTo>
                    <a:lnTo>
                      <a:pt x="152105" y="41713"/>
                    </a:lnTo>
                    <a:cubicBezTo>
                      <a:pt x="152105" y="37844"/>
                      <a:pt x="149248" y="34687"/>
                      <a:pt x="145714" y="34687"/>
                    </a:cubicBezTo>
                    <a:lnTo>
                      <a:pt x="103137" y="34687"/>
                    </a:lnTo>
                    <a:cubicBezTo>
                      <a:pt x="99602" y="34687"/>
                      <a:pt x="96746" y="37844"/>
                      <a:pt x="96746" y="41713"/>
                    </a:cubicBezTo>
                    <a:lnTo>
                      <a:pt x="96746" y="157069"/>
                    </a:lnTo>
                    <a:lnTo>
                      <a:pt x="72569" y="157069"/>
                    </a:lnTo>
                    <a:lnTo>
                      <a:pt x="72569" y="76010"/>
                    </a:lnTo>
                    <a:cubicBezTo>
                      <a:pt x="72569" y="72120"/>
                      <a:pt x="69708" y="68984"/>
                      <a:pt x="66172" y="68984"/>
                    </a:cubicBezTo>
                    <a:lnTo>
                      <a:pt x="23603" y="68984"/>
                    </a:lnTo>
                    <a:cubicBezTo>
                      <a:pt x="20066" y="68984"/>
                      <a:pt x="17206" y="72120"/>
                      <a:pt x="17206" y="76010"/>
                    </a:cubicBezTo>
                    <a:lnTo>
                      <a:pt x="17206" y="157069"/>
                    </a:lnTo>
                    <a:lnTo>
                      <a:pt x="8943" y="157069"/>
                    </a:lnTo>
                    <a:cubicBezTo>
                      <a:pt x="5407" y="157069"/>
                      <a:pt x="2549" y="160225"/>
                      <a:pt x="2549" y="164115"/>
                    </a:cubicBezTo>
                    <a:cubicBezTo>
                      <a:pt x="2549" y="167985"/>
                      <a:pt x="5407" y="171142"/>
                      <a:pt x="8943" y="171142"/>
                    </a:cubicBezTo>
                    <a:lnTo>
                      <a:pt x="240259" y="171142"/>
                    </a:lnTo>
                    <a:cubicBezTo>
                      <a:pt x="243793" y="171142"/>
                      <a:pt x="246649" y="167985"/>
                      <a:pt x="246649" y="164115"/>
                    </a:cubicBezTo>
                    <a:cubicBezTo>
                      <a:pt x="246649" y="160205"/>
                      <a:pt x="243793" y="157069"/>
                      <a:pt x="240259" y="157069"/>
                    </a:cubicBezTo>
                    <a:lnTo>
                      <a:pt x="240279" y="157069"/>
                    </a:lnTo>
                    <a:close/>
                  </a:path>
                </a:pathLst>
              </a:custGeom>
              <a:solidFill>
                <a:srgbClr val="FFFFFF"/>
              </a:solidFill>
              <a:ln w="94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24" name="Graphique 4">
              <a:extLst>
                <a:ext uri="{FF2B5EF4-FFF2-40B4-BE49-F238E27FC236}">
                  <a16:creationId xmlns:a16="http://schemas.microsoft.com/office/drawing/2014/main" id="{0FCD437D-C96F-854A-9CF1-153A3EBFE6E3}"/>
                </a:ext>
              </a:extLst>
            </p:cNvPr>
            <p:cNvGrpSpPr/>
            <p:nvPr/>
          </p:nvGrpSpPr>
          <p:grpSpPr>
            <a:xfrm>
              <a:off x="-7407238" y="-13316516"/>
              <a:ext cx="1890351" cy="429914"/>
              <a:chOff x="10334779" y="3515057"/>
              <a:chExt cx="1890351" cy="429914"/>
            </a:xfrm>
            <a:solidFill>
              <a:srgbClr val="000000"/>
            </a:solidFill>
          </p:grpSpPr>
          <p:sp>
            <p:nvSpPr>
              <p:cNvPr id="1418" name="Forme libre 1417">
                <a:extLst>
                  <a:ext uri="{FF2B5EF4-FFF2-40B4-BE49-F238E27FC236}">
                    <a16:creationId xmlns:a16="http://schemas.microsoft.com/office/drawing/2014/main" id="{983A5C16-D609-77DC-0C3F-2323473591DF}"/>
                  </a:ext>
                </a:extLst>
              </p:cNvPr>
              <p:cNvSpPr/>
              <p:nvPr/>
            </p:nvSpPr>
            <p:spPr>
              <a:xfrm>
                <a:off x="10334779" y="3616039"/>
                <a:ext cx="110567" cy="106214"/>
              </a:xfrm>
              <a:custGeom>
                <a:avLst/>
                <a:gdLst>
                  <a:gd name="connsiteX0" fmla="*/ 85487 w 110567"/>
                  <a:gd name="connsiteY0" fmla="*/ 95754 h 106214"/>
                  <a:gd name="connsiteX1" fmla="*/ 57717 w 110567"/>
                  <a:gd name="connsiteY1" fmla="*/ 105397 h 106214"/>
                  <a:gd name="connsiteX2" fmla="*/ 31041 w 110567"/>
                  <a:gd name="connsiteY2" fmla="*/ 100518 h 106214"/>
                  <a:gd name="connsiteX3" fmla="*/ 10722 w 110567"/>
                  <a:gd name="connsiteY3" fmla="*/ 82040 h 106214"/>
                  <a:gd name="connsiteX4" fmla="*/ 2572 w 110567"/>
                  <a:gd name="connsiteY4" fmla="*/ 55932 h 106214"/>
                  <a:gd name="connsiteX5" fmla="*/ 9542 w 110567"/>
                  <a:gd name="connsiteY5" fmla="*/ 29950 h 106214"/>
                  <a:gd name="connsiteX6" fmla="*/ 30212 w 110567"/>
                  <a:gd name="connsiteY6" fmla="*/ 9195 h 106214"/>
                  <a:gd name="connsiteX7" fmla="*/ 57982 w 110567"/>
                  <a:gd name="connsiteY7" fmla="*/ -437 h 106214"/>
                  <a:gd name="connsiteX8" fmla="*/ 84658 w 110567"/>
                  <a:gd name="connsiteY8" fmla="*/ 4443 h 106214"/>
                  <a:gd name="connsiteX9" fmla="*/ 104977 w 110567"/>
                  <a:gd name="connsiteY9" fmla="*/ 22920 h 106214"/>
                  <a:gd name="connsiteX10" fmla="*/ 113127 w 110567"/>
                  <a:gd name="connsiteY10" fmla="*/ 49017 h 106214"/>
                  <a:gd name="connsiteX11" fmla="*/ 106158 w 110567"/>
                  <a:gd name="connsiteY11" fmla="*/ 75010 h 106214"/>
                  <a:gd name="connsiteX12" fmla="*/ 85487 w 110567"/>
                  <a:gd name="connsiteY12" fmla="*/ 95754 h 106214"/>
                  <a:gd name="connsiteX13" fmla="*/ 71064 w 110567"/>
                  <a:gd name="connsiteY13" fmla="*/ 73172 h 106214"/>
                  <a:gd name="connsiteX14" fmla="*/ 78926 w 110567"/>
                  <a:gd name="connsiteY14" fmla="*/ 64673 h 106214"/>
                  <a:gd name="connsiteX15" fmla="*/ 81061 w 110567"/>
                  <a:gd name="connsiteY15" fmla="*/ 53238 h 106214"/>
                  <a:gd name="connsiteX16" fmla="*/ 76582 w 110567"/>
                  <a:gd name="connsiteY16" fmla="*/ 40726 h 106214"/>
                  <a:gd name="connsiteX17" fmla="*/ 67091 w 110567"/>
                  <a:gd name="connsiteY17" fmla="*/ 31361 h 106214"/>
                  <a:gd name="connsiteX18" fmla="*/ 55744 w 110567"/>
                  <a:gd name="connsiteY18" fmla="*/ 28377 h 106214"/>
                  <a:gd name="connsiteX19" fmla="*/ 44635 w 110567"/>
                  <a:gd name="connsiteY19" fmla="*/ 31777 h 106214"/>
                  <a:gd name="connsiteX20" fmla="*/ 36773 w 110567"/>
                  <a:gd name="connsiteY20" fmla="*/ 40276 h 106214"/>
                  <a:gd name="connsiteX21" fmla="*/ 34638 w 110567"/>
                  <a:gd name="connsiteY21" fmla="*/ 51711 h 106214"/>
                  <a:gd name="connsiteX22" fmla="*/ 39117 w 110567"/>
                  <a:gd name="connsiteY22" fmla="*/ 64222 h 106214"/>
                  <a:gd name="connsiteX23" fmla="*/ 48608 w 110567"/>
                  <a:gd name="connsiteY23" fmla="*/ 73588 h 106214"/>
                  <a:gd name="connsiteX24" fmla="*/ 59955 w 110567"/>
                  <a:gd name="connsiteY24" fmla="*/ 76583 h 106214"/>
                  <a:gd name="connsiteX25" fmla="*/ 71064 w 110567"/>
                  <a:gd name="connsiteY25" fmla="*/ 73172 h 10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0567" h="106214">
                    <a:moveTo>
                      <a:pt x="85487" y="95754"/>
                    </a:moveTo>
                    <a:cubicBezTo>
                      <a:pt x="76498" y="101396"/>
                      <a:pt x="67243" y="104611"/>
                      <a:pt x="57717" y="105397"/>
                    </a:cubicBezTo>
                    <a:cubicBezTo>
                      <a:pt x="48193" y="106172"/>
                      <a:pt x="39301" y="104553"/>
                      <a:pt x="31041" y="100518"/>
                    </a:cubicBezTo>
                    <a:cubicBezTo>
                      <a:pt x="22781" y="96471"/>
                      <a:pt x="16007" y="90319"/>
                      <a:pt x="10722" y="82040"/>
                    </a:cubicBezTo>
                    <a:cubicBezTo>
                      <a:pt x="5436" y="73761"/>
                      <a:pt x="2719" y="65055"/>
                      <a:pt x="2572" y="55932"/>
                    </a:cubicBezTo>
                    <a:cubicBezTo>
                      <a:pt x="2426" y="46809"/>
                      <a:pt x="4749" y="38148"/>
                      <a:pt x="9542" y="29950"/>
                    </a:cubicBezTo>
                    <a:cubicBezTo>
                      <a:pt x="14333" y="21752"/>
                      <a:pt x="21224" y="14838"/>
                      <a:pt x="30212" y="9195"/>
                    </a:cubicBezTo>
                    <a:cubicBezTo>
                      <a:pt x="39201" y="3552"/>
                      <a:pt x="48456" y="349"/>
                      <a:pt x="57982" y="-437"/>
                    </a:cubicBezTo>
                    <a:cubicBezTo>
                      <a:pt x="67506" y="-1223"/>
                      <a:pt x="76398" y="396"/>
                      <a:pt x="84658" y="4443"/>
                    </a:cubicBezTo>
                    <a:cubicBezTo>
                      <a:pt x="92918" y="8478"/>
                      <a:pt x="99692" y="14641"/>
                      <a:pt x="104977" y="22920"/>
                    </a:cubicBezTo>
                    <a:cubicBezTo>
                      <a:pt x="110263" y="31187"/>
                      <a:pt x="112980" y="39894"/>
                      <a:pt x="113127" y="49017"/>
                    </a:cubicBezTo>
                    <a:cubicBezTo>
                      <a:pt x="113273" y="58152"/>
                      <a:pt x="110951" y="66812"/>
                      <a:pt x="106158" y="75010"/>
                    </a:cubicBezTo>
                    <a:cubicBezTo>
                      <a:pt x="101366" y="83197"/>
                      <a:pt x="94475" y="90123"/>
                      <a:pt x="85487" y="95754"/>
                    </a:cubicBezTo>
                    <a:close/>
                    <a:moveTo>
                      <a:pt x="71064" y="73172"/>
                    </a:moveTo>
                    <a:cubicBezTo>
                      <a:pt x="74564" y="70975"/>
                      <a:pt x="77184" y="68142"/>
                      <a:pt x="78926" y="64673"/>
                    </a:cubicBezTo>
                    <a:cubicBezTo>
                      <a:pt x="80667" y="61216"/>
                      <a:pt x="81379" y="57400"/>
                      <a:pt x="81061" y="53238"/>
                    </a:cubicBezTo>
                    <a:cubicBezTo>
                      <a:pt x="80743" y="49075"/>
                      <a:pt x="79250" y="44901"/>
                      <a:pt x="76582" y="40726"/>
                    </a:cubicBezTo>
                    <a:cubicBezTo>
                      <a:pt x="73914" y="36552"/>
                      <a:pt x="70750" y="33431"/>
                      <a:pt x="67091" y="31361"/>
                    </a:cubicBezTo>
                    <a:cubicBezTo>
                      <a:pt x="63433" y="29291"/>
                      <a:pt x="59649" y="28296"/>
                      <a:pt x="55744" y="28377"/>
                    </a:cubicBezTo>
                    <a:cubicBezTo>
                      <a:pt x="51838" y="28447"/>
                      <a:pt x="48135" y="29592"/>
                      <a:pt x="44635" y="31777"/>
                    </a:cubicBezTo>
                    <a:cubicBezTo>
                      <a:pt x="41135" y="33974"/>
                      <a:pt x="38515" y="36807"/>
                      <a:pt x="36773" y="40276"/>
                    </a:cubicBezTo>
                    <a:cubicBezTo>
                      <a:pt x="35032" y="43744"/>
                      <a:pt x="34321" y="47560"/>
                      <a:pt x="34638" y="51711"/>
                    </a:cubicBezTo>
                    <a:cubicBezTo>
                      <a:pt x="34956" y="55874"/>
                      <a:pt x="36449" y="60048"/>
                      <a:pt x="39117" y="64222"/>
                    </a:cubicBezTo>
                    <a:cubicBezTo>
                      <a:pt x="41785" y="68408"/>
                      <a:pt x="44950" y="71530"/>
                      <a:pt x="48608" y="73588"/>
                    </a:cubicBezTo>
                    <a:cubicBezTo>
                      <a:pt x="52267" y="75658"/>
                      <a:pt x="56050" y="76652"/>
                      <a:pt x="59955" y="76583"/>
                    </a:cubicBezTo>
                    <a:cubicBezTo>
                      <a:pt x="63862" y="76502"/>
                      <a:pt x="67564" y="75369"/>
                      <a:pt x="71064" y="731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9" name="Forme libre 1418">
                <a:extLst>
                  <a:ext uri="{FF2B5EF4-FFF2-40B4-BE49-F238E27FC236}">
                    <a16:creationId xmlns:a16="http://schemas.microsoft.com/office/drawing/2014/main" id="{D28A8E6B-5EEC-3A11-6C34-F5A18C1A7BFC}"/>
                  </a:ext>
                </a:extLst>
              </p:cNvPr>
              <p:cNvSpPr/>
              <p:nvPr/>
            </p:nvSpPr>
            <p:spPr>
              <a:xfrm>
                <a:off x="10433528" y="3565442"/>
                <a:ext cx="124724" cy="113159"/>
              </a:xfrm>
              <a:custGeom>
                <a:avLst/>
                <a:gdLst>
                  <a:gd name="connsiteX0" fmla="*/ 69418 w 124724"/>
                  <a:gd name="connsiteY0" fmla="*/ 74042 h 113159"/>
                  <a:gd name="connsiteX1" fmla="*/ 61031 w 124724"/>
                  <a:gd name="connsiteY1" fmla="*/ 77373 h 113159"/>
                  <a:gd name="connsiteX2" fmla="*/ 70280 w 124724"/>
                  <a:gd name="connsiteY2" fmla="*/ 100232 h 113159"/>
                  <a:gd name="connsiteX3" fmla="*/ 39352 w 124724"/>
                  <a:gd name="connsiteY3" fmla="*/ 112535 h 113159"/>
                  <a:gd name="connsiteX4" fmla="*/ 2564 w 124724"/>
                  <a:gd name="connsiteY4" fmla="*/ 21605 h 113159"/>
                  <a:gd name="connsiteX5" fmla="*/ 46729 w 124724"/>
                  <a:gd name="connsiteY5" fmla="*/ 4053 h 113159"/>
                  <a:gd name="connsiteX6" fmla="*/ 70559 w 124724"/>
                  <a:gd name="connsiteY6" fmla="*/ -596 h 113159"/>
                  <a:gd name="connsiteX7" fmla="*/ 89941 w 124724"/>
                  <a:gd name="connsiteY7" fmla="*/ 5579 h 113159"/>
                  <a:gd name="connsiteX8" fmla="*/ 102410 w 124724"/>
                  <a:gd name="connsiteY8" fmla="*/ 21732 h 113159"/>
                  <a:gd name="connsiteX9" fmla="*/ 104839 w 124724"/>
                  <a:gd name="connsiteY9" fmla="*/ 40510 h 113159"/>
                  <a:gd name="connsiteX10" fmla="*/ 96673 w 124724"/>
                  <a:gd name="connsiteY10" fmla="*/ 57184 h 113159"/>
                  <a:gd name="connsiteX11" fmla="*/ 127289 w 124724"/>
                  <a:gd name="connsiteY11" fmla="*/ 77581 h 113159"/>
                  <a:gd name="connsiteX12" fmla="*/ 94264 w 124724"/>
                  <a:gd name="connsiteY12" fmla="*/ 90705 h 113159"/>
                  <a:gd name="connsiteX13" fmla="*/ 69418 w 124724"/>
                  <a:gd name="connsiteY13" fmla="*/ 74042 h 113159"/>
                  <a:gd name="connsiteX14" fmla="*/ 71219 w 124724"/>
                  <a:gd name="connsiteY14" fmla="*/ 34128 h 113159"/>
                  <a:gd name="connsiteX15" fmla="*/ 64894 w 124724"/>
                  <a:gd name="connsiteY15" fmla="*/ 27514 h 113159"/>
                  <a:gd name="connsiteX16" fmla="*/ 54328 w 124724"/>
                  <a:gd name="connsiteY16" fmla="*/ 28474 h 113159"/>
                  <a:gd name="connsiteX17" fmla="*/ 43058 w 124724"/>
                  <a:gd name="connsiteY17" fmla="*/ 32960 h 113159"/>
                  <a:gd name="connsiteX18" fmla="*/ 51676 w 124724"/>
                  <a:gd name="connsiteY18" fmla="*/ 54259 h 113159"/>
                  <a:gd name="connsiteX19" fmla="*/ 62948 w 124724"/>
                  <a:gd name="connsiteY19" fmla="*/ 49772 h 113159"/>
                  <a:gd name="connsiteX20" fmla="*/ 71253 w 124724"/>
                  <a:gd name="connsiteY20" fmla="*/ 43239 h 113159"/>
                  <a:gd name="connsiteX21" fmla="*/ 71219 w 124724"/>
                  <a:gd name="connsiteY21" fmla="*/ 34128 h 113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724" h="113159">
                    <a:moveTo>
                      <a:pt x="69418" y="74042"/>
                    </a:moveTo>
                    <a:lnTo>
                      <a:pt x="61031" y="77373"/>
                    </a:lnTo>
                    <a:lnTo>
                      <a:pt x="70280" y="100232"/>
                    </a:lnTo>
                    <a:lnTo>
                      <a:pt x="39352" y="112535"/>
                    </a:lnTo>
                    <a:lnTo>
                      <a:pt x="2564" y="21605"/>
                    </a:lnTo>
                    <a:lnTo>
                      <a:pt x="46729" y="4053"/>
                    </a:lnTo>
                    <a:cubicBezTo>
                      <a:pt x="55204" y="688"/>
                      <a:pt x="63147" y="-861"/>
                      <a:pt x="70559" y="-596"/>
                    </a:cubicBezTo>
                    <a:cubicBezTo>
                      <a:pt x="77971" y="-318"/>
                      <a:pt x="84431" y="1729"/>
                      <a:pt x="89941" y="5579"/>
                    </a:cubicBezTo>
                    <a:cubicBezTo>
                      <a:pt x="95451" y="9418"/>
                      <a:pt x="99607" y="14795"/>
                      <a:pt x="102410" y="21732"/>
                    </a:cubicBezTo>
                    <a:cubicBezTo>
                      <a:pt x="105038" y="28219"/>
                      <a:pt x="105847" y="34486"/>
                      <a:pt x="104839" y="40510"/>
                    </a:cubicBezTo>
                    <a:cubicBezTo>
                      <a:pt x="103830" y="46546"/>
                      <a:pt x="101108" y="52096"/>
                      <a:pt x="96673" y="57184"/>
                    </a:cubicBezTo>
                    <a:lnTo>
                      <a:pt x="127289" y="77581"/>
                    </a:lnTo>
                    <a:lnTo>
                      <a:pt x="94264" y="90705"/>
                    </a:lnTo>
                    <a:lnTo>
                      <a:pt x="69418" y="74042"/>
                    </a:lnTo>
                    <a:close/>
                    <a:moveTo>
                      <a:pt x="71219" y="34128"/>
                    </a:moveTo>
                    <a:cubicBezTo>
                      <a:pt x="69852" y="30751"/>
                      <a:pt x="67744" y="28543"/>
                      <a:pt x="64894" y="27514"/>
                    </a:cubicBezTo>
                    <a:cubicBezTo>
                      <a:pt x="62043" y="26485"/>
                      <a:pt x="58522" y="26809"/>
                      <a:pt x="54328" y="28474"/>
                    </a:cubicBezTo>
                    <a:lnTo>
                      <a:pt x="43058" y="32960"/>
                    </a:lnTo>
                    <a:lnTo>
                      <a:pt x="51676" y="54259"/>
                    </a:lnTo>
                    <a:lnTo>
                      <a:pt x="62948" y="49772"/>
                    </a:lnTo>
                    <a:cubicBezTo>
                      <a:pt x="67141" y="48107"/>
                      <a:pt x="69909" y="45933"/>
                      <a:pt x="71253" y="43239"/>
                    </a:cubicBezTo>
                    <a:cubicBezTo>
                      <a:pt x="72596" y="40533"/>
                      <a:pt x="72585" y="37504"/>
                      <a:pt x="71219" y="341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0" name="Forme libre 1419">
                <a:extLst>
                  <a:ext uri="{FF2B5EF4-FFF2-40B4-BE49-F238E27FC236}">
                    <a16:creationId xmlns:a16="http://schemas.microsoft.com/office/drawing/2014/main" id="{D4E4F03A-407B-21B2-D9BB-A2BF0C6F55A8}"/>
                  </a:ext>
                </a:extLst>
              </p:cNvPr>
              <p:cNvSpPr/>
              <p:nvPr/>
            </p:nvSpPr>
            <p:spPr>
              <a:xfrm>
                <a:off x="10546791" y="3530981"/>
                <a:ext cx="106068" cy="103697"/>
              </a:xfrm>
              <a:custGeom>
                <a:avLst/>
                <a:gdLst>
                  <a:gd name="connsiteX0" fmla="*/ 70983 w 106068"/>
                  <a:gd name="connsiteY0" fmla="*/ 45651 h 103697"/>
                  <a:gd name="connsiteX1" fmla="*/ 99179 w 106068"/>
                  <a:gd name="connsiteY1" fmla="*/ 39165 h 103697"/>
                  <a:gd name="connsiteX2" fmla="*/ 108630 w 106068"/>
                  <a:gd name="connsiteY2" fmla="*/ 79519 h 103697"/>
                  <a:gd name="connsiteX3" fmla="*/ 90931 w 106068"/>
                  <a:gd name="connsiteY3" fmla="*/ 93070 h 103697"/>
                  <a:gd name="connsiteX4" fmla="*/ 69521 w 106068"/>
                  <a:gd name="connsiteY4" fmla="*/ 101291 h 103697"/>
                  <a:gd name="connsiteX5" fmla="*/ 40390 w 106068"/>
                  <a:gd name="connsiteY5" fmla="*/ 101315 h 103697"/>
                  <a:gd name="connsiteX6" fmla="*/ 17052 w 106068"/>
                  <a:gd name="connsiteY6" fmla="*/ 88017 h 103697"/>
                  <a:gd name="connsiteX7" fmla="*/ 4056 w 106068"/>
                  <a:gd name="connsiteY7" fmla="*/ 63782 h 103697"/>
                  <a:gd name="connsiteX8" fmla="*/ 4953 w 106068"/>
                  <a:gd name="connsiteY8" fmla="*/ 36343 h 103697"/>
                  <a:gd name="connsiteX9" fmla="*/ 20196 w 106068"/>
                  <a:gd name="connsiteY9" fmla="*/ 14166 h 103697"/>
                  <a:gd name="connsiteX10" fmla="*/ 46839 w 106068"/>
                  <a:gd name="connsiteY10" fmla="*/ 1354 h 103697"/>
                  <a:gd name="connsiteX11" fmla="*/ 73316 w 106068"/>
                  <a:gd name="connsiteY11" fmla="*/ 221 h 103697"/>
                  <a:gd name="connsiteX12" fmla="*/ 95162 w 106068"/>
                  <a:gd name="connsiteY12" fmla="*/ 9633 h 103697"/>
                  <a:gd name="connsiteX13" fmla="*/ 78640 w 106068"/>
                  <a:gd name="connsiteY13" fmla="*/ 32539 h 103697"/>
                  <a:gd name="connsiteX14" fmla="*/ 54586 w 106068"/>
                  <a:gd name="connsiteY14" fmla="*/ 27012 h 103697"/>
                  <a:gd name="connsiteX15" fmla="*/ 39032 w 106068"/>
                  <a:gd name="connsiteY15" fmla="*/ 37338 h 103697"/>
                  <a:gd name="connsiteX16" fmla="*/ 36792 w 106068"/>
                  <a:gd name="connsiteY16" fmla="*/ 56243 h 103697"/>
                  <a:gd name="connsiteX17" fmla="*/ 47105 w 106068"/>
                  <a:gd name="connsiteY17" fmla="*/ 72119 h 103697"/>
                  <a:gd name="connsiteX18" fmla="*/ 65349 w 106068"/>
                  <a:gd name="connsiteY18" fmla="*/ 74813 h 103697"/>
                  <a:gd name="connsiteX19" fmla="*/ 76634 w 106068"/>
                  <a:gd name="connsiteY19" fmla="*/ 69783 h 103697"/>
                  <a:gd name="connsiteX20" fmla="*/ 70983 w 106068"/>
                  <a:gd name="connsiteY20" fmla="*/ 45651 h 10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068" h="103697">
                    <a:moveTo>
                      <a:pt x="70983" y="45651"/>
                    </a:moveTo>
                    <a:lnTo>
                      <a:pt x="99179" y="39165"/>
                    </a:lnTo>
                    <a:lnTo>
                      <a:pt x="108630" y="79519"/>
                    </a:lnTo>
                    <a:cubicBezTo>
                      <a:pt x="103860" y="84733"/>
                      <a:pt x="97960" y="89243"/>
                      <a:pt x="90931" y="93070"/>
                    </a:cubicBezTo>
                    <a:cubicBezTo>
                      <a:pt x="83901" y="96886"/>
                      <a:pt x="76765" y="99626"/>
                      <a:pt x="69521" y="101291"/>
                    </a:cubicBezTo>
                    <a:cubicBezTo>
                      <a:pt x="59251" y="103662"/>
                      <a:pt x="49540" y="103673"/>
                      <a:pt x="40390" y="101315"/>
                    </a:cubicBezTo>
                    <a:cubicBezTo>
                      <a:pt x="31240" y="98967"/>
                      <a:pt x="23460" y="94539"/>
                      <a:pt x="17052" y="88017"/>
                    </a:cubicBezTo>
                    <a:cubicBezTo>
                      <a:pt x="10645" y="81485"/>
                      <a:pt x="6313" y="73414"/>
                      <a:pt x="4056" y="63782"/>
                    </a:cubicBezTo>
                    <a:cubicBezTo>
                      <a:pt x="1800" y="54138"/>
                      <a:pt x="2099" y="45004"/>
                      <a:pt x="4953" y="36343"/>
                    </a:cubicBezTo>
                    <a:cubicBezTo>
                      <a:pt x="7806" y="27694"/>
                      <a:pt x="12886" y="20294"/>
                      <a:pt x="20196" y="14166"/>
                    </a:cubicBezTo>
                    <a:cubicBezTo>
                      <a:pt x="27504" y="8026"/>
                      <a:pt x="36385" y="3759"/>
                      <a:pt x="46839" y="1354"/>
                    </a:cubicBezTo>
                    <a:cubicBezTo>
                      <a:pt x="56283" y="-820"/>
                      <a:pt x="65109" y="-1201"/>
                      <a:pt x="73316" y="221"/>
                    </a:cubicBezTo>
                    <a:cubicBezTo>
                      <a:pt x="81524" y="1632"/>
                      <a:pt x="88806" y="4765"/>
                      <a:pt x="95162" y="9633"/>
                    </a:cubicBezTo>
                    <a:lnTo>
                      <a:pt x="78640" y="32539"/>
                    </a:lnTo>
                    <a:cubicBezTo>
                      <a:pt x="70949" y="26931"/>
                      <a:pt x="62931" y="25093"/>
                      <a:pt x="54586" y="27012"/>
                    </a:cubicBezTo>
                    <a:cubicBezTo>
                      <a:pt x="47435" y="28654"/>
                      <a:pt x="42250" y="32100"/>
                      <a:pt x="39032" y="37338"/>
                    </a:cubicBezTo>
                    <a:cubicBezTo>
                      <a:pt x="35814" y="42587"/>
                      <a:pt x="35068" y="48889"/>
                      <a:pt x="36792" y="56243"/>
                    </a:cubicBezTo>
                    <a:cubicBezTo>
                      <a:pt x="38473" y="63423"/>
                      <a:pt x="41911" y="68719"/>
                      <a:pt x="47105" y="72119"/>
                    </a:cubicBezTo>
                    <a:cubicBezTo>
                      <a:pt x="52298" y="75518"/>
                      <a:pt x="58380" y="76420"/>
                      <a:pt x="65349" y="74813"/>
                    </a:cubicBezTo>
                    <a:cubicBezTo>
                      <a:pt x="69475" y="73865"/>
                      <a:pt x="73236" y="72188"/>
                      <a:pt x="76634" y="69783"/>
                    </a:cubicBezTo>
                    <a:lnTo>
                      <a:pt x="70983" y="45651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1" name="Forme libre 1420">
                <a:extLst>
                  <a:ext uri="{FF2B5EF4-FFF2-40B4-BE49-F238E27FC236}">
                    <a16:creationId xmlns:a16="http://schemas.microsoft.com/office/drawing/2014/main" id="{9F9C62C4-71ED-D95C-D85F-05F86CEE4098}"/>
                  </a:ext>
                </a:extLst>
              </p:cNvPr>
              <p:cNvSpPr/>
              <p:nvPr/>
            </p:nvSpPr>
            <p:spPr>
              <a:xfrm>
                <a:off x="10653355" y="3517289"/>
                <a:ext cx="118850" cy="103197"/>
              </a:xfrm>
              <a:custGeom>
                <a:avLst/>
                <a:gdLst>
                  <a:gd name="connsiteX0" fmla="*/ 79179 w 118850"/>
                  <a:gd name="connsiteY0" fmla="*/ 79904 h 103197"/>
                  <a:gd name="connsiteX1" fmla="*/ 41719 w 118850"/>
                  <a:gd name="connsiteY1" fmla="*/ 82621 h 103197"/>
                  <a:gd name="connsiteX2" fmla="*/ 36357 w 118850"/>
                  <a:gd name="connsiteY2" fmla="*/ 100128 h 103197"/>
                  <a:gd name="connsiteX3" fmla="*/ 2560 w 118850"/>
                  <a:gd name="connsiteY3" fmla="*/ 102579 h 103197"/>
                  <a:gd name="connsiteX4" fmla="*/ 38441 w 118850"/>
                  <a:gd name="connsiteY4" fmla="*/ 1751 h 103197"/>
                  <a:gd name="connsiteX5" fmla="*/ 71111 w 118850"/>
                  <a:gd name="connsiteY5" fmla="*/ -619 h 103197"/>
                  <a:gd name="connsiteX6" fmla="*/ 121410 w 118850"/>
                  <a:gd name="connsiteY6" fmla="*/ 93953 h 103197"/>
                  <a:gd name="connsiteX7" fmla="*/ 87047 w 118850"/>
                  <a:gd name="connsiteY7" fmla="*/ 96450 h 103197"/>
                  <a:gd name="connsiteX8" fmla="*/ 79179 w 118850"/>
                  <a:gd name="connsiteY8" fmla="*/ 79904 h 103197"/>
                  <a:gd name="connsiteX9" fmla="*/ 68273 w 118850"/>
                  <a:gd name="connsiteY9" fmla="*/ 56836 h 103197"/>
                  <a:gd name="connsiteX10" fmla="*/ 56884 w 118850"/>
                  <a:gd name="connsiteY10" fmla="*/ 32971 h 103197"/>
                  <a:gd name="connsiteX11" fmla="*/ 49121 w 118850"/>
                  <a:gd name="connsiteY11" fmla="*/ 58224 h 103197"/>
                  <a:gd name="connsiteX12" fmla="*/ 68273 w 118850"/>
                  <a:gd name="connsiteY12" fmla="*/ 56836 h 10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850" h="103197">
                    <a:moveTo>
                      <a:pt x="79179" y="79904"/>
                    </a:moveTo>
                    <a:lnTo>
                      <a:pt x="41719" y="82621"/>
                    </a:lnTo>
                    <a:lnTo>
                      <a:pt x="36357" y="100128"/>
                    </a:lnTo>
                    <a:lnTo>
                      <a:pt x="2560" y="102579"/>
                    </a:lnTo>
                    <a:lnTo>
                      <a:pt x="38441" y="1751"/>
                    </a:lnTo>
                    <a:lnTo>
                      <a:pt x="71111" y="-619"/>
                    </a:lnTo>
                    <a:lnTo>
                      <a:pt x="121410" y="93953"/>
                    </a:lnTo>
                    <a:lnTo>
                      <a:pt x="87047" y="96450"/>
                    </a:lnTo>
                    <a:lnTo>
                      <a:pt x="79179" y="79904"/>
                    </a:lnTo>
                    <a:close/>
                    <a:moveTo>
                      <a:pt x="68273" y="56836"/>
                    </a:moveTo>
                    <a:lnTo>
                      <a:pt x="56884" y="32971"/>
                    </a:lnTo>
                    <a:lnTo>
                      <a:pt x="49121" y="58224"/>
                    </a:lnTo>
                    <a:lnTo>
                      <a:pt x="68273" y="56836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2" name="Forme libre 1421">
                <a:extLst>
                  <a:ext uri="{FF2B5EF4-FFF2-40B4-BE49-F238E27FC236}">
                    <a16:creationId xmlns:a16="http://schemas.microsoft.com/office/drawing/2014/main" id="{B44ABB3E-5289-DC7D-5452-60A27A555551}"/>
                  </a:ext>
                </a:extLst>
              </p:cNvPr>
              <p:cNvSpPr/>
              <p:nvPr/>
            </p:nvSpPr>
            <p:spPr>
              <a:xfrm>
                <a:off x="10772424" y="3515057"/>
                <a:ext cx="105146" cy="105498"/>
              </a:xfrm>
              <a:custGeom>
                <a:avLst/>
                <a:gdLst>
                  <a:gd name="connsiteX0" fmla="*/ 107704 w 105146"/>
                  <a:gd name="connsiteY0" fmla="*/ 7244 h 105498"/>
                  <a:gd name="connsiteX1" fmla="*/ 99662 w 105146"/>
                  <a:gd name="connsiteY1" fmla="*/ 104880 h 105498"/>
                  <a:gd name="connsiteX2" fmla="*/ 72364 w 105146"/>
                  <a:gd name="connsiteY2" fmla="*/ 102671 h 105498"/>
                  <a:gd name="connsiteX3" fmla="*/ 38592 w 105146"/>
                  <a:gd name="connsiteY3" fmla="*/ 55287 h 105498"/>
                  <a:gd name="connsiteX4" fmla="*/ 34930 w 105146"/>
                  <a:gd name="connsiteY4" fmla="*/ 99642 h 105498"/>
                  <a:gd name="connsiteX5" fmla="*/ 2558 w 105146"/>
                  <a:gd name="connsiteY5" fmla="*/ 97017 h 105498"/>
                  <a:gd name="connsiteX6" fmla="*/ 10613 w 105146"/>
                  <a:gd name="connsiteY6" fmla="*/ -619 h 105498"/>
                  <a:gd name="connsiteX7" fmla="*/ 37911 w 105146"/>
                  <a:gd name="connsiteY7" fmla="*/ 1589 h 105498"/>
                  <a:gd name="connsiteX8" fmla="*/ 71683 w 105146"/>
                  <a:gd name="connsiteY8" fmla="*/ 48974 h 105498"/>
                  <a:gd name="connsiteX9" fmla="*/ 75344 w 105146"/>
                  <a:gd name="connsiteY9" fmla="*/ 4619 h 105498"/>
                  <a:gd name="connsiteX10" fmla="*/ 107704 w 105146"/>
                  <a:gd name="connsiteY10" fmla="*/ 7244 h 10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146" h="105498">
                    <a:moveTo>
                      <a:pt x="107704" y="7244"/>
                    </a:moveTo>
                    <a:lnTo>
                      <a:pt x="99662" y="104880"/>
                    </a:lnTo>
                    <a:lnTo>
                      <a:pt x="72364" y="102671"/>
                    </a:lnTo>
                    <a:lnTo>
                      <a:pt x="38592" y="55287"/>
                    </a:lnTo>
                    <a:lnTo>
                      <a:pt x="34930" y="99642"/>
                    </a:lnTo>
                    <a:lnTo>
                      <a:pt x="2558" y="97017"/>
                    </a:lnTo>
                    <a:lnTo>
                      <a:pt x="10613" y="-619"/>
                    </a:lnTo>
                    <a:lnTo>
                      <a:pt x="37911" y="1589"/>
                    </a:lnTo>
                    <a:lnTo>
                      <a:pt x="71683" y="48974"/>
                    </a:lnTo>
                    <a:lnTo>
                      <a:pt x="75344" y="4619"/>
                    </a:lnTo>
                    <a:lnTo>
                      <a:pt x="107704" y="7244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3" name="Forme libre 1422">
                <a:extLst>
                  <a:ext uri="{FF2B5EF4-FFF2-40B4-BE49-F238E27FC236}">
                    <a16:creationId xmlns:a16="http://schemas.microsoft.com/office/drawing/2014/main" id="{9BBE8B39-135A-13CC-E466-694375515F53}"/>
                  </a:ext>
                </a:extLst>
              </p:cNvPr>
              <p:cNvSpPr/>
              <p:nvPr/>
            </p:nvSpPr>
            <p:spPr>
              <a:xfrm>
                <a:off x="10879908" y="3527591"/>
                <a:ext cx="51641" cy="102469"/>
              </a:xfrm>
              <a:custGeom>
                <a:avLst/>
                <a:gdLst>
                  <a:gd name="connsiteX0" fmla="*/ 21505 w 51641"/>
                  <a:gd name="connsiteY0" fmla="*/ -620 h 102469"/>
                  <a:gd name="connsiteX1" fmla="*/ 54198 w 51641"/>
                  <a:gd name="connsiteY1" fmla="*/ 5705 h 102469"/>
                  <a:gd name="connsiteX2" fmla="*/ 35250 w 51641"/>
                  <a:gd name="connsiteY2" fmla="*/ 101849 h 102469"/>
                  <a:gd name="connsiteX3" fmla="*/ 2556 w 51641"/>
                  <a:gd name="connsiteY3" fmla="*/ 95525 h 102469"/>
                  <a:gd name="connsiteX4" fmla="*/ 21505 w 51641"/>
                  <a:gd name="connsiteY4" fmla="*/ -620 h 10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41" h="102469">
                    <a:moveTo>
                      <a:pt x="21505" y="-620"/>
                    </a:moveTo>
                    <a:lnTo>
                      <a:pt x="54198" y="5705"/>
                    </a:lnTo>
                    <a:lnTo>
                      <a:pt x="35250" y="101849"/>
                    </a:lnTo>
                    <a:lnTo>
                      <a:pt x="2556" y="95525"/>
                    </a:lnTo>
                    <a:lnTo>
                      <a:pt x="21505" y="-620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4" name="Forme libre 1423">
                <a:extLst>
                  <a:ext uri="{FF2B5EF4-FFF2-40B4-BE49-F238E27FC236}">
                    <a16:creationId xmlns:a16="http://schemas.microsoft.com/office/drawing/2014/main" id="{BA83352F-8E96-A619-E170-D091715C7604}"/>
                  </a:ext>
                </a:extLst>
              </p:cNvPr>
              <p:cNvSpPr/>
              <p:nvPr/>
            </p:nvSpPr>
            <p:spPr>
              <a:xfrm>
                <a:off x="10919744" y="3544168"/>
                <a:ext cx="105646" cy="103370"/>
              </a:xfrm>
              <a:custGeom>
                <a:avLst/>
                <a:gdLst>
                  <a:gd name="connsiteX0" fmla="*/ 40863 w 105646"/>
                  <a:gd name="connsiteY0" fmla="*/ 99481 h 103370"/>
                  <a:gd name="connsiteX1" fmla="*/ 18741 w 105646"/>
                  <a:gd name="connsiteY1" fmla="*/ 90034 h 103370"/>
                  <a:gd name="connsiteX2" fmla="*/ 2555 w 105646"/>
                  <a:gd name="connsiteY2" fmla="*/ 77523 h 103370"/>
                  <a:gd name="connsiteX3" fmla="*/ 19833 w 105646"/>
                  <a:gd name="connsiteY3" fmla="*/ 57543 h 103370"/>
                  <a:gd name="connsiteX4" fmla="*/ 33078 w 105646"/>
                  <a:gd name="connsiteY4" fmla="*/ 68296 h 103370"/>
                  <a:gd name="connsiteX5" fmla="*/ 48455 w 105646"/>
                  <a:gd name="connsiteY5" fmla="*/ 75442 h 103370"/>
                  <a:gd name="connsiteX6" fmla="*/ 58308 w 105646"/>
                  <a:gd name="connsiteY6" fmla="*/ 76992 h 103370"/>
                  <a:gd name="connsiteX7" fmla="*/ 62316 w 105646"/>
                  <a:gd name="connsiteY7" fmla="*/ 74020 h 103370"/>
                  <a:gd name="connsiteX8" fmla="*/ 59939 w 105646"/>
                  <a:gd name="connsiteY8" fmla="*/ 68493 h 103370"/>
                  <a:gd name="connsiteX9" fmla="*/ 48673 w 105646"/>
                  <a:gd name="connsiteY9" fmla="*/ 61625 h 103370"/>
                  <a:gd name="connsiteX10" fmla="*/ 31909 w 105646"/>
                  <a:gd name="connsiteY10" fmla="*/ 51287 h 103370"/>
                  <a:gd name="connsiteX11" fmla="*/ 21812 w 105646"/>
                  <a:gd name="connsiteY11" fmla="*/ 38915 h 103370"/>
                  <a:gd name="connsiteX12" fmla="*/ 21311 w 105646"/>
                  <a:gd name="connsiteY12" fmla="*/ 21155 h 103370"/>
                  <a:gd name="connsiteX13" fmla="*/ 31189 w 105646"/>
                  <a:gd name="connsiteY13" fmla="*/ 6562 h 103370"/>
                  <a:gd name="connsiteX14" fmla="*/ 49598 w 105646"/>
                  <a:gd name="connsiteY14" fmla="*/ -364 h 103370"/>
                  <a:gd name="connsiteX15" fmla="*/ 74995 w 105646"/>
                  <a:gd name="connsiteY15" fmla="*/ 2689 h 103370"/>
                  <a:gd name="connsiteX16" fmla="*/ 93493 w 105646"/>
                  <a:gd name="connsiteY16" fmla="*/ 10471 h 103370"/>
                  <a:gd name="connsiteX17" fmla="*/ 108202 w 105646"/>
                  <a:gd name="connsiteY17" fmla="*/ 21513 h 103370"/>
                  <a:gd name="connsiteX18" fmla="*/ 91644 w 105646"/>
                  <a:gd name="connsiteY18" fmla="*/ 41563 h 103370"/>
                  <a:gd name="connsiteX19" fmla="*/ 67390 w 105646"/>
                  <a:gd name="connsiteY19" fmla="*/ 26728 h 103370"/>
                  <a:gd name="connsiteX20" fmla="*/ 53298 w 105646"/>
                  <a:gd name="connsiteY20" fmla="*/ 28948 h 103370"/>
                  <a:gd name="connsiteX21" fmla="*/ 55661 w 105646"/>
                  <a:gd name="connsiteY21" fmla="*/ 34255 h 103370"/>
                  <a:gd name="connsiteX22" fmla="*/ 66786 w 105646"/>
                  <a:gd name="connsiteY22" fmla="*/ 40869 h 103370"/>
                  <a:gd name="connsiteX23" fmla="*/ 83628 w 105646"/>
                  <a:gd name="connsiteY23" fmla="*/ 50941 h 103370"/>
                  <a:gd name="connsiteX24" fmla="*/ 93956 w 105646"/>
                  <a:gd name="connsiteY24" fmla="*/ 63301 h 103370"/>
                  <a:gd name="connsiteX25" fmla="*/ 94547 w 105646"/>
                  <a:gd name="connsiteY25" fmla="*/ 81015 h 103370"/>
                  <a:gd name="connsiteX26" fmla="*/ 84681 w 105646"/>
                  <a:gd name="connsiteY26" fmla="*/ 95538 h 103370"/>
                  <a:gd name="connsiteX27" fmla="*/ 66272 w 105646"/>
                  <a:gd name="connsiteY27" fmla="*/ 102464 h 103370"/>
                  <a:gd name="connsiteX28" fmla="*/ 40863 w 105646"/>
                  <a:gd name="connsiteY28" fmla="*/ 99481 h 10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5646" h="103370">
                    <a:moveTo>
                      <a:pt x="40863" y="99481"/>
                    </a:moveTo>
                    <a:cubicBezTo>
                      <a:pt x="33014" y="97145"/>
                      <a:pt x="25640" y="93989"/>
                      <a:pt x="18741" y="90034"/>
                    </a:cubicBezTo>
                    <a:cubicBezTo>
                      <a:pt x="11830" y="86068"/>
                      <a:pt x="6435" y="81906"/>
                      <a:pt x="2555" y="77523"/>
                    </a:cubicBezTo>
                    <a:lnTo>
                      <a:pt x="19833" y="57543"/>
                    </a:lnTo>
                    <a:cubicBezTo>
                      <a:pt x="23559" y="61486"/>
                      <a:pt x="27965" y="65070"/>
                      <a:pt x="33078" y="68296"/>
                    </a:cubicBezTo>
                    <a:cubicBezTo>
                      <a:pt x="38191" y="71522"/>
                      <a:pt x="43316" y="73916"/>
                      <a:pt x="48455" y="75442"/>
                    </a:cubicBezTo>
                    <a:cubicBezTo>
                      <a:pt x="52874" y="76760"/>
                      <a:pt x="56162" y="77281"/>
                      <a:pt x="58308" y="76992"/>
                    </a:cubicBezTo>
                    <a:cubicBezTo>
                      <a:pt x="60466" y="76714"/>
                      <a:pt x="61789" y="75720"/>
                      <a:pt x="62316" y="74020"/>
                    </a:cubicBezTo>
                    <a:cubicBezTo>
                      <a:pt x="62907" y="72054"/>
                      <a:pt x="62110" y="70216"/>
                      <a:pt x="59939" y="68493"/>
                    </a:cubicBezTo>
                    <a:cubicBezTo>
                      <a:pt x="57755" y="66770"/>
                      <a:pt x="54004" y="64481"/>
                      <a:pt x="48673" y="61625"/>
                    </a:cubicBezTo>
                    <a:cubicBezTo>
                      <a:pt x="41839" y="57925"/>
                      <a:pt x="36251" y="54479"/>
                      <a:pt x="31909" y="51287"/>
                    </a:cubicBezTo>
                    <a:cubicBezTo>
                      <a:pt x="27580" y="48085"/>
                      <a:pt x="24201" y="43968"/>
                      <a:pt x="21812" y="38915"/>
                    </a:cubicBezTo>
                    <a:cubicBezTo>
                      <a:pt x="19409" y="33862"/>
                      <a:pt x="19242" y="27942"/>
                      <a:pt x="21311" y="21155"/>
                    </a:cubicBezTo>
                    <a:cubicBezTo>
                      <a:pt x="23096" y="15258"/>
                      <a:pt x="26398" y="10390"/>
                      <a:pt x="31189" y="6562"/>
                    </a:cubicBezTo>
                    <a:cubicBezTo>
                      <a:pt x="35994" y="2735"/>
                      <a:pt x="42134" y="423"/>
                      <a:pt x="49598" y="-364"/>
                    </a:cubicBezTo>
                    <a:cubicBezTo>
                      <a:pt x="57062" y="-1150"/>
                      <a:pt x="65527" y="-144"/>
                      <a:pt x="74995" y="2689"/>
                    </a:cubicBezTo>
                    <a:cubicBezTo>
                      <a:pt x="81482" y="4620"/>
                      <a:pt x="87648" y="7222"/>
                      <a:pt x="93493" y="10471"/>
                    </a:cubicBezTo>
                    <a:cubicBezTo>
                      <a:pt x="99338" y="13731"/>
                      <a:pt x="104233" y="17408"/>
                      <a:pt x="108202" y="21513"/>
                    </a:cubicBezTo>
                    <a:lnTo>
                      <a:pt x="91644" y="41563"/>
                    </a:lnTo>
                    <a:cubicBezTo>
                      <a:pt x="83769" y="34140"/>
                      <a:pt x="75689" y="29202"/>
                      <a:pt x="67390" y="26728"/>
                    </a:cubicBezTo>
                    <a:cubicBezTo>
                      <a:pt x="59194" y="24277"/>
                      <a:pt x="54492" y="25017"/>
                      <a:pt x="53298" y="28948"/>
                    </a:cubicBezTo>
                    <a:cubicBezTo>
                      <a:pt x="52733" y="30821"/>
                      <a:pt x="53516" y="32590"/>
                      <a:pt x="55661" y="34255"/>
                    </a:cubicBezTo>
                    <a:cubicBezTo>
                      <a:pt x="57820" y="35921"/>
                      <a:pt x="61519" y="38129"/>
                      <a:pt x="66786" y="40869"/>
                    </a:cubicBezTo>
                    <a:cubicBezTo>
                      <a:pt x="73582" y="44361"/>
                      <a:pt x="79196" y="47715"/>
                      <a:pt x="83628" y="50941"/>
                    </a:cubicBezTo>
                    <a:cubicBezTo>
                      <a:pt x="88060" y="54155"/>
                      <a:pt x="91502" y="58283"/>
                      <a:pt x="93956" y="63301"/>
                    </a:cubicBezTo>
                    <a:cubicBezTo>
                      <a:pt x="96410" y="68320"/>
                      <a:pt x="96602" y="74228"/>
                      <a:pt x="94547" y="81015"/>
                    </a:cubicBezTo>
                    <a:cubicBezTo>
                      <a:pt x="92748" y="86912"/>
                      <a:pt x="89460" y="91746"/>
                      <a:pt x="84681" y="95538"/>
                    </a:cubicBezTo>
                    <a:cubicBezTo>
                      <a:pt x="79889" y="99319"/>
                      <a:pt x="73749" y="101632"/>
                      <a:pt x="66272" y="102464"/>
                    </a:cubicBezTo>
                    <a:cubicBezTo>
                      <a:pt x="58796" y="103297"/>
                      <a:pt x="50317" y="102302"/>
                      <a:pt x="40863" y="994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5" name="Forme libre 1424">
                <a:extLst>
                  <a:ext uri="{FF2B5EF4-FFF2-40B4-BE49-F238E27FC236}">
                    <a16:creationId xmlns:a16="http://schemas.microsoft.com/office/drawing/2014/main" id="{7DFA9214-2073-9DBC-5D9F-064981FD9EDF}"/>
                  </a:ext>
                </a:extLst>
              </p:cNvPr>
              <p:cNvSpPr/>
              <p:nvPr/>
            </p:nvSpPr>
            <p:spPr>
              <a:xfrm>
                <a:off x="11007021" y="3568258"/>
                <a:ext cx="114523" cy="123166"/>
              </a:xfrm>
              <a:custGeom>
                <a:avLst/>
                <a:gdLst>
                  <a:gd name="connsiteX0" fmla="*/ 87660 w 114523"/>
                  <a:gd name="connsiteY0" fmla="*/ 99948 h 123166"/>
                  <a:gd name="connsiteX1" fmla="*/ 77061 w 114523"/>
                  <a:gd name="connsiteY1" fmla="*/ 122541 h 123166"/>
                  <a:gd name="connsiteX2" fmla="*/ 2554 w 114523"/>
                  <a:gd name="connsiteY2" fmla="*/ 88200 h 123166"/>
                  <a:gd name="connsiteX3" fmla="*/ 44227 w 114523"/>
                  <a:gd name="connsiteY3" fmla="*/ -626 h 123166"/>
                  <a:gd name="connsiteX4" fmla="*/ 117077 w 114523"/>
                  <a:gd name="connsiteY4" fmla="*/ 32941 h 123166"/>
                  <a:gd name="connsiteX5" fmla="*/ 106479 w 114523"/>
                  <a:gd name="connsiteY5" fmla="*/ 55535 h 123166"/>
                  <a:gd name="connsiteX6" fmla="*/ 63329 w 114523"/>
                  <a:gd name="connsiteY6" fmla="*/ 35647 h 123166"/>
                  <a:gd name="connsiteX7" fmla="*/ 58447 w 114523"/>
                  <a:gd name="connsiteY7" fmla="*/ 46053 h 123166"/>
                  <a:gd name="connsiteX8" fmla="*/ 96344 w 114523"/>
                  <a:gd name="connsiteY8" fmla="*/ 63513 h 123166"/>
                  <a:gd name="connsiteX9" fmla="*/ 86234 w 114523"/>
                  <a:gd name="connsiteY9" fmla="*/ 85089 h 123166"/>
                  <a:gd name="connsiteX10" fmla="*/ 48325 w 114523"/>
                  <a:gd name="connsiteY10" fmla="*/ 67630 h 123166"/>
                  <a:gd name="connsiteX11" fmla="*/ 42852 w 114523"/>
                  <a:gd name="connsiteY11" fmla="*/ 79296 h 123166"/>
                  <a:gd name="connsiteX12" fmla="*/ 87660 w 114523"/>
                  <a:gd name="connsiteY12" fmla="*/ 99948 h 12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523" h="123166">
                    <a:moveTo>
                      <a:pt x="87660" y="99948"/>
                    </a:moveTo>
                    <a:lnTo>
                      <a:pt x="77061" y="122541"/>
                    </a:lnTo>
                    <a:lnTo>
                      <a:pt x="2554" y="88200"/>
                    </a:lnTo>
                    <a:lnTo>
                      <a:pt x="44227" y="-626"/>
                    </a:lnTo>
                    <a:lnTo>
                      <a:pt x="117077" y="32941"/>
                    </a:lnTo>
                    <a:lnTo>
                      <a:pt x="106479" y="55535"/>
                    </a:lnTo>
                    <a:lnTo>
                      <a:pt x="63329" y="35647"/>
                    </a:lnTo>
                    <a:lnTo>
                      <a:pt x="58447" y="46053"/>
                    </a:lnTo>
                    <a:lnTo>
                      <a:pt x="96344" y="63513"/>
                    </a:lnTo>
                    <a:lnTo>
                      <a:pt x="86234" y="85089"/>
                    </a:lnTo>
                    <a:lnTo>
                      <a:pt x="48325" y="67630"/>
                    </a:lnTo>
                    <a:lnTo>
                      <a:pt x="42852" y="79296"/>
                    </a:lnTo>
                    <a:lnTo>
                      <a:pt x="87660" y="99948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6" name="Forme libre 1425">
                <a:extLst>
                  <a:ext uri="{FF2B5EF4-FFF2-40B4-BE49-F238E27FC236}">
                    <a16:creationId xmlns:a16="http://schemas.microsoft.com/office/drawing/2014/main" id="{B742DE17-76EA-798C-6775-04BAC2BB4B58}"/>
                  </a:ext>
                </a:extLst>
              </p:cNvPr>
              <p:cNvSpPr/>
              <p:nvPr/>
            </p:nvSpPr>
            <p:spPr>
              <a:xfrm>
                <a:off x="11088620" y="3613780"/>
                <a:ext cx="117819" cy="133839"/>
              </a:xfrm>
              <a:custGeom>
                <a:avLst/>
                <a:gdLst>
                  <a:gd name="connsiteX0" fmla="*/ 51560 w 117819"/>
                  <a:gd name="connsiteY0" fmla="*/ 83604 h 133839"/>
                  <a:gd name="connsiteX1" fmla="*/ 44097 w 117819"/>
                  <a:gd name="connsiteY1" fmla="*/ 78563 h 133839"/>
                  <a:gd name="connsiteX2" fmla="*/ 30081 w 117819"/>
                  <a:gd name="connsiteY2" fmla="*/ 98913 h 133839"/>
                  <a:gd name="connsiteX3" fmla="*/ 2552 w 117819"/>
                  <a:gd name="connsiteY3" fmla="*/ 80297 h 133839"/>
                  <a:gd name="connsiteX4" fmla="*/ 58253 w 117819"/>
                  <a:gd name="connsiteY4" fmla="*/ -631 h 133839"/>
                  <a:gd name="connsiteX5" fmla="*/ 97563 w 117819"/>
                  <a:gd name="connsiteY5" fmla="*/ 25952 h 133839"/>
                  <a:gd name="connsiteX6" fmla="*/ 114738 w 117819"/>
                  <a:gd name="connsiteY6" fmla="*/ 42972 h 133839"/>
                  <a:gd name="connsiteX7" fmla="*/ 120364 w 117819"/>
                  <a:gd name="connsiteY7" fmla="*/ 62363 h 133839"/>
                  <a:gd name="connsiteX8" fmla="*/ 113774 w 117819"/>
                  <a:gd name="connsiteY8" fmla="*/ 81627 h 133839"/>
                  <a:gd name="connsiteX9" fmla="*/ 99374 w 117819"/>
                  <a:gd name="connsiteY9" fmla="*/ 94092 h 133839"/>
                  <a:gd name="connsiteX10" fmla="*/ 80862 w 117819"/>
                  <a:gd name="connsiteY10" fmla="*/ 96647 h 133839"/>
                  <a:gd name="connsiteX11" fmla="*/ 80824 w 117819"/>
                  <a:gd name="connsiteY11" fmla="*/ 133208 h 133839"/>
                  <a:gd name="connsiteX12" fmla="*/ 51432 w 117819"/>
                  <a:gd name="connsiteY12" fmla="*/ 113344 h 133839"/>
                  <a:gd name="connsiteX13" fmla="*/ 51560 w 117819"/>
                  <a:gd name="connsiteY13" fmla="*/ 83604 h 133839"/>
                  <a:gd name="connsiteX14" fmla="*/ 86001 w 117819"/>
                  <a:gd name="connsiteY14" fmla="*/ 62861 h 133839"/>
                  <a:gd name="connsiteX15" fmla="*/ 88018 w 117819"/>
                  <a:gd name="connsiteY15" fmla="*/ 53969 h 133839"/>
                  <a:gd name="connsiteX16" fmla="*/ 81338 w 117819"/>
                  <a:gd name="connsiteY16" fmla="*/ 45805 h 133839"/>
                  <a:gd name="connsiteX17" fmla="*/ 71305 w 117819"/>
                  <a:gd name="connsiteY17" fmla="*/ 39018 h 133839"/>
                  <a:gd name="connsiteX18" fmla="*/ 58253 w 117819"/>
                  <a:gd name="connsiteY18" fmla="*/ 57981 h 133839"/>
                  <a:gd name="connsiteX19" fmla="*/ 68286 w 117819"/>
                  <a:gd name="connsiteY19" fmla="*/ 64768 h 133839"/>
                  <a:gd name="connsiteX20" fmla="*/ 78396 w 117819"/>
                  <a:gd name="connsiteY20" fmla="*/ 67960 h 133839"/>
                  <a:gd name="connsiteX21" fmla="*/ 86001 w 117819"/>
                  <a:gd name="connsiteY21" fmla="*/ 62861 h 13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19" h="133839">
                    <a:moveTo>
                      <a:pt x="51560" y="83604"/>
                    </a:moveTo>
                    <a:lnTo>
                      <a:pt x="44097" y="78563"/>
                    </a:lnTo>
                    <a:lnTo>
                      <a:pt x="30081" y="98913"/>
                    </a:lnTo>
                    <a:lnTo>
                      <a:pt x="2552" y="80297"/>
                    </a:lnTo>
                    <a:lnTo>
                      <a:pt x="58253" y="-631"/>
                    </a:lnTo>
                    <a:lnTo>
                      <a:pt x="97563" y="25952"/>
                    </a:lnTo>
                    <a:cubicBezTo>
                      <a:pt x="105103" y="31051"/>
                      <a:pt x="110833" y="36717"/>
                      <a:pt x="114738" y="42972"/>
                    </a:cubicBezTo>
                    <a:cubicBezTo>
                      <a:pt x="118630" y="49228"/>
                      <a:pt x="120506" y="55691"/>
                      <a:pt x="120364" y="62363"/>
                    </a:cubicBezTo>
                    <a:cubicBezTo>
                      <a:pt x="120210" y="69035"/>
                      <a:pt x="118014" y="75452"/>
                      <a:pt x="113774" y="81627"/>
                    </a:cubicBezTo>
                    <a:cubicBezTo>
                      <a:pt x="109792" y="87408"/>
                      <a:pt x="104987" y="91559"/>
                      <a:pt x="99374" y="94092"/>
                    </a:cubicBezTo>
                    <a:cubicBezTo>
                      <a:pt x="93760" y="96612"/>
                      <a:pt x="87594" y="97468"/>
                      <a:pt x="80862" y="96647"/>
                    </a:cubicBezTo>
                    <a:lnTo>
                      <a:pt x="80824" y="133208"/>
                    </a:lnTo>
                    <a:lnTo>
                      <a:pt x="51432" y="113344"/>
                    </a:lnTo>
                    <a:lnTo>
                      <a:pt x="51560" y="83604"/>
                    </a:lnTo>
                    <a:close/>
                    <a:moveTo>
                      <a:pt x="86001" y="62861"/>
                    </a:moveTo>
                    <a:cubicBezTo>
                      <a:pt x="88082" y="59854"/>
                      <a:pt x="88750" y="56882"/>
                      <a:pt x="88018" y="53969"/>
                    </a:cubicBezTo>
                    <a:cubicBezTo>
                      <a:pt x="87298" y="51055"/>
                      <a:pt x="85063" y="48326"/>
                      <a:pt x="81338" y="45805"/>
                    </a:cubicBezTo>
                    <a:lnTo>
                      <a:pt x="71305" y="39018"/>
                    </a:lnTo>
                    <a:lnTo>
                      <a:pt x="58253" y="57981"/>
                    </a:lnTo>
                    <a:lnTo>
                      <a:pt x="68286" y="64768"/>
                    </a:lnTo>
                    <a:cubicBezTo>
                      <a:pt x="72024" y="67289"/>
                      <a:pt x="75390" y="68353"/>
                      <a:pt x="78396" y="67960"/>
                    </a:cubicBezTo>
                    <a:cubicBezTo>
                      <a:pt x="81402" y="67555"/>
                      <a:pt x="83933" y="65867"/>
                      <a:pt x="86001" y="628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25" name="Forme libre 1324">
              <a:extLst>
                <a:ext uri="{FF2B5EF4-FFF2-40B4-BE49-F238E27FC236}">
                  <a16:creationId xmlns:a16="http://schemas.microsoft.com/office/drawing/2014/main" id="{F25E1291-D9B7-2AD4-AB89-032B96D04D49}"/>
                </a:ext>
              </a:extLst>
            </p:cNvPr>
            <p:cNvSpPr/>
            <p:nvPr/>
          </p:nvSpPr>
          <p:spPr>
            <a:xfrm rot="16200000" flipV="1">
              <a:off x="-7402101" y="-13247209"/>
              <a:ext cx="848081" cy="985909"/>
            </a:xfrm>
            <a:custGeom>
              <a:avLst/>
              <a:gdLst>
                <a:gd name="connsiteX0" fmla="*/ 424042 w 848081"/>
                <a:gd name="connsiteY0" fmla="*/ 2250 h 985909"/>
                <a:gd name="connsiteX1" fmla="*/ 3636 w 848081"/>
                <a:gd name="connsiteY1" fmla="*/ 494279 h 985909"/>
                <a:gd name="connsiteX2" fmla="*/ 424042 w 848081"/>
                <a:gd name="connsiteY2" fmla="*/ 988160 h 985909"/>
                <a:gd name="connsiteX3" fmla="*/ 851718 w 848081"/>
                <a:gd name="connsiteY3" fmla="*/ 496123 h 985909"/>
                <a:gd name="connsiteX4" fmla="*/ 424042 w 848081"/>
                <a:gd name="connsiteY4" fmla="*/ 2250 h 98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81" h="985909">
                  <a:moveTo>
                    <a:pt x="424042" y="2250"/>
                  </a:moveTo>
                  <a:cubicBezTo>
                    <a:pt x="159486" y="2250"/>
                    <a:pt x="3636" y="214435"/>
                    <a:pt x="3636" y="494279"/>
                  </a:cubicBezTo>
                  <a:cubicBezTo>
                    <a:pt x="3636" y="770476"/>
                    <a:pt x="159486" y="988160"/>
                    <a:pt x="424042" y="988160"/>
                  </a:cubicBezTo>
                  <a:cubicBezTo>
                    <a:pt x="683182" y="988160"/>
                    <a:pt x="851718" y="775967"/>
                    <a:pt x="851718" y="496123"/>
                  </a:cubicBezTo>
                  <a:cubicBezTo>
                    <a:pt x="851718" y="210763"/>
                    <a:pt x="683182" y="2250"/>
                    <a:pt x="424042" y="2250"/>
                  </a:cubicBezTo>
                </a:path>
              </a:pathLst>
            </a:custGeom>
            <a:solidFill>
              <a:srgbClr val="F6A500"/>
            </a:solidFill>
            <a:ln w="397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26" name="Graphique 4">
              <a:extLst>
                <a:ext uri="{FF2B5EF4-FFF2-40B4-BE49-F238E27FC236}">
                  <a16:creationId xmlns:a16="http://schemas.microsoft.com/office/drawing/2014/main" id="{042B3CCC-0390-05DE-752D-E23917E8719A}"/>
                </a:ext>
              </a:extLst>
            </p:cNvPr>
            <p:cNvGrpSpPr/>
            <p:nvPr/>
          </p:nvGrpSpPr>
          <p:grpSpPr>
            <a:xfrm>
              <a:off x="-7361698" y="-12400406"/>
              <a:ext cx="1659541" cy="287932"/>
              <a:chOff x="10380319" y="4431167"/>
              <a:chExt cx="1659541" cy="287932"/>
            </a:xfrm>
            <a:solidFill>
              <a:srgbClr val="000000"/>
            </a:solidFill>
          </p:grpSpPr>
          <p:sp>
            <p:nvSpPr>
              <p:cNvPr id="1402" name="Forme libre 1401">
                <a:extLst>
                  <a:ext uri="{FF2B5EF4-FFF2-40B4-BE49-F238E27FC236}">
                    <a16:creationId xmlns:a16="http://schemas.microsoft.com/office/drawing/2014/main" id="{8BD95278-48E3-B172-84C2-87441B2EEF3E}"/>
                  </a:ext>
                </a:extLst>
              </p:cNvPr>
              <p:cNvSpPr/>
              <p:nvPr/>
            </p:nvSpPr>
            <p:spPr>
              <a:xfrm>
                <a:off x="10380319" y="4431167"/>
                <a:ext cx="59821" cy="59773"/>
              </a:xfrm>
              <a:custGeom>
                <a:avLst/>
                <a:gdLst>
                  <a:gd name="connsiteX0" fmla="*/ 29849 w 59821"/>
                  <a:gd name="connsiteY0" fmla="*/ -672 h 59773"/>
                  <a:gd name="connsiteX1" fmla="*/ 48268 w 59821"/>
                  <a:gd name="connsiteY1" fmla="*/ 10731 h 59773"/>
                  <a:gd name="connsiteX2" fmla="*/ 58853 w 59821"/>
                  <a:gd name="connsiteY2" fmla="*/ 21082 h 59773"/>
                  <a:gd name="connsiteX3" fmla="*/ 62373 w 59821"/>
                  <a:gd name="connsiteY3" fmla="*/ 33898 h 59773"/>
                  <a:gd name="connsiteX4" fmla="*/ 58223 w 59821"/>
                  <a:gd name="connsiteY4" fmla="*/ 47042 h 59773"/>
                  <a:gd name="connsiteX5" fmla="*/ 48142 w 59821"/>
                  <a:gd name="connsiteY5" fmla="*/ 56516 h 59773"/>
                  <a:gd name="connsiteX6" fmla="*/ 34991 w 59821"/>
                  <a:gd name="connsiteY6" fmla="*/ 59005 h 59773"/>
                  <a:gd name="connsiteX7" fmla="*/ 20975 w 59821"/>
                  <a:gd name="connsiteY7" fmla="*/ 54098 h 59773"/>
                  <a:gd name="connsiteX8" fmla="*/ 2556 w 59821"/>
                  <a:gd name="connsiteY8" fmla="*/ 42695 h 59773"/>
                  <a:gd name="connsiteX9" fmla="*/ 29849 w 59821"/>
                  <a:gd name="connsiteY9" fmla="*/ -672 h 59773"/>
                  <a:gd name="connsiteX10" fmla="*/ 23993 w 59821"/>
                  <a:gd name="connsiteY10" fmla="*/ 48479 h 59773"/>
                  <a:gd name="connsiteX11" fmla="*/ 34614 w 59821"/>
                  <a:gd name="connsiteY11" fmla="*/ 52217 h 59773"/>
                  <a:gd name="connsiteX12" fmla="*/ 44434 w 59821"/>
                  <a:gd name="connsiteY12" fmla="*/ 50336 h 59773"/>
                  <a:gd name="connsiteX13" fmla="*/ 51980 w 59821"/>
                  <a:gd name="connsiteY13" fmla="*/ 43175 h 59773"/>
                  <a:gd name="connsiteX14" fmla="*/ 55155 w 59821"/>
                  <a:gd name="connsiteY14" fmla="*/ 33302 h 59773"/>
                  <a:gd name="connsiteX15" fmla="*/ 52549 w 59821"/>
                  <a:gd name="connsiteY15" fmla="*/ 23722 h 59773"/>
                  <a:gd name="connsiteX16" fmla="*/ 44502 w 59821"/>
                  <a:gd name="connsiteY16" fmla="*/ 15895 h 59773"/>
                  <a:gd name="connsiteX17" fmla="*/ 32700 w 59821"/>
                  <a:gd name="connsiteY17" fmla="*/ 8581 h 59773"/>
                  <a:gd name="connsiteX18" fmla="*/ 12192 w 59821"/>
                  <a:gd name="connsiteY18" fmla="*/ 41165 h 59773"/>
                  <a:gd name="connsiteX19" fmla="*/ 23993 w 59821"/>
                  <a:gd name="connsiteY19" fmla="*/ 48479 h 5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821" h="59773">
                    <a:moveTo>
                      <a:pt x="29849" y="-672"/>
                    </a:moveTo>
                    <a:lnTo>
                      <a:pt x="48268" y="10731"/>
                    </a:lnTo>
                    <a:cubicBezTo>
                      <a:pt x="52889" y="13593"/>
                      <a:pt x="56417" y="17051"/>
                      <a:pt x="58853" y="21082"/>
                    </a:cubicBezTo>
                    <a:cubicBezTo>
                      <a:pt x="61289" y="25124"/>
                      <a:pt x="62462" y="29389"/>
                      <a:pt x="62373" y="33898"/>
                    </a:cubicBezTo>
                    <a:cubicBezTo>
                      <a:pt x="62284" y="38408"/>
                      <a:pt x="60901" y="42789"/>
                      <a:pt x="58223" y="47042"/>
                    </a:cubicBezTo>
                    <a:cubicBezTo>
                      <a:pt x="55547" y="51294"/>
                      <a:pt x="52186" y="54449"/>
                      <a:pt x="48142" y="56516"/>
                    </a:cubicBezTo>
                    <a:cubicBezTo>
                      <a:pt x="44099" y="58573"/>
                      <a:pt x="39715" y="59402"/>
                      <a:pt x="34991" y="59005"/>
                    </a:cubicBezTo>
                    <a:cubicBezTo>
                      <a:pt x="30268" y="58596"/>
                      <a:pt x="25596" y="56972"/>
                      <a:pt x="20975" y="54098"/>
                    </a:cubicBezTo>
                    <a:lnTo>
                      <a:pt x="2556" y="42695"/>
                    </a:lnTo>
                    <a:lnTo>
                      <a:pt x="29849" y="-672"/>
                    </a:lnTo>
                    <a:close/>
                    <a:moveTo>
                      <a:pt x="23993" y="48479"/>
                    </a:moveTo>
                    <a:cubicBezTo>
                      <a:pt x="27531" y="50675"/>
                      <a:pt x="31072" y="51925"/>
                      <a:pt x="34614" y="52217"/>
                    </a:cubicBezTo>
                    <a:cubicBezTo>
                      <a:pt x="38157" y="52521"/>
                      <a:pt x="41430" y="51890"/>
                      <a:pt x="44434" y="50336"/>
                    </a:cubicBezTo>
                    <a:cubicBezTo>
                      <a:pt x="47437" y="48782"/>
                      <a:pt x="49952" y="46399"/>
                      <a:pt x="51980" y="43175"/>
                    </a:cubicBezTo>
                    <a:cubicBezTo>
                      <a:pt x="54007" y="39950"/>
                      <a:pt x="55066" y="36667"/>
                      <a:pt x="55155" y="33302"/>
                    </a:cubicBezTo>
                    <a:cubicBezTo>
                      <a:pt x="55245" y="29938"/>
                      <a:pt x="54376" y="26748"/>
                      <a:pt x="52549" y="23722"/>
                    </a:cubicBezTo>
                    <a:cubicBezTo>
                      <a:pt x="50723" y="20696"/>
                      <a:pt x="48039" y="18091"/>
                      <a:pt x="44502" y="15895"/>
                    </a:cubicBezTo>
                    <a:lnTo>
                      <a:pt x="32700" y="8581"/>
                    </a:lnTo>
                    <a:lnTo>
                      <a:pt x="12192" y="41165"/>
                    </a:lnTo>
                    <a:lnTo>
                      <a:pt x="23993" y="4847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3" name="Forme libre 1402">
                <a:extLst>
                  <a:ext uri="{FF2B5EF4-FFF2-40B4-BE49-F238E27FC236}">
                    <a16:creationId xmlns:a16="http://schemas.microsoft.com/office/drawing/2014/main" id="{D171D5B7-17DD-7E9E-B542-D34B2996CEC4}"/>
                  </a:ext>
                </a:extLst>
              </p:cNvPr>
              <p:cNvSpPr/>
              <p:nvPr/>
            </p:nvSpPr>
            <p:spPr>
              <a:xfrm>
                <a:off x="10427846" y="4468319"/>
                <a:ext cx="50420" cy="59349"/>
              </a:xfrm>
              <a:custGeom>
                <a:avLst/>
                <a:gdLst>
                  <a:gd name="connsiteX0" fmla="*/ 44664 w 50420"/>
                  <a:gd name="connsiteY0" fmla="*/ 41302 h 59349"/>
                  <a:gd name="connsiteX1" fmla="*/ 20167 w 50420"/>
                  <a:gd name="connsiteY1" fmla="*/ 29163 h 59349"/>
                  <a:gd name="connsiteX2" fmla="*/ 9339 w 50420"/>
                  <a:gd name="connsiteY2" fmla="*/ 38089 h 59349"/>
                  <a:gd name="connsiteX3" fmla="*/ 2556 w 50420"/>
                  <a:gd name="connsiteY3" fmla="*/ 34724 h 59349"/>
                  <a:gd name="connsiteX4" fmla="*/ 46456 w 50420"/>
                  <a:gd name="connsiteY4" fmla="*/ -675 h 59349"/>
                  <a:gd name="connsiteX5" fmla="*/ 52977 w 50420"/>
                  <a:gd name="connsiteY5" fmla="*/ 2561 h 59349"/>
                  <a:gd name="connsiteX6" fmla="*/ 50895 w 50420"/>
                  <a:gd name="connsiteY6" fmla="*/ 58674 h 59349"/>
                  <a:gd name="connsiteX7" fmla="*/ 43979 w 50420"/>
                  <a:gd name="connsiteY7" fmla="*/ 55251 h 59349"/>
                  <a:gd name="connsiteX8" fmla="*/ 44664 w 50420"/>
                  <a:gd name="connsiteY8" fmla="*/ 41302 h 59349"/>
                  <a:gd name="connsiteX9" fmla="*/ 44990 w 50420"/>
                  <a:gd name="connsiteY9" fmla="*/ 34934 h 59349"/>
                  <a:gd name="connsiteX10" fmla="*/ 46329 w 50420"/>
                  <a:gd name="connsiteY10" fmla="*/ 7596 h 59349"/>
                  <a:gd name="connsiteX11" fmla="*/ 25103 w 50420"/>
                  <a:gd name="connsiteY11" fmla="*/ 25074 h 59349"/>
                  <a:gd name="connsiteX12" fmla="*/ 44990 w 50420"/>
                  <a:gd name="connsiteY12" fmla="*/ 34934 h 5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20" h="59349">
                    <a:moveTo>
                      <a:pt x="44664" y="41302"/>
                    </a:moveTo>
                    <a:lnTo>
                      <a:pt x="20167" y="29163"/>
                    </a:lnTo>
                    <a:lnTo>
                      <a:pt x="9339" y="38089"/>
                    </a:lnTo>
                    <a:lnTo>
                      <a:pt x="2556" y="34724"/>
                    </a:lnTo>
                    <a:lnTo>
                      <a:pt x="46456" y="-675"/>
                    </a:lnTo>
                    <a:lnTo>
                      <a:pt x="52977" y="2561"/>
                    </a:lnTo>
                    <a:lnTo>
                      <a:pt x="50895" y="58674"/>
                    </a:lnTo>
                    <a:lnTo>
                      <a:pt x="43979" y="55251"/>
                    </a:lnTo>
                    <a:lnTo>
                      <a:pt x="44664" y="41302"/>
                    </a:lnTo>
                    <a:close/>
                    <a:moveTo>
                      <a:pt x="44990" y="34934"/>
                    </a:moveTo>
                    <a:lnTo>
                      <a:pt x="46329" y="7596"/>
                    </a:lnTo>
                    <a:lnTo>
                      <a:pt x="25103" y="25074"/>
                    </a:lnTo>
                    <a:lnTo>
                      <a:pt x="44990" y="3493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4" name="Forme libre 1403">
                <a:extLst>
                  <a:ext uri="{FF2B5EF4-FFF2-40B4-BE49-F238E27FC236}">
                    <a16:creationId xmlns:a16="http://schemas.microsoft.com/office/drawing/2014/main" id="{87221ECC-6B2E-B747-4BE3-0012DD647E39}"/>
                  </a:ext>
                </a:extLst>
              </p:cNvPr>
              <p:cNvSpPr/>
              <p:nvPr/>
            </p:nvSpPr>
            <p:spPr>
              <a:xfrm>
                <a:off x="10493838" y="4480633"/>
                <a:ext cx="42517" cy="56685"/>
              </a:xfrm>
              <a:custGeom>
                <a:avLst/>
                <a:gdLst>
                  <a:gd name="connsiteX0" fmla="*/ 19545 w 42517"/>
                  <a:gd name="connsiteY0" fmla="*/ 11801 h 56685"/>
                  <a:gd name="connsiteX1" fmla="*/ 3177 w 42517"/>
                  <a:gd name="connsiteY1" fmla="*/ 5212 h 56685"/>
                  <a:gd name="connsiteX2" fmla="*/ 5588 w 42517"/>
                  <a:gd name="connsiteY2" fmla="*/ -676 h 56685"/>
                  <a:gd name="connsiteX3" fmla="*/ 45075 w 42517"/>
                  <a:gd name="connsiteY3" fmla="*/ 15236 h 56685"/>
                  <a:gd name="connsiteX4" fmla="*/ 42663 w 42517"/>
                  <a:gd name="connsiteY4" fmla="*/ 21124 h 56685"/>
                  <a:gd name="connsiteX5" fmla="*/ 26296 w 42517"/>
                  <a:gd name="connsiteY5" fmla="*/ 14523 h 56685"/>
                  <a:gd name="connsiteX6" fmla="*/ 9309 w 42517"/>
                  <a:gd name="connsiteY6" fmla="*/ 56010 h 56685"/>
                  <a:gd name="connsiteX7" fmla="*/ 2557 w 42517"/>
                  <a:gd name="connsiteY7" fmla="*/ 53287 h 56685"/>
                  <a:gd name="connsiteX8" fmla="*/ 19545 w 42517"/>
                  <a:gd name="connsiteY8" fmla="*/ 11801 h 56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17" h="56685">
                    <a:moveTo>
                      <a:pt x="19545" y="11801"/>
                    </a:moveTo>
                    <a:lnTo>
                      <a:pt x="3177" y="5212"/>
                    </a:lnTo>
                    <a:lnTo>
                      <a:pt x="5588" y="-676"/>
                    </a:lnTo>
                    <a:lnTo>
                      <a:pt x="45075" y="15236"/>
                    </a:lnTo>
                    <a:lnTo>
                      <a:pt x="42663" y="21124"/>
                    </a:lnTo>
                    <a:lnTo>
                      <a:pt x="26296" y="14523"/>
                    </a:lnTo>
                    <a:lnTo>
                      <a:pt x="9309" y="56010"/>
                    </a:lnTo>
                    <a:lnTo>
                      <a:pt x="2557" y="53287"/>
                    </a:lnTo>
                    <a:lnTo>
                      <a:pt x="19545" y="1180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5" name="Forme libre 1404">
                <a:extLst>
                  <a:ext uri="{FF2B5EF4-FFF2-40B4-BE49-F238E27FC236}">
                    <a16:creationId xmlns:a16="http://schemas.microsoft.com/office/drawing/2014/main" id="{6A2F8B96-5A78-8025-AB61-10A7B88344FA}"/>
                  </a:ext>
                </a:extLst>
              </p:cNvPr>
              <p:cNvSpPr/>
              <p:nvPr/>
            </p:nvSpPr>
            <p:spPr>
              <a:xfrm>
                <a:off x="10518019" y="4502948"/>
                <a:ext cx="51427" cy="58006"/>
              </a:xfrm>
              <a:custGeom>
                <a:avLst/>
                <a:gdLst>
                  <a:gd name="connsiteX0" fmla="*/ 45184 w 51427"/>
                  <a:gd name="connsiteY0" fmla="*/ 41088 h 58006"/>
                  <a:gd name="connsiteX1" fmla="*/ 19119 w 51427"/>
                  <a:gd name="connsiteY1" fmla="*/ 32758 h 58006"/>
                  <a:gd name="connsiteX2" fmla="*/ 9773 w 51427"/>
                  <a:gd name="connsiteY2" fmla="*/ 43191 h 58006"/>
                  <a:gd name="connsiteX3" fmla="*/ 2557 w 51427"/>
                  <a:gd name="connsiteY3" fmla="*/ 40890 h 58006"/>
                  <a:gd name="connsiteX4" fmla="*/ 40572 w 51427"/>
                  <a:gd name="connsiteY4" fmla="*/ -679 h 58006"/>
                  <a:gd name="connsiteX5" fmla="*/ 47508 w 51427"/>
                  <a:gd name="connsiteY5" fmla="*/ 1541 h 58006"/>
                  <a:gd name="connsiteX6" fmla="*/ 53985 w 51427"/>
                  <a:gd name="connsiteY6" fmla="*/ 57328 h 58006"/>
                  <a:gd name="connsiteX7" fmla="*/ 46628 w 51427"/>
                  <a:gd name="connsiteY7" fmla="*/ 54979 h 58006"/>
                  <a:gd name="connsiteX8" fmla="*/ 45184 w 51427"/>
                  <a:gd name="connsiteY8" fmla="*/ 41088 h 58006"/>
                  <a:gd name="connsiteX9" fmla="*/ 44538 w 51427"/>
                  <a:gd name="connsiteY9" fmla="*/ 34744 h 58006"/>
                  <a:gd name="connsiteX10" fmla="*/ 41701 w 51427"/>
                  <a:gd name="connsiteY10" fmla="*/ 7511 h 58006"/>
                  <a:gd name="connsiteX11" fmla="*/ 23378 w 51427"/>
                  <a:gd name="connsiteY11" fmla="*/ 27980 h 58006"/>
                  <a:gd name="connsiteX12" fmla="*/ 44538 w 51427"/>
                  <a:gd name="connsiteY12" fmla="*/ 34744 h 5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427" h="58006">
                    <a:moveTo>
                      <a:pt x="45184" y="41088"/>
                    </a:moveTo>
                    <a:lnTo>
                      <a:pt x="19119" y="32758"/>
                    </a:lnTo>
                    <a:lnTo>
                      <a:pt x="9773" y="43191"/>
                    </a:lnTo>
                    <a:lnTo>
                      <a:pt x="2557" y="40890"/>
                    </a:lnTo>
                    <a:lnTo>
                      <a:pt x="40572" y="-679"/>
                    </a:lnTo>
                    <a:lnTo>
                      <a:pt x="47508" y="1541"/>
                    </a:lnTo>
                    <a:lnTo>
                      <a:pt x="53985" y="57328"/>
                    </a:lnTo>
                    <a:lnTo>
                      <a:pt x="46628" y="54979"/>
                    </a:lnTo>
                    <a:lnTo>
                      <a:pt x="45184" y="41088"/>
                    </a:lnTo>
                    <a:close/>
                    <a:moveTo>
                      <a:pt x="44538" y="34744"/>
                    </a:moveTo>
                    <a:lnTo>
                      <a:pt x="41701" y="7511"/>
                    </a:lnTo>
                    <a:lnTo>
                      <a:pt x="23378" y="27980"/>
                    </a:lnTo>
                    <a:lnTo>
                      <a:pt x="44538" y="3474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6" name="Forme libre 1405">
                <a:extLst>
                  <a:ext uri="{FF2B5EF4-FFF2-40B4-BE49-F238E27FC236}">
                    <a16:creationId xmlns:a16="http://schemas.microsoft.com/office/drawing/2014/main" id="{2B2D6908-8235-76EA-7288-21C3DA1127FA}"/>
                  </a:ext>
                </a:extLst>
              </p:cNvPr>
              <p:cNvSpPr/>
              <p:nvPr/>
            </p:nvSpPr>
            <p:spPr>
              <a:xfrm>
                <a:off x="10580816" y="4534071"/>
                <a:ext cx="20696" cy="10724"/>
              </a:xfrm>
              <a:custGeom>
                <a:avLst/>
                <a:gdLst>
                  <a:gd name="connsiteX0" fmla="*/ 4066 w 20696"/>
                  <a:gd name="connsiteY0" fmla="*/ -679 h 10724"/>
                  <a:gd name="connsiteX1" fmla="*/ 23254 w 20696"/>
                  <a:gd name="connsiteY1" fmla="*/ 4181 h 10724"/>
                  <a:gd name="connsiteX2" fmla="*/ 21746 w 20696"/>
                  <a:gd name="connsiteY2" fmla="*/ 10046 h 10724"/>
                  <a:gd name="connsiteX3" fmla="*/ 2558 w 20696"/>
                  <a:gd name="connsiteY3" fmla="*/ 5197 h 10724"/>
                  <a:gd name="connsiteX4" fmla="*/ 4066 w 20696"/>
                  <a:gd name="connsiteY4" fmla="*/ -679 h 1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96" h="10724">
                    <a:moveTo>
                      <a:pt x="4066" y="-679"/>
                    </a:moveTo>
                    <a:lnTo>
                      <a:pt x="23254" y="4181"/>
                    </a:lnTo>
                    <a:lnTo>
                      <a:pt x="21746" y="10046"/>
                    </a:lnTo>
                    <a:lnTo>
                      <a:pt x="2558" y="5197"/>
                    </a:lnTo>
                    <a:lnTo>
                      <a:pt x="4066" y="-67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7" name="Forme libre 1406">
                <a:extLst>
                  <a:ext uri="{FF2B5EF4-FFF2-40B4-BE49-F238E27FC236}">
                    <a16:creationId xmlns:a16="http://schemas.microsoft.com/office/drawing/2014/main" id="{4FA15849-2540-EEB9-7594-B31D0F6DA54F}"/>
                  </a:ext>
                </a:extLst>
              </p:cNvPr>
              <p:cNvSpPr/>
              <p:nvPr/>
            </p:nvSpPr>
            <p:spPr>
              <a:xfrm>
                <a:off x="10610151" y="4520390"/>
                <a:ext cx="45260" cy="57106"/>
              </a:xfrm>
              <a:custGeom>
                <a:avLst/>
                <a:gdLst>
                  <a:gd name="connsiteX0" fmla="*/ 40493 w 45260"/>
                  <a:gd name="connsiteY0" fmla="*/ 50176 h 57106"/>
                  <a:gd name="connsiteX1" fmla="*/ 39309 w 45260"/>
                  <a:gd name="connsiteY1" fmla="*/ 56426 h 57106"/>
                  <a:gd name="connsiteX2" fmla="*/ 2558 w 45260"/>
                  <a:gd name="connsiteY2" fmla="*/ 49568 h 57106"/>
                  <a:gd name="connsiteX3" fmla="*/ 12081 w 45260"/>
                  <a:gd name="connsiteY3" fmla="*/ -680 h 57106"/>
                  <a:gd name="connsiteX4" fmla="*/ 47819 w 45260"/>
                  <a:gd name="connsiteY4" fmla="*/ 5991 h 57106"/>
                  <a:gd name="connsiteX5" fmla="*/ 46635 w 45260"/>
                  <a:gd name="connsiteY5" fmla="*/ 12230 h 57106"/>
                  <a:gd name="connsiteX6" fmla="*/ 18131 w 45260"/>
                  <a:gd name="connsiteY6" fmla="*/ 6914 h 57106"/>
                  <a:gd name="connsiteX7" fmla="*/ 15206 w 45260"/>
                  <a:gd name="connsiteY7" fmla="*/ 22347 h 57106"/>
                  <a:gd name="connsiteX8" fmla="*/ 40599 w 45260"/>
                  <a:gd name="connsiteY8" fmla="*/ 27079 h 57106"/>
                  <a:gd name="connsiteX9" fmla="*/ 39443 w 45260"/>
                  <a:gd name="connsiteY9" fmla="*/ 33189 h 57106"/>
                  <a:gd name="connsiteX10" fmla="*/ 14050 w 45260"/>
                  <a:gd name="connsiteY10" fmla="*/ 28446 h 57106"/>
                  <a:gd name="connsiteX11" fmla="*/ 10975 w 45260"/>
                  <a:gd name="connsiteY11" fmla="*/ 44673 h 57106"/>
                  <a:gd name="connsiteX12" fmla="*/ 40493 w 45260"/>
                  <a:gd name="connsiteY12" fmla="*/ 50176 h 5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60" h="57106">
                    <a:moveTo>
                      <a:pt x="40493" y="50176"/>
                    </a:moveTo>
                    <a:lnTo>
                      <a:pt x="39309" y="56426"/>
                    </a:lnTo>
                    <a:lnTo>
                      <a:pt x="2558" y="49568"/>
                    </a:lnTo>
                    <a:lnTo>
                      <a:pt x="12081" y="-680"/>
                    </a:lnTo>
                    <a:lnTo>
                      <a:pt x="47819" y="5991"/>
                    </a:lnTo>
                    <a:lnTo>
                      <a:pt x="46635" y="12230"/>
                    </a:lnTo>
                    <a:lnTo>
                      <a:pt x="18131" y="6914"/>
                    </a:lnTo>
                    <a:lnTo>
                      <a:pt x="15206" y="22347"/>
                    </a:lnTo>
                    <a:lnTo>
                      <a:pt x="40599" y="27079"/>
                    </a:lnTo>
                    <a:lnTo>
                      <a:pt x="39443" y="33189"/>
                    </a:lnTo>
                    <a:lnTo>
                      <a:pt x="14050" y="28446"/>
                    </a:lnTo>
                    <a:lnTo>
                      <a:pt x="10975" y="44673"/>
                    </a:lnTo>
                    <a:lnTo>
                      <a:pt x="40493" y="5017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8" name="Forme libre 1407">
                <a:extLst>
                  <a:ext uri="{FF2B5EF4-FFF2-40B4-BE49-F238E27FC236}">
                    <a16:creationId xmlns:a16="http://schemas.microsoft.com/office/drawing/2014/main" id="{5A956E83-FB84-87DB-D147-E895101B7FD6}"/>
                  </a:ext>
                </a:extLst>
              </p:cNvPr>
              <p:cNvSpPr/>
              <p:nvPr/>
            </p:nvSpPr>
            <p:spPr>
              <a:xfrm>
                <a:off x="10662229" y="4529036"/>
                <a:ext cx="49598" cy="55564"/>
              </a:xfrm>
              <a:custGeom>
                <a:avLst/>
                <a:gdLst>
                  <a:gd name="connsiteX0" fmla="*/ 52156 w 49598"/>
                  <a:gd name="connsiteY0" fmla="*/ 4051 h 55564"/>
                  <a:gd name="connsiteX1" fmla="*/ 46617 w 49598"/>
                  <a:gd name="connsiteY1" fmla="*/ 54883 h 55564"/>
                  <a:gd name="connsiteX2" fmla="*/ 40615 w 49598"/>
                  <a:gd name="connsiteY2" fmla="*/ 54229 h 55564"/>
                  <a:gd name="connsiteX3" fmla="*/ 14008 w 49598"/>
                  <a:gd name="connsiteY3" fmla="*/ 13023 h 55564"/>
                  <a:gd name="connsiteX4" fmla="*/ 9877 w 49598"/>
                  <a:gd name="connsiteY4" fmla="*/ 50934 h 55564"/>
                  <a:gd name="connsiteX5" fmla="*/ 2558 w 49598"/>
                  <a:gd name="connsiteY5" fmla="*/ 50152 h 55564"/>
                  <a:gd name="connsiteX6" fmla="*/ 8098 w 49598"/>
                  <a:gd name="connsiteY6" fmla="*/ -681 h 55564"/>
                  <a:gd name="connsiteX7" fmla="*/ 14100 w 49598"/>
                  <a:gd name="connsiteY7" fmla="*/ -38 h 55564"/>
                  <a:gd name="connsiteX8" fmla="*/ 40706 w 49598"/>
                  <a:gd name="connsiteY8" fmla="*/ 41168 h 55564"/>
                  <a:gd name="connsiteX9" fmla="*/ 44838 w 49598"/>
                  <a:gd name="connsiteY9" fmla="*/ 3256 h 55564"/>
                  <a:gd name="connsiteX10" fmla="*/ 52156 w 49598"/>
                  <a:gd name="connsiteY10" fmla="*/ 4051 h 5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598" h="55564">
                    <a:moveTo>
                      <a:pt x="52156" y="4051"/>
                    </a:moveTo>
                    <a:lnTo>
                      <a:pt x="46617" y="54883"/>
                    </a:lnTo>
                    <a:lnTo>
                      <a:pt x="40615" y="54229"/>
                    </a:lnTo>
                    <a:lnTo>
                      <a:pt x="14008" y="13023"/>
                    </a:lnTo>
                    <a:lnTo>
                      <a:pt x="9877" y="50934"/>
                    </a:lnTo>
                    <a:lnTo>
                      <a:pt x="2558" y="50152"/>
                    </a:lnTo>
                    <a:lnTo>
                      <a:pt x="8098" y="-681"/>
                    </a:lnTo>
                    <a:lnTo>
                      <a:pt x="14100" y="-38"/>
                    </a:lnTo>
                    <a:lnTo>
                      <a:pt x="40706" y="41168"/>
                    </a:lnTo>
                    <a:lnTo>
                      <a:pt x="44838" y="3256"/>
                    </a:lnTo>
                    <a:lnTo>
                      <a:pt x="52156" y="405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9" name="Forme libre 1408">
                <a:extLst>
                  <a:ext uri="{FF2B5EF4-FFF2-40B4-BE49-F238E27FC236}">
                    <a16:creationId xmlns:a16="http://schemas.microsoft.com/office/drawing/2014/main" id="{C0ECF20E-37A9-9C28-0FF8-9EAD7524250D}"/>
                  </a:ext>
                </a:extLst>
              </p:cNvPr>
              <p:cNvSpPr/>
              <p:nvPr/>
            </p:nvSpPr>
            <p:spPr>
              <a:xfrm>
                <a:off x="10721824" y="4534621"/>
                <a:ext cx="47866" cy="52303"/>
              </a:xfrm>
              <a:custGeom>
                <a:avLst/>
                <a:gdLst>
                  <a:gd name="connsiteX0" fmla="*/ 42457 w 47866"/>
                  <a:gd name="connsiteY0" fmla="*/ 25488 h 52303"/>
                  <a:gd name="connsiteX1" fmla="*/ 49521 w 47866"/>
                  <a:gd name="connsiteY1" fmla="*/ 25675 h 52303"/>
                  <a:gd name="connsiteX2" fmla="*/ 49015 w 47866"/>
                  <a:gd name="connsiteY2" fmla="*/ 45606 h 52303"/>
                  <a:gd name="connsiteX3" fmla="*/ 39982 w 47866"/>
                  <a:gd name="connsiteY3" fmla="*/ 50197 h 52303"/>
                  <a:gd name="connsiteX4" fmla="*/ 29352 w 47866"/>
                  <a:gd name="connsiteY4" fmla="*/ 51611 h 52303"/>
                  <a:gd name="connsiteX5" fmla="*/ 15378 w 47866"/>
                  <a:gd name="connsiteY5" fmla="*/ 47861 h 52303"/>
                  <a:gd name="connsiteX6" fmla="*/ 5794 w 47866"/>
                  <a:gd name="connsiteY6" fmla="*/ 38269 h 52303"/>
                  <a:gd name="connsiteX7" fmla="*/ 2569 w 47866"/>
                  <a:gd name="connsiteY7" fmla="*/ 24775 h 52303"/>
                  <a:gd name="connsiteX8" fmla="*/ 6483 w 47866"/>
                  <a:gd name="connsiteY8" fmla="*/ 11433 h 52303"/>
                  <a:gd name="connsiteX9" fmla="*/ 16585 w 47866"/>
                  <a:gd name="connsiteY9" fmla="*/ 2332 h 52303"/>
                  <a:gd name="connsiteX10" fmla="*/ 30842 w 47866"/>
                  <a:gd name="connsiteY10" fmla="*/ -670 h 52303"/>
                  <a:gd name="connsiteX11" fmla="*/ 42004 w 47866"/>
                  <a:gd name="connsiteY11" fmla="*/ 1619 h 52303"/>
                  <a:gd name="connsiteX12" fmla="*/ 50426 w 47866"/>
                  <a:gd name="connsiteY12" fmla="*/ 7718 h 52303"/>
                  <a:gd name="connsiteX13" fmla="*/ 45756 w 47866"/>
                  <a:gd name="connsiteY13" fmla="*/ 12134 h 52303"/>
                  <a:gd name="connsiteX14" fmla="*/ 30962 w 47866"/>
                  <a:gd name="connsiteY14" fmla="*/ 5837 h 52303"/>
                  <a:gd name="connsiteX15" fmla="*/ 20346 w 47866"/>
                  <a:gd name="connsiteY15" fmla="*/ 8092 h 52303"/>
                  <a:gd name="connsiteX16" fmla="*/ 12837 w 47866"/>
                  <a:gd name="connsiteY16" fmla="*/ 14915 h 52303"/>
                  <a:gd name="connsiteX17" fmla="*/ 9929 w 47866"/>
                  <a:gd name="connsiteY17" fmla="*/ 24962 h 52303"/>
                  <a:gd name="connsiteX18" fmla="*/ 12320 w 47866"/>
                  <a:gd name="connsiteY18" fmla="*/ 35068 h 52303"/>
                  <a:gd name="connsiteX19" fmla="*/ 19454 w 47866"/>
                  <a:gd name="connsiteY19" fmla="*/ 42300 h 52303"/>
                  <a:gd name="connsiteX20" fmla="*/ 29885 w 47866"/>
                  <a:gd name="connsiteY20" fmla="*/ 45115 h 52303"/>
                  <a:gd name="connsiteX21" fmla="*/ 42031 w 47866"/>
                  <a:gd name="connsiteY21" fmla="*/ 42136 h 52303"/>
                  <a:gd name="connsiteX22" fmla="*/ 42457 w 47866"/>
                  <a:gd name="connsiteY22" fmla="*/ 25488 h 5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66" h="52303">
                    <a:moveTo>
                      <a:pt x="42457" y="25488"/>
                    </a:moveTo>
                    <a:lnTo>
                      <a:pt x="49521" y="25675"/>
                    </a:lnTo>
                    <a:lnTo>
                      <a:pt x="49015" y="45606"/>
                    </a:lnTo>
                    <a:cubicBezTo>
                      <a:pt x="46408" y="47627"/>
                      <a:pt x="43401" y="49157"/>
                      <a:pt x="39982" y="50197"/>
                    </a:cubicBezTo>
                    <a:cubicBezTo>
                      <a:pt x="36576" y="51225"/>
                      <a:pt x="33024" y="51704"/>
                      <a:pt x="29352" y="51611"/>
                    </a:cubicBezTo>
                    <a:cubicBezTo>
                      <a:pt x="24151" y="51482"/>
                      <a:pt x="19494" y="50232"/>
                      <a:pt x="15378" y="47861"/>
                    </a:cubicBezTo>
                    <a:cubicBezTo>
                      <a:pt x="11267" y="45489"/>
                      <a:pt x="8072" y="42288"/>
                      <a:pt x="5794" y="38269"/>
                    </a:cubicBezTo>
                    <a:cubicBezTo>
                      <a:pt x="3516" y="34238"/>
                      <a:pt x="2441" y="29740"/>
                      <a:pt x="2569" y="24775"/>
                    </a:cubicBezTo>
                    <a:cubicBezTo>
                      <a:pt x="2697" y="19810"/>
                      <a:pt x="4002" y="15359"/>
                      <a:pt x="6483" y="11433"/>
                    </a:cubicBezTo>
                    <a:cubicBezTo>
                      <a:pt x="8966" y="7496"/>
                      <a:pt x="12331" y="4470"/>
                      <a:pt x="16585" y="2332"/>
                    </a:cubicBezTo>
                    <a:cubicBezTo>
                      <a:pt x="20838" y="206"/>
                      <a:pt x="25587" y="-799"/>
                      <a:pt x="30842" y="-670"/>
                    </a:cubicBezTo>
                    <a:cubicBezTo>
                      <a:pt x="34953" y="-565"/>
                      <a:pt x="38678" y="206"/>
                      <a:pt x="42004" y="1619"/>
                    </a:cubicBezTo>
                    <a:cubicBezTo>
                      <a:pt x="45330" y="3045"/>
                      <a:pt x="48137" y="5078"/>
                      <a:pt x="50426" y="7718"/>
                    </a:cubicBezTo>
                    <a:lnTo>
                      <a:pt x="45756" y="12134"/>
                    </a:lnTo>
                    <a:cubicBezTo>
                      <a:pt x="41725" y="8080"/>
                      <a:pt x="36803" y="5989"/>
                      <a:pt x="30962" y="5837"/>
                    </a:cubicBezTo>
                    <a:cubicBezTo>
                      <a:pt x="27038" y="5744"/>
                      <a:pt x="23499" y="6491"/>
                      <a:pt x="20346" y="8092"/>
                    </a:cubicBezTo>
                    <a:cubicBezTo>
                      <a:pt x="17181" y="9692"/>
                      <a:pt x="14680" y="11970"/>
                      <a:pt x="12837" y="14915"/>
                    </a:cubicBezTo>
                    <a:cubicBezTo>
                      <a:pt x="10994" y="17859"/>
                      <a:pt x="10025" y="21212"/>
                      <a:pt x="9929" y="24962"/>
                    </a:cubicBezTo>
                    <a:cubicBezTo>
                      <a:pt x="9833" y="28665"/>
                      <a:pt x="10630" y="32030"/>
                      <a:pt x="12320" y="35068"/>
                    </a:cubicBezTo>
                    <a:cubicBezTo>
                      <a:pt x="14009" y="38105"/>
                      <a:pt x="16389" y="40512"/>
                      <a:pt x="19454" y="42300"/>
                    </a:cubicBezTo>
                    <a:cubicBezTo>
                      <a:pt x="22528" y="44076"/>
                      <a:pt x="26013" y="45022"/>
                      <a:pt x="29885" y="45115"/>
                    </a:cubicBezTo>
                    <a:cubicBezTo>
                      <a:pt x="34488" y="45232"/>
                      <a:pt x="38545" y="44239"/>
                      <a:pt x="42031" y="42136"/>
                    </a:cubicBezTo>
                    <a:lnTo>
                      <a:pt x="42457" y="2548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0" name="Forme libre 1409">
                <a:extLst>
                  <a:ext uri="{FF2B5EF4-FFF2-40B4-BE49-F238E27FC236}">
                    <a16:creationId xmlns:a16="http://schemas.microsoft.com/office/drawing/2014/main" id="{E8125DED-E2B2-4097-C4B4-8120AF950C0C}"/>
                  </a:ext>
                </a:extLst>
              </p:cNvPr>
              <p:cNvSpPr/>
              <p:nvPr/>
            </p:nvSpPr>
            <p:spPr>
              <a:xfrm>
                <a:off x="10784019" y="4534819"/>
                <a:ext cx="9113" cy="51346"/>
              </a:xfrm>
              <a:custGeom>
                <a:avLst/>
                <a:gdLst>
                  <a:gd name="connsiteX0" fmla="*/ 2559 w 9113"/>
                  <a:gd name="connsiteY0" fmla="*/ -436 h 51346"/>
                  <a:gd name="connsiteX1" fmla="*/ 9916 w 9113"/>
                  <a:gd name="connsiteY1" fmla="*/ -681 h 51346"/>
                  <a:gd name="connsiteX2" fmla="*/ 11672 w 9113"/>
                  <a:gd name="connsiteY2" fmla="*/ 50420 h 51346"/>
                  <a:gd name="connsiteX3" fmla="*/ 4315 w 9113"/>
                  <a:gd name="connsiteY3" fmla="*/ 50665 h 51346"/>
                  <a:gd name="connsiteX4" fmla="*/ 2559 w 9113"/>
                  <a:gd name="connsiteY4" fmla="*/ -436 h 5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" h="51346">
                    <a:moveTo>
                      <a:pt x="2559" y="-436"/>
                    </a:moveTo>
                    <a:lnTo>
                      <a:pt x="9916" y="-681"/>
                    </a:lnTo>
                    <a:lnTo>
                      <a:pt x="11672" y="50420"/>
                    </a:lnTo>
                    <a:lnTo>
                      <a:pt x="4315" y="50665"/>
                    </a:lnTo>
                    <a:lnTo>
                      <a:pt x="2559" y="-436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1" name="Forme libre 1410">
                <a:extLst>
                  <a:ext uri="{FF2B5EF4-FFF2-40B4-BE49-F238E27FC236}">
                    <a16:creationId xmlns:a16="http://schemas.microsoft.com/office/drawing/2014/main" id="{4BAA018C-C344-A1C1-5D38-832BC6F50047}"/>
                  </a:ext>
                </a:extLst>
              </p:cNvPr>
              <p:cNvSpPr/>
              <p:nvPr/>
            </p:nvSpPr>
            <p:spPr>
              <a:xfrm>
                <a:off x="10807314" y="4530204"/>
                <a:ext cx="48997" cy="55061"/>
              </a:xfrm>
              <a:custGeom>
                <a:avLst/>
                <a:gdLst>
                  <a:gd name="connsiteX0" fmla="*/ 46675 w 48997"/>
                  <a:gd name="connsiteY0" fmla="*/ -681 h 55061"/>
                  <a:gd name="connsiteX1" fmla="*/ 51558 w 48997"/>
                  <a:gd name="connsiteY1" fmla="*/ 50222 h 55061"/>
                  <a:gd name="connsiteX2" fmla="*/ 45544 w 48997"/>
                  <a:gd name="connsiteY2" fmla="*/ 50783 h 55061"/>
                  <a:gd name="connsiteX3" fmla="*/ 11127 w 48997"/>
                  <a:gd name="connsiteY3" fmla="*/ 15734 h 55061"/>
                  <a:gd name="connsiteX4" fmla="*/ 14772 w 48997"/>
                  <a:gd name="connsiteY4" fmla="*/ 53692 h 55061"/>
                  <a:gd name="connsiteX5" fmla="*/ 7442 w 48997"/>
                  <a:gd name="connsiteY5" fmla="*/ 54381 h 55061"/>
                  <a:gd name="connsiteX6" fmla="*/ 2560 w 48997"/>
                  <a:gd name="connsiteY6" fmla="*/ 3478 h 55061"/>
                  <a:gd name="connsiteX7" fmla="*/ 8573 w 48997"/>
                  <a:gd name="connsiteY7" fmla="*/ 2917 h 55061"/>
                  <a:gd name="connsiteX8" fmla="*/ 42990 w 48997"/>
                  <a:gd name="connsiteY8" fmla="*/ 37966 h 55061"/>
                  <a:gd name="connsiteX9" fmla="*/ 39358 w 48997"/>
                  <a:gd name="connsiteY9" fmla="*/ 8 h 55061"/>
                  <a:gd name="connsiteX10" fmla="*/ 46675 w 48997"/>
                  <a:gd name="connsiteY10" fmla="*/ -681 h 5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97" h="55061">
                    <a:moveTo>
                      <a:pt x="46675" y="-681"/>
                    </a:moveTo>
                    <a:lnTo>
                      <a:pt x="51558" y="50222"/>
                    </a:lnTo>
                    <a:lnTo>
                      <a:pt x="45544" y="50783"/>
                    </a:lnTo>
                    <a:lnTo>
                      <a:pt x="11127" y="15734"/>
                    </a:lnTo>
                    <a:lnTo>
                      <a:pt x="14772" y="53692"/>
                    </a:lnTo>
                    <a:lnTo>
                      <a:pt x="7442" y="54381"/>
                    </a:lnTo>
                    <a:lnTo>
                      <a:pt x="2560" y="3478"/>
                    </a:lnTo>
                    <a:lnTo>
                      <a:pt x="8573" y="2917"/>
                    </a:lnTo>
                    <a:lnTo>
                      <a:pt x="42990" y="37966"/>
                    </a:lnTo>
                    <a:lnTo>
                      <a:pt x="39358" y="8"/>
                    </a:lnTo>
                    <a:lnTo>
                      <a:pt x="46675" y="-68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2" name="Forme libre 1411">
                <a:extLst>
                  <a:ext uri="{FF2B5EF4-FFF2-40B4-BE49-F238E27FC236}">
                    <a16:creationId xmlns:a16="http://schemas.microsoft.com/office/drawing/2014/main" id="{B63AEB0C-8274-8C13-827C-A77F962C0E4C}"/>
                  </a:ext>
                </a:extLst>
              </p:cNvPr>
              <p:cNvSpPr/>
              <p:nvPr/>
            </p:nvSpPr>
            <p:spPr>
              <a:xfrm>
                <a:off x="10866130" y="4521699"/>
                <a:ext cx="45911" cy="56697"/>
              </a:xfrm>
              <a:custGeom>
                <a:avLst/>
                <a:gdLst>
                  <a:gd name="connsiteX0" fmla="*/ 47341 w 45911"/>
                  <a:gd name="connsiteY0" fmla="*/ 43213 h 56697"/>
                  <a:gd name="connsiteX1" fmla="*/ 48472 w 45911"/>
                  <a:gd name="connsiteY1" fmla="*/ 49463 h 56697"/>
                  <a:gd name="connsiteX2" fmla="*/ 11660 w 45911"/>
                  <a:gd name="connsiteY2" fmla="*/ 56017 h 56697"/>
                  <a:gd name="connsiteX3" fmla="*/ 2560 w 45911"/>
                  <a:gd name="connsiteY3" fmla="*/ 5699 h 56697"/>
                  <a:gd name="connsiteX4" fmla="*/ 38347 w 45911"/>
                  <a:gd name="connsiteY4" fmla="*/ -680 h 56697"/>
                  <a:gd name="connsiteX5" fmla="*/ 39478 w 45911"/>
                  <a:gd name="connsiteY5" fmla="*/ 5570 h 56697"/>
                  <a:gd name="connsiteX6" fmla="*/ 10928 w 45911"/>
                  <a:gd name="connsiteY6" fmla="*/ 10652 h 56697"/>
                  <a:gd name="connsiteX7" fmla="*/ 13735 w 45911"/>
                  <a:gd name="connsiteY7" fmla="*/ 26109 h 56697"/>
                  <a:gd name="connsiteX8" fmla="*/ 39159 w 45911"/>
                  <a:gd name="connsiteY8" fmla="*/ 21588 h 56697"/>
                  <a:gd name="connsiteX9" fmla="*/ 40263 w 45911"/>
                  <a:gd name="connsiteY9" fmla="*/ 27698 h 56697"/>
                  <a:gd name="connsiteX10" fmla="*/ 14840 w 45911"/>
                  <a:gd name="connsiteY10" fmla="*/ 32231 h 56697"/>
                  <a:gd name="connsiteX11" fmla="*/ 17780 w 45911"/>
                  <a:gd name="connsiteY11" fmla="*/ 48470 h 56697"/>
                  <a:gd name="connsiteX12" fmla="*/ 47341 w 45911"/>
                  <a:gd name="connsiteY12" fmla="*/ 43213 h 5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911" h="56697">
                    <a:moveTo>
                      <a:pt x="47341" y="43213"/>
                    </a:moveTo>
                    <a:lnTo>
                      <a:pt x="48472" y="49463"/>
                    </a:lnTo>
                    <a:lnTo>
                      <a:pt x="11660" y="56017"/>
                    </a:lnTo>
                    <a:lnTo>
                      <a:pt x="2560" y="5699"/>
                    </a:lnTo>
                    <a:lnTo>
                      <a:pt x="38347" y="-680"/>
                    </a:lnTo>
                    <a:lnTo>
                      <a:pt x="39478" y="5570"/>
                    </a:lnTo>
                    <a:lnTo>
                      <a:pt x="10928" y="10652"/>
                    </a:lnTo>
                    <a:lnTo>
                      <a:pt x="13735" y="26109"/>
                    </a:lnTo>
                    <a:lnTo>
                      <a:pt x="39159" y="21588"/>
                    </a:lnTo>
                    <a:lnTo>
                      <a:pt x="40263" y="27698"/>
                    </a:lnTo>
                    <a:lnTo>
                      <a:pt x="14840" y="32231"/>
                    </a:lnTo>
                    <a:lnTo>
                      <a:pt x="17780" y="48470"/>
                    </a:lnTo>
                    <a:lnTo>
                      <a:pt x="47341" y="43213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3" name="Forme libre 1412">
                <a:extLst>
                  <a:ext uri="{FF2B5EF4-FFF2-40B4-BE49-F238E27FC236}">
                    <a16:creationId xmlns:a16="http://schemas.microsoft.com/office/drawing/2014/main" id="{B994C07B-8AF7-D54C-D84F-86BFF73DDEEA}"/>
                  </a:ext>
                </a:extLst>
              </p:cNvPr>
              <p:cNvSpPr/>
              <p:nvPr/>
            </p:nvSpPr>
            <p:spPr>
              <a:xfrm>
                <a:off x="10914370" y="4510016"/>
                <a:ext cx="49104" cy="58531"/>
              </a:xfrm>
              <a:custGeom>
                <a:avLst/>
                <a:gdLst>
                  <a:gd name="connsiteX0" fmla="*/ 50055 w 49104"/>
                  <a:gd name="connsiteY0" fmla="*/ 42419 h 58531"/>
                  <a:gd name="connsiteX1" fmla="*/ 51665 w 49104"/>
                  <a:gd name="connsiteY1" fmla="*/ 48576 h 58531"/>
                  <a:gd name="connsiteX2" fmla="*/ 15452 w 49104"/>
                  <a:gd name="connsiteY2" fmla="*/ 57853 h 58531"/>
                  <a:gd name="connsiteX3" fmla="*/ 2561 w 49104"/>
                  <a:gd name="connsiteY3" fmla="*/ 8352 h 58531"/>
                  <a:gd name="connsiteX4" fmla="*/ 37776 w 49104"/>
                  <a:gd name="connsiteY4" fmla="*/ -679 h 58531"/>
                  <a:gd name="connsiteX5" fmla="*/ 39372 w 49104"/>
                  <a:gd name="connsiteY5" fmla="*/ 5478 h 58531"/>
                  <a:gd name="connsiteX6" fmla="*/ 11301 w 49104"/>
                  <a:gd name="connsiteY6" fmla="*/ 12674 h 58531"/>
                  <a:gd name="connsiteX7" fmla="*/ 15252 w 49104"/>
                  <a:gd name="connsiteY7" fmla="*/ 27886 h 58531"/>
                  <a:gd name="connsiteX8" fmla="*/ 40277 w 49104"/>
                  <a:gd name="connsiteY8" fmla="*/ 21472 h 58531"/>
                  <a:gd name="connsiteX9" fmla="*/ 41834 w 49104"/>
                  <a:gd name="connsiteY9" fmla="*/ 27477 h 58531"/>
                  <a:gd name="connsiteX10" fmla="*/ 16822 w 49104"/>
                  <a:gd name="connsiteY10" fmla="*/ 33891 h 58531"/>
                  <a:gd name="connsiteX11" fmla="*/ 20986 w 49104"/>
                  <a:gd name="connsiteY11" fmla="*/ 49873 h 58531"/>
                  <a:gd name="connsiteX12" fmla="*/ 50055 w 49104"/>
                  <a:gd name="connsiteY12" fmla="*/ 42419 h 5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104" h="58531">
                    <a:moveTo>
                      <a:pt x="50055" y="42419"/>
                    </a:moveTo>
                    <a:lnTo>
                      <a:pt x="51665" y="48576"/>
                    </a:lnTo>
                    <a:lnTo>
                      <a:pt x="15452" y="57853"/>
                    </a:lnTo>
                    <a:lnTo>
                      <a:pt x="2561" y="8352"/>
                    </a:lnTo>
                    <a:lnTo>
                      <a:pt x="37776" y="-679"/>
                    </a:lnTo>
                    <a:lnTo>
                      <a:pt x="39372" y="5478"/>
                    </a:lnTo>
                    <a:lnTo>
                      <a:pt x="11301" y="12674"/>
                    </a:lnTo>
                    <a:lnTo>
                      <a:pt x="15252" y="27886"/>
                    </a:lnTo>
                    <a:lnTo>
                      <a:pt x="40277" y="21472"/>
                    </a:lnTo>
                    <a:lnTo>
                      <a:pt x="41834" y="27477"/>
                    </a:lnTo>
                    <a:lnTo>
                      <a:pt x="16822" y="33891"/>
                    </a:lnTo>
                    <a:lnTo>
                      <a:pt x="20986" y="49873"/>
                    </a:lnTo>
                    <a:lnTo>
                      <a:pt x="50055" y="4241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4" name="Forme libre 1413">
                <a:extLst>
                  <a:ext uri="{FF2B5EF4-FFF2-40B4-BE49-F238E27FC236}">
                    <a16:creationId xmlns:a16="http://schemas.microsoft.com/office/drawing/2014/main" id="{2F117738-B25E-03AB-088B-628761FBCDE0}"/>
                  </a:ext>
                </a:extLst>
              </p:cNvPr>
              <p:cNvSpPr/>
              <p:nvPr/>
            </p:nvSpPr>
            <p:spPr>
              <a:xfrm>
                <a:off x="10961439" y="4498292"/>
                <a:ext cx="57020" cy="56644"/>
              </a:xfrm>
              <a:custGeom>
                <a:avLst/>
                <a:gdLst>
                  <a:gd name="connsiteX0" fmla="*/ 51998 w 57020"/>
                  <a:gd name="connsiteY0" fmla="*/ 44762 h 56644"/>
                  <a:gd name="connsiteX1" fmla="*/ 36313 w 57020"/>
                  <a:gd name="connsiteY1" fmla="*/ 33547 h 56644"/>
                  <a:gd name="connsiteX2" fmla="*/ 33293 w 57020"/>
                  <a:gd name="connsiteY2" fmla="*/ 34738 h 56644"/>
                  <a:gd name="connsiteX3" fmla="*/ 21266 w 57020"/>
                  <a:gd name="connsiteY3" fmla="*/ 38874 h 56644"/>
                  <a:gd name="connsiteX4" fmla="*/ 26401 w 57020"/>
                  <a:gd name="connsiteY4" fmla="*/ 53571 h 56644"/>
                  <a:gd name="connsiteX5" fmla="*/ 19443 w 57020"/>
                  <a:gd name="connsiteY5" fmla="*/ 55966 h 56644"/>
                  <a:gd name="connsiteX6" fmla="*/ 2561 w 57020"/>
                  <a:gd name="connsiteY6" fmla="*/ 7657 h 56644"/>
                  <a:gd name="connsiteX7" fmla="*/ 21546 w 57020"/>
                  <a:gd name="connsiteY7" fmla="*/ 1126 h 56644"/>
                  <a:gd name="connsiteX8" fmla="*/ 38002 w 57020"/>
                  <a:gd name="connsiteY8" fmla="*/ 495 h 56644"/>
                  <a:gd name="connsiteX9" fmla="*/ 47741 w 57020"/>
                  <a:gd name="connsiteY9" fmla="*/ 10975 h 56644"/>
                  <a:gd name="connsiteX10" fmla="*/ 48286 w 57020"/>
                  <a:gd name="connsiteY10" fmla="*/ 21455 h 56644"/>
                  <a:gd name="connsiteX11" fmla="*/ 42366 w 57020"/>
                  <a:gd name="connsiteY11" fmla="*/ 29913 h 56644"/>
                  <a:gd name="connsiteX12" fmla="*/ 59581 w 57020"/>
                  <a:gd name="connsiteY12" fmla="*/ 42157 h 56644"/>
                  <a:gd name="connsiteX13" fmla="*/ 51998 w 57020"/>
                  <a:gd name="connsiteY13" fmla="*/ 44762 h 56644"/>
                  <a:gd name="connsiteX14" fmla="*/ 31031 w 57020"/>
                  <a:gd name="connsiteY14" fmla="*/ 28944 h 56644"/>
                  <a:gd name="connsiteX15" fmla="*/ 40131 w 57020"/>
                  <a:gd name="connsiteY15" fmla="*/ 22635 h 56644"/>
                  <a:gd name="connsiteX16" fmla="*/ 40783 w 57020"/>
                  <a:gd name="connsiteY16" fmla="*/ 13370 h 56644"/>
                  <a:gd name="connsiteX17" fmla="*/ 34504 w 57020"/>
                  <a:gd name="connsiteY17" fmla="*/ 6524 h 56644"/>
                  <a:gd name="connsiteX18" fmla="*/ 23435 w 57020"/>
                  <a:gd name="connsiteY18" fmla="*/ 7201 h 56644"/>
                  <a:gd name="connsiteX19" fmla="*/ 11608 w 57020"/>
                  <a:gd name="connsiteY19" fmla="*/ 11267 h 56644"/>
                  <a:gd name="connsiteX20" fmla="*/ 19217 w 57020"/>
                  <a:gd name="connsiteY20" fmla="*/ 33009 h 56644"/>
                  <a:gd name="connsiteX21" fmla="*/ 31031 w 57020"/>
                  <a:gd name="connsiteY21" fmla="*/ 28944 h 5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020" h="56644">
                    <a:moveTo>
                      <a:pt x="51998" y="44762"/>
                    </a:moveTo>
                    <a:lnTo>
                      <a:pt x="36313" y="33547"/>
                    </a:lnTo>
                    <a:cubicBezTo>
                      <a:pt x="35036" y="34084"/>
                      <a:pt x="34038" y="34481"/>
                      <a:pt x="33293" y="34738"/>
                    </a:cubicBezTo>
                    <a:lnTo>
                      <a:pt x="21266" y="38874"/>
                    </a:lnTo>
                    <a:lnTo>
                      <a:pt x="26401" y="53571"/>
                    </a:lnTo>
                    <a:lnTo>
                      <a:pt x="19443" y="55966"/>
                    </a:lnTo>
                    <a:lnTo>
                      <a:pt x="2561" y="7657"/>
                    </a:lnTo>
                    <a:lnTo>
                      <a:pt x="21546" y="1126"/>
                    </a:lnTo>
                    <a:cubicBezTo>
                      <a:pt x="27852" y="-1047"/>
                      <a:pt x="33333" y="-1257"/>
                      <a:pt x="38002" y="495"/>
                    </a:cubicBezTo>
                    <a:cubicBezTo>
                      <a:pt x="42659" y="2236"/>
                      <a:pt x="45905" y="5729"/>
                      <a:pt x="47741" y="10975"/>
                    </a:cubicBezTo>
                    <a:cubicBezTo>
                      <a:pt x="49045" y="14702"/>
                      <a:pt x="49231" y="18195"/>
                      <a:pt x="48286" y="21455"/>
                    </a:cubicBezTo>
                    <a:cubicBezTo>
                      <a:pt x="47355" y="24714"/>
                      <a:pt x="45373" y="27542"/>
                      <a:pt x="42366" y="29913"/>
                    </a:cubicBezTo>
                    <a:lnTo>
                      <a:pt x="59581" y="42157"/>
                    </a:lnTo>
                    <a:lnTo>
                      <a:pt x="51998" y="44762"/>
                    </a:lnTo>
                    <a:close/>
                    <a:moveTo>
                      <a:pt x="31031" y="28944"/>
                    </a:moveTo>
                    <a:cubicBezTo>
                      <a:pt x="35435" y="27425"/>
                      <a:pt x="38468" y="25322"/>
                      <a:pt x="40131" y="22635"/>
                    </a:cubicBezTo>
                    <a:cubicBezTo>
                      <a:pt x="41794" y="19959"/>
                      <a:pt x="42007" y="16863"/>
                      <a:pt x="40783" y="13370"/>
                    </a:cubicBezTo>
                    <a:cubicBezTo>
                      <a:pt x="39559" y="9877"/>
                      <a:pt x="37470" y="7587"/>
                      <a:pt x="34504" y="6524"/>
                    </a:cubicBezTo>
                    <a:cubicBezTo>
                      <a:pt x="31523" y="5461"/>
                      <a:pt x="27838" y="5683"/>
                      <a:pt x="23435" y="7201"/>
                    </a:cubicBezTo>
                    <a:lnTo>
                      <a:pt x="11608" y="11267"/>
                    </a:lnTo>
                    <a:lnTo>
                      <a:pt x="19217" y="33009"/>
                    </a:lnTo>
                    <a:lnTo>
                      <a:pt x="31031" y="2894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5" name="Forme libre 1414">
                <a:extLst>
                  <a:ext uri="{FF2B5EF4-FFF2-40B4-BE49-F238E27FC236}">
                    <a16:creationId xmlns:a16="http://schemas.microsoft.com/office/drawing/2014/main" id="{4BDD06CD-B6D5-7894-682C-18E65ED22A96}"/>
                  </a:ext>
                </a:extLst>
              </p:cNvPr>
              <p:cNvSpPr/>
              <p:nvPr/>
            </p:nvSpPr>
            <p:spPr>
              <a:xfrm>
                <a:off x="11012232" y="4485435"/>
                <a:ext cx="26567" cy="50026"/>
              </a:xfrm>
              <a:custGeom>
                <a:avLst/>
                <a:gdLst>
                  <a:gd name="connsiteX0" fmla="*/ 2561 w 26567"/>
                  <a:gd name="connsiteY0" fmla="*/ 2128 h 50026"/>
                  <a:gd name="connsiteX1" fmla="*/ 9360 w 26567"/>
                  <a:gd name="connsiteY1" fmla="*/ -677 h 50026"/>
                  <a:gd name="connsiteX2" fmla="*/ 29129 w 26567"/>
                  <a:gd name="connsiteY2" fmla="*/ 46546 h 50026"/>
                  <a:gd name="connsiteX3" fmla="*/ 22331 w 26567"/>
                  <a:gd name="connsiteY3" fmla="*/ 49350 h 50026"/>
                  <a:gd name="connsiteX4" fmla="*/ 2561 w 26567"/>
                  <a:gd name="connsiteY4" fmla="*/ 2128 h 5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67" h="50026">
                    <a:moveTo>
                      <a:pt x="2561" y="2128"/>
                    </a:moveTo>
                    <a:lnTo>
                      <a:pt x="9360" y="-677"/>
                    </a:lnTo>
                    <a:lnTo>
                      <a:pt x="29129" y="46546"/>
                    </a:lnTo>
                    <a:lnTo>
                      <a:pt x="22331" y="49350"/>
                    </a:lnTo>
                    <a:lnTo>
                      <a:pt x="2561" y="212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6" name="Forme libre 1415">
                <a:extLst>
                  <a:ext uri="{FF2B5EF4-FFF2-40B4-BE49-F238E27FC236}">
                    <a16:creationId xmlns:a16="http://schemas.microsoft.com/office/drawing/2014/main" id="{1C07B24C-EDAF-7974-F1CB-E7AC0CD952FC}"/>
                  </a:ext>
                </a:extLst>
              </p:cNvPr>
              <p:cNvSpPr/>
              <p:nvPr/>
            </p:nvSpPr>
            <p:spPr>
              <a:xfrm>
                <a:off x="11033359" y="4459989"/>
                <a:ext cx="62674" cy="65401"/>
              </a:xfrm>
              <a:custGeom>
                <a:avLst/>
                <a:gdLst>
                  <a:gd name="connsiteX0" fmla="*/ 42194 w 62674"/>
                  <a:gd name="connsiteY0" fmla="*/ -675 h 65401"/>
                  <a:gd name="connsiteX1" fmla="*/ 65236 w 62674"/>
                  <a:gd name="connsiteY1" fmla="*/ 45064 h 65401"/>
                  <a:gd name="connsiteX2" fmla="*/ 59835 w 62674"/>
                  <a:gd name="connsiteY2" fmla="*/ 47740 h 65401"/>
                  <a:gd name="connsiteX3" fmla="*/ 15001 w 62674"/>
                  <a:gd name="connsiteY3" fmla="*/ 27353 h 65401"/>
                  <a:gd name="connsiteX4" fmla="*/ 32189 w 62674"/>
                  <a:gd name="connsiteY4" fmla="*/ 61456 h 65401"/>
                  <a:gd name="connsiteX5" fmla="*/ 25604 w 62674"/>
                  <a:gd name="connsiteY5" fmla="*/ 64727 h 65401"/>
                  <a:gd name="connsiteX6" fmla="*/ 2562 w 62674"/>
                  <a:gd name="connsiteY6" fmla="*/ 18999 h 65401"/>
                  <a:gd name="connsiteX7" fmla="*/ 7950 w 62674"/>
                  <a:gd name="connsiteY7" fmla="*/ 16312 h 65401"/>
                  <a:gd name="connsiteX8" fmla="*/ 52797 w 62674"/>
                  <a:gd name="connsiteY8" fmla="*/ 36699 h 65401"/>
                  <a:gd name="connsiteX9" fmla="*/ 35608 w 62674"/>
                  <a:gd name="connsiteY9" fmla="*/ 2596 h 65401"/>
                  <a:gd name="connsiteX10" fmla="*/ 42194 w 62674"/>
                  <a:gd name="connsiteY10" fmla="*/ -675 h 6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674" h="65401">
                    <a:moveTo>
                      <a:pt x="42194" y="-675"/>
                    </a:moveTo>
                    <a:lnTo>
                      <a:pt x="65236" y="45064"/>
                    </a:lnTo>
                    <a:lnTo>
                      <a:pt x="59835" y="47740"/>
                    </a:lnTo>
                    <a:lnTo>
                      <a:pt x="15001" y="27353"/>
                    </a:lnTo>
                    <a:lnTo>
                      <a:pt x="32189" y="61456"/>
                    </a:lnTo>
                    <a:lnTo>
                      <a:pt x="25604" y="64727"/>
                    </a:lnTo>
                    <a:lnTo>
                      <a:pt x="2562" y="18999"/>
                    </a:lnTo>
                    <a:lnTo>
                      <a:pt x="7950" y="16312"/>
                    </a:lnTo>
                    <a:lnTo>
                      <a:pt x="52797" y="36699"/>
                    </a:lnTo>
                    <a:lnTo>
                      <a:pt x="35608" y="2596"/>
                    </a:lnTo>
                    <a:lnTo>
                      <a:pt x="42194" y="-675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7" name="Forme libre 1416">
                <a:extLst>
                  <a:ext uri="{FF2B5EF4-FFF2-40B4-BE49-F238E27FC236}">
                    <a16:creationId xmlns:a16="http://schemas.microsoft.com/office/drawing/2014/main" id="{3EDC5911-EBE1-1779-1F83-F169C13EB4B9}"/>
                  </a:ext>
                </a:extLst>
              </p:cNvPr>
              <p:cNvSpPr/>
              <p:nvPr/>
            </p:nvSpPr>
            <p:spPr>
              <a:xfrm>
                <a:off x="11091034" y="4435589"/>
                <a:ext cx="54516" cy="53579"/>
              </a:xfrm>
              <a:custGeom>
                <a:avLst/>
                <a:gdLst>
                  <a:gd name="connsiteX0" fmla="*/ 40369 w 54516"/>
                  <a:gd name="connsiteY0" fmla="*/ 19324 h 53579"/>
                  <a:gd name="connsiteX1" fmla="*/ 46342 w 54516"/>
                  <a:gd name="connsiteY1" fmla="*/ 15585 h 53579"/>
                  <a:gd name="connsiteX2" fmla="*/ 57079 w 54516"/>
                  <a:gd name="connsiteY2" fmla="*/ 32444 h 53579"/>
                  <a:gd name="connsiteX3" fmla="*/ 52130 w 54516"/>
                  <a:gd name="connsiteY3" fmla="*/ 41241 h 53579"/>
                  <a:gd name="connsiteX4" fmla="*/ 44068 w 54516"/>
                  <a:gd name="connsiteY4" fmla="*/ 48274 h 53579"/>
                  <a:gd name="connsiteX5" fmla="*/ 30351 w 54516"/>
                  <a:gd name="connsiteY5" fmla="*/ 52854 h 53579"/>
                  <a:gd name="connsiteX6" fmla="*/ 17021 w 54516"/>
                  <a:gd name="connsiteY6" fmla="*/ 50155 h 53579"/>
                  <a:gd name="connsiteX7" fmla="*/ 6790 w 54516"/>
                  <a:gd name="connsiteY7" fmla="*/ 40704 h 53579"/>
                  <a:gd name="connsiteX8" fmla="*/ 2573 w 54516"/>
                  <a:gd name="connsiteY8" fmla="*/ 27455 h 53579"/>
                  <a:gd name="connsiteX9" fmla="*/ 5885 w 54516"/>
                  <a:gd name="connsiteY9" fmla="*/ 14323 h 53579"/>
                  <a:gd name="connsiteX10" fmla="*/ 16063 w 54516"/>
                  <a:gd name="connsiteY10" fmla="*/ 3972 h 53579"/>
                  <a:gd name="connsiteX11" fmla="*/ 26640 w 54516"/>
                  <a:gd name="connsiteY11" fmla="*/ -269 h 53579"/>
                  <a:gd name="connsiteX12" fmla="*/ 37056 w 54516"/>
                  <a:gd name="connsiteY12" fmla="*/ 164 h 53579"/>
                  <a:gd name="connsiteX13" fmla="*/ 35633 w 54516"/>
                  <a:gd name="connsiteY13" fmla="*/ 6402 h 53579"/>
                  <a:gd name="connsiteX14" fmla="*/ 19815 w 54516"/>
                  <a:gd name="connsiteY14" fmla="*/ 9312 h 53579"/>
                  <a:gd name="connsiteX15" fmla="*/ 12231 w 54516"/>
                  <a:gd name="connsiteY15" fmla="*/ 17046 h 53579"/>
                  <a:gd name="connsiteX16" fmla="*/ 9810 w 54516"/>
                  <a:gd name="connsiteY16" fmla="*/ 26848 h 53579"/>
                  <a:gd name="connsiteX17" fmla="*/ 13016 w 54516"/>
                  <a:gd name="connsiteY17" fmla="*/ 36802 h 53579"/>
                  <a:gd name="connsiteX18" fmla="*/ 20653 w 54516"/>
                  <a:gd name="connsiteY18" fmla="*/ 43893 h 53579"/>
                  <a:gd name="connsiteX19" fmla="*/ 30644 w 54516"/>
                  <a:gd name="connsiteY19" fmla="*/ 45973 h 53579"/>
                  <a:gd name="connsiteX20" fmla="*/ 40888 w 54516"/>
                  <a:gd name="connsiteY20" fmla="*/ 42585 h 53579"/>
                  <a:gd name="connsiteX21" fmla="*/ 49322 w 54516"/>
                  <a:gd name="connsiteY21" fmla="*/ 33413 h 53579"/>
                  <a:gd name="connsiteX22" fmla="*/ 40369 w 54516"/>
                  <a:gd name="connsiteY22" fmla="*/ 19324 h 5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516" h="53579">
                    <a:moveTo>
                      <a:pt x="40369" y="19324"/>
                    </a:moveTo>
                    <a:lnTo>
                      <a:pt x="46342" y="15585"/>
                    </a:lnTo>
                    <a:lnTo>
                      <a:pt x="57079" y="32444"/>
                    </a:lnTo>
                    <a:cubicBezTo>
                      <a:pt x="56041" y="35575"/>
                      <a:pt x="54391" y="38507"/>
                      <a:pt x="52130" y="41241"/>
                    </a:cubicBezTo>
                    <a:cubicBezTo>
                      <a:pt x="49868" y="43987"/>
                      <a:pt x="47181" y="46323"/>
                      <a:pt x="44068" y="48274"/>
                    </a:cubicBezTo>
                    <a:cubicBezTo>
                      <a:pt x="39677" y="51031"/>
                      <a:pt x="35101" y="52562"/>
                      <a:pt x="30351" y="52854"/>
                    </a:cubicBezTo>
                    <a:cubicBezTo>
                      <a:pt x="25615" y="53146"/>
                      <a:pt x="21158" y="52247"/>
                      <a:pt x="17021" y="50155"/>
                    </a:cubicBezTo>
                    <a:cubicBezTo>
                      <a:pt x="12870" y="48052"/>
                      <a:pt x="9464" y="44910"/>
                      <a:pt x="6790" y="40704"/>
                    </a:cubicBezTo>
                    <a:cubicBezTo>
                      <a:pt x="4116" y="36510"/>
                      <a:pt x="2706" y="32093"/>
                      <a:pt x="2573" y="27455"/>
                    </a:cubicBezTo>
                    <a:cubicBezTo>
                      <a:pt x="2440" y="22817"/>
                      <a:pt x="3544" y="18436"/>
                      <a:pt x="5885" y="14323"/>
                    </a:cubicBezTo>
                    <a:cubicBezTo>
                      <a:pt x="8227" y="10199"/>
                      <a:pt x="11619" y="6753"/>
                      <a:pt x="16063" y="3972"/>
                    </a:cubicBezTo>
                    <a:cubicBezTo>
                      <a:pt x="19548" y="1787"/>
                      <a:pt x="23074" y="374"/>
                      <a:pt x="26640" y="-269"/>
                    </a:cubicBezTo>
                    <a:cubicBezTo>
                      <a:pt x="30205" y="-923"/>
                      <a:pt x="33677" y="-783"/>
                      <a:pt x="37056" y="164"/>
                    </a:cubicBezTo>
                    <a:lnTo>
                      <a:pt x="35633" y="6402"/>
                    </a:lnTo>
                    <a:cubicBezTo>
                      <a:pt x="30019" y="5258"/>
                      <a:pt x="24750" y="6227"/>
                      <a:pt x="19815" y="9312"/>
                    </a:cubicBezTo>
                    <a:cubicBezTo>
                      <a:pt x="16489" y="11391"/>
                      <a:pt x="13961" y="13973"/>
                      <a:pt x="12231" y="17046"/>
                    </a:cubicBezTo>
                    <a:cubicBezTo>
                      <a:pt x="10502" y="20107"/>
                      <a:pt x="9690" y="23378"/>
                      <a:pt x="9810" y="26848"/>
                    </a:cubicBezTo>
                    <a:cubicBezTo>
                      <a:pt x="9930" y="30318"/>
                      <a:pt x="10994" y="33635"/>
                      <a:pt x="13016" y="36802"/>
                    </a:cubicBezTo>
                    <a:cubicBezTo>
                      <a:pt x="14999" y="39933"/>
                      <a:pt x="17553" y="42304"/>
                      <a:pt x="20653" y="43893"/>
                    </a:cubicBezTo>
                    <a:cubicBezTo>
                      <a:pt x="23766" y="45494"/>
                      <a:pt x="27092" y="46183"/>
                      <a:pt x="30644" y="45973"/>
                    </a:cubicBezTo>
                    <a:cubicBezTo>
                      <a:pt x="34196" y="45774"/>
                      <a:pt x="37602" y="44641"/>
                      <a:pt x="40888" y="42585"/>
                    </a:cubicBezTo>
                    <a:cubicBezTo>
                      <a:pt x="44786" y="40143"/>
                      <a:pt x="47606" y="37082"/>
                      <a:pt x="49322" y="33413"/>
                    </a:cubicBezTo>
                    <a:lnTo>
                      <a:pt x="40369" y="1932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27" name="Forme libre 1326">
              <a:extLst>
                <a:ext uri="{FF2B5EF4-FFF2-40B4-BE49-F238E27FC236}">
                  <a16:creationId xmlns:a16="http://schemas.microsoft.com/office/drawing/2014/main" id="{B92A64E1-58B3-2BCE-76EA-B08D33138E37}"/>
                </a:ext>
              </a:extLst>
            </p:cNvPr>
            <p:cNvSpPr/>
            <p:nvPr/>
          </p:nvSpPr>
          <p:spPr>
            <a:xfrm rot="5400000">
              <a:off x="-7205878" y="-13052914"/>
              <a:ext cx="400957" cy="568445"/>
            </a:xfrm>
            <a:custGeom>
              <a:avLst/>
              <a:gdLst>
                <a:gd name="connsiteX0" fmla="*/ 62328 w 400957"/>
                <a:gd name="connsiteY0" fmla="*/ 293443 h 568445"/>
                <a:gd name="connsiteX1" fmla="*/ 62328 w 400957"/>
                <a:gd name="connsiteY1" fmla="*/ 334685 h 568445"/>
                <a:gd name="connsiteX2" fmla="*/ 66604 w 400957"/>
                <a:gd name="connsiteY2" fmla="*/ 341284 h 568445"/>
                <a:gd name="connsiteX3" fmla="*/ 201053 w 400957"/>
                <a:gd name="connsiteY3" fmla="*/ 397881 h 568445"/>
                <a:gd name="connsiteX4" fmla="*/ 201053 w 400957"/>
                <a:gd name="connsiteY4" fmla="*/ 426307 h 568445"/>
                <a:gd name="connsiteX5" fmla="*/ 135526 w 400957"/>
                <a:gd name="connsiteY5" fmla="*/ 498766 h 568445"/>
                <a:gd name="connsiteX6" fmla="*/ 208096 w 400957"/>
                <a:gd name="connsiteY6" fmla="*/ 571606 h 568445"/>
                <a:gd name="connsiteX7" fmla="*/ 280666 w 400957"/>
                <a:gd name="connsiteY7" fmla="*/ 498766 h 568445"/>
                <a:gd name="connsiteX8" fmla="*/ 215139 w 400957"/>
                <a:gd name="connsiteY8" fmla="*/ 426307 h 568445"/>
                <a:gd name="connsiteX9" fmla="*/ 215139 w 400957"/>
                <a:gd name="connsiteY9" fmla="*/ 368821 h 568445"/>
                <a:gd name="connsiteX10" fmla="*/ 349840 w 400957"/>
                <a:gd name="connsiteY10" fmla="*/ 312224 h 568445"/>
                <a:gd name="connsiteX11" fmla="*/ 354116 w 400957"/>
                <a:gd name="connsiteY11" fmla="*/ 305626 h 568445"/>
                <a:gd name="connsiteX12" fmla="*/ 354116 w 400957"/>
                <a:gd name="connsiteY12" fmla="*/ 262860 h 568445"/>
                <a:gd name="connsiteX13" fmla="*/ 397884 w 400957"/>
                <a:gd name="connsiteY13" fmla="*/ 262860 h 568445"/>
                <a:gd name="connsiteX14" fmla="*/ 404927 w 400957"/>
                <a:gd name="connsiteY14" fmla="*/ 255754 h 568445"/>
                <a:gd name="connsiteX15" fmla="*/ 404927 w 400957"/>
                <a:gd name="connsiteY15" fmla="*/ 153727 h 568445"/>
                <a:gd name="connsiteX16" fmla="*/ 397884 w 400957"/>
                <a:gd name="connsiteY16" fmla="*/ 146621 h 568445"/>
                <a:gd name="connsiteX17" fmla="*/ 296135 w 400957"/>
                <a:gd name="connsiteY17" fmla="*/ 146621 h 568445"/>
                <a:gd name="connsiteX18" fmla="*/ 289092 w 400957"/>
                <a:gd name="connsiteY18" fmla="*/ 153727 h 568445"/>
                <a:gd name="connsiteX19" fmla="*/ 289092 w 400957"/>
                <a:gd name="connsiteY19" fmla="*/ 255754 h 568445"/>
                <a:gd name="connsiteX20" fmla="*/ 296135 w 400957"/>
                <a:gd name="connsiteY20" fmla="*/ 262860 h 568445"/>
                <a:gd name="connsiteX21" fmla="*/ 339904 w 400957"/>
                <a:gd name="connsiteY21" fmla="*/ 262860 h 568445"/>
                <a:gd name="connsiteX22" fmla="*/ 339904 w 400957"/>
                <a:gd name="connsiteY22" fmla="*/ 300930 h 568445"/>
                <a:gd name="connsiteX23" fmla="*/ 214888 w 400957"/>
                <a:gd name="connsiteY23" fmla="*/ 353467 h 568445"/>
                <a:gd name="connsiteX24" fmla="*/ 214888 w 400957"/>
                <a:gd name="connsiteY24" fmla="*/ 111850 h 568445"/>
                <a:gd name="connsiteX25" fmla="*/ 301921 w 400957"/>
                <a:gd name="connsiteY25" fmla="*/ 111850 h 568445"/>
                <a:gd name="connsiteX26" fmla="*/ 308461 w 400957"/>
                <a:gd name="connsiteY26" fmla="*/ 107409 h 568445"/>
                <a:gd name="connsiteX27" fmla="*/ 306952 w 400957"/>
                <a:gd name="connsiteY27" fmla="*/ 99668 h 568445"/>
                <a:gd name="connsiteX28" fmla="*/ 212875 w 400957"/>
                <a:gd name="connsiteY28" fmla="*/ 5255 h 568445"/>
                <a:gd name="connsiteX29" fmla="*/ 202939 w 400957"/>
                <a:gd name="connsiteY29" fmla="*/ 5255 h 568445"/>
                <a:gd name="connsiteX30" fmla="*/ 108863 w 400957"/>
                <a:gd name="connsiteY30" fmla="*/ 99668 h 568445"/>
                <a:gd name="connsiteX31" fmla="*/ 107354 w 400957"/>
                <a:gd name="connsiteY31" fmla="*/ 107409 h 568445"/>
                <a:gd name="connsiteX32" fmla="*/ 113894 w 400957"/>
                <a:gd name="connsiteY32" fmla="*/ 111850 h 568445"/>
                <a:gd name="connsiteX33" fmla="*/ 200927 w 400957"/>
                <a:gd name="connsiteY33" fmla="*/ 111850 h 568445"/>
                <a:gd name="connsiteX34" fmla="*/ 200927 w 400957"/>
                <a:gd name="connsiteY34" fmla="*/ 382526 h 568445"/>
                <a:gd name="connsiteX35" fmla="*/ 76163 w 400957"/>
                <a:gd name="connsiteY35" fmla="*/ 330117 h 568445"/>
                <a:gd name="connsiteX36" fmla="*/ 76163 w 400957"/>
                <a:gd name="connsiteY36" fmla="*/ 293570 h 568445"/>
                <a:gd name="connsiteX37" fmla="*/ 134269 w 400957"/>
                <a:gd name="connsiteY37" fmla="*/ 228598 h 568445"/>
                <a:gd name="connsiteX38" fmla="*/ 69119 w 400957"/>
                <a:gd name="connsiteY38" fmla="*/ 163244 h 568445"/>
                <a:gd name="connsiteX39" fmla="*/ 3970 w 400957"/>
                <a:gd name="connsiteY39" fmla="*/ 228598 h 568445"/>
                <a:gd name="connsiteX40" fmla="*/ 62328 w 400957"/>
                <a:gd name="connsiteY40" fmla="*/ 293443 h 568445"/>
                <a:gd name="connsiteX41" fmla="*/ 303430 w 400957"/>
                <a:gd name="connsiteY41" fmla="*/ 160707 h 568445"/>
                <a:gd name="connsiteX42" fmla="*/ 391092 w 400957"/>
                <a:gd name="connsiteY42" fmla="*/ 160707 h 568445"/>
                <a:gd name="connsiteX43" fmla="*/ 391092 w 400957"/>
                <a:gd name="connsiteY43" fmla="*/ 248521 h 568445"/>
                <a:gd name="connsiteX44" fmla="*/ 303430 w 400957"/>
                <a:gd name="connsiteY44" fmla="*/ 248521 h 568445"/>
                <a:gd name="connsiteX45" fmla="*/ 303430 w 400957"/>
                <a:gd name="connsiteY45" fmla="*/ 160707 h 568445"/>
                <a:gd name="connsiteX46" fmla="*/ 208222 w 400957"/>
                <a:gd name="connsiteY46" fmla="*/ 20356 h 568445"/>
                <a:gd name="connsiteX47" fmla="*/ 285193 w 400957"/>
                <a:gd name="connsiteY47" fmla="*/ 97638 h 568445"/>
                <a:gd name="connsiteX48" fmla="*/ 131124 w 400957"/>
                <a:gd name="connsiteY48" fmla="*/ 97638 h 568445"/>
                <a:gd name="connsiteX49" fmla="*/ 208222 w 400957"/>
                <a:gd name="connsiteY49" fmla="*/ 20356 h 568445"/>
                <a:gd name="connsiteX50" fmla="*/ 266705 w 400957"/>
                <a:gd name="connsiteY50" fmla="*/ 498766 h 568445"/>
                <a:gd name="connsiteX51" fmla="*/ 208222 w 400957"/>
                <a:gd name="connsiteY51" fmla="*/ 557394 h 568445"/>
                <a:gd name="connsiteX52" fmla="*/ 149738 w 400957"/>
                <a:gd name="connsiteY52" fmla="*/ 498766 h 568445"/>
                <a:gd name="connsiteX53" fmla="*/ 208222 w 400957"/>
                <a:gd name="connsiteY53" fmla="*/ 440139 h 568445"/>
                <a:gd name="connsiteX54" fmla="*/ 266705 w 400957"/>
                <a:gd name="connsiteY54" fmla="*/ 498766 h 568445"/>
                <a:gd name="connsiteX55" fmla="*/ 69371 w 400957"/>
                <a:gd name="connsiteY55" fmla="*/ 177330 h 568445"/>
                <a:gd name="connsiteX56" fmla="*/ 120434 w 400957"/>
                <a:gd name="connsiteY56" fmla="*/ 228471 h 568445"/>
                <a:gd name="connsiteX57" fmla="*/ 69371 w 400957"/>
                <a:gd name="connsiteY57" fmla="*/ 279611 h 568445"/>
                <a:gd name="connsiteX58" fmla="*/ 18308 w 400957"/>
                <a:gd name="connsiteY58" fmla="*/ 228471 h 568445"/>
                <a:gd name="connsiteX59" fmla="*/ 69371 w 400957"/>
                <a:gd name="connsiteY59" fmla="*/ 177330 h 56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0957" h="568445">
                  <a:moveTo>
                    <a:pt x="62328" y="293443"/>
                  </a:moveTo>
                  <a:lnTo>
                    <a:pt x="62328" y="334685"/>
                  </a:lnTo>
                  <a:cubicBezTo>
                    <a:pt x="62328" y="337604"/>
                    <a:pt x="64088" y="340142"/>
                    <a:pt x="66604" y="341284"/>
                  </a:cubicBezTo>
                  <a:lnTo>
                    <a:pt x="201053" y="397881"/>
                  </a:lnTo>
                  <a:lnTo>
                    <a:pt x="201053" y="426307"/>
                  </a:lnTo>
                  <a:cubicBezTo>
                    <a:pt x="164328" y="429860"/>
                    <a:pt x="135526" y="461077"/>
                    <a:pt x="135526" y="498766"/>
                  </a:cubicBezTo>
                  <a:cubicBezTo>
                    <a:pt x="135526" y="538993"/>
                    <a:pt x="168101" y="571606"/>
                    <a:pt x="208096" y="571606"/>
                  </a:cubicBezTo>
                  <a:cubicBezTo>
                    <a:pt x="248091" y="571606"/>
                    <a:pt x="280666" y="538866"/>
                    <a:pt x="280666" y="498766"/>
                  </a:cubicBezTo>
                  <a:cubicBezTo>
                    <a:pt x="280666" y="460950"/>
                    <a:pt x="251864" y="429860"/>
                    <a:pt x="215139" y="426307"/>
                  </a:cubicBezTo>
                  <a:lnTo>
                    <a:pt x="215139" y="368821"/>
                  </a:lnTo>
                  <a:lnTo>
                    <a:pt x="349840" y="312224"/>
                  </a:lnTo>
                  <a:cubicBezTo>
                    <a:pt x="352481" y="311082"/>
                    <a:pt x="354116" y="308544"/>
                    <a:pt x="354116" y="305626"/>
                  </a:cubicBezTo>
                  <a:lnTo>
                    <a:pt x="354116" y="262860"/>
                  </a:lnTo>
                  <a:lnTo>
                    <a:pt x="397884" y="262860"/>
                  </a:lnTo>
                  <a:cubicBezTo>
                    <a:pt x="401783" y="262860"/>
                    <a:pt x="404927" y="259688"/>
                    <a:pt x="404927" y="255754"/>
                  </a:cubicBezTo>
                  <a:lnTo>
                    <a:pt x="404927" y="153727"/>
                  </a:lnTo>
                  <a:cubicBezTo>
                    <a:pt x="404927" y="149793"/>
                    <a:pt x="401783" y="146621"/>
                    <a:pt x="397884" y="146621"/>
                  </a:cubicBezTo>
                  <a:lnTo>
                    <a:pt x="296135" y="146621"/>
                  </a:lnTo>
                  <a:cubicBezTo>
                    <a:pt x="292237" y="146621"/>
                    <a:pt x="289092" y="149793"/>
                    <a:pt x="289092" y="153727"/>
                  </a:cubicBezTo>
                  <a:lnTo>
                    <a:pt x="289092" y="255754"/>
                  </a:lnTo>
                  <a:cubicBezTo>
                    <a:pt x="289092" y="259688"/>
                    <a:pt x="292237" y="262860"/>
                    <a:pt x="296135" y="262860"/>
                  </a:cubicBezTo>
                  <a:lnTo>
                    <a:pt x="339904" y="262860"/>
                  </a:lnTo>
                  <a:lnTo>
                    <a:pt x="339904" y="300930"/>
                  </a:lnTo>
                  <a:lnTo>
                    <a:pt x="214888" y="353467"/>
                  </a:lnTo>
                  <a:lnTo>
                    <a:pt x="214888" y="111850"/>
                  </a:lnTo>
                  <a:lnTo>
                    <a:pt x="301921" y="111850"/>
                  </a:lnTo>
                  <a:cubicBezTo>
                    <a:pt x="304814" y="111850"/>
                    <a:pt x="307329" y="110074"/>
                    <a:pt x="308461" y="107409"/>
                  </a:cubicBezTo>
                  <a:cubicBezTo>
                    <a:pt x="309593" y="104744"/>
                    <a:pt x="308964" y="101698"/>
                    <a:pt x="306952" y="99668"/>
                  </a:cubicBezTo>
                  <a:lnTo>
                    <a:pt x="212875" y="5255"/>
                  </a:lnTo>
                  <a:cubicBezTo>
                    <a:pt x="210108" y="2463"/>
                    <a:pt x="205706" y="2463"/>
                    <a:pt x="202939" y="5255"/>
                  </a:cubicBezTo>
                  <a:lnTo>
                    <a:pt x="108863" y="99668"/>
                  </a:lnTo>
                  <a:cubicBezTo>
                    <a:pt x="106851" y="101698"/>
                    <a:pt x="106222" y="104744"/>
                    <a:pt x="107354" y="107409"/>
                  </a:cubicBezTo>
                  <a:cubicBezTo>
                    <a:pt x="108486" y="110074"/>
                    <a:pt x="111001" y="111850"/>
                    <a:pt x="113894" y="111850"/>
                  </a:cubicBezTo>
                  <a:lnTo>
                    <a:pt x="200927" y="111850"/>
                  </a:lnTo>
                  <a:lnTo>
                    <a:pt x="200927" y="382526"/>
                  </a:lnTo>
                  <a:lnTo>
                    <a:pt x="76163" y="330117"/>
                  </a:lnTo>
                  <a:lnTo>
                    <a:pt x="76163" y="293570"/>
                  </a:lnTo>
                  <a:cubicBezTo>
                    <a:pt x="108737" y="290017"/>
                    <a:pt x="134269" y="262226"/>
                    <a:pt x="134269" y="228598"/>
                  </a:cubicBezTo>
                  <a:cubicBezTo>
                    <a:pt x="134269" y="192558"/>
                    <a:pt x="105090" y="163244"/>
                    <a:pt x="69119" y="163244"/>
                  </a:cubicBezTo>
                  <a:cubicBezTo>
                    <a:pt x="33275" y="163244"/>
                    <a:pt x="3970" y="192558"/>
                    <a:pt x="3970" y="228598"/>
                  </a:cubicBezTo>
                  <a:cubicBezTo>
                    <a:pt x="4347" y="262099"/>
                    <a:pt x="29753" y="289890"/>
                    <a:pt x="62328" y="293443"/>
                  </a:cubicBezTo>
                  <a:close/>
                  <a:moveTo>
                    <a:pt x="303430" y="160707"/>
                  </a:moveTo>
                  <a:lnTo>
                    <a:pt x="391092" y="160707"/>
                  </a:lnTo>
                  <a:lnTo>
                    <a:pt x="391092" y="248521"/>
                  </a:lnTo>
                  <a:lnTo>
                    <a:pt x="303430" y="248521"/>
                  </a:lnTo>
                  <a:lnTo>
                    <a:pt x="303430" y="160707"/>
                  </a:lnTo>
                  <a:close/>
                  <a:moveTo>
                    <a:pt x="208222" y="20356"/>
                  </a:moveTo>
                  <a:lnTo>
                    <a:pt x="285193" y="97638"/>
                  </a:lnTo>
                  <a:lnTo>
                    <a:pt x="131124" y="97638"/>
                  </a:lnTo>
                  <a:lnTo>
                    <a:pt x="208222" y="20356"/>
                  </a:lnTo>
                  <a:close/>
                  <a:moveTo>
                    <a:pt x="266705" y="498766"/>
                  </a:moveTo>
                  <a:cubicBezTo>
                    <a:pt x="266705" y="531126"/>
                    <a:pt x="240419" y="557394"/>
                    <a:pt x="208222" y="557394"/>
                  </a:cubicBezTo>
                  <a:cubicBezTo>
                    <a:pt x="176024" y="557394"/>
                    <a:pt x="149738" y="531126"/>
                    <a:pt x="149738" y="498766"/>
                  </a:cubicBezTo>
                  <a:cubicBezTo>
                    <a:pt x="149738" y="466407"/>
                    <a:pt x="176024" y="440139"/>
                    <a:pt x="208222" y="440139"/>
                  </a:cubicBezTo>
                  <a:cubicBezTo>
                    <a:pt x="240419" y="440139"/>
                    <a:pt x="266705" y="466407"/>
                    <a:pt x="266705" y="498766"/>
                  </a:cubicBezTo>
                  <a:close/>
                  <a:moveTo>
                    <a:pt x="69371" y="177330"/>
                  </a:moveTo>
                  <a:cubicBezTo>
                    <a:pt x="97544" y="177330"/>
                    <a:pt x="120434" y="200299"/>
                    <a:pt x="120434" y="228471"/>
                  </a:cubicBezTo>
                  <a:cubicBezTo>
                    <a:pt x="120434" y="256642"/>
                    <a:pt x="97544" y="279611"/>
                    <a:pt x="69371" y="279611"/>
                  </a:cubicBezTo>
                  <a:cubicBezTo>
                    <a:pt x="41198" y="279611"/>
                    <a:pt x="18308" y="256642"/>
                    <a:pt x="18308" y="228471"/>
                  </a:cubicBezTo>
                  <a:cubicBezTo>
                    <a:pt x="18434" y="200299"/>
                    <a:pt x="41324" y="177330"/>
                    <a:pt x="69371" y="177330"/>
                  </a:cubicBezTo>
                  <a:close/>
                </a:path>
              </a:pathLst>
            </a:custGeom>
            <a:solidFill>
              <a:srgbClr val="FFFFFF"/>
            </a:solidFill>
            <a:ln w="58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28" name="Graphique 4">
              <a:extLst>
                <a:ext uri="{FF2B5EF4-FFF2-40B4-BE49-F238E27FC236}">
                  <a16:creationId xmlns:a16="http://schemas.microsoft.com/office/drawing/2014/main" id="{B295EC6C-AC6D-1F11-51B1-7531C4FCEA92}"/>
                </a:ext>
              </a:extLst>
            </p:cNvPr>
            <p:cNvGrpSpPr/>
            <p:nvPr/>
          </p:nvGrpSpPr>
          <p:grpSpPr>
            <a:xfrm>
              <a:off x="-8738640" y="-10837384"/>
              <a:ext cx="1407039" cy="309915"/>
              <a:chOff x="9003377" y="5994189"/>
              <a:chExt cx="1407039" cy="309915"/>
            </a:xfrm>
            <a:solidFill>
              <a:srgbClr val="000000"/>
            </a:solidFill>
          </p:grpSpPr>
          <p:sp>
            <p:nvSpPr>
              <p:cNvPr id="1395" name="Forme libre 1394">
                <a:extLst>
                  <a:ext uri="{FF2B5EF4-FFF2-40B4-BE49-F238E27FC236}">
                    <a16:creationId xmlns:a16="http://schemas.microsoft.com/office/drawing/2014/main" id="{FC878ACD-8E0E-3984-1A5E-65F154E7D0E7}"/>
                  </a:ext>
                </a:extLst>
              </p:cNvPr>
              <p:cNvSpPr/>
              <p:nvPr/>
            </p:nvSpPr>
            <p:spPr>
              <a:xfrm>
                <a:off x="9003377" y="6042521"/>
                <a:ext cx="102579" cy="112876"/>
              </a:xfrm>
              <a:custGeom>
                <a:avLst/>
                <a:gdLst>
                  <a:gd name="connsiteX0" fmla="*/ 45800 w 102579"/>
                  <a:gd name="connsiteY0" fmla="*/ 5736 h 112876"/>
                  <a:gd name="connsiteX1" fmla="*/ 69672 w 102579"/>
                  <a:gd name="connsiteY1" fmla="*/ 1307 h 112876"/>
                  <a:gd name="connsiteX2" fmla="*/ 88995 w 102579"/>
                  <a:gd name="connsiteY2" fmla="*/ 7655 h 112876"/>
                  <a:gd name="connsiteX3" fmla="*/ 101312 w 102579"/>
                  <a:gd name="connsiteY3" fmla="*/ 23924 h 112876"/>
                  <a:gd name="connsiteX4" fmla="*/ 103369 w 102579"/>
                  <a:gd name="connsiteY4" fmla="*/ 44159 h 112876"/>
                  <a:gd name="connsiteX5" fmla="*/ 93490 w 102579"/>
                  <a:gd name="connsiteY5" fmla="*/ 61792 h 112876"/>
                  <a:gd name="connsiteX6" fmla="*/ 72903 w 102579"/>
                  <a:gd name="connsiteY6" fmla="*/ 74569 h 112876"/>
                  <a:gd name="connsiteX7" fmla="*/ 59617 w 102579"/>
                  <a:gd name="connsiteY7" fmla="*/ 79703 h 112876"/>
                  <a:gd name="connsiteX8" fmla="*/ 68447 w 102579"/>
                  <a:gd name="connsiteY8" fmla="*/ 102135 h 112876"/>
                  <a:gd name="connsiteX9" fmla="*/ 37404 w 102579"/>
                  <a:gd name="connsiteY9" fmla="*/ 114137 h 112876"/>
                  <a:gd name="connsiteX10" fmla="*/ 1472 w 102579"/>
                  <a:gd name="connsiteY10" fmla="*/ 22883 h 112876"/>
                  <a:gd name="connsiteX11" fmla="*/ 45800 w 102579"/>
                  <a:gd name="connsiteY11" fmla="*/ 5736 h 112876"/>
                  <a:gd name="connsiteX12" fmla="*/ 61588 w 102579"/>
                  <a:gd name="connsiteY12" fmla="*/ 51605 h 112876"/>
                  <a:gd name="connsiteX13" fmla="*/ 69955 w 102579"/>
                  <a:gd name="connsiteY13" fmla="*/ 45142 h 112876"/>
                  <a:gd name="connsiteX14" fmla="*/ 70006 w 102579"/>
                  <a:gd name="connsiteY14" fmla="*/ 36030 h 112876"/>
                  <a:gd name="connsiteX15" fmla="*/ 63744 w 102579"/>
                  <a:gd name="connsiteY15" fmla="*/ 29358 h 112876"/>
                  <a:gd name="connsiteX16" fmla="*/ 53169 w 102579"/>
                  <a:gd name="connsiteY16" fmla="*/ 30226 h 112876"/>
                  <a:gd name="connsiteX17" fmla="*/ 41856 w 102579"/>
                  <a:gd name="connsiteY17" fmla="*/ 34596 h 112876"/>
                  <a:gd name="connsiteX18" fmla="*/ 50276 w 102579"/>
                  <a:gd name="connsiteY18" fmla="*/ 55976 h 112876"/>
                  <a:gd name="connsiteX19" fmla="*/ 61588 w 102579"/>
                  <a:gd name="connsiteY19" fmla="*/ 51605 h 11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2579" h="112876">
                    <a:moveTo>
                      <a:pt x="45800" y="5736"/>
                    </a:moveTo>
                    <a:cubicBezTo>
                      <a:pt x="54305" y="2440"/>
                      <a:pt x="62264" y="972"/>
                      <a:pt x="69672" y="1307"/>
                    </a:cubicBezTo>
                    <a:cubicBezTo>
                      <a:pt x="77080" y="1642"/>
                      <a:pt x="83522" y="3758"/>
                      <a:pt x="88995" y="7655"/>
                    </a:cubicBezTo>
                    <a:cubicBezTo>
                      <a:pt x="94469" y="11540"/>
                      <a:pt x="98575" y="16963"/>
                      <a:pt x="101312" y="23924"/>
                    </a:cubicBezTo>
                    <a:cubicBezTo>
                      <a:pt x="104050" y="30873"/>
                      <a:pt x="104736" y="37614"/>
                      <a:pt x="103369" y="44159"/>
                    </a:cubicBezTo>
                    <a:cubicBezTo>
                      <a:pt x="102002" y="50692"/>
                      <a:pt x="98710" y="56577"/>
                      <a:pt x="93490" y="61792"/>
                    </a:cubicBezTo>
                    <a:cubicBezTo>
                      <a:pt x="88272" y="67018"/>
                      <a:pt x="81410" y="71273"/>
                      <a:pt x="72903" y="74569"/>
                    </a:cubicBezTo>
                    <a:lnTo>
                      <a:pt x="59617" y="79703"/>
                    </a:lnTo>
                    <a:lnTo>
                      <a:pt x="68447" y="102135"/>
                    </a:lnTo>
                    <a:lnTo>
                      <a:pt x="37404" y="114137"/>
                    </a:lnTo>
                    <a:lnTo>
                      <a:pt x="1472" y="22883"/>
                    </a:lnTo>
                    <a:lnTo>
                      <a:pt x="45800" y="5736"/>
                    </a:lnTo>
                    <a:close/>
                    <a:moveTo>
                      <a:pt x="61588" y="51605"/>
                    </a:moveTo>
                    <a:cubicBezTo>
                      <a:pt x="65796" y="49975"/>
                      <a:pt x="68585" y="47824"/>
                      <a:pt x="69955" y="45142"/>
                    </a:cubicBezTo>
                    <a:cubicBezTo>
                      <a:pt x="71324" y="42459"/>
                      <a:pt x="71341" y="39418"/>
                      <a:pt x="70006" y="36030"/>
                    </a:cubicBezTo>
                    <a:cubicBezTo>
                      <a:pt x="68671" y="32642"/>
                      <a:pt x="66584" y="30422"/>
                      <a:pt x="63744" y="29358"/>
                    </a:cubicBezTo>
                    <a:cubicBezTo>
                      <a:pt x="60903" y="28306"/>
                      <a:pt x="57378" y="28595"/>
                      <a:pt x="53169" y="30226"/>
                    </a:cubicBezTo>
                    <a:lnTo>
                      <a:pt x="41856" y="34596"/>
                    </a:lnTo>
                    <a:lnTo>
                      <a:pt x="50276" y="55976"/>
                    </a:lnTo>
                    <a:lnTo>
                      <a:pt x="61588" y="51605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6" name="Forme libre 1395">
                <a:extLst>
                  <a:ext uri="{FF2B5EF4-FFF2-40B4-BE49-F238E27FC236}">
                    <a16:creationId xmlns:a16="http://schemas.microsoft.com/office/drawing/2014/main" id="{673D6432-F7C4-9866-A9E3-0C8EF85EB9B8}"/>
                  </a:ext>
                </a:extLst>
              </p:cNvPr>
              <p:cNvSpPr/>
              <p:nvPr/>
            </p:nvSpPr>
            <p:spPr>
              <a:xfrm>
                <a:off x="9105607" y="6018563"/>
                <a:ext cx="58075" cy="103197"/>
              </a:xfrm>
              <a:custGeom>
                <a:avLst/>
                <a:gdLst>
                  <a:gd name="connsiteX0" fmla="*/ 1470 w 58075"/>
                  <a:gd name="connsiteY0" fmla="*/ 9924 h 103197"/>
                  <a:gd name="connsiteX1" fmla="*/ 33627 w 58075"/>
                  <a:gd name="connsiteY1" fmla="*/ 1263 h 103197"/>
                  <a:gd name="connsiteX2" fmla="*/ 59545 w 58075"/>
                  <a:gd name="connsiteY2" fmla="*/ 95801 h 103197"/>
                  <a:gd name="connsiteX3" fmla="*/ 27387 w 58075"/>
                  <a:gd name="connsiteY3" fmla="*/ 104461 h 103197"/>
                  <a:gd name="connsiteX4" fmla="*/ 1470 w 58075"/>
                  <a:gd name="connsiteY4" fmla="*/ 9924 h 10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75" h="103197">
                    <a:moveTo>
                      <a:pt x="1470" y="9924"/>
                    </a:moveTo>
                    <a:lnTo>
                      <a:pt x="33627" y="1263"/>
                    </a:lnTo>
                    <a:lnTo>
                      <a:pt x="59545" y="95801"/>
                    </a:lnTo>
                    <a:lnTo>
                      <a:pt x="27387" y="104461"/>
                    </a:lnTo>
                    <a:lnTo>
                      <a:pt x="1470" y="9924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7" name="Forme libre 1396">
                <a:extLst>
                  <a:ext uri="{FF2B5EF4-FFF2-40B4-BE49-F238E27FC236}">
                    <a16:creationId xmlns:a16="http://schemas.microsoft.com/office/drawing/2014/main" id="{D45AF625-437B-5B84-1BA2-5B58386C0326}"/>
                  </a:ext>
                </a:extLst>
              </p:cNvPr>
              <p:cNvSpPr/>
              <p:nvPr/>
            </p:nvSpPr>
            <p:spPr>
              <a:xfrm>
                <a:off x="9157549" y="6007706"/>
                <a:ext cx="93193" cy="102076"/>
              </a:xfrm>
              <a:custGeom>
                <a:avLst/>
                <a:gdLst>
                  <a:gd name="connsiteX0" fmla="*/ 1469 w 93193"/>
                  <a:gd name="connsiteY0" fmla="*/ 6722 h 102076"/>
                  <a:gd name="connsiteX1" fmla="*/ 34335 w 93193"/>
                  <a:gd name="connsiteY1" fmla="*/ 1265 h 102076"/>
                  <a:gd name="connsiteX2" fmla="*/ 46389 w 93193"/>
                  <a:gd name="connsiteY2" fmla="*/ 72630 h 102076"/>
                  <a:gd name="connsiteX3" fmla="*/ 90397 w 93193"/>
                  <a:gd name="connsiteY3" fmla="*/ 65322 h 102076"/>
                  <a:gd name="connsiteX4" fmla="*/ 94663 w 93193"/>
                  <a:gd name="connsiteY4" fmla="*/ 90587 h 102076"/>
                  <a:gd name="connsiteX5" fmla="*/ 17791 w 93193"/>
                  <a:gd name="connsiteY5" fmla="*/ 103341 h 102076"/>
                  <a:gd name="connsiteX6" fmla="*/ 1469 w 93193"/>
                  <a:gd name="connsiteY6" fmla="*/ 6722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93" h="102076">
                    <a:moveTo>
                      <a:pt x="1469" y="6722"/>
                    </a:moveTo>
                    <a:lnTo>
                      <a:pt x="34335" y="1265"/>
                    </a:lnTo>
                    <a:lnTo>
                      <a:pt x="46389" y="72630"/>
                    </a:lnTo>
                    <a:lnTo>
                      <a:pt x="90397" y="65322"/>
                    </a:lnTo>
                    <a:lnTo>
                      <a:pt x="94663" y="90587"/>
                    </a:lnTo>
                    <a:lnTo>
                      <a:pt x="17791" y="103341"/>
                    </a:lnTo>
                    <a:lnTo>
                      <a:pt x="1469" y="6722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8" name="Forme libre 1397">
                <a:extLst>
                  <a:ext uri="{FF2B5EF4-FFF2-40B4-BE49-F238E27FC236}">
                    <a16:creationId xmlns:a16="http://schemas.microsoft.com/office/drawing/2014/main" id="{D2E710D2-7137-69B2-A979-337C823BF3A1}"/>
                  </a:ext>
                </a:extLst>
              </p:cNvPr>
              <p:cNvSpPr/>
              <p:nvPr/>
            </p:nvSpPr>
            <p:spPr>
              <a:xfrm>
                <a:off x="9247887" y="5994189"/>
                <a:ext cx="111550" cy="102458"/>
              </a:xfrm>
              <a:custGeom>
                <a:avLst/>
                <a:gdLst>
                  <a:gd name="connsiteX0" fmla="*/ 58816 w 111550"/>
                  <a:gd name="connsiteY0" fmla="*/ 103690 h 102458"/>
                  <a:gd name="connsiteX1" fmla="*/ 29967 w 111550"/>
                  <a:gd name="connsiteY1" fmla="*/ 97989 h 102458"/>
                  <a:gd name="connsiteX2" fmla="*/ 9505 w 111550"/>
                  <a:gd name="connsiteY2" fmla="*/ 80333 h 102458"/>
                  <a:gd name="connsiteX3" fmla="*/ 1495 w 111550"/>
                  <a:gd name="connsiteY3" fmla="*/ 54178 h 102458"/>
                  <a:gd name="connsiteX4" fmla="*/ 7881 w 111550"/>
                  <a:gd name="connsiteY4" fmla="*/ 27595 h 102458"/>
                  <a:gd name="connsiteX5" fmla="*/ 27218 w 111550"/>
                  <a:gd name="connsiteY5" fmla="*/ 8736 h 102458"/>
                  <a:gd name="connsiteX6" fmla="*/ 55669 w 111550"/>
                  <a:gd name="connsiteY6" fmla="*/ 1301 h 102458"/>
                  <a:gd name="connsiteX7" fmla="*/ 84521 w 111550"/>
                  <a:gd name="connsiteY7" fmla="*/ 7002 h 102458"/>
                  <a:gd name="connsiteX8" fmla="*/ 104985 w 111550"/>
                  <a:gd name="connsiteY8" fmla="*/ 24658 h 102458"/>
                  <a:gd name="connsiteX9" fmla="*/ 112988 w 111550"/>
                  <a:gd name="connsiteY9" fmla="*/ 50813 h 102458"/>
                  <a:gd name="connsiteX10" fmla="*/ 106604 w 111550"/>
                  <a:gd name="connsiteY10" fmla="*/ 77396 h 102458"/>
                  <a:gd name="connsiteX11" fmla="*/ 87271 w 111550"/>
                  <a:gd name="connsiteY11" fmla="*/ 96255 h 102458"/>
                  <a:gd name="connsiteX12" fmla="*/ 58816 w 111550"/>
                  <a:gd name="connsiteY12" fmla="*/ 103690 h 102458"/>
                  <a:gd name="connsiteX13" fmla="*/ 57994 w 111550"/>
                  <a:gd name="connsiteY13" fmla="*/ 76980 h 102458"/>
                  <a:gd name="connsiteX14" fmla="*/ 69119 w 111550"/>
                  <a:gd name="connsiteY14" fmla="*/ 73626 h 102458"/>
                  <a:gd name="connsiteX15" fmla="*/ 76839 w 111550"/>
                  <a:gd name="connsiteY15" fmla="*/ 64850 h 102458"/>
                  <a:gd name="connsiteX16" fmla="*/ 79396 w 111550"/>
                  <a:gd name="connsiteY16" fmla="*/ 51819 h 102458"/>
                  <a:gd name="connsiteX17" fmla="*/ 76043 w 111550"/>
                  <a:gd name="connsiteY17" fmla="*/ 38973 h 102458"/>
                  <a:gd name="connsiteX18" fmla="*/ 67796 w 111550"/>
                  <a:gd name="connsiteY18" fmla="*/ 30682 h 102458"/>
                  <a:gd name="connsiteX19" fmla="*/ 56491 w 111550"/>
                  <a:gd name="connsiteY19" fmla="*/ 28011 h 102458"/>
                  <a:gd name="connsiteX20" fmla="*/ 45362 w 111550"/>
                  <a:gd name="connsiteY20" fmla="*/ 31364 h 102458"/>
                  <a:gd name="connsiteX21" fmla="*/ 37651 w 111550"/>
                  <a:gd name="connsiteY21" fmla="*/ 40140 h 102458"/>
                  <a:gd name="connsiteX22" fmla="*/ 35085 w 111550"/>
                  <a:gd name="connsiteY22" fmla="*/ 53160 h 102458"/>
                  <a:gd name="connsiteX23" fmla="*/ 38447 w 111550"/>
                  <a:gd name="connsiteY23" fmla="*/ 66018 h 102458"/>
                  <a:gd name="connsiteX24" fmla="*/ 46684 w 111550"/>
                  <a:gd name="connsiteY24" fmla="*/ 74309 h 102458"/>
                  <a:gd name="connsiteX25" fmla="*/ 57994 w 111550"/>
                  <a:gd name="connsiteY25" fmla="*/ 76980 h 10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550" h="102458">
                    <a:moveTo>
                      <a:pt x="58816" y="103690"/>
                    </a:moveTo>
                    <a:cubicBezTo>
                      <a:pt x="48187" y="104013"/>
                      <a:pt x="38571" y="102106"/>
                      <a:pt x="29967" y="97989"/>
                    </a:cubicBezTo>
                    <a:cubicBezTo>
                      <a:pt x="21364" y="93861"/>
                      <a:pt x="14543" y="87976"/>
                      <a:pt x="9505" y="80333"/>
                    </a:cubicBezTo>
                    <a:cubicBezTo>
                      <a:pt x="4467" y="72690"/>
                      <a:pt x="1797" y="63971"/>
                      <a:pt x="1495" y="54178"/>
                    </a:cubicBezTo>
                    <a:cubicBezTo>
                      <a:pt x="1193" y="44384"/>
                      <a:pt x="3322" y="35527"/>
                      <a:pt x="7881" y="27595"/>
                    </a:cubicBezTo>
                    <a:cubicBezTo>
                      <a:pt x="12440" y="19663"/>
                      <a:pt x="18886" y="13384"/>
                      <a:pt x="27218" y="8736"/>
                    </a:cubicBezTo>
                    <a:cubicBezTo>
                      <a:pt x="35552" y="4099"/>
                      <a:pt x="45035" y="1625"/>
                      <a:pt x="55669" y="1301"/>
                    </a:cubicBezTo>
                    <a:cubicBezTo>
                      <a:pt x="66305" y="977"/>
                      <a:pt x="75914" y="2885"/>
                      <a:pt x="84521" y="7002"/>
                    </a:cubicBezTo>
                    <a:cubicBezTo>
                      <a:pt x="93128" y="11130"/>
                      <a:pt x="99950" y="17015"/>
                      <a:pt x="104985" y="24658"/>
                    </a:cubicBezTo>
                    <a:cubicBezTo>
                      <a:pt x="110021" y="32301"/>
                      <a:pt x="112693" y="41019"/>
                      <a:pt x="112988" y="50813"/>
                    </a:cubicBezTo>
                    <a:cubicBezTo>
                      <a:pt x="113297" y="60595"/>
                      <a:pt x="111164" y="69464"/>
                      <a:pt x="106604" y="77396"/>
                    </a:cubicBezTo>
                    <a:cubicBezTo>
                      <a:pt x="102044" y="85328"/>
                      <a:pt x="95595" y="91606"/>
                      <a:pt x="87271" y="96255"/>
                    </a:cubicBezTo>
                    <a:cubicBezTo>
                      <a:pt x="78933" y="100891"/>
                      <a:pt x="69453" y="103366"/>
                      <a:pt x="58816" y="103690"/>
                    </a:cubicBezTo>
                    <a:close/>
                    <a:moveTo>
                      <a:pt x="57994" y="76980"/>
                    </a:moveTo>
                    <a:cubicBezTo>
                      <a:pt x="62143" y="76852"/>
                      <a:pt x="65843" y="75731"/>
                      <a:pt x="69119" y="73626"/>
                    </a:cubicBezTo>
                    <a:cubicBezTo>
                      <a:pt x="72407" y="71522"/>
                      <a:pt x="74977" y="68597"/>
                      <a:pt x="76839" y="64850"/>
                    </a:cubicBezTo>
                    <a:cubicBezTo>
                      <a:pt x="78702" y="61104"/>
                      <a:pt x="79550" y="56768"/>
                      <a:pt x="79396" y="51819"/>
                    </a:cubicBezTo>
                    <a:cubicBezTo>
                      <a:pt x="79254" y="46882"/>
                      <a:pt x="78124" y="42603"/>
                      <a:pt x="76043" y="38973"/>
                    </a:cubicBezTo>
                    <a:cubicBezTo>
                      <a:pt x="73949" y="35354"/>
                      <a:pt x="71200" y="32590"/>
                      <a:pt x="67796" y="30682"/>
                    </a:cubicBezTo>
                    <a:cubicBezTo>
                      <a:pt x="64404" y="28774"/>
                      <a:pt x="60627" y="27896"/>
                      <a:pt x="56491" y="28011"/>
                    </a:cubicBezTo>
                    <a:cubicBezTo>
                      <a:pt x="52349" y="28138"/>
                      <a:pt x="48641" y="29260"/>
                      <a:pt x="45362" y="31364"/>
                    </a:cubicBezTo>
                    <a:cubicBezTo>
                      <a:pt x="42084" y="33469"/>
                      <a:pt x="39514" y="36394"/>
                      <a:pt x="37651" y="40140"/>
                    </a:cubicBezTo>
                    <a:cubicBezTo>
                      <a:pt x="35788" y="43875"/>
                      <a:pt x="34933" y="48223"/>
                      <a:pt x="35085" y="53160"/>
                    </a:cubicBezTo>
                    <a:cubicBezTo>
                      <a:pt x="35237" y="58109"/>
                      <a:pt x="36358" y="62387"/>
                      <a:pt x="38447" y="66018"/>
                    </a:cubicBezTo>
                    <a:cubicBezTo>
                      <a:pt x="40537" y="69637"/>
                      <a:pt x="43283" y="72401"/>
                      <a:pt x="46684" y="74309"/>
                    </a:cubicBezTo>
                    <a:cubicBezTo>
                      <a:pt x="50086" y="76205"/>
                      <a:pt x="53858" y="77095"/>
                      <a:pt x="57994" y="769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9" name="Forme libre 1398">
                <a:extLst>
                  <a:ext uri="{FF2B5EF4-FFF2-40B4-BE49-F238E27FC236}">
                    <a16:creationId xmlns:a16="http://schemas.microsoft.com/office/drawing/2014/main" id="{44475E18-844D-A5EE-A211-A297B6888488}"/>
                  </a:ext>
                </a:extLst>
              </p:cNvPr>
              <p:cNvSpPr/>
              <p:nvPr/>
            </p:nvSpPr>
            <p:spPr>
              <a:xfrm>
                <a:off x="9366757" y="5995924"/>
                <a:ext cx="93520" cy="104192"/>
              </a:xfrm>
              <a:custGeom>
                <a:avLst/>
                <a:gdLst>
                  <a:gd name="connsiteX0" fmla="*/ 30240 w 93520"/>
                  <a:gd name="connsiteY0" fmla="*/ 29895 h 104192"/>
                  <a:gd name="connsiteX1" fmla="*/ 1465 w 93520"/>
                  <a:gd name="connsiteY1" fmla="*/ 26715 h 104192"/>
                  <a:gd name="connsiteX2" fmla="*/ 4330 w 93520"/>
                  <a:gd name="connsiteY2" fmla="*/ 1266 h 104192"/>
                  <a:gd name="connsiteX3" fmla="*/ 94985 w 93520"/>
                  <a:gd name="connsiteY3" fmla="*/ 11279 h 104192"/>
                  <a:gd name="connsiteX4" fmla="*/ 92121 w 93520"/>
                  <a:gd name="connsiteY4" fmla="*/ 36729 h 104192"/>
                  <a:gd name="connsiteX5" fmla="*/ 63358 w 93520"/>
                  <a:gd name="connsiteY5" fmla="*/ 33549 h 104192"/>
                  <a:gd name="connsiteX6" fmla="*/ 55265 w 93520"/>
                  <a:gd name="connsiteY6" fmla="*/ 105458 h 104192"/>
                  <a:gd name="connsiteX7" fmla="*/ 22147 w 93520"/>
                  <a:gd name="connsiteY7" fmla="*/ 101793 h 104192"/>
                  <a:gd name="connsiteX8" fmla="*/ 30240 w 93520"/>
                  <a:gd name="connsiteY8" fmla="*/ 29895 h 10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520" h="104192">
                    <a:moveTo>
                      <a:pt x="30240" y="29895"/>
                    </a:moveTo>
                    <a:lnTo>
                      <a:pt x="1465" y="26715"/>
                    </a:lnTo>
                    <a:lnTo>
                      <a:pt x="4330" y="1266"/>
                    </a:lnTo>
                    <a:lnTo>
                      <a:pt x="94985" y="11279"/>
                    </a:lnTo>
                    <a:lnTo>
                      <a:pt x="92121" y="36729"/>
                    </a:lnTo>
                    <a:lnTo>
                      <a:pt x="63358" y="33549"/>
                    </a:lnTo>
                    <a:lnTo>
                      <a:pt x="55265" y="105458"/>
                    </a:lnTo>
                    <a:lnTo>
                      <a:pt x="22147" y="101793"/>
                    </a:lnTo>
                    <a:lnTo>
                      <a:pt x="30240" y="29895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0" name="Forme libre 1399">
                <a:extLst>
                  <a:ext uri="{FF2B5EF4-FFF2-40B4-BE49-F238E27FC236}">
                    <a16:creationId xmlns:a16="http://schemas.microsoft.com/office/drawing/2014/main" id="{B9DB0E8C-BB03-B292-4F52-09F7078C75B5}"/>
                  </a:ext>
                </a:extLst>
              </p:cNvPr>
              <p:cNvSpPr/>
              <p:nvPr/>
            </p:nvSpPr>
            <p:spPr>
              <a:xfrm>
                <a:off x="9452595" y="6009082"/>
                <a:ext cx="101870" cy="114760"/>
              </a:xfrm>
              <a:custGeom>
                <a:avLst/>
                <a:gdLst>
                  <a:gd name="connsiteX0" fmla="*/ 87289 w 101870"/>
                  <a:gd name="connsiteY0" fmla="*/ 91858 h 114760"/>
                  <a:gd name="connsiteX1" fmla="*/ 81200 w 101870"/>
                  <a:gd name="connsiteY1" fmla="*/ 116024 h 114760"/>
                  <a:gd name="connsiteX2" fmla="*/ 1463 w 101870"/>
                  <a:gd name="connsiteY2" fmla="*/ 96321 h 114760"/>
                  <a:gd name="connsiteX3" fmla="*/ 25383 w 101870"/>
                  <a:gd name="connsiteY3" fmla="*/ 1264 h 114760"/>
                  <a:gd name="connsiteX4" fmla="*/ 103334 w 101870"/>
                  <a:gd name="connsiteY4" fmla="*/ 20539 h 114760"/>
                  <a:gd name="connsiteX5" fmla="*/ 97257 w 101870"/>
                  <a:gd name="connsiteY5" fmla="*/ 44705 h 114760"/>
                  <a:gd name="connsiteX6" fmla="*/ 51088 w 101870"/>
                  <a:gd name="connsiteY6" fmla="*/ 33293 h 114760"/>
                  <a:gd name="connsiteX7" fmla="*/ 48288 w 101870"/>
                  <a:gd name="connsiteY7" fmla="*/ 44428 h 114760"/>
                  <a:gd name="connsiteX8" fmla="*/ 88830 w 101870"/>
                  <a:gd name="connsiteY8" fmla="*/ 54453 h 114760"/>
                  <a:gd name="connsiteX9" fmla="*/ 83024 w 101870"/>
                  <a:gd name="connsiteY9" fmla="*/ 77532 h 114760"/>
                  <a:gd name="connsiteX10" fmla="*/ 42468 w 101870"/>
                  <a:gd name="connsiteY10" fmla="*/ 67507 h 114760"/>
                  <a:gd name="connsiteX11" fmla="*/ 39334 w 101870"/>
                  <a:gd name="connsiteY11" fmla="*/ 80006 h 114760"/>
                  <a:gd name="connsiteX12" fmla="*/ 87289 w 101870"/>
                  <a:gd name="connsiteY12" fmla="*/ 91858 h 114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70" h="114760">
                    <a:moveTo>
                      <a:pt x="87289" y="91858"/>
                    </a:moveTo>
                    <a:lnTo>
                      <a:pt x="81200" y="116024"/>
                    </a:lnTo>
                    <a:lnTo>
                      <a:pt x="1463" y="96321"/>
                    </a:lnTo>
                    <a:lnTo>
                      <a:pt x="25383" y="1264"/>
                    </a:lnTo>
                    <a:lnTo>
                      <a:pt x="103334" y="20539"/>
                    </a:lnTo>
                    <a:lnTo>
                      <a:pt x="97257" y="44705"/>
                    </a:lnTo>
                    <a:lnTo>
                      <a:pt x="51088" y="33293"/>
                    </a:lnTo>
                    <a:lnTo>
                      <a:pt x="48288" y="44428"/>
                    </a:lnTo>
                    <a:lnTo>
                      <a:pt x="88830" y="54453"/>
                    </a:lnTo>
                    <a:lnTo>
                      <a:pt x="83024" y="77532"/>
                    </a:lnTo>
                    <a:lnTo>
                      <a:pt x="42468" y="67507"/>
                    </a:lnTo>
                    <a:lnTo>
                      <a:pt x="39334" y="80006"/>
                    </a:lnTo>
                    <a:lnTo>
                      <a:pt x="87289" y="91858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1" name="Forme libre 1400">
                <a:extLst>
                  <a:ext uri="{FF2B5EF4-FFF2-40B4-BE49-F238E27FC236}">
                    <a16:creationId xmlns:a16="http://schemas.microsoft.com/office/drawing/2014/main" id="{69F07444-6ED8-FFCA-A0A8-5DCF1A702CBB}"/>
                  </a:ext>
                </a:extLst>
              </p:cNvPr>
              <p:cNvSpPr/>
              <p:nvPr/>
            </p:nvSpPr>
            <p:spPr>
              <a:xfrm>
                <a:off x="9539962" y="6035329"/>
                <a:ext cx="112215" cy="126508"/>
              </a:xfrm>
              <a:custGeom>
                <a:avLst/>
                <a:gdLst>
                  <a:gd name="connsiteX0" fmla="*/ 50110 w 112215"/>
                  <a:gd name="connsiteY0" fmla="*/ 85091 h 126508"/>
                  <a:gd name="connsiteX1" fmla="*/ 41773 w 112215"/>
                  <a:gd name="connsiteY1" fmla="*/ 81657 h 126508"/>
                  <a:gd name="connsiteX2" fmla="*/ 32228 w 112215"/>
                  <a:gd name="connsiteY2" fmla="*/ 104389 h 126508"/>
                  <a:gd name="connsiteX3" fmla="*/ 1462 w 112215"/>
                  <a:gd name="connsiteY3" fmla="*/ 91716 h 126508"/>
                  <a:gd name="connsiteX4" fmla="*/ 39409 w 112215"/>
                  <a:gd name="connsiteY4" fmla="*/ 1260 h 126508"/>
                  <a:gd name="connsiteX5" fmla="*/ 83343 w 112215"/>
                  <a:gd name="connsiteY5" fmla="*/ 19368 h 126508"/>
                  <a:gd name="connsiteX6" fmla="*/ 103640 w 112215"/>
                  <a:gd name="connsiteY6" fmla="*/ 32584 h 126508"/>
                  <a:gd name="connsiteX7" fmla="*/ 113134 w 112215"/>
                  <a:gd name="connsiteY7" fmla="*/ 50437 h 126508"/>
                  <a:gd name="connsiteX8" fmla="*/ 110629 w 112215"/>
                  <a:gd name="connsiteY8" fmla="*/ 70614 h 126508"/>
                  <a:gd name="connsiteX9" fmla="*/ 99093 w 112215"/>
                  <a:gd name="connsiteY9" fmla="*/ 85727 h 126508"/>
                  <a:gd name="connsiteX10" fmla="*/ 81494 w 112215"/>
                  <a:gd name="connsiteY10" fmla="*/ 91959 h 126508"/>
                  <a:gd name="connsiteX11" fmla="*/ 88944 w 112215"/>
                  <a:gd name="connsiteY11" fmla="*/ 127769 h 126508"/>
                  <a:gd name="connsiteX12" fmla="*/ 56097 w 112215"/>
                  <a:gd name="connsiteY12" fmla="*/ 114229 h 126508"/>
                  <a:gd name="connsiteX13" fmla="*/ 50110 w 112215"/>
                  <a:gd name="connsiteY13" fmla="*/ 85091 h 126508"/>
                  <a:gd name="connsiteX14" fmla="*/ 79592 w 112215"/>
                  <a:gd name="connsiteY14" fmla="*/ 57826 h 126508"/>
                  <a:gd name="connsiteX15" fmla="*/ 79746 w 112215"/>
                  <a:gd name="connsiteY15" fmla="*/ 48726 h 126508"/>
                  <a:gd name="connsiteX16" fmla="*/ 71525 w 112215"/>
                  <a:gd name="connsiteY16" fmla="*/ 42077 h 126508"/>
                  <a:gd name="connsiteX17" fmla="*/ 60310 w 112215"/>
                  <a:gd name="connsiteY17" fmla="*/ 37452 h 126508"/>
                  <a:gd name="connsiteX18" fmla="*/ 51421 w 112215"/>
                  <a:gd name="connsiteY18" fmla="*/ 58647 h 126508"/>
                  <a:gd name="connsiteX19" fmla="*/ 62635 w 112215"/>
                  <a:gd name="connsiteY19" fmla="*/ 63272 h 126508"/>
                  <a:gd name="connsiteX20" fmla="*/ 73182 w 112215"/>
                  <a:gd name="connsiteY20" fmla="*/ 64359 h 126508"/>
                  <a:gd name="connsiteX21" fmla="*/ 79592 w 112215"/>
                  <a:gd name="connsiteY21" fmla="*/ 57826 h 12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2215" h="126508">
                    <a:moveTo>
                      <a:pt x="50110" y="85091"/>
                    </a:moveTo>
                    <a:lnTo>
                      <a:pt x="41773" y="81657"/>
                    </a:lnTo>
                    <a:lnTo>
                      <a:pt x="32228" y="104389"/>
                    </a:lnTo>
                    <a:lnTo>
                      <a:pt x="1462" y="91716"/>
                    </a:lnTo>
                    <a:lnTo>
                      <a:pt x="39409" y="1260"/>
                    </a:lnTo>
                    <a:lnTo>
                      <a:pt x="83343" y="19368"/>
                    </a:lnTo>
                    <a:cubicBezTo>
                      <a:pt x="91783" y="22837"/>
                      <a:pt x="98540" y="27242"/>
                      <a:pt x="103640" y="32584"/>
                    </a:cubicBezTo>
                    <a:cubicBezTo>
                      <a:pt x="108753" y="37915"/>
                      <a:pt x="111913" y="43869"/>
                      <a:pt x="113134" y="50437"/>
                    </a:cubicBezTo>
                    <a:cubicBezTo>
                      <a:pt x="114354" y="57005"/>
                      <a:pt x="113519" y="63723"/>
                      <a:pt x="110629" y="70614"/>
                    </a:cubicBezTo>
                    <a:cubicBezTo>
                      <a:pt x="107918" y="77078"/>
                      <a:pt x="104064" y="82119"/>
                      <a:pt x="99093" y="85727"/>
                    </a:cubicBezTo>
                    <a:cubicBezTo>
                      <a:pt x="94108" y="89323"/>
                      <a:pt x="88251" y="91404"/>
                      <a:pt x="81494" y="91959"/>
                    </a:cubicBezTo>
                    <a:lnTo>
                      <a:pt x="88944" y="127769"/>
                    </a:lnTo>
                    <a:lnTo>
                      <a:pt x="56097" y="114229"/>
                    </a:lnTo>
                    <a:lnTo>
                      <a:pt x="50110" y="85091"/>
                    </a:lnTo>
                    <a:close/>
                    <a:moveTo>
                      <a:pt x="79592" y="57826"/>
                    </a:moveTo>
                    <a:cubicBezTo>
                      <a:pt x="81005" y="54472"/>
                      <a:pt x="81057" y="51431"/>
                      <a:pt x="79746" y="48726"/>
                    </a:cubicBezTo>
                    <a:cubicBezTo>
                      <a:pt x="78436" y="46009"/>
                      <a:pt x="75700" y="43800"/>
                      <a:pt x="71525" y="42077"/>
                    </a:cubicBezTo>
                    <a:lnTo>
                      <a:pt x="60310" y="37452"/>
                    </a:lnTo>
                    <a:lnTo>
                      <a:pt x="51421" y="58647"/>
                    </a:lnTo>
                    <a:lnTo>
                      <a:pt x="62635" y="63272"/>
                    </a:lnTo>
                    <a:cubicBezTo>
                      <a:pt x="66810" y="64995"/>
                      <a:pt x="70317" y="65353"/>
                      <a:pt x="73182" y="64359"/>
                    </a:cubicBezTo>
                    <a:cubicBezTo>
                      <a:pt x="76047" y="63364"/>
                      <a:pt x="78192" y="61190"/>
                      <a:pt x="79592" y="578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29" name="Forme libre 1328">
              <a:extLst>
                <a:ext uri="{FF2B5EF4-FFF2-40B4-BE49-F238E27FC236}">
                  <a16:creationId xmlns:a16="http://schemas.microsoft.com/office/drawing/2014/main" id="{0B2BFD9E-6CBC-EB3D-8E93-03581C8F4AEE}"/>
                </a:ext>
              </a:extLst>
            </p:cNvPr>
            <p:cNvSpPr/>
            <p:nvPr/>
          </p:nvSpPr>
          <p:spPr>
            <a:xfrm rot="16200000" flipV="1">
              <a:off x="-8839364" y="-10767501"/>
              <a:ext cx="848081" cy="985909"/>
            </a:xfrm>
            <a:custGeom>
              <a:avLst/>
              <a:gdLst>
                <a:gd name="connsiteX0" fmla="*/ 422950 w 848081"/>
                <a:gd name="connsiteY0" fmla="*/ 4135 h 985909"/>
                <a:gd name="connsiteX1" fmla="*/ 2544 w 848081"/>
                <a:gd name="connsiteY1" fmla="*/ 496163 h 985909"/>
                <a:gd name="connsiteX2" fmla="*/ 422950 w 848081"/>
                <a:gd name="connsiteY2" fmla="*/ 990045 h 985909"/>
                <a:gd name="connsiteX3" fmla="*/ 850626 w 848081"/>
                <a:gd name="connsiteY3" fmla="*/ 498008 h 985909"/>
                <a:gd name="connsiteX4" fmla="*/ 422950 w 848081"/>
                <a:gd name="connsiteY4" fmla="*/ 4135 h 98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81" h="985909">
                  <a:moveTo>
                    <a:pt x="422950" y="4135"/>
                  </a:moveTo>
                  <a:cubicBezTo>
                    <a:pt x="158393" y="4135"/>
                    <a:pt x="2544" y="216320"/>
                    <a:pt x="2544" y="496163"/>
                  </a:cubicBezTo>
                  <a:cubicBezTo>
                    <a:pt x="2544" y="772361"/>
                    <a:pt x="158393" y="990045"/>
                    <a:pt x="422950" y="990045"/>
                  </a:cubicBezTo>
                  <a:cubicBezTo>
                    <a:pt x="682089" y="990045"/>
                    <a:pt x="850626" y="777852"/>
                    <a:pt x="850626" y="498008"/>
                  </a:cubicBezTo>
                  <a:cubicBezTo>
                    <a:pt x="850626" y="212647"/>
                    <a:pt x="682089" y="4135"/>
                    <a:pt x="422950" y="4135"/>
                  </a:cubicBezTo>
                </a:path>
              </a:pathLst>
            </a:custGeom>
            <a:solidFill>
              <a:srgbClr val="90BB0B"/>
            </a:solidFill>
            <a:ln w="397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30" name="Graphique 4">
              <a:extLst>
                <a:ext uri="{FF2B5EF4-FFF2-40B4-BE49-F238E27FC236}">
                  <a16:creationId xmlns:a16="http://schemas.microsoft.com/office/drawing/2014/main" id="{A69DB884-D201-096C-2B84-472961C3897A}"/>
                </a:ext>
              </a:extLst>
            </p:cNvPr>
            <p:cNvGrpSpPr/>
            <p:nvPr/>
          </p:nvGrpSpPr>
          <p:grpSpPr>
            <a:xfrm>
              <a:off x="-8673112" y="-10535441"/>
              <a:ext cx="1118145" cy="944442"/>
              <a:chOff x="9068905" y="6296132"/>
              <a:chExt cx="1118145" cy="944442"/>
            </a:xfrm>
            <a:solidFill>
              <a:srgbClr val="FFFFFF"/>
            </a:solidFill>
          </p:grpSpPr>
          <p:sp>
            <p:nvSpPr>
              <p:cNvPr id="1378" name="Forme libre 1377">
                <a:extLst>
                  <a:ext uri="{FF2B5EF4-FFF2-40B4-BE49-F238E27FC236}">
                    <a16:creationId xmlns:a16="http://schemas.microsoft.com/office/drawing/2014/main" id="{523314CC-4E3A-66EB-C7BF-20A570369B1D}"/>
                  </a:ext>
                </a:extLst>
              </p:cNvPr>
              <p:cNvSpPr/>
              <p:nvPr/>
            </p:nvSpPr>
            <p:spPr>
              <a:xfrm>
                <a:off x="9068905" y="6296132"/>
                <a:ext cx="135626" cy="134194"/>
              </a:xfrm>
              <a:custGeom>
                <a:avLst/>
                <a:gdLst>
                  <a:gd name="connsiteX0" fmla="*/ 8296 w 135626"/>
                  <a:gd name="connsiteY0" fmla="*/ 131322 h 134194"/>
                  <a:gd name="connsiteX1" fmla="*/ 15313 w 135626"/>
                  <a:gd name="connsiteY1" fmla="*/ 129954 h 134194"/>
                  <a:gd name="connsiteX2" fmla="*/ 44762 w 135626"/>
                  <a:gd name="connsiteY2" fmla="*/ 100767 h 134194"/>
                  <a:gd name="connsiteX3" fmla="*/ 82609 w 135626"/>
                  <a:gd name="connsiteY3" fmla="*/ 138277 h 134194"/>
                  <a:gd name="connsiteX4" fmla="*/ 87210 w 135626"/>
                  <a:gd name="connsiteY4" fmla="*/ 140101 h 134194"/>
                  <a:gd name="connsiteX5" fmla="*/ 91812 w 135626"/>
                  <a:gd name="connsiteY5" fmla="*/ 138277 h 134194"/>
                  <a:gd name="connsiteX6" fmla="*/ 138056 w 135626"/>
                  <a:gd name="connsiteY6" fmla="*/ 92444 h 134194"/>
                  <a:gd name="connsiteX7" fmla="*/ 139897 w 135626"/>
                  <a:gd name="connsiteY7" fmla="*/ 87883 h 134194"/>
                  <a:gd name="connsiteX8" fmla="*/ 138056 w 135626"/>
                  <a:gd name="connsiteY8" fmla="*/ 83322 h 134194"/>
                  <a:gd name="connsiteX9" fmla="*/ 100209 w 135626"/>
                  <a:gd name="connsiteY9" fmla="*/ 45812 h 134194"/>
                  <a:gd name="connsiteX10" fmla="*/ 129428 w 135626"/>
                  <a:gd name="connsiteY10" fmla="*/ 16852 h 134194"/>
                  <a:gd name="connsiteX11" fmla="*/ 130809 w 135626"/>
                  <a:gd name="connsiteY11" fmla="*/ 9897 h 134194"/>
                  <a:gd name="connsiteX12" fmla="*/ 124827 w 135626"/>
                  <a:gd name="connsiteY12" fmla="*/ 5907 h 134194"/>
                  <a:gd name="connsiteX13" fmla="*/ 10712 w 135626"/>
                  <a:gd name="connsiteY13" fmla="*/ 5907 h 134194"/>
                  <a:gd name="connsiteX14" fmla="*/ 4270 w 135626"/>
                  <a:gd name="connsiteY14" fmla="*/ 12292 h 134194"/>
                  <a:gd name="connsiteX15" fmla="*/ 4270 w 135626"/>
                  <a:gd name="connsiteY15" fmla="*/ 125394 h 134194"/>
                  <a:gd name="connsiteX16" fmla="*/ 8296 w 135626"/>
                  <a:gd name="connsiteY16" fmla="*/ 131322 h 134194"/>
                  <a:gd name="connsiteX17" fmla="*/ 17154 w 135626"/>
                  <a:gd name="connsiteY17" fmla="*/ 18676 h 134194"/>
                  <a:gd name="connsiteX18" fmla="*/ 109297 w 135626"/>
                  <a:gd name="connsiteY18" fmla="*/ 18676 h 134194"/>
                  <a:gd name="connsiteX19" fmla="*/ 86520 w 135626"/>
                  <a:gd name="connsiteY19" fmla="*/ 41251 h 134194"/>
                  <a:gd name="connsiteX20" fmla="*/ 84680 w 135626"/>
                  <a:gd name="connsiteY20" fmla="*/ 45812 h 134194"/>
                  <a:gd name="connsiteX21" fmla="*/ 86520 w 135626"/>
                  <a:gd name="connsiteY21" fmla="*/ 50372 h 134194"/>
                  <a:gd name="connsiteX22" fmla="*/ 124367 w 135626"/>
                  <a:gd name="connsiteY22" fmla="*/ 87883 h 134194"/>
                  <a:gd name="connsiteX23" fmla="*/ 87210 w 135626"/>
                  <a:gd name="connsiteY23" fmla="*/ 124709 h 134194"/>
                  <a:gd name="connsiteX24" fmla="*/ 49364 w 135626"/>
                  <a:gd name="connsiteY24" fmla="*/ 87199 h 134194"/>
                  <a:gd name="connsiteX25" fmla="*/ 44762 w 135626"/>
                  <a:gd name="connsiteY25" fmla="*/ 85375 h 134194"/>
                  <a:gd name="connsiteX26" fmla="*/ 40161 w 135626"/>
                  <a:gd name="connsiteY26" fmla="*/ 87199 h 134194"/>
                  <a:gd name="connsiteX27" fmla="*/ 17154 w 135626"/>
                  <a:gd name="connsiteY27" fmla="*/ 110002 h 134194"/>
                  <a:gd name="connsiteX28" fmla="*/ 17154 w 135626"/>
                  <a:gd name="connsiteY28" fmla="*/ 18676 h 13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5626" h="134194">
                    <a:moveTo>
                      <a:pt x="8296" y="131322"/>
                    </a:moveTo>
                    <a:cubicBezTo>
                      <a:pt x="10712" y="132348"/>
                      <a:pt x="13473" y="131778"/>
                      <a:pt x="15313" y="129954"/>
                    </a:cubicBezTo>
                    <a:lnTo>
                      <a:pt x="44762" y="100767"/>
                    </a:lnTo>
                    <a:lnTo>
                      <a:pt x="82609" y="138277"/>
                    </a:lnTo>
                    <a:cubicBezTo>
                      <a:pt x="83874" y="139531"/>
                      <a:pt x="85485" y="140101"/>
                      <a:pt x="87210" y="140101"/>
                    </a:cubicBezTo>
                    <a:cubicBezTo>
                      <a:pt x="88936" y="140101"/>
                      <a:pt x="90546" y="139531"/>
                      <a:pt x="91812" y="138277"/>
                    </a:cubicBezTo>
                    <a:lnTo>
                      <a:pt x="138056" y="92444"/>
                    </a:lnTo>
                    <a:cubicBezTo>
                      <a:pt x="139321" y="91189"/>
                      <a:pt x="139897" y="89593"/>
                      <a:pt x="139897" y="87883"/>
                    </a:cubicBezTo>
                    <a:cubicBezTo>
                      <a:pt x="139897" y="86173"/>
                      <a:pt x="139206" y="84577"/>
                      <a:pt x="138056" y="83322"/>
                    </a:cubicBezTo>
                    <a:lnTo>
                      <a:pt x="100209" y="45812"/>
                    </a:lnTo>
                    <a:lnTo>
                      <a:pt x="129428" y="16852"/>
                    </a:lnTo>
                    <a:cubicBezTo>
                      <a:pt x="131269" y="15028"/>
                      <a:pt x="131844" y="12292"/>
                      <a:pt x="130809" y="9897"/>
                    </a:cubicBezTo>
                    <a:cubicBezTo>
                      <a:pt x="129773" y="7503"/>
                      <a:pt x="127473" y="5907"/>
                      <a:pt x="124827" y="5907"/>
                    </a:cubicBezTo>
                    <a:lnTo>
                      <a:pt x="10712" y="5907"/>
                    </a:lnTo>
                    <a:cubicBezTo>
                      <a:pt x="7146" y="5907"/>
                      <a:pt x="4270" y="8757"/>
                      <a:pt x="4270" y="12292"/>
                    </a:cubicBezTo>
                    <a:lnTo>
                      <a:pt x="4270" y="125394"/>
                    </a:lnTo>
                    <a:cubicBezTo>
                      <a:pt x="4270" y="128016"/>
                      <a:pt x="5880" y="130296"/>
                      <a:pt x="8296" y="131322"/>
                    </a:cubicBezTo>
                    <a:close/>
                    <a:moveTo>
                      <a:pt x="17154" y="18676"/>
                    </a:moveTo>
                    <a:lnTo>
                      <a:pt x="109297" y="18676"/>
                    </a:lnTo>
                    <a:lnTo>
                      <a:pt x="86520" y="41251"/>
                    </a:lnTo>
                    <a:cubicBezTo>
                      <a:pt x="85255" y="42505"/>
                      <a:pt x="84680" y="44102"/>
                      <a:pt x="84680" y="45812"/>
                    </a:cubicBezTo>
                    <a:cubicBezTo>
                      <a:pt x="84680" y="47522"/>
                      <a:pt x="85370" y="49118"/>
                      <a:pt x="86520" y="50372"/>
                    </a:cubicBezTo>
                    <a:lnTo>
                      <a:pt x="124367" y="87883"/>
                    </a:lnTo>
                    <a:lnTo>
                      <a:pt x="87210" y="124709"/>
                    </a:lnTo>
                    <a:lnTo>
                      <a:pt x="49364" y="87199"/>
                    </a:lnTo>
                    <a:cubicBezTo>
                      <a:pt x="48098" y="85945"/>
                      <a:pt x="46488" y="85375"/>
                      <a:pt x="44762" y="85375"/>
                    </a:cubicBezTo>
                    <a:cubicBezTo>
                      <a:pt x="43037" y="85375"/>
                      <a:pt x="41426" y="85945"/>
                      <a:pt x="40161" y="87199"/>
                    </a:cubicBezTo>
                    <a:lnTo>
                      <a:pt x="17154" y="110002"/>
                    </a:lnTo>
                    <a:lnTo>
                      <a:pt x="17154" y="18676"/>
                    </a:ln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9" name="Forme libre 1378">
                <a:extLst>
                  <a:ext uri="{FF2B5EF4-FFF2-40B4-BE49-F238E27FC236}">
                    <a16:creationId xmlns:a16="http://schemas.microsoft.com/office/drawing/2014/main" id="{335960A5-5F83-1846-A566-7F2CE02F0390}"/>
                  </a:ext>
                </a:extLst>
              </p:cNvPr>
              <p:cNvSpPr/>
              <p:nvPr/>
            </p:nvSpPr>
            <p:spPr>
              <a:xfrm>
                <a:off x="9448810" y="6296132"/>
                <a:ext cx="135454" cy="134308"/>
              </a:xfrm>
              <a:custGeom>
                <a:avLst/>
                <a:gdLst>
                  <a:gd name="connsiteX0" fmla="*/ 133241 w 135454"/>
                  <a:gd name="connsiteY0" fmla="*/ 5907 h 134308"/>
                  <a:gd name="connsiteX1" fmla="*/ 19125 w 135454"/>
                  <a:gd name="connsiteY1" fmla="*/ 5907 h 134308"/>
                  <a:gd name="connsiteX2" fmla="*/ 13144 w 135454"/>
                  <a:gd name="connsiteY2" fmla="*/ 9897 h 134308"/>
                  <a:gd name="connsiteX3" fmla="*/ 14524 w 135454"/>
                  <a:gd name="connsiteY3" fmla="*/ 16852 h 134308"/>
                  <a:gd name="connsiteX4" fmla="*/ 43973 w 135454"/>
                  <a:gd name="connsiteY4" fmla="*/ 46040 h 134308"/>
                  <a:gd name="connsiteX5" fmla="*/ 6126 w 135454"/>
                  <a:gd name="connsiteY5" fmla="*/ 83550 h 134308"/>
                  <a:gd name="connsiteX6" fmla="*/ 6126 w 135454"/>
                  <a:gd name="connsiteY6" fmla="*/ 92558 h 134308"/>
                  <a:gd name="connsiteX7" fmla="*/ 52371 w 135454"/>
                  <a:gd name="connsiteY7" fmla="*/ 138391 h 134308"/>
                  <a:gd name="connsiteX8" fmla="*/ 56972 w 135454"/>
                  <a:gd name="connsiteY8" fmla="*/ 140215 h 134308"/>
                  <a:gd name="connsiteX9" fmla="*/ 61573 w 135454"/>
                  <a:gd name="connsiteY9" fmla="*/ 138391 h 134308"/>
                  <a:gd name="connsiteX10" fmla="*/ 99420 w 135454"/>
                  <a:gd name="connsiteY10" fmla="*/ 100881 h 134308"/>
                  <a:gd name="connsiteX11" fmla="*/ 128639 w 135454"/>
                  <a:gd name="connsiteY11" fmla="*/ 129840 h 134308"/>
                  <a:gd name="connsiteX12" fmla="*/ 135656 w 135454"/>
                  <a:gd name="connsiteY12" fmla="*/ 131208 h 134308"/>
                  <a:gd name="connsiteX13" fmla="*/ 139683 w 135454"/>
                  <a:gd name="connsiteY13" fmla="*/ 125280 h 134308"/>
                  <a:gd name="connsiteX14" fmla="*/ 139683 w 135454"/>
                  <a:gd name="connsiteY14" fmla="*/ 12178 h 134308"/>
                  <a:gd name="connsiteX15" fmla="*/ 133241 w 135454"/>
                  <a:gd name="connsiteY15" fmla="*/ 5907 h 134308"/>
                  <a:gd name="connsiteX16" fmla="*/ 126799 w 135454"/>
                  <a:gd name="connsiteY16" fmla="*/ 110002 h 134308"/>
                  <a:gd name="connsiteX17" fmla="*/ 104022 w 135454"/>
                  <a:gd name="connsiteY17" fmla="*/ 87427 h 134308"/>
                  <a:gd name="connsiteX18" fmla="*/ 94934 w 135454"/>
                  <a:gd name="connsiteY18" fmla="*/ 87427 h 134308"/>
                  <a:gd name="connsiteX19" fmla="*/ 57087 w 135454"/>
                  <a:gd name="connsiteY19" fmla="*/ 124938 h 134308"/>
                  <a:gd name="connsiteX20" fmla="*/ 19931 w 135454"/>
                  <a:gd name="connsiteY20" fmla="*/ 88111 h 134308"/>
                  <a:gd name="connsiteX21" fmla="*/ 57777 w 135454"/>
                  <a:gd name="connsiteY21" fmla="*/ 50600 h 134308"/>
                  <a:gd name="connsiteX22" fmla="*/ 59618 w 135454"/>
                  <a:gd name="connsiteY22" fmla="*/ 46040 h 134308"/>
                  <a:gd name="connsiteX23" fmla="*/ 57777 w 135454"/>
                  <a:gd name="connsiteY23" fmla="*/ 41479 h 134308"/>
                  <a:gd name="connsiteX24" fmla="*/ 34770 w 135454"/>
                  <a:gd name="connsiteY24" fmla="*/ 18676 h 134308"/>
                  <a:gd name="connsiteX25" fmla="*/ 126914 w 135454"/>
                  <a:gd name="connsiteY25" fmla="*/ 18676 h 134308"/>
                  <a:gd name="connsiteX26" fmla="*/ 126799 w 135454"/>
                  <a:gd name="connsiteY26" fmla="*/ 110002 h 13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454" h="134308">
                    <a:moveTo>
                      <a:pt x="133241" y="5907"/>
                    </a:moveTo>
                    <a:lnTo>
                      <a:pt x="19125" y="5907"/>
                    </a:lnTo>
                    <a:cubicBezTo>
                      <a:pt x="16480" y="5907"/>
                      <a:pt x="14179" y="7503"/>
                      <a:pt x="13144" y="9897"/>
                    </a:cubicBezTo>
                    <a:cubicBezTo>
                      <a:pt x="12108" y="12292"/>
                      <a:pt x="12683" y="15028"/>
                      <a:pt x="14524" y="16852"/>
                    </a:cubicBezTo>
                    <a:lnTo>
                      <a:pt x="43973" y="46040"/>
                    </a:lnTo>
                    <a:lnTo>
                      <a:pt x="6126" y="83550"/>
                    </a:lnTo>
                    <a:cubicBezTo>
                      <a:pt x="3596" y="86059"/>
                      <a:pt x="3596" y="90049"/>
                      <a:pt x="6126" y="92558"/>
                    </a:cubicBezTo>
                    <a:lnTo>
                      <a:pt x="52371" y="138391"/>
                    </a:lnTo>
                    <a:cubicBezTo>
                      <a:pt x="53636" y="139645"/>
                      <a:pt x="55247" y="140215"/>
                      <a:pt x="56972" y="140215"/>
                    </a:cubicBezTo>
                    <a:cubicBezTo>
                      <a:pt x="58698" y="140215"/>
                      <a:pt x="60308" y="139531"/>
                      <a:pt x="61573" y="138391"/>
                    </a:cubicBezTo>
                    <a:lnTo>
                      <a:pt x="99420" y="100881"/>
                    </a:lnTo>
                    <a:lnTo>
                      <a:pt x="128639" y="129840"/>
                    </a:lnTo>
                    <a:cubicBezTo>
                      <a:pt x="130480" y="131664"/>
                      <a:pt x="133241" y="132234"/>
                      <a:pt x="135656" y="131208"/>
                    </a:cubicBezTo>
                    <a:cubicBezTo>
                      <a:pt x="138072" y="130182"/>
                      <a:pt x="139683" y="127902"/>
                      <a:pt x="139683" y="125280"/>
                    </a:cubicBezTo>
                    <a:lnTo>
                      <a:pt x="139683" y="12178"/>
                    </a:lnTo>
                    <a:cubicBezTo>
                      <a:pt x="139683" y="8757"/>
                      <a:pt x="136807" y="5907"/>
                      <a:pt x="133241" y="5907"/>
                    </a:cubicBezTo>
                    <a:close/>
                    <a:moveTo>
                      <a:pt x="126799" y="110002"/>
                    </a:moveTo>
                    <a:lnTo>
                      <a:pt x="104022" y="87427"/>
                    </a:lnTo>
                    <a:cubicBezTo>
                      <a:pt x="101606" y="85033"/>
                      <a:pt x="97349" y="85033"/>
                      <a:pt x="94934" y="87427"/>
                    </a:cubicBezTo>
                    <a:lnTo>
                      <a:pt x="57087" y="124938"/>
                    </a:lnTo>
                    <a:lnTo>
                      <a:pt x="19931" y="88111"/>
                    </a:lnTo>
                    <a:lnTo>
                      <a:pt x="57777" y="50600"/>
                    </a:lnTo>
                    <a:cubicBezTo>
                      <a:pt x="59043" y="49346"/>
                      <a:pt x="59618" y="47750"/>
                      <a:pt x="59618" y="46040"/>
                    </a:cubicBezTo>
                    <a:cubicBezTo>
                      <a:pt x="59618" y="44330"/>
                      <a:pt x="58928" y="42734"/>
                      <a:pt x="57777" y="41479"/>
                    </a:cubicBezTo>
                    <a:lnTo>
                      <a:pt x="34770" y="18676"/>
                    </a:lnTo>
                    <a:lnTo>
                      <a:pt x="126914" y="18676"/>
                    </a:lnTo>
                    <a:lnTo>
                      <a:pt x="126799" y="110002"/>
                    </a:ln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0" name="Forme libre 1379">
                <a:extLst>
                  <a:ext uri="{FF2B5EF4-FFF2-40B4-BE49-F238E27FC236}">
                    <a16:creationId xmlns:a16="http://schemas.microsoft.com/office/drawing/2014/main" id="{AC9691A4-4810-E863-DA11-5684E5181912}"/>
                  </a:ext>
                </a:extLst>
              </p:cNvPr>
              <p:cNvSpPr/>
              <p:nvPr/>
            </p:nvSpPr>
            <p:spPr>
              <a:xfrm>
                <a:off x="9448868" y="6672778"/>
                <a:ext cx="135626" cy="134251"/>
              </a:xfrm>
              <a:custGeom>
                <a:avLst/>
                <a:gdLst>
                  <a:gd name="connsiteX0" fmla="*/ 135714 w 135626"/>
                  <a:gd name="connsiteY0" fmla="*/ 14699 h 134251"/>
                  <a:gd name="connsiteX1" fmla="*/ 128697 w 135626"/>
                  <a:gd name="connsiteY1" fmla="*/ 16067 h 134251"/>
                  <a:gd name="connsiteX2" fmla="*/ 99248 w 135626"/>
                  <a:gd name="connsiteY2" fmla="*/ 45255 h 134251"/>
                  <a:gd name="connsiteX3" fmla="*/ 61401 w 135626"/>
                  <a:gd name="connsiteY3" fmla="*/ 7744 h 134251"/>
                  <a:gd name="connsiteX4" fmla="*/ 52313 w 135626"/>
                  <a:gd name="connsiteY4" fmla="*/ 7744 h 134251"/>
                  <a:gd name="connsiteX5" fmla="*/ 6069 w 135626"/>
                  <a:gd name="connsiteY5" fmla="*/ 53578 h 134251"/>
                  <a:gd name="connsiteX6" fmla="*/ 4228 w 135626"/>
                  <a:gd name="connsiteY6" fmla="*/ 58138 h 134251"/>
                  <a:gd name="connsiteX7" fmla="*/ 6069 w 135626"/>
                  <a:gd name="connsiteY7" fmla="*/ 62699 h 134251"/>
                  <a:gd name="connsiteX8" fmla="*/ 43916 w 135626"/>
                  <a:gd name="connsiteY8" fmla="*/ 100209 h 134251"/>
                  <a:gd name="connsiteX9" fmla="*/ 14696 w 135626"/>
                  <a:gd name="connsiteY9" fmla="*/ 129169 h 134251"/>
                  <a:gd name="connsiteX10" fmla="*/ 13316 w 135626"/>
                  <a:gd name="connsiteY10" fmla="*/ 136124 h 134251"/>
                  <a:gd name="connsiteX11" fmla="*/ 19298 w 135626"/>
                  <a:gd name="connsiteY11" fmla="*/ 140114 h 134251"/>
                  <a:gd name="connsiteX12" fmla="*/ 133413 w 135626"/>
                  <a:gd name="connsiteY12" fmla="*/ 140114 h 134251"/>
                  <a:gd name="connsiteX13" fmla="*/ 139855 w 135626"/>
                  <a:gd name="connsiteY13" fmla="*/ 133730 h 134251"/>
                  <a:gd name="connsiteX14" fmla="*/ 139855 w 135626"/>
                  <a:gd name="connsiteY14" fmla="*/ 20628 h 134251"/>
                  <a:gd name="connsiteX15" fmla="*/ 135714 w 135626"/>
                  <a:gd name="connsiteY15" fmla="*/ 14699 h 134251"/>
                  <a:gd name="connsiteX16" fmla="*/ 126741 w 135626"/>
                  <a:gd name="connsiteY16" fmla="*/ 127231 h 134251"/>
                  <a:gd name="connsiteX17" fmla="*/ 34598 w 135626"/>
                  <a:gd name="connsiteY17" fmla="*/ 127231 h 134251"/>
                  <a:gd name="connsiteX18" fmla="*/ 57375 w 135626"/>
                  <a:gd name="connsiteY18" fmla="*/ 104656 h 134251"/>
                  <a:gd name="connsiteX19" fmla="*/ 59215 w 135626"/>
                  <a:gd name="connsiteY19" fmla="*/ 100095 h 134251"/>
                  <a:gd name="connsiteX20" fmla="*/ 57375 w 135626"/>
                  <a:gd name="connsiteY20" fmla="*/ 95535 h 134251"/>
                  <a:gd name="connsiteX21" fmla="*/ 19528 w 135626"/>
                  <a:gd name="connsiteY21" fmla="*/ 58024 h 134251"/>
                  <a:gd name="connsiteX22" fmla="*/ 56684 w 135626"/>
                  <a:gd name="connsiteY22" fmla="*/ 21198 h 134251"/>
                  <a:gd name="connsiteX23" fmla="*/ 94531 w 135626"/>
                  <a:gd name="connsiteY23" fmla="*/ 58708 h 134251"/>
                  <a:gd name="connsiteX24" fmla="*/ 103619 w 135626"/>
                  <a:gd name="connsiteY24" fmla="*/ 58708 h 134251"/>
                  <a:gd name="connsiteX25" fmla="*/ 126626 w 135626"/>
                  <a:gd name="connsiteY25" fmla="*/ 35905 h 134251"/>
                  <a:gd name="connsiteX26" fmla="*/ 126741 w 135626"/>
                  <a:gd name="connsiteY26" fmla="*/ 127231 h 13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626" h="134251">
                    <a:moveTo>
                      <a:pt x="135714" y="14699"/>
                    </a:moveTo>
                    <a:cubicBezTo>
                      <a:pt x="133298" y="13673"/>
                      <a:pt x="130537" y="14243"/>
                      <a:pt x="128697" y="16067"/>
                    </a:cubicBezTo>
                    <a:lnTo>
                      <a:pt x="99248" y="45255"/>
                    </a:lnTo>
                    <a:lnTo>
                      <a:pt x="61401" y="7744"/>
                    </a:lnTo>
                    <a:cubicBezTo>
                      <a:pt x="58870" y="5236"/>
                      <a:pt x="54844" y="5236"/>
                      <a:pt x="52313" y="7744"/>
                    </a:cubicBezTo>
                    <a:lnTo>
                      <a:pt x="6069" y="53578"/>
                    </a:lnTo>
                    <a:cubicBezTo>
                      <a:pt x="4803" y="54832"/>
                      <a:pt x="4228" y="56428"/>
                      <a:pt x="4228" y="58138"/>
                    </a:cubicBezTo>
                    <a:cubicBezTo>
                      <a:pt x="4228" y="59848"/>
                      <a:pt x="4918" y="61445"/>
                      <a:pt x="6069" y="62699"/>
                    </a:cubicBezTo>
                    <a:lnTo>
                      <a:pt x="43916" y="100209"/>
                    </a:lnTo>
                    <a:lnTo>
                      <a:pt x="14696" y="129169"/>
                    </a:lnTo>
                    <a:cubicBezTo>
                      <a:pt x="12856" y="130993"/>
                      <a:pt x="12281" y="133730"/>
                      <a:pt x="13316" y="136124"/>
                    </a:cubicBezTo>
                    <a:cubicBezTo>
                      <a:pt x="14351" y="138518"/>
                      <a:pt x="16652" y="140114"/>
                      <a:pt x="19298" y="140114"/>
                    </a:cubicBezTo>
                    <a:lnTo>
                      <a:pt x="133413" y="140114"/>
                    </a:lnTo>
                    <a:cubicBezTo>
                      <a:pt x="136979" y="140114"/>
                      <a:pt x="139855" y="137264"/>
                      <a:pt x="139855" y="133730"/>
                    </a:cubicBezTo>
                    <a:lnTo>
                      <a:pt x="139855" y="20628"/>
                    </a:lnTo>
                    <a:cubicBezTo>
                      <a:pt x="139625" y="18005"/>
                      <a:pt x="138129" y="15611"/>
                      <a:pt x="135714" y="14699"/>
                    </a:cubicBezTo>
                    <a:close/>
                    <a:moveTo>
                      <a:pt x="126741" y="127231"/>
                    </a:moveTo>
                    <a:lnTo>
                      <a:pt x="34598" y="127231"/>
                    </a:lnTo>
                    <a:lnTo>
                      <a:pt x="57375" y="104656"/>
                    </a:lnTo>
                    <a:cubicBezTo>
                      <a:pt x="58640" y="103402"/>
                      <a:pt x="59215" y="101806"/>
                      <a:pt x="59215" y="100095"/>
                    </a:cubicBezTo>
                    <a:cubicBezTo>
                      <a:pt x="59215" y="98385"/>
                      <a:pt x="58525" y="96789"/>
                      <a:pt x="57375" y="95535"/>
                    </a:cubicBezTo>
                    <a:lnTo>
                      <a:pt x="19528" y="58024"/>
                    </a:lnTo>
                    <a:lnTo>
                      <a:pt x="56684" y="21198"/>
                    </a:lnTo>
                    <a:lnTo>
                      <a:pt x="94531" y="58708"/>
                    </a:lnTo>
                    <a:cubicBezTo>
                      <a:pt x="97062" y="61217"/>
                      <a:pt x="101088" y="61217"/>
                      <a:pt x="103619" y="58708"/>
                    </a:cubicBezTo>
                    <a:lnTo>
                      <a:pt x="126626" y="35905"/>
                    </a:lnTo>
                    <a:lnTo>
                      <a:pt x="126741" y="127231"/>
                    </a:ln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1" name="Forme libre 1380">
                <a:extLst>
                  <a:ext uri="{FF2B5EF4-FFF2-40B4-BE49-F238E27FC236}">
                    <a16:creationId xmlns:a16="http://schemas.microsoft.com/office/drawing/2014/main" id="{1209DD8F-3394-4E3A-D66D-50D87F44569A}"/>
                  </a:ext>
                </a:extLst>
              </p:cNvPr>
              <p:cNvSpPr/>
              <p:nvPr/>
            </p:nvSpPr>
            <p:spPr>
              <a:xfrm>
                <a:off x="9069017" y="6672635"/>
                <a:ext cx="135342" cy="134279"/>
              </a:xfrm>
              <a:custGeom>
                <a:avLst/>
                <a:gdLst>
                  <a:gd name="connsiteX0" fmla="*/ 10600 w 135342"/>
                  <a:gd name="connsiteY0" fmla="*/ 140143 h 134279"/>
                  <a:gd name="connsiteX1" fmla="*/ 124715 w 135342"/>
                  <a:gd name="connsiteY1" fmla="*/ 140143 h 134279"/>
                  <a:gd name="connsiteX2" fmla="*/ 130697 w 135342"/>
                  <a:gd name="connsiteY2" fmla="*/ 136152 h 134279"/>
                  <a:gd name="connsiteX3" fmla="*/ 129317 w 135342"/>
                  <a:gd name="connsiteY3" fmla="*/ 129198 h 134279"/>
                  <a:gd name="connsiteX4" fmla="*/ 99868 w 135342"/>
                  <a:gd name="connsiteY4" fmla="*/ 100010 h 134279"/>
                  <a:gd name="connsiteX5" fmla="*/ 137714 w 135342"/>
                  <a:gd name="connsiteY5" fmla="*/ 62499 h 134279"/>
                  <a:gd name="connsiteX6" fmla="*/ 137714 w 135342"/>
                  <a:gd name="connsiteY6" fmla="*/ 53492 h 134279"/>
                  <a:gd name="connsiteX7" fmla="*/ 91470 w 135342"/>
                  <a:gd name="connsiteY7" fmla="*/ 7659 h 134279"/>
                  <a:gd name="connsiteX8" fmla="*/ 82382 w 135342"/>
                  <a:gd name="connsiteY8" fmla="*/ 7659 h 134279"/>
                  <a:gd name="connsiteX9" fmla="*/ 44536 w 135342"/>
                  <a:gd name="connsiteY9" fmla="*/ 45169 h 134279"/>
                  <a:gd name="connsiteX10" fmla="*/ 15317 w 135342"/>
                  <a:gd name="connsiteY10" fmla="*/ 16210 h 134279"/>
                  <a:gd name="connsiteX11" fmla="*/ 8299 w 135342"/>
                  <a:gd name="connsiteY11" fmla="*/ 14842 h 134279"/>
                  <a:gd name="connsiteX12" fmla="*/ 4273 w 135342"/>
                  <a:gd name="connsiteY12" fmla="*/ 20770 h 134279"/>
                  <a:gd name="connsiteX13" fmla="*/ 4273 w 135342"/>
                  <a:gd name="connsiteY13" fmla="*/ 133872 h 134279"/>
                  <a:gd name="connsiteX14" fmla="*/ 10600 w 135342"/>
                  <a:gd name="connsiteY14" fmla="*/ 140143 h 134279"/>
                  <a:gd name="connsiteX15" fmla="*/ 17042 w 135342"/>
                  <a:gd name="connsiteY15" fmla="*/ 36162 h 134279"/>
                  <a:gd name="connsiteX16" fmla="*/ 39819 w 135342"/>
                  <a:gd name="connsiteY16" fmla="*/ 58737 h 134279"/>
                  <a:gd name="connsiteX17" fmla="*/ 48907 w 135342"/>
                  <a:gd name="connsiteY17" fmla="*/ 58737 h 134279"/>
                  <a:gd name="connsiteX18" fmla="*/ 86754 w 135342"/>
                  <a:gd name="connsiteY18" fmla="*/ 21226 h 134279"/>
                  <a:gd name="connsiteX19" fmla="*/ 123910 w 135342"/>
                  <a:gd name="connsiteY19" fmla="*/ 58053 h 134279"/>
                  <a:gd name="connsiteX20" fmla="*/ 86063 w 135342"/>
                  <a:gd name="connsiteY20" fmla="*/ 95563 h 134279"/>
                  <a:gd name="connsiteX21" fmla="*/ 84223 w 135342"/>
                  <a:gd name="connsiteY21" fmla="*/ 100124 h 134279"/>
                  <a:gd name="connsiteX22" fmla="*/ 86063 w 135342"/>
                  <a:gd name="connsiteY22" fmla="*/ 104685 h 134279"/>
                  <a:gd name="connsiteX23" fmla="*/ 109070 w 135342"/>
                  <a:gd name="connsiteY23" fmla="*/ 127487 h 134279"/>
                  <a:gd name="connsiteX24" fmla="*/ 16927 w 135342"/>
                  <a:gd name="connsiteY24" fmla="*/ 127487 h 134279"/>
                  <a:gd name="connsiteX25" fmla="*/ 16927 w 135342"/>
                  <a:gd name="connsiteY25" fmla="*/ 36162 h 134279"/>
                  <a:gd name="connsiteX26" fmla="*/ 17042 w 135342"/>
                  <a:gd name="connsiteY26" fmla="*/ 36162 h 134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342" h="134279">
                    <a:moveTo>
                      <a:pt x="10600" y="140143"/>
                    </a:moveTo>
                    <a:lnTo>
                      <a:pt x="124715" y="140143"/>
                    </a:lnTo>
                    <a:cubicBezTo>
                      <a:pt x="127361" y="140143"/>
                      <a:pt x="129662" y="138547"/>
                      <a:pt x="130697" y="136152"/>
                    </a:cubicBezTo>
                    <a:cubicBezTo>
                      <a:pt x="131732" y="133758"/>
                      <a:pt x="131157" y="131022"/>
                      <a:pt x="129317" y="129198"/>
                    </a:cubicBezTo>
                    <a:lnTo>
                      <a:pt x="99868" y="100010"/>
                    </a:lnTo>
                    <a:lnTo>
                      <a:pt x="137714" y="62499"/>
                    </a:lnTo>
                    <a:cubicBezTo>
                      <a:pt x="140245" y="59991"/>
                      <a:pt x="140245" y="56001"/>
                      <a:pt x="137714" y="53492"/>
                    </a:cubicBezTo>
                    <a:lnTo>
                      <a:pt x="91470" y="7659"/>
                    </a:lnTo>
                    <a:cubicBezTo>
                      <a:pt x="89054" y="5264"/>
                      <a:pt x="84798" y="5264"/>
                      <a:pt x="82382" y="7659"/>
                    </a:cubicBezTo>
                    <a:lnTo>
                      <a:pt x="44536" y="45169"/>
                    </a:lnTo>
                    <a:lnTo>
                      <a:pt x="15317" y="16210"/>
                    </a:lnTo>
                    <a:cubicBezTo>
                      <a:pt x="13476" y="14385"/>
                      <a:pt x="10715" y="13815"/>
                      <a:pt x="8299" y="14842"/>
                    </a:cubicBezTo>
                    <a:cubicBezTo>
                      <a:pt x="5884" y="15868"/>
                      <a:pt x="4273" y="18148"/>
                      <a:pt x="4273" y="20770"/>
                    </a:cubicBezTo>
                    <a:lnTo>
                      <a:pt x="4273" y="133872"/>
                    </a:lnTo>
                    <a:cubicBezTo>
                      <a:pt x="4158" y="137293"/>
                      <a:pt x="7034" y="140143"/>
                      <a:pt x="10600" y="140143"/>
                    </a:cubicBezTo>
                    <a:close/>
                    <a:moveTo>
                      <a:pt x="17042" y="36162"/>
                    </a:moveTo>
                    <a:lnTo>
                      <a:pt x="39819" y="58737"/>
                    </a:lnTo>
                    <a:cubicBezTo>
                      <a:pt x="42235" y="61131"/>
                      <a:pt x="46491" y="61131"/>
                      <a:pt x="48907" y="58737"/>
                    </a:cubicBezTo>
                    <a:lnTo>
                      <a:pt x="86754" y="21226"/>
                    </a:lnTo>
                    <a:lnTo>
                      <a:pt x="123910" y="58053"/>
                    </a:lnTo>
                    <a:lnTo>
                      <a:pt x="86063" y="95563"/>
                    </a:lnTo>
                    <a:cubicBezTo>
                      <a:pt x="84798" y="96818"/>
                      <a:pt x="84223" y="98414"/>
                      <a:pt x="84223" y="100124"/>
                    </a:cubicBezTo>
                    <a:cubicBezTo>
                      <a:pt x="84223" y="101834"/>
                      <a:pt x="84913" y="103430"/>
                      <a:pt x="86063" y="104685"/>
                    </a:cubicBezTo>
                    <a:lnTo>
                      <a:pt x="109070" y="127487"/>
                    </a:lnTo>
                    <a:lnTo>
                      <a:pt x="16927" y="127487"/>
                    </a:lnTo>
                    <a:lnTo>
                      <a:pt x="16927" y="36162"/>
                    </a:lnTo>
                    <a:lnTo>
                      <a:pt x="17042" y="36162"/>
                    </a:ln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2" name="Forme libre 1381">
                <a:extLst>
                  <a:ext uri="{FF2B5EF4-FFF2-40B4-BE49-F238E27FC236}">
                    <a16:creationId xmlns:a16="http://schemas.microsoft.com/office/drawing/2014/main" id="{056BC877-0B14-1EF4-D38A-8D05D68C2AE3}"/>
                  </a:ext>
                </a:extLst>
              </p:cNvPr>
              <p:cNvSpPr/>
              <p:nvPr/>
            </p:nvSpPr>
            <p:spPr>
              <a:xfrm>
                <a:off x="9189037" y="6405243"/>
                <a:ext cx="275096" cy="272722"/>
              </a:xfrm>
              <a:custGeom>
                <a:avLst/>
                <a:gdLst>
                  <a:gd name="connsiteX0" fmla="*/ 19975 w 275096"/>
                  <a:gd name="connsiteY0" fmla="*/ 26410 h 272722"/>
                  <a:gd name="connsiteX1" fmla="*/ 19975 w 275096"/>
                  <a:gd name="connsiteY1" fmla="*/ 166761 h 272722"/>
                  <a:gd name="connsiteX2" fmla="*/ 4445 w 275096"/>
                  <a:gd name="connsiteY2" fmla="*/ 262191 h 272722"/>
                  <a:gd name="connsiteX3" fmla="*/ 7666 w 275096"/>
                  <a:gd name="connsiteY3" fmla="*/ 273592 h 272722"/>
                  <a:gd name="connsiteX4" fmla="*/ 18594 w 275096"/>
                  <a:gd name="connsiteY4" fmla="*/ 278609 h 272722"/>
                  <a:gd name="connsiteX5" fmla="*/ 265115 w 275096"/>
                  <a:gd name="connsiteY5" fmla="*/ 278609 h 272722"/>
                  <a:gd name="connsiteX6" fmla="*/ 276043 w 275096"/>
                  <a:gd name="connsiteY6" fmla="*/ 273592 h 272722"/>
                  <a:gd name="connsiteX7" fmla="*/ 279149 w 275096"/>
                  <a:gd name="connsiteY7" fmla="*/ 262191 h 272722"/>
                  <a:gd name="connsiteX8" fmla="*/ 262814 w 275096"/>
                  <a:gd name="connsiteY8" fmla="*/ 166875 h 272722"/>
                  <a:gd name="connsiteX9" fmla="*/ 262814 w 275096"/>
                  <a:gd name="connsiteY9" fmla="*/ 26524 h 272722"/>
                  <a:gd name="connsiteX10" fmla="*/ 241878 w 275096"/>
                  <a:gd name="connsiteY10" fmla="*/ 5887 h 272722"/>
                  <a:gd name="connsiteX11" fmla="*/ 40911 w 275096"/>
                  <a:gd name="connsiteY11" fmla="*/ 5887 h 272722"/>
                  <a:gd name="connsiteX12" fmla="*/ 19975 w 275096"/>
                  <a:gd name="connsiteY12" fmla="*/ 26410 h 272722"/>
                  <a:gd name="connsiteX13" fmla="*/ 31823 w 275096"/>
                  <a:gd name="connsiteY13" fmla="*/ 173602 h 272722"/>
                  <a:gd name="connsiteX14" fmla="*/ 78298 w 275096"/>
                  <a:gd name="connsiteY14" fmla="*/ 173602 h 272722"/>
                  <a:gd name="connsiteX15" fmla="*/ 74616 w 275096"/>
                  <a:gd name="connsiteY15" fmla="*/ 210770 h 272722"/>
                  <a:gd name="connsiteX16" fmla="*/ 25841 w 275096"/>
                  <a:gd name="connsiteY16" fmla="*/ 210770 h 272722"/>
                  <a:gd name="connsiteX17" fmla="*/ 31823 w 275096"/>
                  <a:gd name="connsiteY17" fmla="*/ 173602 h 272722"/>
                  <a:gd name="connsiteX18" fmla="*/ 91296 w 275096"/>
                  <a:gd name="connsiteY18" fmla="*/ 173602 h 272722"/>
                  <a:gd name="connsiteX19" fmla="*/ 135815 w 275096"/>
                  <a:gd name="connsiteY19" fmla="*/ 173602 h 272722"/>
                  <a:gd name="connsiteX20" fmla="*/ 135815 w 275096"/>
                  <a:gd name="connsiteY20" fmla="*/ 210770 h 272722"/>
                  <a:gd name="connsiteX21" fmla="*/ 87615 w 275096"/>
                  <a:gd name="connsiteY21" fmla="*/ 210770 h 272722"/>
                  <a:gd name="connsiteX22" fmla="*/ 91296 w 275096"/>
                  <a:gd name="connsiteY22" fmla="*/ 173602 h 272722"/>
                  <a:gd name="connsiteX23" fmla="*/ 135815 w 275096"/>
                  <a:gd name="connsiteY23" fmla="*/ 223654 h 272722"/>
                  <a:gd name="connsiteX24" fmla="*/ 135815 w 275096"/>
                  <a:gd name="connsiteY24" fmla="*/ 265725 h 272722"/>
                  <a:gd name="connsiteX25" fmla="*/ 82094 w 275096"/>
                  <a:gd name="connsiteY25" fmla="*/ 265725 h 272722"/>
                  <a:gd name="connsiteX26" fmla="*/ 86235 w 275096"/>
                  <a:gd name="connsiteY26" fmla="*/ 223654 h 272722"/>
                  <a:gd name="connsiteX27" fmla="*/ 135815 w 275096"/>
                  <a:gd name="connsiteY27" fmla="*/ 223654 h 272722"/>
                  <a:gd name="connsiteX28" fmla="*/ 148699 w 275096"/>
                  <a:gd name="connsiteY28" fmla="*/ 223654 h 272722"/>
                  <a:gd name="connsiteX29" fmla="*/ 198164 w 275096"/>
                  <a:gd name="connsiteY29" fmla="*/ 223654 h 272722"/>
                  <a:gd name="connsiteX30" fmla="*/ 202306 w 275096"/>
                  <a:gd name="connsiteY30" fmla="*/ 265725 h 272722"/>
                  <a:gd name="connsiteX31" fmla="*/ 148584 w 275096"/>
                  <a:gd name="connsiteY31" fmla="*/ 265725 h 272722"/>
                  <a:gd name="connsiteX32" fmla="*/ 148699 w 275096"/>
                  <a:gd name="connsiteY32" fmla="*/ 223654 h 272722"/>
                  <a:gd name="connsiteX33" fmla="*/ 148699 w 275096"/>
                  <a:gd name="connsiteY33" fmla="*/ 210884 h 272722"/>
                  <a:gd name="connsiteX34" fmla="*/ 148699 w 275096"/>
                  <a:gd name="connsiteY34" fmla="*/ 173716 h 272722"/>
                  <a:gd name="connsiteX35" fmla="*/ 193218 w 275096"/>
                  <a:gd name="connsiteY35" fmla="*/ 173716 h 272722"/>
                  <a:gd name="connsiteX36" fmla="*/ 196899 w 275096"/>
                  <a:gd name="connsiteY36" fmla="*/ 210884 h 272722"/>
                  <a:gd name="connsiteX37" fmla="*/ 148699 w 275096"/>
                  <a:gd name="connsiteY37" fmla="*/ 210884 h 272722"/>
                  <a:gd name="connsiteX38" fmla="*/ 206217 w 275096"/>
                  <a:gd name="connsiteY38" fmla="*/ 173602 h 272722"/>
                  <a:gd name="connsiteX39" fmla="*/ 251081 w 275096"/>
                  <a:gd name="connsiteY39" fmla="*/ 173602 h 272722"/>
                  <a:gd name="connsiteX40" fmla="*/ 257408 w 275096"/>
                  <a:gd name="connsiteY40" fmla="*/ 210770 h 272722"/>
                  <a:gd name="connsiteX41" fmla="*/ 209898 w 275096"/>
                  <a:gd name="connsiteY41" fmla="*/ 210770 h 272722"/>
                  <a:gd name="connsiteX42" fmla="*/ 206217 w 275096"/>
                  <a:gd name="connsiteY42" fmla="*/ 173602 h 272722"/>
                  <a:gd name="connsiteX43" fmla="*/ 250045 w 275096"/>
                  <a:gd name="connsiteY43" fmla="*/ 160832 h 272722"/>
                  <a:gd name="connsiteX44" fmla="*/ 32859 w 275096"/>
                  <a:gd name="connsiteY44" fmla="*/ 160832 h 272722"/>
                  <a:gd name="connsiteX45" fmla="*/ 32859 w 275096"/>
                  <a:gd name="connsiteY45" fmla="*/ 56851 h 272722"/>
                  <a:gd name="connsiteX46" fmla="*/ 250045 w 275096"/>
                  <a:gd name="connsiteY46" fmla="*/ 56851 h 272722"/>
                  <a:gd name="connsiteX47" fmla="*/ 250045 w 275096"/>
                  <a:gd name="connsiteY47" fmla="*/ 160832 h 272722"/>
                  <a:gd name="connsiteX48" fmla="*/ 17444 w 275096"/>
                  <a:gd name="connsiteY48" fmla="*/ 265269 h 272722"/>
                  <a:gd name="connsiteX49" fmla="*/ 17099 w 275096"/>
                  <a:gd name="connsiteY49" fmla="*/ 264243 h 272722"/>
                  <a:gd name="connsiteX50" fmla="*/ 23656 w 275096"/>
                  <a:gd name="connsiteY50" fmla="*/ 223654 h 272722"/>
                  <a:gd name="connsiteX51" fmla="*/ 73236 w 275096"/>
                  <a:gd name="connsiteY51" fmla="*/ 223654 h 272722"/>
                  <a:gd name="connsiteX52" fmla="*/ 69095 w 275096"/>
                  <a:gd name="connsiteY52" fmla="*/ 265725 h 272722"/>
                  <a:gd name="connsiteX53" fmla="*/ 18479 w 275096"/>
                  <a:gd name="connsiteY53" fmla="*/ 265725 h 272722"/>
                  <a:gd name="connsiteX54" fmla="*/ 17444 w 275096"/>
                  <a:gd name="connsiteY54" fmla="*/ 265269 h 272722"/>
                  <a:gd name="connsiteX55" fmla="*/ 266265 w 275096"/>
                  <a:gd name="connsiteY55" fmla="*/ 265269 h 272722"/>
                  <a:gd name="connsiteX56" fmla="*/ 265115 w 275096"/>
                  <a:gd name="connsiteY56" fmla="*/ 265725 h 272722"/>
                  <a:gd name="connsiteX57" fmla="*/ 215305 w 275096"/>
                  <a:gd name="connsiteY57" fmla="*/ 265725 h 272722"/>
                  <a:gd name="connsiteX58" fmla="*/ 211164 w 275096"/>
                  <a:gd name="connsiteY58" fmla="*/ 223654 h 272722"/>
                  <a:gd name="connsiteX59" fmla="*/ 259593 w 275096"/>
                  <a:gd name="connsiteY59" fmla="*/ 223654 h 272722"/>
                  <a:gd name="connsiteX60" fmla="*/ 266496 w 275096"/>
                  <a:gd name="connsiteY60" fmla="*/ 264243 h 272722"/>
                  <a:gd name="connsiteX61" fmla="*/ 266265 w 275096"/>
                  <a:gd name="connsiteY61" fmla="*/ 265269 h 272722"/>
                  <a:gd name="connsiteX62" fmla="*/ 40911 w 275096"/>
                  <a:gd name="connsiteY62" fmla="*/ 18543 h 272722"/>
                  <a:gd name="connsiteX63" fmla="*/ 241878 w 275096"/>
                  <a:gd name="connsiteY63" fmla="*/ 18543 h 272722"/>
                  <a:gd name="connsiteX64" fmla="*/ 249930 w 275096"/>
                  <a:gd name="connsiteY64" fmla="*/ 26410 h 272722"/>
                  <a:gd name="connsiteX65" fmla="*/ 249930 w 275096"/>
                  <a:gd name="connsiteY65" fmla="*/ 44196 h 272722"/>
                  <a:gd name="connsiteX66" fmla="*/ 32743 w 275096"/>
                  <a:gd name="connsiteY66" fmla="*/ 44196 h 272722"/>
                  <a:gd name="connsiteX67" fmla="*/ 32743 w 275096"/>
                  <a:gd name="connsiteY67" fmla="*/ 26410 h 272722"/>
                  <a:gd name="connsiteX68" fmla="*/ 40911 w 275096"/>
                  <a:gd name="connsiteY68" fmla="*/ 18543 h 27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75096" h="272722">
                    <a:moveTo>
                      <a:pt x="19975" y="26410"/>
                    </a:moveTo>
                    <a:lnTo>
                      <a:pt x="19975" y="166761"/>
                    </a:lnTo>
                    <a:lnTo>
                      <a:pt x="4445" y="262191"/>
                    </a:lnTo>
                    <a:cubicBezTo>
                      <a:pt x="3755" y="266295"/>
                      <a:pt x="4905" y="270400"/>
                      <a:pt x="7666" y="273592"/>
                    </a:cubicBezTo>
                    <a:cubicBezTo>
                      <a:pt x="10427" y="276784"/>
                      <a:pt x="14338" y="278609"/>
                      <a:pt x="18594" y="278609"/>
                    </a:cubicBezTo>
                    <a:lnTo>
                      <a:pt x="265115" y="278609"/>
                    </a:lnTo>
                    <a:cubicBezTo>
                      <a:pt x="269371" y="278609"/>
                      <a:pt x="273398" y="276784"/>
                      <a:pt x="276043" y="273592"/>
                    </a:cubicBezTo>
                    <a:cubicBezTo>
                      <a:pt x="278689" y="270400"/>
                      <a:pt x="279840" y="266295"/>
                      <a:pt x="279149" y="262191"/>
                    </a:cubicBezTo>
                    <a:lnTo>
                      <a:pt x="262814" y="166875"/>
                    </a:lnTo>
                    <a:lnTo>
                      <a:pt x="262814" y="26524"/>
                    </a:lnTo>
                    <a:cubicBezTo>
                      <a:pt x="262814" y="15122"/>
                      <a:pt x="253381" y="5887"/>
                      <a:pt x="241878" y="5887"/>
                    </a:cubicBezTo>
                    <a:lnTo>
                      <a:pt x="40911" y="5887"/>
                    </a:lnTo>
                    <a:cubicBezTo>
                      <a:pt x="29407" y="5773"/>
                      <a:pt x="19975" y="15008"/>
                      <a:pt x="19975" y="26410"/>
                    </a:cubicBezTo>
                    <a:close/>
                    <a:moveTo>
                      <a:pt x="31823" y="173602"/>
                    </a:moveTo>
                    <a:lnTo>
                      <a:pt x="78298" y="173602"/>
                    </a:lnTo>
                    <a:lnTo>
                      <a:pt x="74616" y="210770"/>
                    </a:lnTo>
                    <a:lnTo>
                      <a:pt x="25841" y="210770"/>
                    </a:lnTo>
                    <a:lnTo>
                      <a:pt x="31823" y="173602"/>
                    </a:lnTo>
                    <a:close/>
                    <a:moveTo>
                      <a:pt x="91296" y="173602"/>
                    </a:moveTo>
                    <a:lnTo>
                      <a:pt x="135815" y="173602"/>
                    </a:lnTo>
                    <a:lnTo>
                      <a:pt x="135815" y="210770"/>
                    </a:lnTo>
                    <a:lnTo>
                      <a:pt x="87615" y="210770"/>
                    </a:lnTo>
                    <a:lnTo>
                      <a:pt x="91296" y="173602"/>
                    </a:lnTo>
                    <a:close/>
                    <a:moveTo>
                      <a:pt x="135815" y="223654"/>
                    </a:moveTo>
                    <a:lnTo>
                      <a:pt x="135815" y="265725"/>
                    </a:lnTo>
                    <a:lnTo>
                      <a:pt x="82094" y="265725"/>
                    </a:lnTo>
                    <a:lnTo>
                      <a:pt x="86235" y="223654"/>
                    </a:lnTo>
                    <a:lnTo>
                      <a:pt x="135815" y="223654"/>
                    </a:lnTo>
                    <a:close/>
                    <a:moveTo>
                      <a:pt x="148699" y="223654"/>
                    </a:moveTo>
                    <a:lnTo>
                      <a:pt x="198164" y="223654"/>
                    </a:lnTo>
                    <a:lnTo>
                      <a:pt x="202306" y="265725"/>
                    </a:lnTo>
                    <a:lnTo>
                      <a:pt x="148584" y="265725"/>
                    </a:lnTo>
                    <a:lnTo>
                      <a:pt x="148699" y="223654"/>
                    </a:lnTo>
                    <a:close/>
                    <a:moveTo>
                      <a:pt x="148699" y="210884"/>
                    </a:moveTo>
                    <a:lnTo>
                      <a:pt x="148699" y="173716"/>
                    </a:lnTo>
                    <a:lnTo>
                      <a:pt x="193218" y="173716"/>
                    </a:lnTo>
                    <a:lnTo>
                      <a:pt x="196899" y="210884"/>
                    </a:lnTo>
                    <a:lnTo>
                      <a:pt x="148699" y="210884"/>
                    </a:lnTo>
                    <a:close/>
                    <a:moveTo>
                      <a:pt x="206217" y="173602"/>
                    </a:moveTo>
                    <a:lnTo>
                      <a:pt x="251081" y="173602"/>
                    </a:lnTo>
                    <a:lnTo>
                      <a:pt x="257408" y="210770"/>
                    </a:lnTo>
                    <a:lnTo>
                      <a:pt x="209898" y="210770"/>
                    </a:lnTo>
                    <a:lnTo>
                      <a:pt x="206217" y="173602"/>
                    </a:lnTo>
                    <a:close/>
                    <a:moveTo>
                      <a:pt x="250045" y="160832"/>
                    </a:moveTo>
                    <a:lnTo>
                      <a:pt x="32859" y="160832"/>
                    </a:lnTo>
                    <a:lnTo>
                      <a:pt x="32859" y="56851"/>
                    </a:lnTo>
                    <a:lnTo>
                      <a:pt x="250045" y="56851"/>
                    </a:lnTo>
                    <a:lnTo>
                      <a:pt x="250045" y="160832"/>
                    </a:lnTo>
                    <a:close/>
                    <a:moveTo>
                      <a:pt x="17444" y="265269"/>
                    </a:moveTo>
                    <a:cubicBezTo>
                      <a:pt x="17214" y="265041"/>
                      <a:pt x="17099" y="264699"/>
                      <a:pt x="17099" y="264243"/>
                    </a:cubicBezTo>
                    <a:lnTo>
                      <a:pt x="23656" y="223654"/>
                    </a:lnTo>
                    <a:lnTo>
                      <a:pt x="73236" y="223654"/>
                    </a:lnTo>
                    <a:lnTo>
                      <a:pt x="69095" y="265725"/>
                    </a:lnTo>
                    <a:lnTo>
                      <a:pt x="18479" y="265725"/>
                    </a:lnTo>
                    <a:cubicBezTo>
                      <a:pt x="18019" y="265725"/>
                      <a:pt x="17559" y="265497"/>
                      <a:pt x="17444" y="265269"/>
                    </a:cubicBezTo>
                    <a:close/>
                    <a:moveTo>
                      <a:pt x="266265" y="265269"/>
                    </a:moveTo>
                    <a:cubicBezTo>
                      <a:pt x="266035" y="265497"/>
                      <a:pt x="265690" y="265725"/>
                      <a:pt x="265115" y="265725"/>
                    </a:cubicBezTo>
                    <a:lnTo>
                      <a:pt x="215305" y="265725"/>
                    </a:lnTo>
                    <a:lnTo>
                      <a:pt x="211164" y="223654"/>
                    </a:lnTo>
                    <a:lnTo>
                      <a:pt x="259593" y="223654"/>
                    </a:lnTo>
                    <a:lnTo>
                      <a:pt x="266496" y="264243"/>
                    </a:lnTo>
                    <a:cubicBezTo>
                      <a:pt x="266611" y="264699"/>
                      <a:pt x="266381" y="265041"/>
                      <a:pt x="266265" y="265269"/>
                    </a:cubicBezTo>
                    <a:close/>
                    <a:moveTo>
                      <a:pt x="40911" y="18543"/>
                    </a:moveTo>
                    <a:lnTo>
                      <a:pt x="241878" y="18543"/>
                    </a:lnTo>
                    <a:cubicBezTo>
                      <a:pt x="246364" y="18543"/>
                      <a:pt x="249930" y="22077"/>
                      <a:pt x="249930" y="26410"/>
                    </a:cubicBezTo>
                    <a:lnTo>
                      <a:pt x="249930" y="44196"/>
                    </a:lnTo>
                    <a:lnTo>
                      <a:pt x="32743" y="44196"/>
                    </a:lnTo>
                    <a:lnTo>
                      <a:pt x="32743" y="26410"/>
                    </a:lnTo>
                    <a:cubicBezTo>
                      <a:pt x="32859" y="22077"/>
                      <a:pt x="36425" y="18543"/>
                      <a:pt x="40911" y="18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3" name="Forme libre 1382">
                <a:extLst>
                  <a:ext uri="{FF2B5EF4-FFF2-40B4-BE49-F238E27FC236}">
                    <a16:creationId xmlns:a16="http://schemas.microsoft.com/office/drawing/2014/main" id="{51EBA608-42D2-B39C-B354-7D5F826587A5}"/>
                  </a:ext>
                </a:extLst>
              </p:cNvPr>
              <p:cNvSpPr/>
              <p:nvPr/>
            </p:nvSpPr>
            <p:spPr>
              <a:xfrm>
                <a:off x="9319798" y="6296246"/>
                <a:ext cx="12884" cy="63277"/>
              </a:xfrm>
              <a:custGeom>
                <a:avLst/>
                <a:gdLst>
                  <a:gd name="connsiteX0" fmla="*/ 17133 w 12884"/>
                  <a:gd name="connsiteY0" fmla="*/ 62804 h 63277"/>
                  <a:gd name="connsiteX1" fmla="*/ 17133 w 12884"/>
                  <a:gd name="connsiteY1" fmla="*/ 12296 h 63277"/>
                  <a:gd name="connsiteX2" fmla="*/ 10691 w 12884"/>
                  <a:gd name="connsiteY2" fmla="*/ 5911 h 63277"/>
                  <a:gd name="connsiteX3" fmla="*/ 4249 w 12884"/>
                  <a:gd name="connsiteY3" fmla="*/ 12296 h 63277"/>
                  <a:gd name="connsiteX4" fmla="*/ 4249 w 12884"/>
                  <a:gd name="connsiteY4" fmla="*/ 62804 h 63277"/>
                  <a:gd name="connsiteX5" fmla="*/ 10691 w 12884"/>
                  <a:gd name="connsiteY5" fmla="*/ 69189 h 63277"/>
                  <a:gd name="connsiteX6" fmla="*/ 17133 w 12884"/>
                  <a:gd name="connsiteY6" fmla="*/ 62804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4" h="63277">
                    <a:moveTo>
                      <a:pt x="17133" y="62804"/>
                    </a:moveTo>
                    <a:lnTo>
                      <a:pt x="17133" y="12296"/>
                    </a:lnTo>
                    <a:cubicBezTo>
                      <a:pt x="17133" y="8761"/>
                      <a:pt x="14257" y="5911"/>
                      <a:pt x="10691" y="5911"/>
                    </a:cubicBezTo>
                    <a:cubicBezTo>
                      <a:pt x="7125" y="5911"/>
                      <a:pt x="4249" y="8761"/>
                      <a:pt x="4249" y="12296"/>
                    </a:cubicBezTo>
                    <a:lnTo>
                      <a:pt x="4249" y="62804"/>
                    </a:lnTo>
                    <a:cubicBezTo>
                      <a:pt x="4249" y="66339"/>
                      <a:pt x="7125" y="69189"/>
                      <a:pt x="10691" y="69189"/>
                    </a:cubicBezTo>
                    <a:cubicBezTo>
                      <a:pt x="14257" y="69189"/>
                      <a:pt x="17133" y="66225"/>
                      <a:pt x="17133" y="62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4" name="Forme libre 1383">
                <a:extLst>
                  <a:ext uri="{FF2B5EF4-FFF2-40B4-BE49-F238E27FC236}">
                    <a16:creationId xmlns:a16="http://schemas.microsoft.com/office/drawing/2014/main" id="{5A8B7541-EBAD-727F-758F-35F52E04C084}"/>
                  </a:ext>
                </a:extLst>
              </p:cNvPr>
              <p:cNvSpPr/>
              <p:nvPr/>
            </p:nvSpPr>
            <p:spPr>
              <a:xfrm>
                <a:off x="9223576" y="6315349"/>
                <a:ext cx="32429" cy="59338"/>
              </a:xfrm>
              <a:custGeom>
                <a:avLst/>
                <a:gdLst>
                  <a:gd name="connsiteX0" fmla="*/ 30309 w 32429"/>
                  <a:gd name="connsiteY0" fmla="*/ 65248 h 59338"/>
                  <a:gd name="connsiteX1" fmla="*/ 32724 w 32429"/>
                  <a:gd name="connsiteY1" fmla="*/ 64792 h 59338"/>
                  <a:gd name="connsiteX2" fmla="*/ 36175 w 32429"/>
                  <a:gd name="connsiteY2" fmla="*/ 56469 h 59338"/>
                  <a:gd name="connsiteX3" fmla="*/ 16619 w 32429"/>
                  <a:gd name="connsiteY3" fmla="*/ 9837 h 59338"/>
                  <a:gd name="connsiteX4" fmla="*/ 8222 w 32429"/>
                  <a:gd name="connsiteY4" fmla="*/ 6417 h 59338"/>
                  <a:gd name="connsiteX5" fmla="*/ 4771 w 32429"/>
                  <a:gd name="connsiteY5" fmla="*/ 14740 h 59338"/>
                  <a:gd name="connsiteX6" fmla="*/ 24327 w 32429"/>
                  <a:gd name="connsiteY6" fmla="*/ 61372 h 59338"/>
                  <a:gd name="connsiteX7" fmla="*/ 30309 w 32429"/>
                  <a:gd name="connsiteY7" fmla="*/ 65248 h 5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29" h="59338">
                    <a:moveTo>
                      <a:pt x="30309" y="65248"/>
                    </a:moveTo>
                    <a:cubicBezTo>
                      <a:pt x="31114" y="65248"/>
                      <a:pt x="31919" y="65134"/>
                      <a:pt x="32724" y="64792"/>
                    </a:cubicBezTo>
                    <a:cubicBezTo>
                      <a:pt x="36060" y="63424"/>
                      <a:pt x="37556" y="59661"/>
                      <a:pt x="36175" y="56469"/>
                    </a:cubicBezTo>
                    <a:lnTo>
                      <a:pt x="16619" y="9837"/>
                    </a:lnTo>
                    <a:cubicBezTo>
                      <a:pt x="15239" y="6531"/>
                      <a:pt x="11443" y="5049"/>
                      <a:pt x="8222" y="6417"/>
                    </a:cubicBezTo>
                    <a:cubicBezTo>
                      <a:pt x="4886" y="7785"/>
                      <a:pt x="3390" y="11548"/>
                      <a:pt x="4771" y="14740"/>
                    </a:cubicBezTo>
                    <a:lnTo>
                      <a:pt x="24327" y="61372"/>
                    </a:lnTo>
                    <a:cubicBezTo>
                      <a:pt x="25362" y="63766"/>
                      <a:pt x="27778" y="65248"/>
                      <a:pt x="30309" y="65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5" name="Forme libre 1384">
                <a:extLst>
                  <a:ext uri="{FF2B5EF4-FFF2-40B4-BE49-F238E27FC236}">
                    <a16:creationId xmlns:a16="http://schemas.microsoft.com/office/drawing/2014/main" id="{70A93437-B917-7E10-A77F-C5F302161B9A}"/>
                  </a:ext>
                </a:extLst>
              </p:cNvPr>
              <p:cNvSpPr/>
              <p:nvPr/>
            </p:nvSpPr>
            <p:spPr>
              <a:xfrm>
                <a:off x="9087850" y="6450129"/>
                <a:ext cx="60005" cy="32187"/>
              </a:xfrm>
              <a:custGeom>
                <a:avLst/>
                <a:gdLst>
                  <a:gd name="connsiteX0" fmla="*/ 55384 w 60005"/>
                  <a:gd name="connsiteY0" fmla="*/ 37627 h 32187"/>
                  <a:gd name="connsiteX1" fmla="*/ 57800 w 60005"/>
                  <a:gd name="connsiteY1" fmla="*/ 38083 h 32187"/>
                  <a:gd name="connsiteX2" fmla="*/ 63781 w 60005"/>
                  <a:gd name="connsiteY2" fmla="*/ 34092 h 32187"/>
                  <a:gd name="connsiteX3" fmla="*/ 60330 w 60005"/>
                  <a:gd name="connsiteY3" fmla="*/ 25769 h 32187"/>
                  <a:gd name="connsiteX4" fmla="*/ 13166 w 60005"/>
                  <a:gd name="connsiteY4" fmla="*/ 6387 h 32187"/>
                  <a:gd name="connsiteX5" fmla="*/ 4768 w 60005"/>
                  <a:gd name="connsiteY5" fmla="*/ 9807 h 32187"/>
                  <a:gd name="connsiteX6" fmla="*/ 8219 w 60005"/>
                  <a:gd name="connsiteY6" fmla="*/ 18130 h 32187"/>
                  <a:gd name="connsiteX7" fmla="*/ 55384 w 60005"/>
                  <a:gd name="connsiteY7" fmla="*/ 37627 h 3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05" h="32187">
                    <a:moveTo>
                      <a:pt x="55384" y="37627"/>
                    </a:moveTo>
                    <a:cubicBezTo>
                      <a:pt x="56189" y="37969"/>
                      <a:pt x="56994" y="38083"/>
                      <a:pt x="57800" y="38083"/>
                    </a:cubicBezTo>
                    <a:cubicBezTo>
                      <a:pt x="60330" y="38083"/>
                      <a:pt x="62746" y="36601"/>
                      <a:pt x="63781" y="34092"/>
                    </a:cubicBezTo>
                    <a:cubicBezTo>
                      <a:pt x="65162" y="30786"/>
                      <a:pt x="63551" y="27137"/>
                      <a:pt x="60330" y="25769"/>
                    </a:cubicBezTo>
                    <a:lnTo>
                      <a:pt x="13166" y="6387"/>
                    </a:lnTo>
                    <a:cubicBezTo>
                      <a:pt x="9830" y="5019"/>
                      <a:pt x="6149" y="6615"/>
                      <a:pt x="4768" y="9807"/>
                    </a:cubicBezTo>
                    <a:cubicBezTo>
                      <a:pt x="3388" y="13114"/>
                      <a:pt x="4998" y="16762"/>
                      <a:pt x="8219" y="18130"/>
                    </a:cubicBezTo>
                    <a:lnTo>
                      <a:pt x="55384" y="37627"/>
                    </a:ln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6" name="Forme libre 1385">
                <a:extLst>
                  <a:ext uri="{FF2B5EF4-FFF2-40B4-BE49-F238E27FC236}">
                    <a16:creationId xmlns:a16="http://schemas.microsoft.com/office/drawing/2014/main" id="{D4A19099-18A3-A0A5-1495-99CC6BF71FEA}"/>
                  </a:ext>
                </a:extLst>
              </p:cNvPr>
              <p:cNvSpPr/>
              <p:nvPr/>
            </p:nvSpPr>
            <p:spPr>
              <a:xfrm>
                <a:off x="9068905" y="6545595"/>
                <a:ext cx="63844" cy="12769"/>
              </a:xfrm>
              <a:custGeom>
                <a:avLst/>
                <a:gdLst>
                  <a:gd name="connsiteX0" fmla="*/ 4274 w 63844"/>
                  <a:gd name="connsiteY0" fmla="*/ 12270 h 12769"/>
                  <a:gd name="connsiteX1" fmla="*/ 10716 w 63844"/>
                  <a:gd name="connsiteY1" fmla="*/ 18654 h 12769"/>
                  <a:gd name="connsiteX2" fmla="*/ 61676 w 63844"/>
                  <a:gd name="connsiteY2" fmla="*/ 18654 h 12769"/>
                  <a:gd name="connsiteX3" fmla="*/ 68118 w 63844"/>
                  <a:gd name="connsiteY3" fmla="*/ 12270 h 12769"/>
                  <a:gd name="connsiteX4" fmla="*/ 61676 w 63844"/>
                  <a:gd name="connsiteY4" fmla="*/ 5885 h 12769"/>
                  <a:gd name="connsiteX5" fmla="*/ 10716 w 63844"/>
                  <a:gd name="connsiteY5" fmla="*/ 5885 h 12769"/>
                  <a:gd name="connsiteX6" fmla="*/ 4274 w 63844"/>
                  <a:gd name="connsiteY6" fmla="*/ 12270 h 1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44" h="12769">
                    <a:moveTo>
                      <a:pt x="4274" y="12270"/>
                    </a:moveTo>
                    <a:cubicBezTo>
                      <a:pt x="4274" y="15804"/>
                      <a:pt x="7150" y="18654"/>
                      <a:pt x="10716" y="18654"/>
                    </a:cubicBezTo>
                    <a:lnTo>
                      <a:pt x="61676" y="18654"/>
                    </a:lnTo>
                    <a:cubicBezTo>
                      <a:pt x="65243" y="18654"/>
                      <a:pt x="68118" y="15804"/>
                      <a:pt x="68118" y="12270"/>
                    </a:cubicBezTo>
                    <a:cubicBezTo>
                      <a:pt x="68118" y="8735"/>
                      <a:pt x="65243" y="5885"/>
                      <a:pt x="61676" y="5885"/>
                    </a:cubicBezTo>
                    <a:lnTo>
                      <a:pt x="10716" y="5885"/>
                    </a:lnTo>
                    <a:cubicBezTo>
                      <a:pt x="7150" y="5885"/>
                      <a:pt x="4274" y="8735"/>
                      <a:pt x="4274" y="122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7" name="Forme libre 1386">
                <a:extLst>
                  <a:ext uri="{FF2B5EF4-FFF2-40B4-BE49-F238E27FC236}">
                    <a16:creationId xmlns:a16="http://schemas.microsoft.com/office/drawing/2014/main" id="{A9E6B6BF-9A14-CD7C-74DB-A3FDD108033E}"/>
                  </a:ext>
                </a:extLst>
              </p:cNvPr>
              <p:cNvSpPr/>
              <p:nvPr/>
            </p:nvSpPr>
            <p:spPr>
              <a:xfrm>
                <a:off x="9088179" y="6621477"/>
                <a:ext cx="60037" cy="32089"/>
              </a:xfrm>
              <a:custGeom>
                <a:avLst/>
                <a:gdLst>
                  <a:gd name="connsiteX0" fmla="*/ 10766 w 60037"/>
                  <a:gd name="connsiteY0" fmla="*/ 37964 h 32089"/>
                  <a:gd name="connsiteX1" fmla="*/ 13182 w 60037"/>
                  <a:gd name="connsiteY1" fmla="*/ 37508 h 32089"/>
                  <a:gd name="connsiteX2" fmla="*/ 60346 w 60037"/>
                  <a:gd name="connsiteY2" fmla="*/ 18126 h 32089"/>
                  <a:gd name="connsiteX3" fmla="*/ 63797 w 60037"/>
                  <a:gd name="connsiteY3" fmla="*/ 9803 h 32089"/>
                  <a:gd name="connsiteX4" fmla="*/ 55400 w 60037"/>
                  <a:gd name="connsiteY4" fmla="*/ 6383 h 32089"/>
                  <a:gd name="connsiteX5" fmla="*/ 8235 w 60037"/>
                  <a:gd name="connsiteY5" fmla="*/ 25765 h 32089"/>
                  <a:gd name="connsiteX6" fmla="*/ 4784 w 60037"/>
                  <a:gd name="connsiteY6" fmla="*/ 34088 h 32089"/>
                  <a:gd name="connsiteX7" fmla="*/ 10766 w 60037"/>
                  <a:gd name="connsiteY7" fmla="*/ 37964 h 3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37" h="32089">
                    <a:moveTo>
                      <a:pt x="10766" y="37964"/>
                    </a:moveTo>
                    <a:cubicBezTo>
                      <a:pt x="11571" y="37964"/>
                      <a:pt x="12377" y="37850"/>
                      <a:pt x="13182" y="37508"/>
                    </a:cubicBezTo>
                    <a:lnTo>
                      <a:pt x="60346" y="18126"/>
                    </a:lnTo>
                    <a:cubicBezTo>
                      <a:pt x="63682" y="16758"/>
                      <a:pt x="65178" y="12995"/>
                      <a:pt x="63797" y="9803"/>
                    </a:cubicBezTo>
                    <a:cubicBezTo>
                      <a:pt x="62417" y="6497"/>
                      <a:pt x="58621" y="5014"/>
                      <a:pt x="55400" y="6383"/>
                    </a:cubicBezTo>
                    <a:lnTo>
                      <a:pt x="8235" y="25765"/>
                    </a:lnTo>
                    <a:cubicBezTo>
                      <a:pt x="4899" y="27133"/>
                      <a:pt x="3404" y="30896"/>
                      <a:pt x="4784" y="34088"/>
                    </a:cubicBezTo>
                    <a:cubicBezTo>
                      <a:pt x="5819" y="36482"/>
                      <a:pt x="8235" y="37964"/>
                      <a:pt x="10766" y="379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8" name="Forme libre 1387">
                <a:extLst>
                  <a:ext uri="{FF2B5EF4-FFF2-40B4-BE49-F238E27FC236}">
                    <a16:creationId xmlns:a16="http://schemas.microsoft.com/office/drawing/2014/main" id="{8839B2AF-707F-746B-A08E-D2E8A3FE444D}"/>
                  </a:ext>
                </a:extLst>
              </p:cNvPr>
              <p:cNvSpPr/>
              <p:nvPr/>
            </p:nvSpPr>
            <p:spPr>
              <a:xfrm>
                <a:off x="9224512" y="6728551"/>
                <a:ext cx="32397" cy="59551"/>
              </a:xfrm>
              <a:custGeom>
                <a:avLst/>
                <a:gdLst>
                  <a:gd name="connsiteX0" fmla="*/ 10622 w 32397"/>
                  <a:gd name="connsiteY0" fmla="*/ 65412 h 59551"/>
                  <a:gd name="connsiteX1" fmla="*/ 16603 w 32397"/>
                  <a:gd name="connsiteY1" fmla="*/ 61421 h 59551"/>
                  <a:gd name="connsiteX2" fmla="*/ 36159 w 32397"/>
                  <a:gd name="connsiteY2" fmla="*/ 14676 h 59551"/>
                  <a:gd name="connsiteX3" fmla="*/ 32708 w 32397"/>
                  <a:gd name="connsiteY3" fmla="*/ 6353 h 59551"/>
                  <a:gd name="connsiteX4" fmla="*/ 24311 w 32397"/>
                  <a:gd name="connsiteY4" fmla="*/ 9773 h 59551"/>
                  <a:gd name="connsiteX5" fmla="*/ 4755 w 32397"/>
                  <a:gd name="connsiteY5" fmla="*/ 56519 h 59551"/>
                  <a:gd name="connsiteX6" fmla="*/ 8206 w 32397"/>
                  <a:gd name="connsiteY6" fmla="*/ 64842 h 59551"/>
                  <a:gd name="connsiteX7" fmla="*/ 10622 w 32397"/>
                  <a:gd name="connsiteY7" fmla="*/ 65412 h 5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97" h="59551">
                    <a:moveTo>
                      <a:pt x="10622" y="65412"/>
                    </a:moveTo>
                    <a:cubicBezTo>
                      <a:pt x="13152" y="65412"/>
                      <a:pt x="15568" y="63930"/>
                      <a:pt x="16603" y="61421"/>
                    </a:cubicBezTo>
                    <a:lnTo>
                      <a:pt x="36159" y="14676"/>
                    </a:lnTo>
                    <a:cubicBezTo>
                      <a:pt x="37540" y="11369"/>
                      <a:pt x="35929" y="7721"/>
                      <a:pt x="32708" y="6353"/>
                    </a:cubicBezTo>
                    <a:cubicBezTo>
                      <a:pt x="29372" y="4985"/>
                      <a:pt x="25691" y="6581"/>
                      <a:pt x="24311" y="9773"/>
                    </a:cubicBezTo>
                    <a:lnTo>
                      <a:pt x="4755" y="56519"/>
                    </a:lnTo>
                    <a:cubicBezTo>
                      <a:pt x="3374" y="59825"/>
                      <a:pt x="4985" y="63474"/>
                      <a:pt x="8206" y="64842"/>
                    </a:cubicBezTo>
                    <a:cubicBezTo>
                      <a:pt x="8896" y="65298"/>
                      <a:pt x="9701" y="65412"/>
                      <a:pt x="10622" y="65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9" name="Forme libre 1388">
                <a:extLst>
                  <a:ext uri="{FF2B5EF4-FFF2-40B4-BE49-F238E27FC236}">
                    <a16:creationId xmlns:a16="http://schemas.microsoft.com/office/drawing/2014/main" id="{5ED276E4-815F-9CC8-80D1-BDDE67854B6E}"/>
                  </a:ext>
                </a:extLst>
              </p:cNvPr>
              <p:cNvSpPr/>
              <p:nvPr/>
            </p:nvSpPr>
            <p:spPr>
              <a:xfrm>
                <a:off x="9320603" y="6743637"/>
                <a:ext cx="12883" cy="63277"/>
              </a:xfrm>
              <a:custGeom>
                <a:avLst/>
                <a:gdLst>
                  <a:gd name="connsiteX0" fmla="*/ 17133 w 12883"/>
                  <a:gd name="connsiteY0" fmla="*/ 62752 h 63277"/>
                  <a:gd name="connsiteX1" fmla="*/ 17133 w 12883"/>
                  <a:gd name="connsiteY1" fmla="*/ 12244 h 63277"/>
                  <a:gd name="connsiteX2" fmla="*/ 10691 w 12883"/>
                  <a:gd name="connsiteY2" fmla="*/ 5859 h 63277"/>
                  <a:gd name="connsiteX3" fmla="*/ 4249 w 12883"/>
                  <a:gd name="connsiteY3" fmla="*/ 12244 h 63277"/>
                  <a:gd name="connsiteX4" fmla="*/ 4249 w 12883"/>
                  <a:gd name="connsiteY4" fmla="*/ 62752 h 63277"/>
                  <a:gd name="connsiteX5" fmla="*/ 10691 w 12883"/>
                  <a:gd name="connsiteY5" fmla="*/ 69137 h 63277"/>
                  <a:gd name="connsiteX6" fmla="*/ 17133 w 12883"/>
                  <a:gd name="connsiteY6" fmla="*/ 62752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3" h="63277">
                    <a:moveTo>
                      <a:pt x="17133" y="62752"/>
                    </a:moveTo>
                    <a:lnTo>
                      <a:pt x="17133" y="12244"/>
                    </a:lnTo>
                    <a:cubicBezTo>
                      <a:pt x="17133" y="8709"/>
                      <a:pt x="14257" y="5859"/>
                      <a:pt x="10691" y="5859"/>
                    </a:cubicBezTo>
                    <a:cubicBezTo>
                      <a:pt x="7125" y="5859"/>
                      <a:pt x="4249" y="8709"/>
                      <a:pt x="4249" y="12244"/>
                    </a:cubicBezTo>
                    <a:lnTo>
                      <a:pt x="4249" y="62752"/>
                    </a:lnTo>
                    <a:cubicBezTo>
                      <a:pt x="4249" y="66286"/>
                      <a:pt x="7125" y="69137"/>
                      <a:pt x="10691" y="69137"/>
                    </a:cubicBezTo>
                    <a:cubicBezTo>
                      <a:pt x="14257" y="69137"/>
                      <a:pt x="17133" y="66286"/>
                      <a:pt x="17133" y="627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0" name="Forme libre 1389">
                <a:extLst>
                  <a:ext uri="{FF2B5EF4-FFF2-40B4-BE49-F238E27FC236}">
                    <a16:creationId xmlns:a16="http://schemas.microsoft.com/office/drawing/2014/main" id="{7BE51DE8-B8AD-FF1B-4488-3C5F45019283}"/>
                  </a:ext>
                </a:extLst>
              </p:cNvPr>
              <p:cNvSpPr/>
              <p:nvPr/>
            </p:nvSpPr>
            <p:spPr>
              <a:xfrm>
                <a:off x="9397165" y="6728422"/>
                <a:ext cx="32429" cy="59453"/>
              </a:xfrm>
              <a:custGeom>
                <a:avLst/>
                <a:gdLst>
                  <a:gd name="connsiteX0" fmla="*/ 16600 w 32429"/>
                  <a:gd name="connsiteY0" fmla="*/ 9789 h 59453"/>
                  <a:gd name="connsiteX1" fmla="*/ 8203 w 32429"/>
                  <a:gd name="connsiteY1" fmla="*/ 6368 h 59453"/>
                  <a:gd name="connsiteX2" fmla="*/ 4752 w 32429"/>
                  <a:gd name="connsiteY2" fmla="*/ 14692 h 59453"/>
                  <a:gd name="connsiteX3" fmla="*/ 24308 w 32429"/>
                  <a:gd name="connsiteY3" fmla="*/ 61323 h 59453"/>
                  <a:gd name="connsiteX4" fmla="*/ 30290 w 32429"/>
                  <a:gd name="connsiteY4" fmla="*/ 65314 h 59453"/>
                  <a:gd name="connsiteX5" fmla="*/ 32705 w 32429"/>
                  <a:gd name="connsiteY5" fmla="*/ 64858 h 59453"/>
                  <a:gd name="connsiteX6" fmla="*/ 36156 w 32429"/>
                  <a:gd name="connsiteY6" fmla="*/ 56535 h 59453"/>
                  <a:gd name="connsiteX7" fmla="*/ 16600 w 32429"/>
                  <a:gd name="connsiteY7" fmla="*/ 9789 h 5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29" h="59453">
                    <a:moveTo>
                      <a:pt x="16600" y="9789"/>
                    </a:moveTo>
                    <a:cubicBezTo>
                      <a:pt x="15220" y="6482"/>
                      <a:pt x="11424" y="5000"/>
                      <a:pt x="8203" y="6368"/>
                    </a:cubicBezTo>
                    <a:cubicBezTo>
                      <a:pt x="4867" y="7737"/>
                      <a:pt x="3371" y="11499"/>
                      <a:pt x="4752" y="14692"/>
                    </a:cubicBezTo>
                    <a:lnTo>
                      <a:pt x="24308" y="61323"/>
                    </a:lnTo>
                    <a:cubicBezTo>
                      <a:pt x="25343" y="63832"/>
                      <a:pt x="27759" y="65314"/>
                      <a:pt x="30290" y="65314"/>
                    </a:cubicBezTo>
                    <a:cubicBezTo>
                      <a:pt x="31095" y="65314"/>
                      <a:pt x="31900" y="65200"/>
                      <a:pt x="32705" y="64858"/>
                    </a:cubicBezTo>
                    <a:cubicBezTo>
                      <a:pt x="36041" y="63489"/>
                      <a:pt x="37537" y="59727"/>
                      <a:pt x="36156" y="56535"/>
                    </a:cubicBezTo>
                    <a:lnTo>
                      <a:pt x="16600" y="9789"/>
                    </a:ln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1" name="Forme libre 1390">
                <a:extLst>
                  <a:ext uri="{FF2B5EF4-FFF2-40B4-BE49-F238E27FC236}">
                    <a16:creationId xmlns:a16="http://schemas.microsoft.com/office/drawing/2014/main" id="{AB2CF3CC-1CE6-C04E-0A73-5F07F955F002}"/>
                  </a:ext>
                </a:extLst>
              </p:cNvPr>
              <p:cNvSpPr/>
              <p:nvPr/>
            </p:nvSpPr>
            <p:spPr>
              <a:xfrm>
                <a:off x="9505314" y="6620743"/>
                <a:ext cx="60005" cy="32138"/>
              </a:xfrm>
              <a:custGeom>
                <a:avLst/>
                <a:gdLst>
                  <a:gd name="connsiteX0" fmla="*/ 4723 w 60005"/>
                  <a:gd name="connsiteY0" fmla="*/ 9852 h 32138"/>
                  <a:gd name="connsiteX1" fmla="*/ 8174 w 60005"/>
                  <a:gd name="connsiteY1" fmla="*/ 18175 h 32138"/>
                  <a:gd name="connsiteX2" fmla="*/ 55338 w 60005"/>
                  <a:gd name="connsiteY2" fmla="*/ 37558 h 32138"/>
                  <a:gd name="connsiteX3" fmla="*/ 57754 w 60005"/>
                  <a:gd name="connsiteY3" fmla="*/ 38014 h 32138"/>
                  <a:gd name="connsiteX4" fmla="*/ 63736 w 60005"/>
                  <a:gd name="connsiteY4" fmla="*/ 34023 h 32138"/>
                  <a:gd name="connsiteX5" fmla="*/ 60285 w 60005"/>
                  <a:gd name="connsiteY5" fmla="*/ 25700 h 32138"/>
                  <a:gd name="connsiteX6" fmla="*/ 13120 w 60005"/>
                  <a:gd name="connsiteY6" fmla="*/ 6318 h 32138"/>
                  <a:gd name="connsiteX7" fmla="*/ 4723 w 60005"/>
                  <a:gd name="connsiteY7" fmla="*/ 9852 h 3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05" h="32138">
                    <a:moveTo>
                      <a:pt x="4723" y="9852"/>
                    </a:moveTo>
                    <a:cubicBezTo>
                      <a:pt x="3342" y="13159"/>
                      <a:pt x="4953" y="16807"/>
                      <a:pt x="8174" y="18175"/>
                    </a:cubicBezTo>
                    <a:lnTo>
                      <a:pt x="55338" y="37558"/>
                    </a:lnTo>
                    <a:cubicBezTo>
                      <a:pt x="56143" y="37900"/>
                      <a:pt x="56949" y="38014"/>
                      <a:pt x="57754" y="38014"/>
                    </a:cubicBezTo>
                    <a:cubicBezTo>
                      <a:pt x="60285" y="38014"/>
                      <a:pt x="62700" y="36531"/>
                      <a:pt x="63736" y="34023"/>
                    </a:cubicBezTo>
                    <a:cubicBezTo>
                      <a:pt x="65116" y="30717"/>
                      <a:pt x="63506" y="27068"/>
                      <a:pt x="60285" y="25700"/>
                    </a:cubicBezTo>
                    <a:lnTo>
                      <a:pt x="13120" y="6318"/>
                    </a:lnTo>
                    <a:cubicBezTo>
                      <a:pt x="9784" y="5064"/>
                      <a:pt x="6103" y="6546"/>
                      <a:pt x="4723" y="98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2" name="Forme libre 1391">
                <a:extLst>
                  <a:ext uri="{FF2B5EF4-FFF2-40B4-BE49-F238E27FC236}">
                    <a16:creationId xmlns:a16="http://schemas.microsoft.com/office/drawing/2014/main" id="{7BDE3452-2DF7-5DD6-F5F3-55F35B7C72A8}"/>
                  </a:ext>
                </a:extLst>
              </p:cNvPr>
              <p:cNvSpPr/>
              <p:nvPr/>
            </p:nvSpPr>
            <p:spPr>
              <a:xfrm>
                <a:off x="9520420" y="6544797"/>
                <a:ext cx="63844" cy="12769"/>
              </a:xfrm>
              <a:custGeom>
                <a:avLst/>
                <a:gdLst>
                  <a:gd name="connsiteX0" fmla="*/ 61627 w 63844"/>
                  <a:gd name="connsiteY0" fmla="*/ 5885 h 12769"/>
                  <a:gd name="connsiteX1" fmla="*/ 10666 w 63844"/>
                  <a:gd name="connsiteY1" fmla="*/ 5885 h 12769"/>
                  <a:gd name="connsiteX2" fmla="*/ 4224 w 63844"/>
                  <a:gd name="connsiteY2" fmla="*/ 12270 h 12769"/>
                  <a:gd name="connsiteX3" fmla="*/ 10666 w 63844"/>
                  <a:gd name="connsiteY3" fmla="*/ 18655 h 12769"/>
                  <a:gd name="connsiteX4" fmla="*/ 61627 w 63844"/>
                  <a:gd name="connsiteY4" fmla="*/ 18655 h 12769"/>
                  <a:gd name="connsiteX5" fmla="*/ 68069 w 63844"/>
                  <a:gd name="connsiteY5" fmla="*/ 12270 h 12769"/>
                  <a:gd name="connsiteX6" fmla="*/ 61627 w 63844"/>
                  <a:gd name="connsiteY6" fmla="*/ 5885 h 1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44" h="12769">
                    <a:moveTo>
                      <a:pt x="61627" y="5885"/>
                    </a:moveTo>
                    <a:lnTo>
                      <a:pt x="10666" y="5885"/>
                    </a:lnTo>
                    <a:cubicBezTo>
                      <a:pt x="7100" y="5885"/>
                      <a:pt x="4224" y="8735"/>
                      <a:pt x="4224" y="12270"/>
                    </a:cubicBezTo>
                    <a:cubicBezTo>
                      <a:pt x="4224" y="15804"/>
                      <a:pt x="7100" y="18655"/>
                      <a:pt x="10666" y="18655"/>
                    </a:cubicBezTo>
                    <a:lnTo>
                      <a:pt x="61627" y="18655"/>
                    </a:lnTo>
                    <a:cubicBezTo>
                      <a:pt x="65193" y="18655"/>
                      <a:pt x="68069" y="15804"/>
                      <a:pt x="68069" y="12270"/>
                    </a:cubicBezTo>
                    <a:cubicBezTo>
                      <a:pt x="68069" y="8735"/>
                      <a:pt x="65193" y="5885"/>
                      <a:pt x="61627" y="5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3" name="Forme libre 1392">
                <a:extLst>
                  <a:ext uri="{FF2B5EF4-FFF2-40B4-BE49-F238E27FC236}">
                    <a16:creationId xmlns:a16="http://schemas.microsoft.com/office/drawing/2014/main" id="{748A27B2-BD89-F8A6-8C93-FD35DD33A2CA}"/>
                  </a:ext>
                </a:extLst>
              </p:cNvPr>
              <p:cNvSpPr/>
              <p:nvPr/>
            </p:nvSpPr>
            <p:spPr>
              <a:xfrm>
                <a:off x="9504953" y="6449544"/>
                <a:ext cx="60037" cy="32203"/>
              </a:xfrm>
              <a:custGeom>
                <a:avLst/>
                <a:gdLst>
                  <a:gd name="connsiteX0" fmla="*/ 63752 w 60037"/>
                  <a:gd name="connsiteY0" fmla="*/ 9823 h 32203"/>
                  <a:gd name="connsiteX1" fmla="*/ 55354 w 60037"/>
                  <a:gd name="connsiteY1" fmla="*/ 6403 h 32203"/>
                  <a:gd name="connsiteX2" fmla="*/ 8190 w 60037"/>
                  <a:gd name="connsiteY2" fmla="*/ 25785 h 32203"/>
                  <a:gd name="connsiteX3" fmla="*/ 4739 w 60037"/>
                  <a:gd name="connsiteY3" fmla="*/ 34108 h 32203"/>
                  <a:gd name="connsiteX4" fmla="*/ 10720 w 60037"/>
                  <a:gd name="connsiteY4" fmla="*/ 38099 h 32203"/>
                  <a:gd name="connsiteX5" fmla="*/ 13136 w 60037"/>
                  <a:gd name="connsiteY5" fmla="*/ 37643 h 32203"/>
                  <a:gd name="connsiteX6" fmla="*/ 60301 w 60037"/>
                  <a:gd name="connsiteY6" fmla="*/ 18260 h 32203"/>
                  <a:gd name="connsiteX7" fmla="*/ 63752 w 60037"/>
                  <a:gd name="connsiteY7" fmla="*/ 9823 h 3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037" h="32203">
                    <a:moveTo>
                      <a:pt x="63752" y="9823"/>
                    </a:moveTo>
                    <a:cubicBezTo>
                      <a:pt x="62371" y="6517"/>
                      <a:pt x="58575" y="5035"/>
                      <a:pt x="55354" y="6403"/>
                    </a:cubicBezTo>
                    <a:lnTo>
                      <a:pt x="8190" y="25785"/>
                    </a:lnTo>
                    <a:cubicBezTo>
                      <a:pt x="4854" y="27153"/>
                      <a:pt x="3358" y="30916"/>
                      <a:pt x="4739" y="34108"/>
                    </a:cubicBezTo>
                    <a:cubicBezTo>
                      <a:pt x="5774" y="36616"/>
                      <a:pt x="8190" y="38099"/>
                      <a:pt x="10720" y="38099"/>
                    </a:cubicBezTo>
                    <a:cubicBezTo>
                      <a:pt x="11526" y="38099"/>
                      <a:pt x="12331" y="37985"/>
                      <a:pt x="13136" y="37643"/>
                    </a:cubicBezTo>
                    <a:lnTo>
                      <a:pt x="60301" y="18260"/>
                    </a:lnTo>
                    <a:cubicBezTo>
                      <a:pt x="63637" y="16778"/>
                      <a:pt x="65132" y="13016"/>
                      <a:pt x="63752" y="98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4" name="Forme libre 1393">
                <a:extLst>
                  <a:ext uri="{FF2B5EF4-FFF2-40B4-BE49-F238E27FC236}">
                    <a16:creationId xmlns:a16="http://schemas.microsoft.com/office/drawing/2014/main" id="{D555565E-35CB-C92E-DBB3-AC50F79EFEC4}"/>
                  </a:ext>
                </a:extLst>
              </p:cNvPr>
              <p:cNvSpPr/>
              <p:nvPr/>
            </p:nvSpPr>
            <p:spPr>
              <a:xfrm>
                <a:off x="9396490" y="6314909"/>
                <a:ext cx="32397" cy="59551"/>
              </a:xfrm>
              <a:custGeom>
                <a:avLst/>
                <a:gdLst>
                  <a:gd name="connsiteX0" fmla="*/ 10603 w 32397"/>
                  <a:gd name="connsiteY0" fmla="*/ 65460 h 59551"/>
                  <a:gd name="connsiteX1" fmla="*/ 16585 w 32397"/>
                  <a:gd name="connsiteY1" fmla="*/ 61470 h 59551"/>
                  <a:gd name="connsiteX2" fmla="*/ 36141 w 32397"/>
                  <a:gd name="connsiteY2" fmla="*/ 14724 h 59551"/>
                  <a:gd name="connsiteX3" fmla="*/ 32690 w 32397"/>
                  <a:gd name="connsiteY3" fmla="*/ 6401 h 59551"/>
                  <a:gd name="connsiteX4" fmla="*/ 24292 w 32397"/>
                  <a:gd name="connsiteY4" fmla="*/ 9822 h 59551"/>
                  <a:gd name="connsiteX5" fmla="*/ 4736 w 32397"/>
                  <a:gd name="connsiteY5" fmla="*/ 56567 h 59551"/>
                  <a:gd name="connsiteX6" fmla="*/ 8187 w 32397"/>
                  <a:gd name="connsiteY6" fmla="*/ 64890 h 59551"/>
                  <a:gd name="connsiteX7" fmla="*/ 10603 w 32397"/>
                  <a:gd name="connsiteY7" fmla="*/ 65460 h 5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97" h="59551">
                    <a:moveTo>
                      <a:pt x="10603" y="65460"/>
                    </a:moveTo>
                    <a:cubicBezTo>
                      <a:pt x="13134" y="65460"/>
                      <a:pt x="15549" y="63978"/>
                      <a:pt x="16585" y="61470"/>
                    </a:cubicBezTo>
                    <a:lnTo>
                      <a:pt x="36141" y="14724"/>
                    </a:lnTo>
                    <a:cubicBezTo>
                      <a:pt x="37521" y="11418"/>
                      <a:pt x="35911" y="7769"/>
                      <a:pt x="32690" y="6401"/>
                    </a:cubicBezTo>
                    <a:cubicBezTo>
                      <a:pt x="29354" y="5033"/>
                      <a:pt x="25672" y="6629"/>
                      <a:pt x="24292" y="9822"/>
                    </a:cubicBezTo>
                    <a:lnTo>
                      <a:pt x="4736" y="56567"/>
                    </a:lnTo>
                    <a:cubicBezTo>
                      <a:pt x="3356" y="59874"/>
                      <a:pt x="4966" y="63522"/>
                      <a:pt x="8187" y="64890"/>
                    </a:cubicBezTo>
                    <a:cubicBezTo>
                      <a:pt x="8992" y="65232"/>
                      <a:pt x="9798" y="65460"/>
                      <a:pt x="10603" y="65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2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31" name="Graphique 4">
              <a:extLst>
                <a:ext uri="{FF2B5EF4-FFF2-40B4-BE49-F238E27FC236}">
                  <a16:creationId xmlns:a16="http://schemas.microsoft.com/office/drawing/2014/main" id="{B39BBFFA-4511-572E-7100-8858DBA759A7}"/>
                </a:ext>
              </a:extLst>
            </p:cNvPr>
            <p:cNvGrpSpPr/>
            <p:nvPr/>
          </p:nvGrpSpPr>
          <p:grpSpPr>
            <a:xfrm>
              <a:off x="-8891337" y="-9992570"/>
              <a:ext cx="2058144" cy="420560"/>
              <a:chOff x="8850680" y="6839003"/>
              <a:chExt cx="2058144" cy="420560"/>
            </a:xfrm>
            <a:solidFill>
              <a:srgbClr val="000000"/>
            </a:solidFill>
          </p:grpSpPr>
          <p:sp>
            <p:nvSpPr>
              <p:cNvPr id="1358" name="Forme libre 1357">
                <a:extLst>
                  <a:ext uri="{FF2B5EF4-FFF2-40B4-BE49-F238E27FC236}">
                    <a16:creationId xmlns:a16="http://schemas.microsoft.com/office/drawing/2014/main" id="{BE8A4AF4-B08F-F270-663E-B497D3FF1EE7}"/>
                  </a:ext>
                </a:extLst>
              </p:cNvPr>
              <p:cNvSpPr/>
              <p:nvPr/>
            </p:nvSpPr>
            <p:spPr>
              <a:xfrm>
                <a:off x="8850680" y="6839003"/>
                <a:ext cx="60989" cy="60528"/>
              </a:xfrm>
              <a:custGeom>
                <a:avLst/>
                <a:gdLst>
                  <a:gd name="connsiteX0" fmla="*/ 37660 w 60989"/>
                  <a:gd name="connsiteY0" fmla="*/ 1220 h 60528"/>
                  <a:gd name="connsiteX1" fmla="*/ 53115 w 60989"/>
                  <a:gd name="connsiteY1" fmla="*/ 16361 h 60528"/>
                  <a:gd name="connsiteX2" fmla="*/ 61161 w 60989"/>
                  <a:gd name="connsiteY2" fmla="*/ 28757 h 60528"/>
                  <a:gd name="connsiteX3" fmla="*/ 61769 w 60989"/>
                  <a:gd name="connsiteY3" fmla="*/ 42028 h 60528"/>
                  <a:gd name="connsiteX4" fmla="*/ 54822 w 60989"/>
                  <a:gd name="connsiteY4" fmla="*/ 53945 h 60528"/>
                  <a:gd name="connsiteX5" fmla="*/ 42896 w 60989"/>
                  <a:gd name="connsiteY5" fmla="*/ 61002 h 60528"/>
                  <a:gd name="connsiteX6" fmla="*/ 29515 w 60989"/>
                  <a:gd name="connsiteY6" fmla="*/ 60569 h 60528"/>
                  <a:gd name="connsiteX7" fmla="*/ 16919 w 60989"/>
                  <a:gd name="connsiteY7" fmla="*/ 52754 h 60528"/>
                  <a:gd name="connsiteX8" fmla="*/ 1463 w 60989"/>
                  <a:gd name="connsiteY8" fmla="*/ 37612 h 60528"/>
                  <a:gd name="connsiteX9" fmla="*/ 37660 w 60989"/>
                  <a:gd name="connsiteY9" fmla="*/ 1220 h 60528"/>
                  <a:gd name="connsiteX10" fmla="*/ 21103 w 60989"/>
                  <a:gd name="connsiteY10" fmla="*/ 47917 h 60528"/>
                  <a:gd name="connsiteX11" fmla="*/ 30642 w 60989"/>
                  <a:gd name="connsiteY11" fmla="*/ 53875 h 60528"/>
                  <a:gd name="connsiteX12" fmla="*/ 40639 w 60989"/>
                  <a:gd name="connsiteY12" fmla="*/ 54167 h 60528"/>
                  <a:gd name="connsiteX13" fmla="*/ 49581 w 60989"/>
                  <a:gd name="connsiteY13" fmla="*/ 48816 h 60528"/>
                  <a:gd name="connsiteX14" fmla="*/ 54858 w 60989"/>
                  <a:gd name="connsiteY14" fmla="*/ 39867 h 60528"/>
                  <a:gd name="connsiteX15" fmla="*/ 54428 w 60989"/>
                  <a:gd name="connsiteY15" fmla="*/ 29960 h 60528"/>
                  <a:gd name="connsiteX16" fmla="*/ 48303 w 60989"/>
                  <a:gd name="connsiteY16" fmla="*/ 20579 h 60528"/>
                  <a:gd name="connsiteX17" fmla="*/ 38400 w 60989"/>
                  <a:gd name="connsiteY17" fmla="*/ 10870 h 60528"/>
                  <a:gd name="connsiteX18" fmla="*/ 11201 w 60989"/>
                  <a:gd name="connsiteY18" fmla="*/ 38220 h 60528"/>
                  <a:gd name="connsiteX19" fmla="*/ 21103 w 60989"/>
                  <a:gd name="connsiteY19" fmla="*/ 47917 h 6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0989" h="60528">
                    <a:moveTo>
                      <a:pt x="37660" y="1220"/>
                    </a:moveTo>
                    <a:lnTo>
                      <a:pt x="53115" y="16361"/>
                    </a:lnTo>
                    <a:cubicBezTo>
                      <a:pt x="56993" y="20158"/>
                      <a:pt x="59675" y="24282"/>
                      <a:pt x="61161" y="28757"/>
                    </a:cubicBezTo>
                    <a:cubicBezTo>
                      <a:pt x="62649" y="33220"/>
                      <a:pt x="62851" y="37647"/>
                      <a:pt x="61769" y="42028"/>
                    </a:cubicBezTo>
                    <a:cubicBezTo>
                      <a:pt x="60688" y="46398"/>
                      <a:pt x="58373" y="50382"/>
                      <a:pt x="54822" y="53945"/>
                    </a:cubicBezTo>
                    <a:cubicBezTo>
                      <a:pt x="51271" y="57520"/>
                      <a:pt x="47296" y="59868"/>
                      <a:pt x="42896" y="61002"/>
                    </a:cubicBezTo>
                    <a:cubicBezTo>
                      <a:pt x="38495" y="62123"/>
                      <a:pt x="34036" y="61983"/>
                      <a:pt x="29515" y="60569"/>
                    </a:cubicBezTo>
                    <a:cubicBezTo>
                      <a:pt x="24995" y="59156"/>
                      <a:pt x="20796" y="56539"/>
                      <a:pt x="16919" y="52754"/>
                    </a:cubicBezTo>
                    <a:lnTo>
                      <a:pt x="1463" y="37612"/>
                    </a:lnTo>
                    <a:lnTo>
                      <a:pt x="37660" y="1220"/>
                    </a:lnTo>
                    <a:close/>
                    <a:moveTo>
                      <a:pt x="21103" y="47917"/>
                    </a:moveTo>
                    <a:cubicBezTo>
                      <a:pt x="24073" y="50826"/>
                      <a:pt x="27252" y="52812"/>
                      <a:pt x="30642" y="53875"/>
                    </a:cubicBezTo>
                    <a:cubicBezTo>
                      <a:pt x="34033" y="54938"/>
                      <a:pt x="37365" y="55032"/>
                      <a:pt x="40639" y="54167"/>
                    </a:cubicBezTo>
                    <a:cubicBezTo>
                      <a:pt x="43911" y="53303"/>
                      <a:pt x="46893" y="51515"/>
                      <a:pt x="49581" y="48816"/>
                    </a:cubicBezTo>
                    <a:cubicBezTo>
                      <a:pt x="52272" y="46117"/>
                      <a:pt x="54030" y="43127"/>
                      <a:pt x="54858" y="39867"/>
                    </a:cubicBezTo>
                    <a:cubicBezTo>
                      <a:pt x="55687" y="36608"/>
                      <a:pt x="55544" y="33313"/>
                      <a:pt x="54428" y="29960"/>
                    </a:cubicBezTo>
                    <a:cubicBezTo>
                      <a:pt x="53313" y="26607"/>
                      <a:pt x="51271" y="23476"/>
                      <a:pt x="48303" y="20579"/>
                    </a:cubicBezTo>
                    <a:lnTo>
                      <a:pt x="38400" y="10870"/>
                    </a:lnTo>
                    <a:lnTo>
                      <a:pt x="11201" y="38220"/>
                    </a:lnTo>
                    <a:lnTo>
                      <a:pt x="21103" y="47917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9" name="Forme libre 1358">
                <a:extLst>
                  <a:ext uri="{FF2B5EF4-FFF2-40B4-BE49-F238E27FC236}">
                    <a16:creationId xmlns:a16="http://schemas.microsoft.com/office/drawing/2014/main" id="{89F0FDEC-B67D-2B99-7BA5-F37DE74DEFF2}"/>
                  </a:ext>
                </a:extLst>
              </p:cNvPr>
              <p:cNvSpPr/>
              <p:nvPr/>
            </p:nvSpPr>
            <p:spPr>
              <a:xfrm>
                <a:off x="8890668" y="6888469"/>
                <a:ext cx="55993" cy="58987"/>
              </a:xfrm>
              <a:custGeom>
                <a:avLst/>
                <a:gdLst>
                  <a:gd name="connsiteX0" fmla="*/ 41319 w 55993"/>
                  <a:gd name="connsiteY0" fmla="*/ 41930 h 58987"/>
                  <a:gd name="connsiteX1" fmla="*/ 19848 w 55993"/>
                  <a:gd name="connsiteY1" fmla="*/ 25072 h 58987"/>
                  <a:gd name="connsiteX2" fmla="*/ 7409 w 55993"/>
                  <a:gd name="connsiteY2" fmla="*/ 31603 h 58987"/>
                  <a:gd name="connsiteX3" fmla="*/ 1463 w 55993"/>
                  <a:gd name="connsiteY3" fmla="*/ 26929 h 58987"/>
                  <a:gd name="connsiteX4" fmla="*/ 51742 w 55993"/>
                  <a:gd name="connsiteY4" fmla="*/ 1215 h 58987"/>
                  <a:gd name="connsiteX5" fmla="*/ 57456 w 55993"/>
                  <a:gd name="connsiteY5" fmla="*/ 5701 h 58987"/>
                  <a:gd name="connsiteX6" fmla="*/ 43828 w 55993"/>
                  <a:gd name="connsiteY6" fmla="*/ 60203 h 58987"/>
                  <a:gd name="connsiteX7" fmla="*/ 37768 w 55993"/>
                  <a:gd name="connsiteY7" fmla="*/ 55448 h 58987"/>
                  <a:gd name="connsiteX8" fmla="*/ 41319 w 55993"/>
                  <a:gd name="connsiteY8" fmla="*/ 41930 h 58987"/>
                  <a:gd name="connsiteX9" fmla="*/ 42954 w 55993"/>
                  <a:gd name="connsiteY9" fmla="*/ 35762 h 58987"/>
                  <a:gd name="connsiteX10" fmla="*/ 49910 w 55993"/>
                  <a:gd name="connsiteY10" fmla="*/ 9276 h 58987"/>
                  <a:gd name="connsiteX11" fmla="*/ 25523 w 55993"/>
                  <a:gd name="connsiteY11" fmla="*/ 22069 h 58987"/>
                  <a:gd name="connsiteX12" fmla="*/ 42954 w 55993"/>
                  <a:gd name="connsiteY12" fmla="*/ 35762 h 5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93" h="58987">
                    <a:moveTo>
                      <a:pt x="41319" y="41930"/>
                    </a:moveTo>
                    <a:lnTo>
                      <a:pt x="19848" y="25072"/>
                    </a:lnTo>
                    <a:lnTo>
                      <a:pt x="7409" y="31603"/>
                    </a:lnTo>
                    <a:lnTo>
                      <a:pt x="1463" y="26929"/>
                    </a:lnTo>
                    <a:lnTo>
                      <a:pt x="51742" y="1215"/>
                    </a:lnTo>
                    <a:lnTo>
                      <a:pt x="57456" y="5701"/>
                    </a:lnTo>
                    <a:lnTo>
                      <a:pt x="43828" y="60203"/>
                    </a:lnTo>
                    <a:lnTo>
                      <a:pt x="37768" y="55448"/>
                    </a:lnTo>
                    <a:lnTo>
                      <a:pt x="41319" y="41930"/>
                    </a:lnTo>
                    <a:close/>
                    <a:moveTo>
                      <a:pt x="42954" y="35762"/>
                    </a:moveTo>
                    <a:lnTo>
                      <a:pt x="49910" y="9276"/>
                    </a:lnTo>
                    <a:lnTo>
                      <a:pt x="25523" y="22069"/>
                    </a:lnTo>
                    <a:lnTo>
                      <a:pt x="42954" y="3576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0" name="Forme libre 1359">
                <a:extLst>
                  <a:ext uri="{FF2B5EF4-FFF2-40B4-BE49-F238E27FC236}">
                    <a16:creationId xmlns:a16="http://schemas.microsoft.com/office/drawing/2014/main" id="{BEE95227-7182-B54F-A5CF-EE8FD28B8DAF}"/>
                  </a:ext>
                </a:extLst>
              </p:cNvPr>
              <p:cNvSpPr/>
              <p:nvPr/>
            </p:nvSpPr>
            <p:spPr>
              <a:xfrm>
                <a:off x="8948938" y="6905258"/>
                <a:ext cx="49186" cy="56323"/>
              </a:xfrm>
              <a:custGeom>
                <a:avLst/>
                <a:gdLst>
                  <a:gd name="connsiteX0" fmla="*/ 26289 w 49186"/>
                  <a:gd name="connsiteY0" fmla="*/ 16168 h 56323"/>
                  <a:gd name="connsiteX1" fmla="*/ 11535 w 49186"/>
                  <a:gd name="connsiteY1" fmla="*/ 6518 h 56323"/>
                  <a:gd name="connsiteX2" fmla="*/ 15057 w 49186"/>
                  <a:gd name="connsiteY2" fmla="*/ 1214 h 56323"/>
                  <a:gd name="connsiteX3" fmla="*/ 50651 w 49186"/>
                  <a:gd name="connsiteY3" fmla="*/ 24486 h 56323"/>
                  <a:gd name="connsiteX4" fmla="*/ 47128 w 49186"/>
                  <a:gd name="connsiteY4" fmla="*/ 29790 h 56323"/>
                  <a:gd name="connsiteX5" fmla="*/ 32374 w 49186"/>
                  <a:gd name="connsiteY5" fmla="*/ 20140 h 56323"/>
                  <a:gd name="connsiteX6" fmla="*/ 7550 w 49186"/>
                  <a:gd name="connsiteY6" fmla="*/ 57537 h 56323"/>
                  <a:gd name="connsiteX7" fmla="*/ 1464 w 49186"/>
                  <a:gd name="connsiteY7" fmla="*/ 53554 h 56323"/>
                  <a:gd name="connsiteX8" fmla="*/ 26289 w 49186"/>
                  <a:gd name="connsiteY8" fmla="*/ 16168 h 5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186" h="56323">
                    <a:moveTo>
                      <a:pt x="26289" y="16168"/>
                    </a:moveTo>
                    <a:lnTo>
                      <a:pt x="11535" y="6518"/>
                    </a:lnTo>
                    <a:lnTo>
                      <a:pt x="15057" y="1214"/>
                    </a:lnTo>
                    <a:lnTo>
                      <a:pt x="50651" y="24486"/>
                    </a:lnTo>
                    <a:lnTo>
                      <a:pt x="47128" y="29790"/>
                    </a:lnTo>
                    <a:lnTo>
                      <a:pt x="32374" y="20140"/>
                    </a:lnTo>
                    <a:lnTo>
                      <a:pt x="7550" y="57537"/>
                    </a:lnTo>
                    <a:lnTo>
                      <a:pt x="1464" y="53554"/>
                    </a:lnTo>
                    <a:lnTo>
                      <a:pt x="26289" y="1616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1" name="Forme libre 1360">
                <a:extLst>
                  <a:ext uri="{FF2B5EF4-FFF2-40B4-BE49-F238E27FC236}">
                    <a16:creationId xmlns:a16="http://schemas.microsoft.com/office/drawing/2014/main" id="{D45B3BC2-255B-E109-254A-A80A554C0616}"/>
                  </a:ext>
                </a:extLst>
              </p:cNvPr>
              <p:cNvSpPr/>
              <p:nvPr/>
            </p:nvSpPr>
            <p:spPr>
              <a:xfrm>
                <a:off x="8970796" y="6938309"/>
                <a:ext cx="51574" cy="59466"/>
              </a:xfrm>
              <a:custGeom>
                <a:avLst/>
                <a:gdLst>
                  <a:gd name="connsiteX0" fmla="*/ 43300 w 51574"/>
                  <a:gd name="connsiteY0" fmla="*/ 43094 h 59466"/>
                  <a:gd name="connsiteX1" fmla="*/ 19267 w 51574"/>
                  <a:gd name="connsiteY1" fmla="*/ 30067 h 59466"/>
                  <a:gd name="connsiteX2" fmla="*/ 8118 w 51574"/>
                  <a:gd name="connsiteY2" fmla="*/ 38584 h 59466"/>
                  <a:gd name="connsiteX3" fmla="*/ 1464 w 51574"/>
                  <a:gd name="connsiteY3" fmla="*/ 34986 h 59466"/>
                  <a:gd name="connsiteX4" fmla="*/ 46642 w 51574"/>
                  <a:gd name="connsiteY4" fmla="*/ 1210 h 59466"/>
                  <a:gd name="connsiteX5" fmla="*/ 53039 w 51574"/>
                  <a:gd name="connsiteY5" fmla="*/ 4680 h 59466"/>
                  <a:gd name="connsiteX6" fmla="*/ 48884 w 51574"/>
                  <a:gd name="connsiteY6" fmla="*/ 60677 h 59466"/>
                  <a:gd name="connsiteX7" fmla="*/ 42100 w 51574"/>
                  <a:gd name="connsiteY7" fmla="*/ 57008 h 59466"/>
                  <a:gd name="connsiteX8" fmla="*/ 43300 w 51574"/>
                  <a:gd name="connsiteY8" fmla="*/ 43094 h 59466"/>
                  <a:gd name="connsiteX9" fmla="*/ 43862 w 51574"/>
                  <a:gd name="connsiteY9" fmla="*/ 36738 h 59466"/>
                  <a:gd name="connsiteX10" fmla="*/ 46210 w 51574"/>
                  <a:gd name="connsiteY10" fmla="*/ 9459 h 59466"/>
                  <a:gd name="connsiteX11" fmla="*/ 24352 w 51574"/>
                  <a:gd name="connsiteY11" fmla="*/ 26165 h 59466"/>
                  <a:gd name="connsiteX12" fmla="*/ 43862 w 51574"/>
                  <a:gd name="connsiteY12" fmla="*/ 36738 h 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74" h="59466">
                    <a:moveTo>
                      <a:pt x="43300" y="43094"/>
                    </a:moveTo>
                    <a:lnTo>
                      <a:pt x="19267" y="30067"/>
                    </a:lnTo>
                    <a:lnTo>
                      <a:pt x="8118" y="38584"/>
                    </a:lnTo>
                    <a:lnTo>
                      <a:pt x="1464" y="34986"/>
                    </a:lnTo>
                    <a:lnTo>
                      <a:pt x="46642" y="1210"/>
                    </a:lnTo>
                    <a:lnTo>
                      <a:pt x="53039" y="4680"/>
                    </a:lnTo>
                    <a:lnTo>
                      <a:pt x="48884" y="60677"/>
                    </a:lnTo>
                    <a:lnTo>
                      <a:pt x="42100" y="57008"/>
                    </a:lnTo>
                    <a:lnTo>
                      <a:pt x="43300" y="43094"/>
                    </a:lnTo>
                    <a:close/>
                    <a:moveTo>
                      <a:pt x="43862" y="36738"/>
                    </a:moveTo>
                    <a:lnTo>
                      <a:pt x="46210" y="9459"/>
                    </a:lnTo>
                    <a:lnTo>
                      <a:pt x="24352" y="26165"/>
                    </a:lnTo>
                    <a:lnTo>
                      <a:pt x="43862" y="3673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2" name="Forme libre 1361">
                <a:extLst>
                  <a:ext uri="{FF2B5EF4-FFF2-40B4-BE49-F238E27FC236}">
                    <a16:creationId xmlns:a16="http://schemas.microsoft.com/office/drawing/2014/main" id="{AFF8924C-C7F1-796E-049E-47789C0A4BAD}"/>
                  </a:ext>
                </a:extLst>
              </p:cNvPr>
              <p:cNvSpPr/>
              <p:nvPr/>
            </p:nvSpPr>
            <p:spPr>
              <a:xfrm>
                <a:off x="9033163" y="6973580"/>
                <a:ext cx="20539" cy="13739"/>
              </a:xfrm>
              <a:custGeom>
                <a:avLst/>
                <a:gdLst>
                  <a:gd name="connsiteX0" fmla="*/ 4023 w 20539"/>
                  <a:gd name="connsiteY0" fmla="*/ 1209 h 13739"/>
                  <a:gd name="connsiteX1" fmla="*/ 22004 w 20539"/>
                  <a:gd name="connsiteY1" fmla="*/ 9446 h 13739"/>
                  <a:gd name="connsiteX2" fmla="*/ 19446 w 20539"/>
                  <a:gd name="connsiteY2" fmla="*/ 14948 h 13739"/>
                  <a:gd name="connsiteX3" fmla="*/ 1464 w 20539"/>
                  <a:gd name="connsiteY3" fmla="*/ 6724 h 13739"/>
                  <a:gd name="connsiteX4" fmla="*/ 4023 w 20539"/>
                  <a:gd name="connsiteY4" fmla="*/ 1209 h 1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9" h="13739">
                    <a:moveTo>
                      <a:pt x="4023" y="1209"/>
                    </a:moveTo>
                    <a:lnTo>
                      <a:pt x="22004" y="9446"/>
                    </a:lnTo>
                    <a:lnTo>
                      <a:pt x="19446" y="14948"/>
                    </a:lnTo>
                    <a:lnTo>
                      <a:pt x="1464" y="6724"/>
                    </a:lnTo>
                    <a:lnTo>
                      <a:pt x="4023" y="120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3" name="Forme libre 1362">
                <a:extLst>
                  <a:ext uri="{FF2B5EF4-FFF2-40B4-BE49-F238E27FC236}">
                    <a16:creationId xmlns:a16="http://schemas.microsoft.com/office/drawing/2014/main" id="{C09F7FFF-3BC4-8E13-A4B2-FFE530A0D52A}"/>
                  </a:ext>
                </a:extLst>
              </p:cNvPr>
              <p:cNvSpPr/>
              <p:nvPr/>
            </p:nvSpPr>
            <p:spPr>
              <a:xfrm>
                <a:off x="9056386" y="6966781"/>
                <a:ext cx="57180" cy="57586"/>
              </a:xfrm>
              <a:custGeom>
                <a:avLst/>
                <a:gdLst>
                  <a:gd name="connsiteX0" fmla="*/ 19326 w 57180"/>
                  <a:gd name="connsiteY0" fmla="*/ 1208 h 57586"/>
                  <a:gd name="connsiteX1" fmla="*/ 39695 w 57180"/>
                  <a:gd name="connsiteY1" fmla="*/ 8673 h 57586"/>
                  <a:gd name="connsiteX2" fmla="*/ 52175 w 57180"/>
                  <a:gd name="connsiteY2" fmla="*/ 16676 h 57586"/>
                  <a:gd name="connsiteX3" fmla="*/ 58241 w 57180"/>
                  <a:gd name="connsiteY3" fmla="*/ 28511 h 57586"/>
                  <a:gd name="connsiteX4" fmla="*/ 56864 w 57180"/>
                  <a:gd name="connsiteY4" fmla="*/ 42215 h 57586"/>
                  <a:gd name="connsiteX5" fmla="*/ 48929 w 57180"/>
                  <a:gd name="connsiteY5" fmla="*/ 53524 h 57586"/>
                  <a:gd name="connsiteX6" fmla="*/ 36559 w 57180"/>
                  <a:gd name="connsiteY6" fmla="*/ 58606 h 57586"/>
                  <a:gd name="connsiteX7" fmla="*/ 21834 w 57180"/>
                  <a:gd name="connsiteY7" fmla="*/ 56632 h 57586"/>
                  <a:gd name="connsiteX8" fmla="*/ 1465 w 57180"/>
                  <a:gd name="connsiteY8" fmla="*/ 49166 h 57586"/>
                  <a:gd name="connsiteX9" fmla="*/ 19326 w 57180"/>
                  <a:gd name="connsiteY9" fmla="*/ 1208 h 57586"/>
                  <a:gd name="connsiteX10" fmla="*/ 23639 w 57180"/>
                  <a:gd name="connsiteY10" fmla="*/ 50522 h 57586"/>
                  <a:gd name="connsiteX11" fmla="*/ 34804 w 57180"/>
                  <a:gd name="connsiteY11" fmla="*/ 52040 h 57586"/>
                  <a:gd name="connsiteX12" fmla="*/ 44034 w 57180"/>
                  <a:gd name="connsiteY12" fmla="*/ 48220 h 57586"/>
                  <a:gd name="connsiteX13" fmla="*/ 49960 w 57180"/>
                  <a:gd name="connsiteY13" fmla="*/ 39691 h 57586"/>
                  <a:gd name="connsiteX14" fmla="*/ 51052 w 57180"/>
                  <a:gd name="connsiteY14" fmla="*/ 29387 h 57586"/>
                  <a:gd name="connsiteX15" fmla="*/ 46542 w 57180"/>
                  <a:gd name="connsiteY15" fmla="*/ 20531 h 57586"/>
                  <a:gd name="connsiteX16" fmla="*/ 37060 w 57180"/>
                  <a:gd name="connsiteY16" fmla="*/ 14479 h 57586"/>
                  <a:gd name="connsiteX17" fmla="*/ 24011 w 57180"/>
                  <a:gd name="connsiteY17" fmla="*/ 9701 h 57586"/>
                  <a:gd name="connsiteX18" fmla="*/ 10588 w 57180"/>
                  <a:gd name="connsiteY18" fmla="*/ 45731 h 57586"/>
                  <a:gd name="connsiteX19" fmla="*/ 23639 w 57180"/>
                  <a:gd name="connsiteY19" fmla="*/ 50522 h 5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80" h="57586">
                    <a:moveTo>
                      <a:pt x="19326" y="1208"/>
                    </a:moveTo>
                    <a:lnTo>
                      <a:pt x="39695" y="8673"/>
                    </a:lnTo>
                    <a:cubicBezTo>
                      <a:pt x="44805" y="10542"/>
                      <a:pt x="48965" y="13218"/>
                      <a:pt x="52175" y="16676"/>
                    </a:cubicBezTo>
                    <a:cubicBezTo>
                      <a:pt x="55385" y="20134"/>
                      <a:pt x="57407" y="24083"/>
                      <a:pt x="58241" y="28511"/>
                    </a:cubicBezTo>
                    <a:cubicBezTo>
                      <a:pt x="59076" y="32950"/>
                      <a:pt x="58617" y="37518"/>
                      <a:pt x="56864" y="42215"/>
                    </a:cubicBezTo>
                    <a:cubicBezTo>
                      <a:pt x="55112" y="46923"/>
                      <a:pt x="52468" y="50697"/>
                      <a:pt x="48929" y="53524"/>
                    </a:cubicBezTo>
                    <a:cubicBezTo>
                      <a:pt x="45389" y="56351"/>
                      <a:pt x="41266" y="58045"/>
                      <a:pt x="36559" y="58606"/>
                    </a:cubicBezTo>
                    <a:cubicBezTo>
                      <a:pt x="31852" y="59155"/>
                      <a:pt x="26943" y="58501"/>
                      <a:pt x="21834" y="56632"/>
                    </a:cubicBezTo>
                    <a:lnTo>
                      <a:pt x="1465" y="49166"/>
                    </a:lnTo>
                    <a:lnTo>
                      <a:pt x="19326" y="1208"/>
                    </a:lnTo>
                    <a:close/>
                    <a:moveTo>
                      <a:pt x="23639" y="50522"/>
                    </a:moveTo>
                    <a:cubicBezTo>
                      <a:pt x="27552" y="51947"/>
                      <a:pt x="31273" y="52461"/>
                      <a:pt x="34804" y="52040"/>
                    </a:cubicBezTo>
                    <a:cubicBezTo>
                      <a:pt x="38335" y="51620"/>
                      <a:pt x="41411" y="50346"/>
                      <a:pt x="44034" y="48220"/>
                    </a:cubicBezTo>
                    <a:cubicBezTo>
                      <a:pt x="46658" y="46094"/>
                      <a:pt x="48633" y="43255"/>
                      <a:pt x="49960" y="39691"/>
                    </a:cubicBezTo>
                    <a:cubicBezTo>
                      <a:pt x="51286" y="36128"/>
                      <a:pt x="51651" y="32693"/>
                      <a:pt x="51052" y="29387"/>
                    </a:cubicBezTo>
                    <a:cubicBezTo>
                      <a:pt x="50453" y="26081"/>
                      <a:pt x="48949" y="23125"/>
                      <a:pt x="46542" y="20531"/>
                    </a:cubicBezTo>
                    <a:cubicBezTo>
                      <a:pt x="44134" y="17926"/>
                      <a:pt x="40973" y="15916"/>
                      <a:pt x="37060" y="14479"/>
                    </a:cubicBezTo>
                    <a:lnTo>
                      <a:pt x="24011" y="9701"/>
                    </a:lnTo>
                    <a:lnTo>
                      <a:pt x="10588" y="45731"/>
                    </a:lnTo>
                    <a:lnTo>
                      <a:pt x="23639" y="5052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4" name="Forme libre 1363">
                <a:extLst>
                  <a:ext uri="{FF2B5EF4-FFF2-40B4-BE49-F238E27FC236}">
                    <a16:creationId xmlns:a16="http://schemas.microsoft.com/office/drawing/2014/main" id="{E2B8A310-0A4C-3177-2586-55F5C13D2322}"/>
                  </a:ext>
                </a:extLst>
              </p:cNvPr>
              <p:cNvSpPr/>
              <p:nvPr/>
            </p:nvSpPr>
            <p:spPr>
              <a:xfrm>
                <a:off x="9117082" y="6986747"/>
                <a:ext cx="49657" cy="60366"/>
              </a:xfrm>
              <a:custGeom>
                <a:avLst/>
                <a:gdLst>
                  <a:gd name="connsiteX0" fmla="*/ 34719 w 49657"/>
                  <a:gd name="connsiteY0" fmla="*/ 59492 h 60366"/>
                  <a:gd name="connsiteX1" fmla="*/ 28125 w 49657"/>
                  <a:gd name="connsiteY1" fmla="*/ 41454 h 60366"/>
                  <a:gd name="connsiteX2" fmla="*/ 24960 w 49657"/>
                  <a:gd name="connsiteY2" fmla="*/ 40753 h 60366"/>
                  <a:gd name="connsiteX3" fmla="*/ 12667 w 49657"/>
                  <a:gd name="connsiteY3" fmla="*/ 37446 h 60366"/>
                  <a:gd name="connsiteX4" fmla="*/ 8572 w 49657"/>
                  <a:gd name="connsiteY4" fmla="*/ 52471 h 60366"/>
                  <a:gd name="connsiteX5" fmla="*/ 1465 w 49657"/>
                  <a:gd name="connsiteY5" fmla="*/ 50555 h 60366"/>
                  <a:gd name="connsiteX6" fmla="*/ 14927 w 49657"/>
                  <a:gd name="connsiteY6" fmla="*/ 1206 h 60366"/>
                  <a:gd name="connsiteX7" fmla="*/ 34326 w 49657"/>
                  <a:gd name="connsiteY7" fmla="*/ 6416 h 60366"/>
                  <a:gd name="connsiteX8" fmla="*/ 48281 w 49657"/>
                  <a:gd name="connsiteY8" fmla="*/ 15085 h 60366"/>
                  <a:gd name="connsiteX9" fmla="*/ 50382 w 49657"/>
                  <a:gd name="connsiteY9" fmla="*/ 29186 h 60366"/>
                  <a:gd name="connsiteX10" fmla="*/ 44886 w 49657"/>
                  <a:gd name="connsiteY10" fmla="*/ 38159 h 60366"/>
                  <a:gd name="connsiteX11" fmla="*/ 35189 w 49657"/>
                  <a:gd name="connsiteY11" fmla="*/ 41827 h 60366"/>
                  <a:gd name="connsiteX12" fmla="*/ 42465 w 49657"/>
                  <a:gd name="connsiteY12" fmla="*/ 61572 h 60366"/>
                  <a:gd name="connsiteX13" fmla="*/ 34719 w 49657"/>
                  <a:gd name="connsiteY13" fmla="*/ 59492 h 60366"/>
                  <a:gd name="connsiteX14" fmla="*/ 26382 w 49657"/>
                  <a:gd name="connsiteY14" fmla="*/ 34701 h 60366"/>
                  <a:gd name="connsiteX15" fmla="*/ 37473 w 49657"/>
                  <a:gd name="connsiteY15" fmla="*/ 34572 h 60366"/>
                  <a:gd name="connsiteX16" fmla="*/ 43276 w 49657"/>
                  <a:gd name="connsiteY16" fmla="*/ 27282 h 60366"/>
                  <a:gd name="connsiteX17" fmla="*/ 41963 w 49657"/>
                  <a:gd name="connsiteY17" fmla="*/ 18111 h 60366"/>
                  <a:gd name="connsiteX18" fmla="*/ 32439 w 49657"/>
                  <a:gd name="connsiteY18" fmla="*/ 12492 h 60366"/>
                  <a:gd name="connsiteX19" fmla="*/ 20361 w 49657"/>
                  <a:gd name="connsiteY19" fmla="*/ 9244 h 60366"/>
                  <a:gd name="connsiteX20" fmla="*/ 14302 w 49657"/>
                  <a:gd name="connsiteY20" fmla="*/ 31453 h 60366"/>
                  <a:gd name="connsiteX21" fmla="*/ 26382 w 49657"/>
                  <a:gd name="connsiteY21" fmla="*/ 34701 h 6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657" h="60366">
                    <a:moveTo>
                      <a:pt x="34719" y="59492"/>
                    </a:moveTo>
                    <a:lnTo>
                      <a:pt x="28125" y="41454"/>
                    </a:lnTo>
                    <a:cubicBezTo>
                      <a:pt x="26773" y="41185"/>
                      <a:pt x="25718" y="40951"/>
                      <a:pt x="24960" y="40753"/>
                    </a:cubicBezTo>
                    <a:lnTo>
                      <a:pt x="12667" y="37446"/>
                    </a:lnTo>
                    <a:lnTo>
                      <a:pt x="8572" y="52471"/>
                    </a:lnTo>
                    <a:lnTo>
                      <a:pt x="1465" y="50555"/>
                    </a:lnTo>
                    <a:lnTo>
                      <a:pt x="14927" y="1206"/>
                    </a:lnTo>
                    <a:lnTo>
                      <a:pt x="34326" y="6416"/>
                    </a:lnTo>
                    <a:cubicBezTo>
                      <a:pt x="40769" y="8145"/>
                      <a:pt x="45420" y="11031"/>
                      <a:pt x="48281" y="15085"/>
                    </a:cubicBezTo>
                    <a:cubicBezTo>
                      <a:pt x="51143" y="19127"/>
                      <a:pt x="51843" y="23836"/>
                      <a:pt x="50382" y="29186"/>
                    </a:cubicBezTo>
                    <a:cubicBezTo>
                      <a:pt x="49343" y="32995"/>
                      <a:pt x="47511" y="35986"/>
                      <a:pt x="44886" y="38159"/>
                    </a:cubicBezTo>
                    <a:cubicBezTo>
                      <a:pt x="42260" y="40332"/>
                      <a:pt x="39028" y="41547"/>
                      <a:pt x="35189" y="41827"/>
                    </a:cubicBezTo>
                    <a:lnTo>
                      <a:pt x="42465" y="61572"/>
                    </a:lnTo>
                    <a:lnTo>
                      <a:pt x="34719" y="59492"/>
                    </a:lnTo>
                    <a:close/>
                    <a:moveTo>
                      <a:pt x="26382" y="34701"/>
                    </a:moveTo>
                    <a:cubicBezTo>
                      <a:pt x="30883" y="35904"/>
                      <a:pt x="34580" y="35869"/>
                      <a:pt x="37473" y="34572"/>
                    </a:cubicBezTo>
                    <a:cubicBezTo>
                      <a:pt x="40367" y="33287"/>
                      <a:pt x="42301" y="30857"/>
                      <a:pt x="43276" y="27282"/>
                    </a:cubicBezTo>
                    <a:cubicBezTo>
                      <a:pt x="44250" y="23707"/>
                      <a:pt x="43813" y="20658"/>
                      <a:pt x="41963" y="18111"/>
                    </a:cubicBezTo>
                    <a:cubicBezTo>
                      <a:pt x="40114" y="15576"/>
                      <a:pt x="36940" y="13695"/>
                      <a:pt x="32439" y="12492"/>
                    </a:cubicBezTo>
                    <a:lnTo>
                      <a:pt x="20361" y="9244"/>
                    </a:lnTo>
                    <a:lnTo>
                      <a:pt x="14302" y="31453"/>
                    </a:lnTo>
                    <a:lnTo>
                      <a:pt x="26382" y="3470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5" name="Forme libre 1364">
                <a:extLst>
                  <a:ext uri="{FF2B5EF4-FFF2-40B4-BE49-F238E27FC236}">
                    <a16:creationId xmlns:a16="http://schemas.microsoft.com/office/drawing/2014/main" id="{24350C7B-65F9-F4CF-4B3B-E1559BE461FE}"/>
                  </a:ext>
                </a:extLst>
              </p:cNvPr>
              <p:cNvSpPr/>
              <p:nvPr/>
            </p:nvSpPr>
            <p:spPr>
              <a:xfrm>
                <a:off x="9172494" y="7000007"/>
                <a:ext cx="17825" cy="51533"/>
              </a:xfrm>
              <a:custGeom>
                <a:avLst/>
                <a:gdLst>
                  <a:gd name="connsiteX0" fmla="*/ 12089 w 17825"/>
                  <a:gd name="connsiteY0" fmla="*/ 1205 h 51533"/>
                  <a:gd name="connsiteX1" fmla="*/ 19291 w 17825"/>
                  <a:gd name="connsiteY1" fmla="*/ 2712 h 51533"/>
                  <a:gd name="connsiteX2" fmla="*/ 8668 w 17825"/>
                  <a:gd name="connsiteY2" fmla="*/ 52738 h 51533"/>
                  <a:gd name="connsiteX3" fmla="*/ 1465 w 17825"/>
                  <a:gd name="connsiteY3" fmla="*/ 51231 h 51533"/>
                  <a:gd name="connsiteX4" fmla="*/ 12089 w 17825"/>
                  <a:gd name="connsiteY4" fmla="*/ 1205 h 5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5" h="51533">
                    <a:moveTo>
                      <a:pt x="12089" y="1205"/>
                    </a:moveTo>
                    <a:lnTo>
                      <a:pt x="19291" y="2712"/>
                    </a:lnTo>
                    <a:lnTo>
                      <a:pt x="8668" y="52738"/>
                    </a:lnTo>
                    <a:lnTo>
                      <a:pt x="1465" y="51231"/>
                    </a:lnTo>
                    <a:lnTo>
                      <a:pt x="12089" y="1205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6" name="Forme libre 1365">
                <a:extLst>
                  <a:ext uri="{FF2B5EF4-FFF2-40B4-BE49-F238E27FC236}">
                    <a16:creationId xmlns:a16="http://schemas.microsoft.com/office/drawing/2014/main" id="{183B7BF7-9B96-B11D-C614-F03BDCE9C03F}"/>
                  </a:ext>
                </a:extLst>
              </p:cNvPr>
              <p:cNvSpPr/>
              <p:nvPr/>
            </p:nvSpPr>
            <p:spPr>
              <a:xfrm>
                <a:off x="9197866" y="7003512"/>
                <a:ext cx="51964" cy="55015"/>
              </a:xfrm>
              <a:custGeom>
                <a:avLst/>
                <a:gdLst>
                  <a:gd name="connsiteX0" fmla="*/ 53431 w 51964"/>
                  <a:gd name="connsiteY0" fmla="*/ 9032 h 55015"/>
                  <a:gd name="connsiteX1" fmla="*/ 23355 w 51964"/>
                  <a:gd name="connsiteY1" fmla="*/ 56219 h 55015"/>
                  <a:gd name="connsiteX2" fmla="*/ 16149 w 51964"/>
                  <a:gd name="connsiteY2" fmla="*/ 55133 h 55015"/>
                  <a:gd name="connsiteX3" fmla="*/ 1466 w 51964"/>
                  <a:gd name="connsiteY3" fmla="*/ 1204 h 55015"/>
                  <a:gd name="connsiteX4" fmla="*/ 9326 w 51964"/>
                  <a:gd name="connsiteY4" fmla="*/ 2396 h 55015"/>
                  <a:gd name="connsiteX5" fmla="*/ 21314 w 51964"/>
                  <a:gd name="connsiteY5" fmla="*/ 46674 h 55015"/>
                  <a:gd name="connsiteX6" fmla="*/ 46152 w 51964"/>
                  <a:gd name="connsiteY6" fmla="*/ 7934 h 55015"/>
                  <a:gd name="connsiteX7" fmla="*/ 53431 w 51964"/>
                  <a:gd name="connsiteY7" fmla="*/ 9032 h 5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64" h="55015">
                    <a:moveTo>
                      <a:pt x="53431" y="9032"/>
                    </a:moveTo>
                    <a:lnTo>
                      <a:pt x="23355" y="56219"/>
                    </a:lnTo>
                    <a:lnTo>
                      <a:pt x="16149" y="55133"/>
                    </a:lnTo>
                    <a:lnTo>
                      <a:pt x="1466" y="1204"/>
                    </a:lnTo>
                    <a:lnTo>
                      <a:pt x="9326" y="2396"/>
                    </a:lnTo>
                    <a:lnTo>
                      <a:pt x="21314" y="46674"/>
                    </a:lnTo>
                    <a:lnTo>
                      <a:pt x="46152" y="7934"/>
                    </a:lnTo>
                    <a:lnTo>
                      <a:pt x="53431" y="903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7" name="Forme libre 1366">
                <a:extLst>
                  <a:ext uri="{FF2B5EF4-FFF2-40B4-BE49-F238E27FC236}">
                    <a16:creationId xmlns:a16="http://schemas.microsoft.com/office/drawing/2014/main" id="{6FF1BB14-0B14-90E2-C634-C9D621000420}"/>
                  </a:ext>
                </a:extLst>
              </p:cNvPr>
              <p:cNvSpPr/>
              <p:nvPr/>
            </p:nvSpPr>
            <p:spPr>
              <a:xfrm>
                <a:off x="9252293" y="7011620"/>
                <a:ext cx="12234" cy="51591"/>
              </a:xfrm>
              <a:custGeom>
                <a:avLst/>
                <a:gdLst>
                  <a:gd name="connsiteX0" fmla="*/ 6373 w 12234"/>
                  <a:gd name="connsiteY0" fmla="*/ 1204 h 51591"/>
                  <a:gd name="connsiteX1" fmla="*/ 13700 w 12234"/>
                  <a:gd name="connsiteY1" fmla="*/ 1893 h 51591"/>
                  <a:gd name="connsiteX2" fmla="*/ 8794 w 12234"/>
                  <a:gd name="connsiteY2" fmla="*/ 52796 h 51591"/>
                  <a:gd name="connsiteX3" fmla="*/ 1466 w 12234"/>
                  <a:gd name="connsiteY3" fmla="*/ 52095 h 51591"/>
                  <a:gd name="connsiteX4" fmla="*/ 6373 w 12234"/>
                  <a:gd name="connsiteY4" fmla="*/ 1204 h 5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" h="51591">
                    <a:moveTo>
                      <a:pt x="6373" y="1204"/>
                    </a:moveTo>
                    <a:lnTo>
                      <a:pt x="13700" y="1893"/>
                    </a:lnTo>
                    <a:lnTo>
                      <a:pt x="8794" y="52796"/>
                    </a:lnTo>
                    <a:lnTo>
                      <a:pt x="1466" y="52095"/>
                    </a:lnTo>
                    <a:lnTo>
                      <a:pt x="6373" y="120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8" name="Forme libre 1367">
                <a:extLst>
                  <a:ext uri="{FF2B5EF4-FFF2-40B4-BE49-F238E27FC236}">
                    <a16:creationId xmlns:a16="http://schemas.microsoft.com/office/drawing/2014/main" id="{A41CBF34-9250-50C7-8486-20AA202FAAA4}"/>
                  </a:ext>
                </a:extLst>
              </p:cNvPr>
              <p:cNvSpPr/>
              <p:nvPr/>
            </p:nvSpPr>
            <p:spPr>
              <a:xfrm>
                <a:off x="9278604" y="7013886"/>
                <a:ext cx="46076" cy="52620"/>
              </a:xfrm>
              <a:custGeom>
                <a:avLst/>
                <a:gdLst>
                  <a:gd name="connsiteX0" fmla="*/ 47543 w 46076"/>
                  <a:gd name="connsiteY0" fmla="*/ 2734 h 52620"/>
                  <a:gd name="connsiteX1" fmla="*/ 45760 w 46076"/>
                  <a:gd name="connsiteY1" fmla="*/ 53824 h 52620"/>
                  <a:gd name="connsiteX2" fmla="*/ 39720 w 46076"/>
                  <a:gd name="connsiteY2" fmla="*/ 53625 h 52620"/>
                  <a:gd name="connsiteX3" fmla="*/ 10154 w 46076"/>
                  <a:gd name="connsiteY3" fmla="*/ 14452 h 52620"/>
                  <a:gd name="connsiteX4" fmla="*/ 8824 w 46076"/>
                  <a:gd name="connsiteY4" fmla="*/ 52562 h 52620"/>
                  <a:gd name="connsiteX5" fmla="*/ 1466 w 46076"/>
                  <a:gd name="connsiteY5" fmla="*/ 52305 h 52620"/>
                  <a:gd name="connsiteX6" fmla="*/ 3252 w 46076"/>
                  <a:gd name="connsiteY6" fmla="*/ 1203 h 52620"/>
                  <a:gd name="connsiteX7" fmla="*/ 9284 w 46076"/>
                  <a:gd name="connsiteY7" fmla="*/ 1414 h 52620"/>
                  <a:gd name="connsiteX8" fmla="*/ 38856 w 46076"/>
                  <a:gd name="connsiteY8" fmla="*/ 40587 h 52620"/>
                  <a:gd name="connsiteX9" fmla="*/ 40186 w 46076"/>
                  <a:gd name="connsiteY9" fmla="*/ 2477 h 52620"/>
                  <a:gd name="connsiteX10" fmla="*/ 47543 w 46076"/>
                  <a:gd name="connsiteY10" fmla="*/ 2734 h 5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76" h="52620">
                    <a:moveTo>
                      <a:pt x="47543" y="2734"/>
                    </a:moveTo>
                    <a:lnTo>
                      <a:pt x="45760" y="53824"/>
                    </a:lnTo>
                    <a:lnTo>
                      <a:pt x="39720" y="53625"/>
                    </a:lnTo>
                    <a:lnTo>
                      <a:pt x="10154" y="14452"/>
                    </a:lnTo>
                    <a:lnTo>
                      <a:pt x="8824" y="52562"/>
                    </a:lnTo>
                    <a:lnTo>
                      <a:pt x="1466" y="52305"/>
                    </a:lnTo>
                    <a:lnTo>
                      <a:pt x="3252" y="1203"/>
                    </a:lnTo>
                    <a:lnTo>
                      <a:pt x="9284" y="1414"/>
                    </a:lnTo>
                    <a:lnTo>
                      <a:pt x="38856" y="40587"/>
                    </a:lnTo>
                    <a:lnTo>
                      <a:pt x="40186" y="2477"/>
                    </a:lnTo>
                    <a:lnTo>
                      <a:pt x="47543" y="273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9" name="Forme libre 1368">
                <a:extLst>
                  <a:ext uri="{FF2B5EF4-FFF2-40B4-BE49-F238E27FC236}">
                    <a16:creationId xmlns:a16="http://schemas.microsoft.com/office/drawing/2014/main" id="{041D2A4F-0152-4958-B08D-92F6EEA7A668}"/>
                  </a:ext>
                </a:extLst>
              </p:cNvPr>
              <p:cNvSpPr/>
              <p:nvPr/>
            </p:nvSpPr>
            <p:spPr>
              <a:xfrm>
                <a:off x="9336556" y="7013520"/>
                <a:ext cx="47872" cy="52323"/>
              </a:xfrm>
              <a:custGeom>
                <a:avLst/>
                <a:gdLst>
                  <a:gd name="connsiteX0" fmla="*/ 41344 w 47872"/>
                  <a:gd name="connsiteY0" fmla="*/ 26501 h 52323"/>
                  <a:gd name="connsiteX1" fmla="*/ 48395 w 47872"/>
                  <a:gd name="connsiteY1" fmla="*/ 26174 h 52323"/>
                  <a:gd name="connsiteX2" fmla="*/ 49340 w 47872"/>
                  <a:gd name="connsiteY2" fmla="*/ 46093 h 52323"/>
                  <a:gd name="connsiteX3" fmla="*/ 40665 w 47872"/>
                  <a:gd name="connsiteY3" fmla="*/ 51327 h 52323"/>
                  <a:gd name="connsiteX4" fmla="*/ 30155 w 47872"/>
                  <a:gd name="connsiteY4" fmla="*/ 53489 h 52323"/>
                  <a:gd name="connsiteX5" fmla="*/ 15947 w 47872"/>
                  <a:gd name="connsiteY5" fmla="*/ 50743 h 52323"/>
                  <a:gd name="connsiteX6" fmla="*/ 5690 w 47872"/>
                  <a:gd name="connsiteY6" fmla="*/ 41864 h 52323"/>
                  <a:gd name="connsiteX7" fmla="*/ 1499 w 47872"/>
                  <a:gd name="connsiteY7" fmla="*/ 28639 h 52323"/>
                  <a:gd name="connsiteX8" fmla="*/ 4439 w 47872"/>
                  <a:gd name="connsiteY8" fmla="*/ 15040 h 52323"/>
                  <a:gd name="connsiteX9" fmla="*/ 13845 w 47872"/>
                  <a:gd name="connsiteY9" fmla="*/ 5250 h 52323"/>
                  <a:gd name="connsiteX10" fmla="*/ 27854 w 47872"/>
                  <a:gd name="connsiteY10" fmla="*/ 1242 h 52323"/>
                  <a:gd name="connsiteX11" fmla="*/ 39162 w 47872"/>
                  <a:gd name="connsiteY11" fmla="*/ 2726 h 52323"/>
                  <a:gd name="connsiteX12" fmla="*/ 47996 w 47872"/>
                  <a:gd name="connsiteY12" fmla="*/ 8205 h 52323"/>
                  <a:gd name="connsiteX13" fmla="*/ 43659 w 47872"/>
                  <a:gd name="connsiteY13" fmla="*/ 12937 h 52323"/>
                  <a:gd name="connsiteX14" fmla="*/ 28453 w 47872"/>
                  <a:gd name="connsiteY14" fmla="*/ 7715 h 52323"/>
                  <a:gd name="connsiteX15" fmla="*/ 18009 w 47872"/>
                  <a:gd name="connsiteY15" fmla="*/ 10729 h 52323"/>
                  <a:gd name="connsiteX16" fmla="*/ 11024 w 47872"/>
                  <a:gd name="connsiteY16" fmla="*/ 18066 h 52323"/>
                  <a:gd name="connsiteX17" fmla="*/ 8856 w 47872"/>
                  <a:gd name="connsiteY17" fmla="*/ 28300 h 52323"/>
                  <a:gd name="connsiteX18" fmla="*/ 11969 w 47872"/>
                  <a:gd name="connsiteY18" fmla="*/ 38207 h 52323"/>
                  <a:gd name="connsiteX19" fmla="*/ 19619 w 47872"/>
                  <a:gd name="connsiteY19" fmla="*/ 44902 h 52323"/>
                  <a:gd name="connsiteX20" fmla="*/ 30222 w 47872"/>
                  <a:gd name="connsiteY20" fmla="*/ 46981 h 52323"/>
                  <a:gd name="connsiteX21" fmla="*/ 42115 w 47872"/>
                  <a:gd name="connsiteY21" fmla="*/ 43137 h 52323"/>
                  <a:gd name="connsiteX22" fmla="*/ 41344 w 47872"/>
                  <a:gd name="connsiteY22" fmla="*/ 26501 h 5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72" h="52323">
                    <a:moveTo>
                      <a:pt x="41344" y="26501"/>
                    </a:moveTo>
                    <a:lnTo>
                      <a:pt x="48395" y="26174"/>
                    </a:lnTo>
                    <a:lnTo>
                      <a:pt x="49340" y="46093"/>
                    </a:lnTo>
                    <a:cubicBezTo>
                      <a:pt x="46878" y="48301"/>
                      <a:pt x="43991" y="50042"/>
                      <a:pt x="40665" y="51327"/>
                    </a:cubicBezTo>
                    <a:cubicBezTo>
                      <a:pt x="37326" y="52601"/>
                      <a:pt x="33827" y="53313"/>
                      <a:pt x="30155" y="53489"/>
                    </a:cubicBezTo>
                    <a:cubicBezTo>
                      <a:pt x="24954" y="53734"/>
                      <a:pt x="20217" y="52811"/>
                      <a:pt x="15947" y="50743"/>
                    </a:cubicBezTo>
                    <a:cubicBezTo>
                      <a:pt x="11676" y="48675"/>
                      <a:pt x="8257" y="45708"/>
                      <a:pt x="5690" y="41864"/>
                    </a:cubicBezTo>
                    <a:cubicBezTo>
                      <a:pt x="3135" y="38009"/>
                      <a:pt x="1738" y="33593"/>
                      <a:pt x="1499" y="28639"/>
                    </a:cubicBezTo>
                    <a:cubicBezTo>
                      <a:pt x="1273" y="23674"/>
                      <a:pt x="2244" y="19141"/>
                      <a:pt x="4439" y="15040"/>
                    </a:cubicBezTo>
                    <a:cubicBezTo>
                      <a:pt x="6621" y="10951"/>
                      <a:pt x="9761" y="7679"/>
                      <a:pt x="13845" y="5250"/>
                    </a:cubicBezTo>
                    <a:cubicBezTo>
                      <a:pt x="17942" y="2819"/>
                      <a:pt x="22599" y="1488"/>
                      <a:pt x="27854" y="1242"/>
                    </a:cubicBezTo>
                    <a:cubicBezTo>
                      <a:pt x="31965" y="1055"/>
                      <a:pt x="35730" y="1546"/>
                      <a:pt x="39162" y="2726"/>
                    </a:cubicBezTo>
                    <a:cubicBezTo>
                      <a:pt x="42581" y="3918"/>
                      <a:pt x="45521" y="5740"/>
                      <a:pt x="47996" y="8205"/>
                    </a:cubicBezTo>
                    <a:lnTo>
                      <a:pt x="43659" y="12937"/>
                    </a:lnTo>
                    <a:cubicBezTo>
                      <a:pt x="39348" y="9187"/>
                      <a:pt x="34280" y="7446"/>
                      <a:pt x="28453" y="7715"/>
                    </a:cubicBezTo>
                    <a:cubicBezTo>
                      <a:pt x="24528" y="7902"/>
                      <a:pt x="21042" y="8906"/>
                      <a:pt x="18009" y="10729"/>
                    </a:cubicBezTo>
                    <a:cubicBezTo>
                      <a:pt x="14976" y="12551"/>
                      <a:pt x="12648" y="14993"/>
                      <a:pt x="11024" y="18066"/>
                    </a:cubicBezTo>
                    <a:cubicBezTo>
                      <a:pt x="9401" y="21138"/>
                      <a:pt x="8683" y="24550"/>
                      <a:pt x="8856" y="28300"/>
                    </a:cubicBezTo>
                    <a:cubicBezTo>
                      <a:pt x="9029" y="31992"/>
                      <a:pt x="10067" y="35298"/>
                      <a:pt x="11969" y="38207"/>
                    </a:cubicBezTo>
                    <a:cubicBezTo>
                      <a:pt x="13871" y="41116"/>
                      <a:pt x="16426" y="43348"/>
                      <a:pt x="19619" y="44902"/>
                    </a:cubicBezTo>
                    <a:cubicBezTo>
                      <a:pt x="22812" y="46467"/>
                      <a:pt x="26337" y="47156"/>
                      <a:pt x="30222" y="46981"/>
                    </a:cubicBezTo>
                    <a:cubicBezTo>
                      <a:pt x="34825" y="46771"/>
                      <a:pt x="38789" y="45486"/>
                      <a:pt x="42115" y="43137"/>
                    </a:cubicBezTo>
                    <a:lnTo>
                      <a:pt x="41344" y="2650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0" name="Forme libre 1369">
                <a:extLst>
                  <a:ext uri="{FF2B5EF4-FFF2-40B4-BE49-F238E27FC236}">
                    <a16:creationId xmlns:a16="http://schemas.microsoft.com/office/drawing/2014/main" id="{5D26E130-F81C-9EA5-922C-6CFA4AA9FC8A}"/>
                  </a:ext>
                </a:extLst>
              </p:cNvPr>
              <p:cNvSpPr/>
              <p:nvPr/>
            </p:nvSpPr>
            <p:spPr>
              <a:xfrm>
                <a:off x="9417169" y="7005775"/>
                <a:ext cx="44251" cy="54177"/>
              </a:xfrm>
              <a:custGeom>
                <a:avLst/>
                <a:gdLst>
                  <a:gd name="connsiteX0" fmla="*/ 21304 w 44251"/>
                  <a:gd name="connsiteY0" fmla="*/ 1686 h 54177"/>
                  <a:gd name="connsiteX1" fmla="*/ 37627 w 44251"/>
                  <a:gd name="connsiteY1" fmla="*/ 3836 h 54177"/>
                  <a:gd name="connsiteX2" fmla="*/ 45424 w 44251"/>
                  <a:gd name="connsiteY2" fmla="*/ 15811 h 54177"/>
                  <a:gd name="connsiteX3" fmla="*/ 41898 w 44251"/>
                  <a:gd name="connsiteY3" fmla="*/ 29644 h 54177"/>
                  <a:gd name="connsiteX4" fmla="*/ 27131 w 44251"/>
                  <a:gd name="connsiteY4" fmla="*/ 36864 h 54177"/>
                  <a:gd name="connsiteX5" fmla="*/ 14572 w 44251"/>
                  <a:gd name="connsiteY5" fmla="*/ 38908 h 54177"/>
                  <a:gd name="connsiteX6" fmla="*/ 17100 w 44251"/>
                  <a:gd name="connsiteY6" fmla="*/ 54190 h 54177"/>
                  <a:gd name="connsiteX7" fmla="*/ 9836 w 44251"/>
                  <a:gd name="connsiteY7" fmla="*/ 55382 h 54177"/>
                  <a:gd name="connsiteX8" fmla="*/ 1468 w 44251"/>
                  <a:gd name="connsiteY8" fmla="*/ 4922 h 54177"/>
                  <a:gd name="connsiteX9" fmla="*/ 21304 w 44251"/>
                  <a:gd name="connsiteY9" fmla="*/ 1686 h 54177"/>
                  <a:gd name="connsiteX10" fmla="*/ 25880 w 44251"/>
                  <a:gd name="connsiteY10" fmla="*/ 30625 h 54177"/>
                  <a:gd name="connsiteX11" fmla="*/ 35925 w 44251"/>
                  <a:gd name="connsiteY11" fmla="*/ 25987 h 54177"/>
                  <a:gd name="connsiteX12" fmla="*/ 38160 w 44251"/>
                  <a:gd name="connsiteY12" fmla="*/ 17003 h 54177"/>
                  <a:gd name="connsiteX13" fmla="*/ 33144 w 44251"/>
                  <a:gd name="connsiteY13" fmla="*/ 9199 h 54177"/>
                  <a:gd name="connsiteX14" fmla="*/ 22128 w 44251"/>
                  <a:gd name="connsiteY14" fmla="*/ 7995 h 54177"/>
                  <a:gd name="connsiteX15" fmla="*/ 9783 w 44251"/>
                  <a:gd name="connsiteY15" fmla="*/ 10005 h 54177"/>
                  <a:gd name="connsiteX16" fmla="*/ 13534 w 44251"/>
                  <a:gd name="connsiteY16" fmla="*/ 32646 h 54177"/>
                  <a:gd name="connsiteX17" fmla="*/ 25880 w 44251"/>
                  <a:gd name="connsiteY17" fmla="*/ 30625 h 5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251" h="54177">
                    <a:moveTo>
                      <a:pt x="21304" y="1686"/>
                    </a:moveTo>
                    <a:cubicBezTo>
                      <a:pt x="27889" y="612"/>
                      <a:pt x="33330" y="1336"/>
                      <a:pt x="37627" y="3836"/>
                    </a:cubicBezTo>
                    <a:cubicBezTo>
                      <a:pt x="41911" y="6348"/>
                      <a:pt x="44519" y="10332"/>
                      <a:pt x="45424" y="15811"/>
                    </a:cubicBezTo>
                    <a:cubicBezTo>
                      <a:pt x="46328" y="21290"/>
                      <a:pt x="45157" y="25905"/>
                      <a:pt x="41898" y="29644"/>
                    </a:cubicBezTo>
                    <a:cubicBezTo>
                      <a:pt x="38639" y="33382"/>
                      <a:pt x="33716" y="35789"/>
                      <a:pt x="27131" y="36864"/>
                    </a:cubicBezTo>
                    <a:lnTo>
                      <a:pt x="14572" y="38908"/>
                    </a:lnTo>
                    <a:lnTo>
                      <a:pt x="17100" y="54190"/>
                    </a:lnTo>
                    <a:lnTo>
                      <a:pt x="9836" y="55382"/>
                    </a:lnTo>
                    <a:lnTo>
                      <a:pt x="1468" y="4922"/>
                    </a:lnTo>
                    <a:lnTo>
                      <a:pt x="21304" y="1686"/>
                    </a:lnTo>
                    <a:close/>
                    <a:moveTo>
                      <a:pt x="25880" y="30625"/>
                    </a:moveTo>
                    <a:cubicBezTo>
                      <a:pt x="30470" y="29877"/>
                      <a:pt x="33823" y="28335"/>
                      <a:pt x="35925" y="25987"/>
                    </a:cubicBezTo>
                    <a:cubicBezTo>
                      <a:pt x="38027" y="23650"/>
                      <a:pt x="38772" y="20648"/>
                      <a:pt x="38160" y="17003"/>
                    </a:cubicBezTo>
                    <a:cubicBezTo>
                      <a:pt x="37561" y="13346"/>
                      <a:pt x="35885" y="10741"/>
                      <a:pt x="33144" y="9199"/>
                    </a:cubicBezTo>
                    <a:cubicBezTo>
                      <a:pt x="30403" y="7645"/>
                      <a:pt x="26732" y="7247"/>
                      <a:pt x="22128" y="7995"/>
                    </a:cubicBezTo>
                    <a:lnTo>
                      <a:pt x="9783" y="10005"/>
                    </a:lnTo>
                    <a:lnTo>
                      <a:pt x="13534" y="32646"/>
                    </a:lnTo>
                    <a:lnTo>
                      <a:pt x="25880" y="30625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1" name="Forme libre 1370">
                <a:extLst>
                  <a:ext uri="{FF2B5EF4-FFF2-40B4-BE49-F238E27FC236}">
                    <a16:creationId xmlns:a16="http://schemas.microsoft.com/office/drawing/2014/main" id="{D23502C6-212A-14FD-FC2B-22B7C9F09350}"/>
                  </a:ext>
                </a:extLst>
              </p:cNvPr>
              <p:cNvSpPr/>
              <p:nvPr/>
            </p:nvSpPr>
            <p:spPr>
              <a:xfrm>
                <a:off x="9468389" y="6994941"/>
                <a:ext cx="53627" cy="55431"/>
              </a:xfrm>
              <a:custGeom>
                <a:avLst/>
                <a:gdLst>
                  <a:gd name="connsiteX0" fmla="*/ 47300 w 53627"/>
                  <a:gd name="connsiteY0" fmla="*/ 48424 h 55431"/>
                  <a:gd name="connsiteX1" fmla="*/ 32705 w 53627"/>
                  <a:gd name="connsiteY1" fmla="*/ 35829 h 55431"/>
                  <a:gd name="connsiteX2" fmla="*/ 29606 w 53627"/>
                  <a:gd name="connsiteY2" fmla="*/ 36741 h 55431"/>
                  <a:gd name="connsiteX3" fmla="*/ 17246 w 53627"/>
                  <a:gd name="connsiteY3" fmla="*/ 39778 h 55431"/>
                  <a:gd name="connsiteX4" fmla="*/ 21011 w 53627"/>
                  <a:gd name="connsiteY4" fmla="*/ 54884 h 55431"/>
                  <a:gd name="connsiteX5" fmla="*/ 13867 w 53627"/>
                  <a:gd name="connsiteY5" fmla="*/ 56636 h 55431"/>
                  <a:gd name="connsiteX6" fmla="*/ 1468 w 53627"/>
                  <a:gd name="connsiteY6" fmla="*/ 7019 h 55431"/>
                  <a:gd name="connsiteX7" fmla="*/ 20985 w 53627"/>
                  <a:gd name="connsiteY7" fmla="*/ 2217 h 55431"/>
                  <a:gd name="connsiteX8" fmla="*/ 37415 w 53627"/>
                  <a:gd name="connsiteY8" fmla="*/ 3070 h 55431"/>
                  <a:gd name="connsiteX9" fmla="*/ 46169 w 53627"/>
                  <a:gd name="connsiteY9" fmla="*/ 14391 h 55431"/>
                  <a:gd name="connsiteX10" fmla="*/ 45743 w 53627"/>
                  <a:gd name="connsiteY10" fmla="*/ 24870 h 55431"/>
                  <a:gd name="connsiteX11" fmla="*/ 39078 w 53627"/>
                  <a:gd name="connsiteY11" fmla="*/ 32756 h 55431"/>
                  <a:gd name="connsiteX12" fmla="*/ 55096 w 53627"/>
                  <a:gd name="connsiteY12" fmla="*/ 46507 h 55431"/>
                  <a:gd name="connsiteX13" fmla="*/ 47300 w 53627"/>
                  <a:gd name="connsiteY13" fmla="*/ 48424 h 55431"/>
                  <a:gd name="connsiteX14" fmla="*/ 27876 w 53627"/>
                  <a:gd name="connsiteY14" fmla="*/ 30770 h 55431"/>
                  <a:gd name="connsiteX15" fmla="*/ 37521 w 53627"/>
                  <a:gd name="connsiteY15" fmla="*/ 25315 h 55431"/>
                  <a:gd name="connsiteX16" fmla="*/ 39011 w 53627"/>
                  <a:gd name="connsiteY16" fmla="*/ 16143 h 55431"/>
                  <a:gd name="connsiteX17" fmla="*/ 33384 w 53627"/>
                  <a:gd name="connsiteY17" fmla="*/ 8760 h 55431"/>
                  <a:gd name="connsiteX18" fmla="*/ 22302 w 53627"/>
                  <a:gd name="connsiteY18" fmla="*/ 8432 h 55431"/>
                  <a:gd name="connsiteX19" fmla="*/ 10156 w 53627"/>
                  <a:gd name="connsiteY19" fmla="*/ 11423 h 55431"/>
                  <a:gd name="connsiteX20" fmla="*/ 15730 w 53627"/>
                  <a:gd name="connsiteY20" fmla="*/ 33761 h 55431"/>
                  <a:gd name="connsiteX21" fmla="*/ 27876 w 53627"/>
                  <a:gd name="connsiteY21" fmla="*/ 30770 h 5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27" h="55431">
                    <a:moveTo>
                      <a:pt x="47300" y="48424"/>
                    </a:moveTo>
                    <a:lnTo>
                      <a:pt x="32705" y="35829"/>
                    </a:lnTo>
                    <a:cubicBezTo>
                      <a:pt x="31402" y="36250"/>
                      <a:pt x="30364" y="36553"/>
                      <a:pt x="29606" y="36741"/>
                    </a:cubicBezTo>
                    <a:lnTo>
                      <a:pt x="17246" y="39778"/>
                    </a:lnTo>
                    <a:lnTo>
                      <a:pt x="21011" y="54884"/>
                    </a:lnTo>
                    <a:lnTo>
                      <a:pt x="13867" y="56636"/>
                    </a:lnTo>
                    <a:lnTo>
                      <a:pt x="1468" y="7019"/>
                    </a:lnTo>
                    <a:lnTo>
                      <a:pt x="20985" y="2217"/>
                    </a:lnTo>
                    <a:cubicBezTo>
                      <a:pt x="27464" y="628"/>
                      <a:pt x="32932" y="909"/>
                      <a:pt x="37415" y="3070"/>
                    </a:cubicBezTo>
                    <a:cubicBezTo>
                      <a:pt x="41898" y="5220"/>
                      <a:pt x="44812" y="9005"/>
                      <a:pt x="46169" y="14391"/>
                    </a:cubicBezTo>
                    <a:cubicBezTo>
                      <a:pt x="47114" y="18211"/>
                      <a:pt x="46980" y="21716"/>
                      <a:pt x="45743" y="24870"/>
                    </a:cubicBezTo>
                    <a:cubicBezTo>
                      <a:pt x="44519" y="28036"/>
                      <a:pt x="42284" y="30665"/>
                      <a:pt x="39078" y="32756"/>
                    </a:cubicBezTo>
                    <a:lnTo>
                      <a:pt x="55096" y="46507"/>
                    </a:lnTo>
                    <a:lnTo>
                      <a:pt x="47300" y="48424"/>
                    </a:lnTo>
                    <a:close/>
                    <a:moveTo>
                      <a:pt x="27876" y="30770"/>
                    </a:moveTo>
                    <a:cubicBezTo>
                      <a:pt x="32413" y="29661"/>
                      <a:pt x="35619" y="27838"/>
                      <a:pt x="37521" y="25315"/>
                    </a:cubicBezTo>
                    <a:cubicBezTo>
                      <a:pt x="39411" y="22791"/>
                      <a:pt x="39916" y="19742"/>
                      <a:pt x="39011" y="16143"/>
                    </a:cubicBezTo>
                    <a:cubicBezTo>
                      <a:pt x="38120" y="12557"/>
                      <a:pt x="36244" y="10092"/>
                      <a:pt x="33384" y="8760"/>
                    </a:cubicBezTo>
                    <a:cubicBezTo>
                      <a:pt x="30524" y="7428"/>
                      <a:pt x="26825" y="7323"/>
                      <a:pt x="22302" y="8432"/>
                    </a:cubicBezTo>
                    <a:lnTo>
                      <a:pt x="10156" y="11423"/>
                    </a:lnTo>
                    <a:lnTo>
                      <a:pt x="15730" y="33761"/>
                    </a:lnTo>
                    <a:lnTo>
                      <a:pt x="27876" y="3077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2" name="Forme libre 1371">
                <a:extLst>
                  <a:ext uri="{FF2B5EF4-FFF2-40B4-BE49-F238E27FC236}">
                    <a16:creationId xmlns:a16="http://schemas.microsoft.com/office/drawing/2014/main" id="{49D0E875-CB5C-3632-E5A5-30585FB616A2}"/>
                  </a:ext>
                </a:extLst>
              </p:cNvPr>
              <p:cNvSpPr/>
              <p:nvPr/>
            </p:nvSpPr>
            <p:spPr>
              <a:xfrm>
                <a:off x="9522273" y="6978183"/>
                <a:ext cx="54875" cy="52838"/>
              </a:xfrm>
              <a:custGeom>
                <a:avLst/>
                <a:gdLst>
                  <a:gd name="connsiteX0" fmla="*/ 37478 w 54875"/>
                  <a:gd name="connsiteY0" fmla="*/ 52355 h 52838"/>
                  <a:gd name="connsiteX1" fmla="*/ 23070 w 54875"/>
                  <a:gd name="connsiteY1" fmla="*/ 53652 h 52838"/>
                  <a:gd name="connsiteX2" fmla="*/ 10710 w 54875"/>
                  <a:gd name="connsiteY2" fmla="*/ 47927 h 52838"/>
                  <a:gd name="connsiteX3" fmla="*/ 2981 w 54875"/>
                  <a:gd name="connsiteY3" fmla="*/ 36419 h 52838"/>
                  <a:gd name="connsiteX4" fmla="*/ 1997 w 54875"/>
                  <a:gd name="connsiteY4" fmla="*/ 22622 h 52838"/>
                  <a:gd name="connsiteX5" fmla="*/ 8249 w 54875"/>
                  <a:gd name="connsiteY5" fmla="*/ 10588 h 52838"/>
                  <a:gd name="connsiteX6" fmla="*/ 20449 w 54875"/>
                  <a:gd name="connsiteY6" fmla="*/ 2866 h 52838"/>
                  <a:gd name="connsiteX7" fmla="*/ 34791 w 54875"/>
                  <a:gd name="connsiteY7" fmla="*/ 1604 h 52838"/>
                  <a:gd name="connsiteX8" fmla="*/ 47097 w 54875"/>
                  <a:gd name="connsiteY8" fmla="*/ 7306 h 52838"/>
                  <a:gd name="connsiteX9" fmla="*/ 54813 w 54875"/>
                  <a:gd name="connsiteY9" fmla="*/ 18860 h 52838"/>
                  <a:gd name="connsiteX10" fmla="*/ 55824 w 54875"/>
                  <a:gd name="connsiteY10" fmla="*/ 32681 h 52838"/>
                  <a:gd name="connsiteX11" fmla="*/ 49611 w 54875"/>
                  <a:gd name="connsiteY11" fmla="*/ 44668 h 52838"/>
                  <a:gd name="connsiteX12" fmla="*/ 37478 w 54875"/>
                  <a:gd name="connsiteY12" fmla="*/ 52355 h 52838"/>
                  <a:gd name="connsiteX13" fmla="*/ 35363 w 54875"/>
                  <a:gd name="connsiteY13" fmla="*/ 46210 h 52838"/>
                  <a:gd name="connsiteX14" fmla="*/ 44170 w 54875"/>
                  <a:gd name="connsiteY14" fmla="*/ 40520 h 52838"/>
                  <a:gd name="connsiteX15" fmla="*/ 48640 w 54875"/>
                  <a:gd name="connsiteY15" fmla="*/ 31559 h 52838"/>
                  <a:gd name="connsiteX16" fmla="*/ 47842 w 54875"/>
                  <a:gd name="connsiteY16" fmla="*/ 21220 h 52838"/>
                  <a:gd name="connsiteX17" fmla="*/ 42094 w 54875"/>
                  <a:gd name="connsiteY17" fmla="*/ 12551 h 52838"/>
                  <a:gd name="connsiteX18" fmla="*/ 33048 w 54875"/>
                  <a:gd name="connsiteY18" fmla="*/ 8170 h 52838"/>
                  <a:gd name="connsiteX19" fmla="*/ 22564 w 54875"/>
                  <a:gd name="connsiteY19" fmla="*/ 9023 h 52838"/>
                  <a:gd name="connsiteX20" fmla="*/ 13677 w 54875"/>
                  <a:gd name="connsiteY20" fmla="*/ 14736 h 52838"/>
                  <a:gd name="connsiteX21" fmla="*/ 9141 w 54875"/>
                  <a:gd name="connsiteY21" fmla="*/ 23720 h 52838"/>
                  <a:gd name="connsiteX22" fmla="*/ 9939 w 54875"/>
                  <a:gd name="connsiteY22" fmla="*/ 34059 h 52838"/>
                  <a:gd name="connsiteX23" fmla="*/ 15686 w 54875"/>
                  <a:gd name="connsiteY23" fmla="*/ 42728 h 52838"/>
                  <a:gd name="connsiteX24" fmla="*/ 24813 w 54875"/>
                  <a:gd name="connsiteY24" fmla="*/ 47086 h 52838"/>
                  <a:gd name="connsiteX25" fmla="*/ 35363 w 54875"/>
                  <a:gd name="connsiteY25" fmla="*/ 46210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875" h="52838">
                    <a:moveTo>
                      <a:pt x="37478" y="52355"/>
                    </a:moveTo>
                    <a:cubicBezTo>
                      <a:pt x="32555" y="54026"/>
                      <a:pt x="27753" y="54458"/>
                      <a:pt x="23070" y="53652"/>
                    </a:cubicBezTo>
                    <a:cubicBezTo>
                      <a:pt x="18374" y="52846"/>
                      <a:pt x="14263" y="50941"/>
                      <a:pt x="10710" y="47927"/>
                    </a:cubicBezTo>
                    <a:cubicBezTo>
                      <a:pt x="7158" y="44901"/>
                      <a:pt x="4577" y="41069"/>
                      <a:pt x="2981" y="36419"/>
                    </a:cubicBezTo>
                    <a:cubicBezTo>
                      <a:pt x="1371" y="31758"/>
                      <a:pt x="1052" y="27167"/>
                      <a:pt x="1997" y="22622"/>
                    </a:cubicBezTo>
                    <a:cubicBezTo>
                      <a:pt x="2954" y="18077"/>
                      <a:pt x="5030" y="14070"/>
                      <a:pt x="8249" y="10588"/>
                    </a:cubicBezTo>
                    <a:cubicBezTo>
                      <a:pt x="11456" y="7107"/>
                      <a:pt x="15527" y="4537"/>
                      <a:pt x="20449" y="2866"/>
                    </a:cubicBezTo>
                    <a:cubicBezTo>
                      <a:pt x="25318" y="1219"/>
                      <a:pt x="30108" y="798"/>
                      <a:pt x="34791" y="1604"/>
                    </a:cubicBezTo>
                    <a:cubicBezTo>
                      <a:pt x="39474" y="2410"/>
                      <a:pt x="43571" y="4303"/>
                      <a:pt x="47097" y="7306"/>
                    </a:cubicBezTo>
                    <a:cubicBezTo>
                      <a:pt x="50622" y="10308"/>
                      <a:pt x="53190" y="14163"/>
                      <a:pt x="54813" y="18860"/>
                    </a:cubicBezTo>
                    <a:cubicBezTo>
                      <a:pt x="56423" y="23556"/>
                      <a:pt x="56769" y="28159"/>
                      <a:pt x="55824" y="32681"/>
                    </a:cubicBezTo>
                    <a:cubicBezTo>
                      <a:pt x="54893" y="37190"/>
                      <a:pt x="52817" y="41186"/>
                      <a:pt x="49611" y="44668"/>
                    </a:cubicBezTo>
                    <a:cubicBezTo>
                      <a:pt x="46391" y="48138"/>
                      <a:pt x="42347" y="50708"/>
                      <a:pt x="37478" y="52355"/>
                    </a:cubicBezTo>
                    <a:close/>
                    <a:moveTo>
                      <a:pt x="35363" y="46210"/>
                    </a:moveTo>
                    <a:cubicBezTo>
                      <a:pt x="38928" y="44995"/>
                      <a:pt x="41868" y="43102"/>
                      <a:pt x="44170" y="40520"/>
                    </a:cubicBezTo>
                    <a:cubicBezTo>
                      <a:pt x="46471" y="37938"/>
                      <a:pt x="47961" y="34947"/>
                      <a:pt x="48640" y="31559"/>
                    </a:cubicBezTo>
                    <a:cubicBezTo>
                      <a:pt x="49305" y="28171"/>
                      <a:pt x="49039" y="24725"/>
                      <a:pt x="47842" y="21220"/>
                    </a:cubicBezTo>
                    <a:cubicBezTo>
                      <a:pt x="46631" y="17715"/>
                      <a:pt x="44715" y="14829"/>
                      <a:pt x="42094" y="12551"/>
                    </a:cubicBezTo>
                    <a:cubicBezTo>
                      <a:pt x="39474" y="10273"/>
                      <a:pt x="36454" y="8813"/>
                      <a:pt x="33048" y="8170"/>
                    </a:cubicBezTo>
                    <a:cubicBezTo>
                      <a:pt x="29629" y="7527"/>
                      <a:pt x="26143" y="7808"/>
                      <a:pt x="22564" y="9023"/>
                    </a:cubicBezTo>
                    <a:cubicBezTo>
                      <a:pt x="18986" y="10238"/>
                      <a:pt x="16019" y="12130"/>
                      <a:pt x="13677" y="14736"/>
                    </a:cubicBezTo>
                    <a:cubicBezTo>
                      <a:pt x="11323" y="17329"/>
                      <a:pt x="9819" y="20320"/>
                      <a:pt x="9141" y="23720"/>
                    </a:cubicBezTo>
                    <a:cubicBezTo>
                      <a:pt x="8476" y="27108"/>
                      <a:pt x="8742" y="30555"/>
                      <a:pt x="9939" y="34059"/>
                    </a:cubicBezTo>
                    <a:cubicBezTo>
                      <a:pt x="11150" y="37564"/>
                      <a:pt x="13065" y="40450"/>
                      <a:pt x="15686" y="42728"/>
                    </a:cubicBezTo>
                    <a:cubicBezTo>
                      <a:pt x="18307" y="44995"/>
                      <a:pt x="21354" y="46455"/>
                      <a:pt x="24813" y="47086"/>
                    </a:cubicBezTo>
                    <a:cubicBezTo>
                      <a:pt x="28272" y="47705"/>
                      <a:pt x="31784" y="47425"/>
                      <a:pt x="35363" y="462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3" name="Forme libre 1372">
                <a:extLst>
                  <a:ext uri="{FF2B5EF4-FFF2-40B4-BE49-F238E27FC236}">
                    <a16:creationId xmlns:a16="http://schemas.microsoft.com/office/drawing/2014/main" id="{3EA95810-6F93-BC43-1067-3F4F26AB845E}"/>
                  </a:ext>
                </a:extLst>
              </p:cNvPr>
              <p:cNvSpPr/>
              <p:nvPr/>
            </p:nvSpPr>
            <p:spPr>
              <a:xfrm>
                <a:off x="9580796" y="6954833"/>
                <a:ext cx="53411" cy="53221"/>
              </a:xfrm>
              <a:custGeom>
                <a:avLst/>
                <a:gdLst>
                  <a:gd name="connsiteX0" fmla="*/ 40193 w 53411"/>
                  <a:gd name="connsiteY0" fmla="*/ 22550 h 53221"/>
                  <a:gd name="connsiteX1" fmla="*/ 46633 w 53411"/>
                  <a:gd name="connsiteY1" fmla="*/ 19664 h 53221"/>
                  <a:gd name="connsiteX2" fmla="*/ 54881 w 53411"/>
                  <a:gd name="connsiteY2" fmla="*/ 37855 h 53221"/>
                  <a:gd name="connsiteX3" fmla="*/ 48761 w 53411"/>
                  <a:gd name="connsiteY3" fmla="*/ 45881 h 53221"/>
                  <a:gd name="connsiteX4" fmla="*/ 39781 w 53411"/>
                  <a:gd name="connsiteY4" fmla="*/ 51723 h 53221"/>
                  <a:gd name="connsiteX5" fmla="*/ 25559 w 53411"/>
                  <a:gd name="connsiteY5" fmla="*/ 54351 h 53221"/>
                  <a:gd name="connsiteX6" fmla="*/ 12734 w 53411"/>
                  <a:gd name="connsiteY6" fmla="*/ 49830 h 53221"/>
                  <a:gd name="connsiteX7" fmla="*/ 3927 w 53411"/>
                  <a:gd name="connsiteY7" fmla="*/ 39058 h 53221"/>
                  <a:gd name="connsiteX8" fmla="*/ 1626 w 53411"/>
                  <a:gd name="connsiteY8" fmla="*/ 25342 h 53221"/>
                  <a:gd name="connsiteX9" fmla="*/ 6761 w 53411"/>
                  <a:gd name="connsiteY9" fmla="*/ 12806 h 53221"/>
                  <a:gd name="connsiteX10" fmla="*/ 18295 w 53411"/>
                  <a:gd name="connsiteY10" fmla="*/ 3974 h 53221"/>
                  <a:gd name="connsiteX11" fmla="*/ 29364 w 53411"/>
                  <a:gd name="connsiteY11" fmla="*/ 1228 h 53221"/>
                  <a:gd name="connsiteX12" fmla="*/ 39608 w 53411"/>
                  <a:gd name="connsiteY12" fmla="*/ 3098 h 53221"/>
                  <a:gd name="connsiteX13" fmla="*/ 37320 w 53411"/>
                  <a:gd name="connsiteY13" fmla="*/ 9091 h 53221"/>
                  <a:gd name="connsiteX14" fmla="*/ 21249 w 53411"/>
                  <a:gd name="connsiteY14" fmla="*/ 9780 h 53221"/>
                  <a:gd name="connsiteX15" fmla="*/ 12655 w 53411"/>
                  <a:gd name="connsiteY15" fmla="*/ 16382 h 53221"/>
                  <a:gd name="connsiteX16" fmla="*/ 8876 w 53411"/>
                  <a:gd name="connsiteY16" fmla="*/ 25751 h 53221"/>
                  <a:gd name="connsiteX17" fmla="*/ 10646 w 53411"/>
                  <a:gd name="connsiteY17" fmla="*/ 36056 h 53221"/>
                  <a:gd name="connsiteX18" fmla="*/ 17218 w 53411"/>
                  <a:gd name="connsiteY18" fmla="*/ 44140 h 53221"/>
                  <a:gd name="connsiteX19" fmla="*/ 26810 w 53411"/>
                  <a:gd name="connsiteY19" fmla="*/ 47587 h 53221"/>
                  <a:gd name="connsiteX20" fmla="*/ 37426 w 53411"/>
                  <a:gd name="connsiteY20" fmla="*/ 45647 h 53221"/>
                  <a:gd name="connsiteX21" fmla="*/ 47085 w 53411"/>
                  <a:gd name="connsiteY21" fmla="*/ 37738 h 53221"/>
                  <a:gd name="connsiteX22" fmla="*/ 40193 w 53411"/>
                  <a:gd name="connsiteY22" fmla="*/ 22550 h 5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411" h="53221">
                    <a:moveTo>
                      <a:pt x="40193" y="22550"/>
                    </a:moveTo>
                    <a:lnTo>
                      <a:pt x="46633" y="19664"/>
                    </a:lnTo>
                    <a:lnTo>
                      <a:pt x="54881" y="37855"/>
                    </a:lnTo>
                    <a:cubicBezTo>
                      <a:pt x="53417" y="40799"/>
                      <a:pt x="51382" y="43474"/>
                      <a:pt x="48761" y="45881"/>
                    </a:cubicBezTo>
                    <a:cubicBezTo>
                      <a:pt x="46127" y="48276"/>
                      <a:pt x="43147" y="50227"/>
                      <a:pt x="39781" y="51723"/>
                    </a:cubicBezTo>
                    <a:cubicBezTo>
                      <a:pt x="35045" y="53837"/>
                      <a:pt x="30295" y="54713"/>
                      <a:pt x="25559" y="54351"/>
                    </a:cubicBezTo>
                    <a:cubicBezTo>
                      <a:pt x="20823" y="53989"/>
                      <a:pt x="16539" y="52482"/>
                      <a:pt x="12734" y="49830"/>
                    </a:cubicBezTo>
                    <a:cubicBezTo>
                      <a:pt x="8916" y="47178"/>
                      <a:pt x="5989" y="43591"/>
                      <a:pt x="3927" y="39058"/>
                    </a:cubicBezTo>
                    <a:cubicBezTo>
                      <a:pt x="1878" y="34525"/>
                      <a:pt x="1107" y="29957"/>
                      <a:pt x="1626" y="25342"/>
                    </a:cubicBezTo>
                    <a:cubicBezTo>
                      <a:pt x="2144" y="20739"/>
                      <a:pt x="3861" y="16557"/>
                      <a:pt x="6761" y="12806"/>
                    </a:cubicBezTo>
                    <a:cubicBezTo>
                      <a:pt x="9661" y="9056"/>
                      <a:pt x="13506" y="6112"/>
                      <a:pt x="18295" y="3974"/>
                    </a:cubicBezTo>
                    <a:cubicBezTo>
                      <a:pt x="22047" y="2292"/>
                      <a:pt x="25745" y="1380"/>
                      <a:pt x="29364" y="1228"/>
                    </a:cubicBezTo>
                    <a:cubicBezTo>
                      <a:pt x="32983" y="1088"/>
                      <a:pt x="36402" y="1708"/>
                      <a:pt x="39608" y="3098"/>
                    </a:cubicBezTo>
                    <a:lnTo>
                      <a:pt x="37320" y="9091"/>
                    </a:lnTo>
                    <a:cubicBezTo>
                      <a:pt x="31932" y="7175"/>
                      <a:pt x="26570" y="7397"/>
                      <a:pt x="21249" y="9780"/>
                    </a:cubicBezTo>
                    <a:cubicBezTo>
                      <a:pt x="17670" y="11381"/>
                      <a:pt x="14810" y="13577"/>
                      <a:pt x="12655" y="16382"/>
                    </a:cubicBezTo>
                    <a:cubicBezTo>
                      <a:pt x="10513" y="19185"/>
                      <a:pt x="9249" y="22305"/>
                      <a:pt x="8876" y="25751"/>
                    </a:cubicBezTo>
                    <a:cubicBezTo>
                      <a:pt x="8504" y="29209"/>
                      <a:pt x="9089" y="32644"/>
                      <a:pt x="10646" y="36056"/>
                    </a:cubicBezTo>
                    <a:cubicBezTo>
                      <a:pt x="12176" y="39432"/>
                      <a:pt x="14357" y="42131"/>
                      <a:pt x="17218" y="44140"/>
                    </a:cubicBezTo>
                    <a:cubicBezTo>
                      <a:pt x="20065" y="46150"/>
                      <a:pt x="23258" y="47295"/>
                      <a:pt x="26810" y="47587"/>
                    </a:cubicBezTo>
                    <a:cubicBezTo>
                      <a:pt x="30349" y="47867"/>
                      <a:pt x="33901" y="47225"/>
                      <a:pt x="37426" y="45647"/>
                    </a:cubicBezTo>
                    <a:cubicBezTo>
                      <a:pt x="41630" y="43766"/>
                      <a:pt x="44850" y="41126"/>
                      <a:pt x="47085" y="37738"/>
                    </a:cubicBezTo>
                    <a:lnTo>
                      <a:pt x="40193" y="2255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4" name="Forme libre 1373">
                <a:extLst>
                  <a:ext uri="{FF2B5EF4-FFF2-40B4-BE49-F238E27FC236}">
                    <a16:creationId xmlns:a16="http://schemas.microsoft.com/office/drawing/2014/main" id="{54CF13E0-CC4C-74B7-C95D-FD83F4AE995D}"/>
                  </a:ext>
                </a:extLst>
              </p:cNvPr>
              <p:cNvSpPr/>
              <p:nvPr/>
            </p:nvSpPr>
            <p:spPr>
              <a:xfrm>
                <a:off x="9626651" y="6930632"/>
                <a:ext cx="62514" cy="58205"/>
              </a:xfrm>
              <a:custGeom>
                <a:avLst/>
                <a:gdLst>
                  <a:gd name="connsiteX0" fmla="*/ 57026 w 62514"/>
                  <a:gd name="connsiteY0" fmla="*/ 42359 h 58205"/>
                  <a:gd name="connsiteX1" fmla="*/ 39505 w 62514"/>
                  <a:gd name="connsiteY1" fmla="*/ 34251 h 58205"/>
                  <a:gd name="connsiteX2" fmla="*/ 36765 w 62514"/>
                  <a:gd name="connsiteY2" fmla="*/ 35981 h 58205"/>
                  <a:gd name="connsiteX3" fmla="*/ 25736 w 62514"/>
                  <a:gd name="connsiteY3" fmla="*/ 42290 h 58205"/>
                  <a:gd name="connsiteX4" fmla="*/ 33545 w 62514"/>
                  <a:gd name="connsiteY4" fmla="*/ 55772 h 58205"/>
                  <a:gd name="connsiteX5" fmla="*/ 27173 w 62514"/>
                  <a:gd name="connsiteY5" fmla="*/ 59417 h 58205"/>
                  <a:gd name="connsiteX6" fmla="*/ 1469 w 62514"/>
                  <a:gd name="connsiteY6" fmla="*/ 15091 h 58205"/>
                  <a:gd name="connsiteX7" fmla="*/ 18884 w 62514"/>
                  <a:gd name="connsiteY7" fmla="*/ 5149 h 58205"/>
                  <a:gd name="connsiteX8" fmla="*/ 34929 w 62514"/>
                  <a:gd name="connsiteY8" fmla="*/ 1469 h 58205"/>
                  <a:gd name="connsiteX9" fmla="*/ 46476 w 62514"/>
                  <a:gd name="connsiteY9" fmla="*/ 9962 h 58205"/>
                  <a:gd name="connsiteX10" fmla="*/ 48991 w 62514"/>
                  <a:gd name="connsiteY10" fmla="*/ 20162 h 58205"/>
                  <a:gd name="connsiteX11" fmla="*/ 44760 w 62514"/>
                  <a:gd name="connsiteY11" fmla="*/ 29567 h 58205"/>
                  <a:gd name="connsiteX12" fmla="*/ 63984 w 62514"/>
                  <a:gd name="connsiteY12" fmla="*/ 38399 h 58205"/>
                  <a:gd name="connsiteX13" fmla="*/ 57026 w 62514"/>
                  <a:gd name="connsiteY13" fmla="*/ 42359 h 58205"/>
                  <a:gd name="connsiteX14" fmla="*/ 33452 w 62514"/>
                  <a:gd name="connsiteY14" fmla="*/ 30711 h 58205"/>
                  <a:gd name="connsiteX15" fmla="*/ 41208 w 62514"/>
                  <a:gd name="connsiteY15" fmla="*/ 22837 h 58205"/>
                  <a:gd name="connsiteX16" fmla="*/ 40104 w 62514"/>
                  <a:gd name="connsiteY16" fmla="*/ 13608 h 58205"/>
                  <a:gd name="connsiteX17" fmla="*/ 32627 w 62514"/>
                  <a:gd name="connsiteY17" fmla="*/ 8047 h 58205"/>
                  <a:gd name="connsiteX18" fmla="*/ 21891 w 62514"/>
                  <a:gd name="connsiteY18" fmla="*/ 10769 h 58205"/>
                  <a:gd name="connsiteX19" fmla="*/ 11048 w 62514"/>
                  <a:gd name="connsiteY19" fmla="*/ 16961 h 58205"/>
                  <a:gd name="connsiteX20" fmla="*/ 22609 w 62514"/>
                  <a:gd name="connsiteY20" fmla="*/ 36904 h 58205"/>
                  <a:gd name="connsiteX21" fmla="*/ 33452 w 62514"/>
                  <a:gd name="connsiteY21" fmla="*/ 30711 h 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514" h="58205">
                    <a:moveTo>
                      <a:pt x="57026" y="42359"/>
                    </a:moveTo>
                    <a:lnTo>
                      <a:pt x="39505" y="34251"/>
                    </a:lnTo>
                    <a:cubicBezTo>
                      <a:pt x="38361" y="35023"/>
                      <a:pt x="37443" y="35595"/>
                      <a:pt x="36765" y="35981"/>
                    </a:cubicBezTo>
                    <a:lnTo>
                      <a:pt x="25736" y="42290"/>
                    </a:lnTo>
                    <a:lnTo>
                      <a:pt x="33545" y="55772"/>
                    </a:lnTo>
                    <a:lnTo>
                      <a:pt x="27173" y="59417"/>
                    </a:lnTo>
                    <a:lnTo>
                      <a:pt x="1469" y="15091"/>
                    </a:lnTo>
                    <a:lnTo>
                      <a:pt x="18884" y="5149"/>
                    </a:lnTo>
                    <a:cubicBezTo>
                      <a:pt x="24671" y="1843"/>
                      <a:pt x="30020" y="628"/>
                      <a:pt x="34929" y="1469"/>
                    </a:cubicBezTo>
                    <a:cubicBezTo>
                      <a:pt x="39838" y="2322"/>
                      <a:pt x="43683" y="5149"/>
                      <a:pt x="46476" y="9962"/>
                    </a:cubicBezTo>
                    <a:cubicBezTo>
                      <a:pt x="48459" y="13386"/>
                      <a:pt x="49297" y="16774"/>
                      <a:pt x="48991" y="20162"/>
                    </a:cubicBezTo>
                    <a:cubicBezTo>
                      <a:pt x="48685" y="23527"/>
                      <a:pt x="47275" y="26669"/>
                      <a:pt x="44760" y="29567"/>
                    </a:cubicBezTo>
                    <a:lnTo>
                      <a:pt x="63984" y="38399"/>
                    </a:lnTo>
                    <a:lnTo>
                      <a:pt x="57026" y="42359"/>
                    </a:lnTo>
                    <a:close/>
                    <a:moveTo>
                      <a:pt x="33452" y="30711"/>
                    </a:moveTo>
                    <a:cubicBezTo>
                      <a:pt x="37496" y="28398"/>
                      <a:pt x="40077" y="25781"/>
                      <a:pt x="41208" y="22837"/>
                    </a:cubicBezTo>
                    <a:cubicBezTo>
                      <a:pt x="42326" y="19893"/>
                      <a:pt x="41953" y="16809"/>
                      <a:pt x="40104" y="13608"/>
                    </a:cubicBezTo>
                    <a:cubicBezTo>
                      <a:pt x="38241" y="10395"/>
                      <a:pt x="35753" y="8549"/>
                      <a:pt x="32627" y="8047"/>
                    </a:cubicBezTo>
                    <a:cubicBezTo>
                      <a:pt x="29514" y="7556"/>
                      <a:pt x="25935" y="8467"/>
                      <a:pt x="21891" y="10769"/>
                    </a:cubicBezTo>
                    <a:lnTo>
                      <a:pt x="11048" y="16961"/>
                    </a:lnTo>
                    <a:lnTo>
                      <a:pt x="22609" y="36904"/>
                    </a:lnTo>
                    <a:lnTo>
                      <a:pt x="33452" y="3071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5" name="Forme libre 1374">
                <a:extLst>
                  <a:ext uri="{FF2B5EF4-FFF2-40B4-BE49-F238E27FC236}">
                    <a16:creationId xmlns:a16="http://schemas.microsoft.com/office/drawing/2014/main" id="{85A63DE3-154A-13D0-572B-407C58D0844A}"/>
                  </a:ext>
                </a:extLst>
              </p:cNvPr>
              <p:cNvSpPr/>
              <p:nvPr/>
            </p:nvSpPr>
            <p:spPr>
              <a:xfrm>
                <a:off x="9671871" y="6897243"/>
                <a:ext cx="60266" cy="62585"/>
              </a:xfrm>
              <a:custGeom>
                <a:avLst/>
                <a:gdLst>
                  <a:gd name="connsiteX0" fmla="*/ 58051 w 60266"/>
                  <a:gd name="connsiteY0" fmla="*/ 37209 h 62585"/>
                  <a:gd name="connsiteX1" fmla="*/ 61736 w 60266"/>
                  <a:gd name="connsiteY1" fmla="*/ 42397 h 62585"/>
                  <a:gd name="connsiteX2" fmla="*/ 31191 w 60266"/>
                  <a:gd name="connsiteY2" fmla="*/ 63800 h 62585"/>
                  <a:gd name="connsiteX3" fmla="*/ 1470 w 60266"/>
                  <a:gd name="connsiteY3" fmla="*/ 22033 h 62585"/>
                  <a:gd name="connsiteX4" fmla="*/ 31177 w 60266"/>
                  <a:gd name="connsiteY4" fmla="*/ 1214 h 62585"/>
                  <a:gd name="connsiteX5" fmla="*/ 34876 w 60266"/>
                  <a:gd name="connsiteY5" fmla="*/ 6413 h 62585"/>
                  <a:gd name="connsiteX6" fmla="*/ 11182 w 60266"/>
                  <a:gd name="connsiteY6" fmla="*/ 23015 h 62585"/>
                  <a:gd name="connsiteX7" fmla="*/ 20308 w 60266"/>
                  <a:gd name="connsiteY7" fmla="*/ 35842 h 62585"/>
                  <a:gd name="connsiteX8" fmla="*/ 41408 w 60266"/>
                  <a:gd name="connsiteY8" fmla="*/ 21052 h 62585"/>
                  <a:gd name="connsiteX9" fmla="*/ 45027 w 60266"/>
                  <a:gd name="connsiteY9" fmla="*/ 26122 h 62585"/>
                  <a:gd name="connsiteX10" fmla="*/ 23914 w 60266"/>
                  <a:gd name="connsiteY10" fmla="*/ 40913 h 62585"/>
                  <a:gd name="connsiteX11" fmla="*/ 33519 w 60266"/>
                  <a:gd name="connsiteY11" fmla="*/ 54395 h 62585"/>
                  <a:gd name="connsiteX12" fmla="*/ 58051 w 60266"/>
                  <a:gd name="connsiteY12" fmla="*/ 37209 h 6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266" h="62585">
                    <a:moveTo>
                      <a:pt x="58051" y="37209"/>
                    </a:moveTo>
                    <a:lnTo>
                      <a:pt x="61736" y="42397"/>
                    </a:lnTo>
                    <a:lnTo>
                      <a:pt x="31191" y="63800"/>
                    </a:lnTo>
                    <a:lnTo>
                      <a:pt x="1470" y="22033"/>
                    </a:lnTo>
                    <a:lnTo>
                      <a:pt x="31177" y="1214"/>
                    </a:lnTo>
                    <a:lnTo>
                      <a:pt x="34876" y="6413"/>
                    </a:lnTo>
                    <a:lnTo>
                      <a:pt x="11182" y="23015"/>
                    </a:lnTo>
                    <a:lnTo>
                      <a:pt x="20308" y="35842"/>
                    </a:lnTo>
                    <a:lnTo>
                      <a:pt x="41408" y="21052"/>
                    </a:lnTo>
                    <a:lnTo>
                      <a:pt x="45027" y="26122"/>
                    </a:lnTo>
                    <a:lnTo>
                      <a:pt x="23914" y="40913"/>
                    </a:lnTo>
                    <a:lnTo>
                      <a:pt x="33519" y="54395"/>
                    </a:lnTo>
                    <a:lnTo>
                      <a:pt x="58051" y="3720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6" name="Forme libre 1375">
                <a:extLst>
                  <a:ext uri="{FF2B5EF4-FFF2-40B4-BE49-F238E27FC236}">
                    <a16:creationId xmlns:a16="http://schemas.microsoft.com/office/drawing/2014/main" id="{25637A95-C11C-F93A-1053-CC2FF610F60A}"/>
                  </a:ext>
                </a:extLst>
              </p:cNvPr>
              <p:cNvSpPr/>
              <p:nvPr/>
            </p:nvSpPr>
            <p:spPr>
              <a:xfrm>
                <a:off x="9714260" y="6871821"/>
                <a:ext cx="50837" cy="55638"/>
              </a:xfrm>
              <a:custGeom>
                <a:avLst/>
                <a:gdLst>
                  <a:gd name="connsiteX0" fmla="*/ 43387 w 50837"/>
                  <a:gd name="connsiteY0" fmla="*/ 49082 h 55638"/>
                  <a:gd name="connsiteX1" fmla="*/ 33649 w 50837"/>
                  <a:gd name="connsiteY1" fmla="*/ 54924 h 55638"/>
                  <a:gd name="connsiteX2" fmla="*/ 24150 w 50837"/>
                  <a:gd name="connsiteY2" fmla="*/ 56839 h 55638"/>
                  <a:gd name="connsiteX3" fmla="*/ 22513 w 50837"/>
                  <a:gd name="connsiteY3" fmla="*/ 50753 h 55638"/>
                  <a:gd name="connsiteX4" fmla="*/ 31055 w 50837"/>
                  <a:gd name="connsiteY4" fmla="*/ 49164 h 55638"/>
                  <a:gd name="connsiteX5" fmla="*/ 39330 w 50837"/>
                  <a:gd name="connsiteY5" fmla="*/ 44339 h 55638"/>
                  <a:gd name="connsiteX6" fmla="*/ 45223 w 50837"/>
                  <a:gd name="connsiteY6" fmla="*/ 36558 h 55638"/>
                  <a:gd name="connsiteX7" fmla="*/ 43906 w 50837"/>
                  <a:gd name="connsiteY7" fmla="*/ 30156 h 55638"/>
                  <a:gd name="connsiteX8" fmla="*/ 39795 w 50837"/>
                  <a:gd name="connsiteY8" fmla="*/ 28006 h 55638"/>
                  <a:gd name="connsiteX9" fmla="*/ 34899 w 50837"/>
                  <a:gd name="connsiteY9" fmla="*/ 28824 h 55638"/>
                  <a:gd name="connsiteX10" fmla="*/ 28141 w 50837"/>
                  <a:gd name="connsiteY10" fmla="*/ 31932 h 55638"/>
                  <a:gd name="connsiteX11" fmla="*/ 19174 w 50837"/>
                  <a:gd name="connsiteY11" fmla="*/ 35833 h 55638"/>
                  <a:gd name="connsiteX12" fmla="*/ 11724 w 50837"/>
                  <a:gd name="connsiteY12" fmla="*/ 36499 h 55638"/>
                  <a:gd name="connsiteX13" fmla="*/ 4726 w 50837"/>
                  <a:gd name="connsiteY13" fmla="*/ 32200 h 55638"/>
                  <a:gd name="connsiteX14" fmla="*/ 1560 w 50837"/>
                  <a:gd name="connsiteY14" fmla="*/ 25179 h 55638"/>
                  <a:gd name="connsiteX15" fmla="*/ 3156 w 50837"/>
                  <a:gd name="connsiteY15" fmla="*/ 16942 h 55638"/>
                  <a:gd name="connsiteX16" fmla="*/ 10234 w 50837"/>
                  <a:gd name="connsiteY16" fmla="*/ 8390 h 55638"/>
                  <a:gd name="connsiteX17" fmla="*/ 17844 w 50837"/>
                  <a:gd name="connsiteY17" fmla="*/ 3518 h 55638"/>
                  <a:gd name="connsiteX18" fmla="*/ 25826 w 50837"/>
                  <a:gd name="connsiteY18" fmla="*/ 1217 h 55638"/>
                  <a:gd name="connsiteX19" fmla="*/ 27782 w 50837"/>
                  <a:gd name="connsiteY19" fmla="*/ 7234 h 55638"/>
                  <a:gd name="connsiteX20" fmla="*/ 20478 w 50837"/>
                  <a:gd name="connsiteY20" fmla="*/ 9301 h 55638"/>
                  <a:gd name="connsiteX21" fmla="*/ 14292 w 50837"/>
                  <a:gd name="connsiteY21" fmla="*/ 13134 h 55638"/>
                  <a:gd name="connsiteX22" fmla="*/ 8611 w 50837"/>
                  <a:gd name="connsiteY22" fmla="*/ 20879 h 55638"/>
                  <a:gd name="connsiteX23" fmla="*/ 10034 w 50837"/>
                  <a:gd name="connsiteY23" fmla="*/ 27340 h 55638"/>
                  <a:gd name="connsiteX24" fmla="*/ 14159 w 50837"/>
                  <a:gd name="connsiteY24" fmla="*/ 29466 h 55638"/>
                  <a:gd name="connsiteX25" fmla="*/ 19174 w 50837"/>
                  <a:gd name="connsiteY25" fmla="*/ 28602 h 55638"/>
                  <a:gd name="connsiteX26" fmla="*/ 25853 w 50837"/>
                  <a:gd name="connsiteY26" fmla="*/ 25518 h 55638"/>
                  <a:gd name="connsiteX27" fmla="*/ 34793 w 50837"/>
                  <a:gd name="connsiteY27" fmla="*/ 21639 h 55638"/>
                  <a:gd name="connsiteX28" fmla="*/ 42177 w 50837"/>
                  <a:gd name="connsiteY28" fmla="*/ 20973 h 55638"/>
                  <a:gd name="connsiteX29" fmla="*/ 49121 w 50837"/>
                  <a:gd name="connsiteY29" fmla="*/ 25190 h 55638"/>
                  <a:gd name="connsiteX30" fmla="*/ 52221 w 50837"/>
                  <a:gd name="connsiteY30" fmla="*/ 32200 h 55638"/>
                  <a:gd name="connsiteX31" fmla="*/ 50545 w 50837"/>
                  <a:gd name="connsiteY31" fmla="*/ 40518 h 55638"/>
                  <a:gd name="connsiteX32" fmla="*/ 43387 w 50837"/>
                  <a:gd name="connsiteY32" fmla="*/ 49082 h 5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0837" h="55638">
                    <a:moveTo>
                      <a:pt x="43387" y="49082"/>
                    </a:moveTo>
                    <a:cubicBezTo>
                      <a:pt x="40420" y="51570"/>
                      <a:pt x="37188" y="53510"/>
                      <a:pt x="33649" y="54924"/>
                    </a:cubicBezTo>
                    <a:cubicBezTo>
                      <a:pt x="30123" y="56325"/>
                      <a:pt x="26957" y="56968"/>
                      <a:pt x="24150" y="56839"/>
                    </a:cubicBezTo>
                    <a:lnTo>
                      <a:pt x="22513" y="50753"/>
                    </a:lnTo>
                    <a:cubicBezTo>
                      <a:pt x="25148" y="50823"/>
                      <a:pt x="27995" y="50297"/>
                      <a:pt x="31055" y="49164"/>
                    </a:cubicBezTo>
                    <a:cubicBezTo>
                      <a:pt x="34101" y="48030"/>
                      <a:pt x="36868" y="46418"/>
                      <a:pt x="39330" y="44339"/>
                    </a:cubicBezTo>
                    <a:cubicBezTo>
                      <a:pt x="42589" y="41605"/>
                      <a:pt x="44558" y="39011"/>
                      <a:pt x="45223" y="36558"/>
                    </a:cubicBezTo>
                    <a:cubicBezTo>
                      <a:pt x="45902" y="34104"/>
                      <a:pt x="45463" y="31978"/>
                      <a:pt x="43906" y="30156"/>
                    </a:cubicBezTo>
                    <a:cubicBezTo>
                      <a:pt x="42762" y="28812"/>
                      <a:pt x="41392" y="28099"/>
                      <a:pt x="39795" y="28006"/>
                    </a:cubicBezTo>
                    <a:cubicBezTo>
                      <a:pt x="38199" y="27912"/>
                      <a:pt x="36576" y="28181"/>
                      <a:pt x="34899" y="28824"/>
                    </a:cubicBezTo>
                    <a:cubicBezTo>
                      <a:pt x="33223" y="29466"/>
                      <a:pt x="30975" y="30506"/>
                      <a:pt x="28141" y="31932"/>
                    </a:cubicBezTo>
                    <a:cubicBezTo>
                      <a:pt x="24576" y="33707"/>
                      <a:pt x="21596" y="35016"/>
                      <a:pt x="19174" y="35833"/>
                    </a:cubicBezTo>
                    <a:cubicBezTo>
                      <a:pt x="16753" y="36663"/>
                      <a:pt x="14278" y="36885"/>
                      <a:pt x="11724" y="36499"/>
                    </a:cubicBezTo>
                    <a:cubicBezTo>
                      <a:pt x="9183" y="36126"/>
                      <a:pt x="6842" y="34689"/>
                      <a:pt x="4726" y="32200"/>
                    </a:cubicBezTo>
                    <a:cubicBezTo>
                      <a:pt x="2944" y="30121"/>
                      <a:pt x="1893" y="27784"/>
                      <a:pt x="1560" y="25179"/>
                    </a:cubicBezTo>
                    <a:cubicBezTo>
                      <a:pt x="1241" y="22573"/>
                      <a:pt x="1773" y="19828"/>
                      <a:pt x="3156" y="16942"/>
                    </a:cubicBezTo>
                    <a:cubicBezTo>
                      <a:pt x="4553" y="14045"/>
                      <a:pt x="6908" y="11194"/>
                      <a:pt x="10234" y="8390"/>
                    </a:cubicBezTo>
                    <a:cubicBezTo>
                      <a:pt x="12562" y="6439"/>
                      <a:pt x="15103" y="4815"/>
                      <a:pt x="17844" y="3518"/>
                    </a:cubicBezTo>
                    <a:cubicBezTo>
                      <a:pt x="20598" y="2221"/>
                      <a:pt x="23259" y="1462"/>
                      <a:pt x="25826" y="1217"/>
                    </a:cubicBezTo>
                    <a:lnTo>
                      <a:pt x="27782" y="7234"/>
                    </a:lnTo>
                    <a:cubicBezTo>
                      <a:pt x="25241" y="7572"/>
                      <a:pt x="22806" y="8273"/>
                      <a:pt x="20478" y="9301"/>
                    </a:cubicBezTo>
                    <a:cubicBezTo>
                      <a:pt x="18150" y="10341"/>
                      <a:pt x="16088" y="11615"/>
                      <a:pt x="14292" y="13134"/>
                    </a:cubicBezTo>
                    <a:cubicBezTo>
                      <a:pt x="11112" y="15809"/>
                      <a:pt x="9210" y="18391"/>
                      <a:pt x="8611" y="20879"/>
                    </a:cubicBezTo>
                    <a:cubicBezTo>
                      <a:pt x="7999" y="23368"/>
                      <a:pt x="8478" y="25529"/>
                      <a:pt x="10034" y="27340"/>
                    </a:cubicBezTo>
                    <a:cubicBezTo>
                      <a:pt x="11179" y="28684"/>
                      <a:pt x="12549" y="29384"/>
                      <a:pt x="14159" y="29466"/>
                    </a:cubicBezTo>
                    <a:cubicBezTo>
                      <a:pt x="15782" y="29548"/>
                      <a:pt x="17445" y="29256"/>
                      <a:pt x="19174" y="28602"/>
                    </a:cubicBezTo>
                    <a:cubicBezTo>
                      <a:pt x="20890" y="27947"/>
                      <a:pt x="23125" y="26931"/>
                      <a:pt x="25853" y="25518"/>
                    </a:cubicBezTo>
                    <a:cubicBezTo>
                      <a:pt x="29405" y="23742"/>
                      <a:pt x="32385" y="22445"/>
                      <a:pt x="34793" y="21639"/>
                    </a:cubicBezTo>
                    <a:cubicBezTo>
                      <a:pt x="37188" y="20833"/>
                      <a:pt x="39649" y="20611"/>
                      <a:pt x="42177" y="20973"/>
                    </a:cubicBezTo>
                    <a:cubicBezTo>
                      <a:pt x="44704" y="21335"/>
                      <a:pt x="47019" y="22737"/>
                      <a:pt x="49121" y="25190"/>
                    </a:cubicBezTo>
                    <a:cubicBezTo>
                      <a:pt x="50864" y="27235"/>
                      <a:pt x="51902" y="29572"/>
                      <a:pt x="52221" y="32200"/>
                    </a:cubicBezTo>
                    <a:cubicBezTo>
                      <a:pt x="52540" y="34841"/>
                      <a:pt x="51981" y="37609"/>
                      <a:pt x="50545" y="40518"/>
                    </a:cubicBezTo>
                    <a:cubicBezTo>
                      <a:pt x="49094" y="43416"/>
                      <a:pt x="46713" y="46278"/>
                      <a:pt x="43387" y="490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7" name="Forme libre 1376">
                <a:extLst>
                  <a:ext uri="{FF2B5EF4-FFF2-40B4-BE49-F238E27FC236}">
                    <a16:creationId xmlns:a16="http://schemas.microsoft.com/office/drawing/2014/main" id="{3E5BEA7C-1AA8-8113-FB7E-33BD1E77DA4C}"/>
                  </a:ext>
                </a:extLst>
              </p:cNvPr>
              <p:cNvSpPr/>
              <p:nvPr/>
            </p:nvSpPr>
            <p:spPr>
              <a:xfrm>
                <a:off x="9748044" y="6840347"/>
                <a:ext cx="51667" cy="55529"/>
              </a:xfrm>
              <a:custGeom>
                <a:avLst/>
                <a:gdLst>
                  <a:gd name="connsiteX0" fmla="*/ 45656 w 51667"/>
                  <a:gd name="connsiteY0" fmla="*/ 47228 h 55529"/>
                  <a:gd name="connsiteX1" fmla="*/ 36530 w 51667"/>
                  <a:gd name="connsiteY1" fmla="*/ 53945 h 55529"/>
                  <a:gd name="connsiteX2" fmla="*/ 27244 w 51667"/>
                  <a:gd name="connsiteY2" fmla="*/ 56749 h 55529"/>
                  <a:gd name="connsiteX3" fmla="*/ 25036 w 51667"/>
                  <a:gd name="connsiteY3" fmla="*/ 50838 h 55529"/>
                  <a:gd name="connsiteX4" fmla="*/ 33390 w 51667"/>
                  <a:gd name="connsiteY4" fmla="*/ 48466 h 55529"/>
                  <a:gd name="connsiteX5" fmla="*/ 41173 w 51667"/>
                  <a:gd name="connsiteY5" fmla="*/ 42893 h 55529"/>
                  <a:gd name="connsiteX6" fmla="*/ 46308 w 51667"/>
                  <a:gd name="connsiteY6" fmla="*/ 34587 h 55529"/>
                  <a:gd name="connsiteX7" fmla="*/ 44379 w 51667"/>
                  <a:gd name="connsiteY7" fmla="*/ 28336 h 55529"/>
                  <a:gd name="connsiteX8" fmla="*/ 40095 w 51667"/>
                  <a:gd name="connsiteY8" fmla="*/ 26584 h 55529"/>
                  <a:gd name="connsiteX9" fmla="*/ 35293 w 51667"/>
                  <a:gd name="connsiteY9" fmla="*/ 27857 h 55529"/>
                  <a:gd name="connsiteX10" fmla="*/ 28854 w 51667"/>
                  <a:gd name="connsiteY10" fmla="*/ 31573 h 55529"/>
                  <a:gd name="connsiteX11" fmla="*/ 20299 w 51667"/>
                  <a:gd name="connsiteY11" fmla="*/ 36304 h 55529"/>
                  <a:gd name="connsiteX12" fmla="*/ 12956 w 51667"/>
                  <a:gd name="connsiteY12" fmla="*/ 37659 h 55529"/>
                  <a:gd name="connsiteX13" fmla="*/ 5559 w 51667"/>
                  <a:gd name="connsiteY13" fmla="*/ 34038 h 55529"/>
                  <a:gd name="connsiteX14" fmla="*/ 1754 w 51667"/>
                  <a:gd name="connsiteY14" fmla="*/ 27343 h 55529"/>
                  <a:gd name="connsiteX15" fmla="*/ 2565 w 51667"/>
                  <a:gd name="connsiteY15" fmla="*/ 18990 h 55529"/>
                  <a:gd name="connsiteX16" fmla="*/ 8805 w 51667"/>
                  <a:gd name="connsiteY16" fmla="*/ 9819 h 55529"/>
                  <a:gd name="connsiteX17" fmla="*/ 15922 w 51667"/>
                  <a:gd name="connsiteY17" fmla="*/ 4258 h 55529"/>
                  <a:gd name="connsiteX18" fmla="*/ 23639 w 51667"/>
                  <a:gd name="connsiteY18" fmla="*/ 1220 h 55529"/>
                  <a:gd name="connsiteX19" fmla="*/ 26153 w 51667"/>
                  <a:gd name="connsiteY19" fmla="*/ 7027 h 55529"/>
                  <a:gd name="connsiteX20" fmla="*/ 19075 w 51667"/>
                  <a:gd name="connsiteY20" fmla="*/ 9772 h 55529"/>
                  <a:gd name="connsiteX21" fmla="*/ 13275 w 51667"/>
                  <a:gd name="connsiteY21" fmla="*/ 14153 h 55529"/>
                  <a:gd name="connsiteX22" fmla="*/ 8366 w 51667"/>
                  <a:gd name="connsiteY22" fmla="*/ 22401 h 55529"/>
                  <a:gd name="connsiteX23" fmla="*/ 10388 w 51667"/>
                  <a:gd name="connsiteY23" fmla="*/ 28710 h 55529"/>
                  <a:gd name="connsiteX24" fmla="*/ 14712 w 51667"/>
                  <a:gd name="connsiteY24" fmla="*/ 30439 h 55529"/>
                  <a:gd name="connsiteX25" fmla="*/ 19607 w 51667"/>
                  <a:gd name="connsiteY25" fmla="*/ 29107 h 55529"/>
                  <a:gd name="connsiteX26" fmla="*/ 25967 w 51667"/>
                  <a:gd name="connsiteY26" fmla="*/ 25416 h 55529"/>
                  <a:gd name="connsiteX27" fmla="*/ 34495 w 51667"/>
                  <a:gd name="connsiteY27" fmla="*/ 20707 h 55529"/>
                  <a:gd name="connsiteX28" fmla="*/ 41798 w 51667"/>
                  <a:gd name="connsiteY28" fmla="*/ 19352 h 55529"/>
                  <a:gd name="connsiteX29" fmla="*/ 49102 w 51667"/>
                  <a:gd name="connsiteY29" fmla="*/ 22904 h 55529"/>
                  <a:gd name="connsiteX30" fmla="*/ 52854 w 51667"/>
                  <a:gd name="connsiteY30" fmla="*/ 29598 h 55529"/>
                  <a:gd name="connsiteX31" fmla="*/ 51976 w 51667"/>
                  <a:gd name="connsiteY31" fmla="*/ 38033 h 55529"/>
                  <a:gd name="connsiteX32" fmla="*/ 45656 w 51667"/>
                  <a:gd name="connsiteY32" fmla="*/ 47228 h 5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1667" h="55529">
                    <a:moveTo>
                      <a:pt x="45656" y="47228"/>
                    </a:moveTo>
                    <a:cubicBezTo>
                      <a:pt x="42956" y="49985"/>
                      <a:pt x="39909" y="52216"/>
                      <a:pt x="36530" y="53945"/>
                    </a:cubicBezTo>
                    <a:cubicBezTo>
                      <a:pt x="33151" y="55674"/>
                      <a:pt x="30051" y="56609"/>
                      <a:pt x="27244" y="56749"/>
                    </a:cubicBezTo>
                    <a:lnTo>
                      <a:pt x="25036" y="50838"/>
                    </a:lnTo>
                    <a:cubicBezTo>
                      <a:pt x="27670" y="50662"/>
                      <a:pt x="30450" y="49880"/>
                      <a:pt x="33390" y="48466"/>
                    </a:cubicBezTo>
                    <a:cubicBezTo>
                      <a:pt x="36317" y="47053"/>
                      <a:pt x="38911" y="45195"/>
                      <a:pt x="41173" y="42893"/>
                    </a:cubicBezTo>
                    <a:cubicBezTo>
                      <a:pt x="44153" y="39856"/>
                      <a:pt x="45869" y="37087"/>
                      <a:pt x="46308" y="34587"/>
                    </a:cubicBezTo>
                    <a:cubicBezTo>
                      <a:pt x="46747" y="32087"/>
                      <a:pt x="46095" y="30007"/>
                      <a:pt x="44379" y="28336"/>
                    </a:cubicBezTo>
                    <a:cubicBezTo>
                      <a:pt x="43115" y="27110"/>
                      <a:pt x="41679" y="26525"/>
                      <a:pt x="40095" y="26584"/>
                    </a:cubicBezTo>
                    <a:cubicBezTo>
                      <a:pt x="38499" y="26642"/>
                      <a:pt x="36889" y="27063"/>
                      <a:pt x="35293" y="27857"/>
                    </a:cubicBezTo>
                    <a:cubicBezTo>
                      <a:pt x="33683" y="28652"/>
                      <a:pt x="31541" y="29890"/>
                      <a:pt x="28854" y="31573"/>
                    </a:cubicBezTo>
                    <a:cubicBezTo>
                      <a:pt x="25475" y="33687"/>
                      <a:pt x="22627" y="35264"/>
                      <a:pt x="20299" y="36304"/>
                    </a:cubicBezTo>
                    <a:cubicBezTo>
                      <a:pt x="17971" y="37356"/>
                      <a:pt x="15523" y="37799"/>
                      <a:pt x="12956" y="37659"/>
                    </a:cubicBezTo>
                    <a:cubicBezTo>
                      <a:pt x="10375" y="37519"/>
                      <a:pt x="7914" y="36316"/>
                      <a:pt x="5559" y="34038"/>
                    </a:cubicBezTo>
                    <a:cubicBezTo>
                      <a:pt x="3603" y="32133"/>
                      <a:pt x="2326" y="29902"/>
                      <a:pt x="1754" y="27343"/>
                    </a:cubicBezTo>
                    <a:cubicBezTo>
                      <a:pt x="1195" y="24785"/>
                      <a:pt x="1461" y="21992"/>
                      <a:pt x="2565" y="18990"/>
                    </a:cubicBezTo>
                    <a:cubicBezTo>
                      <a:pt x="3670" y="15976"/>
                      <a:pt x="5745" y="12926"/>
                      <a:pt x="8805" y="9819"/>
                    </a:cubicBezTo>
                    <a:cubicBezTo>
                      <a:pt x="10920" y="7657"/>
                      <a:pt x="13301" y="5800"/>
                      <a:pt x="15922" y="4258"/>
                    </a:cubicBezTo>
                    <a:cubicBezTo>
                      <a:pt x="18530" y="2715"/>
                      <a:pt x="21111" y="1699"/>
                      <a:pt x="23639" y="1220"/>
                    </a:cubicBezTo>
                    <a:lnTo>
                      <a:pt x="26153" y="7027"/>
                    </a:lnTo>
                    <a:cubicBezTo>
                      <a:pt x="23665" y="7611"/>
                      <a:pt x="21310" y="8522"/>
                      <a:pt x="19075" y="9772"/>
                    </a:cubicBezTo>
                    <a:cubicBezTo>
                      <a:pt x="16854" y="11022"/>
                      <a:pt x="14925" y="12482"/>
                      <a:pt x="13275" y="14153"/>
                    </a:cubicBezTo>
                    <a:cubicBezTo>
                      <a:pt x="10361" y="17121"/>
                      <a:pt x="8725" y="19866"/>
                      <a:pt x="8366" y="22401"/>
                    </a:cubicBezTo>
                    <a:cubicBezTo>
                      <a:pt x="7993" y="24936"/>
                      <a:pt x="8672" y="27039"/>
                      <a:pt x="10388" y="28710"/>
                    </a:cubicBezTo>
                    <a:cubicBezTo>
                      <a:pt x="11652" y="29925"/>
                      <a:pt x="13089" y="30509"/>
                      <a:pt x="14712" y="30439"/>
                    </a:cubicBezTo>
                    <a:cubicBezTo>
                      <a:pt x="16321" y="30358"/>
                      <a:pt x="17958" y="29925"/>
                      <a:pt x="19607" y="29107"/>
                    </a:cubicBezTo>
                    <a:cubicBezTo>
                      <a:pt x="21270" y="28301"/>
                      <a:pt x="23386" y="27063"/>
                      <a:pt x="25967" y="25416"/>
                    </a:cubicBezTo>
                    <a:cubicBezTo>
                      <a:pt x="29346" y="23301"/>
                      <a:pt x="32180" y="21735"/>
                      <a:pt x="34495" y="20707"/>
                    </a:cubicBezTo>
                    <a:cubicBezTo>
                      <a:pt x="36809" y="19679"/>
                      <a:pt x="39244" y="19235"/>
                      <a:pt x="41798" y="19352"/>
                    </a:cubicBezTo>
                    <a:cubicBezTo>
                      <a:pt x="44339" y="19481"/>
                      <a:pt x="46787" y="20661"/>
                      <a:pt x="49102" y="22904"/>
                    </a:cubicBezTo>
                    <a:cubicBezTo>
                      <a:pt x="51031" y="24773"/>
                      <a:pt x="52282" y="27004"/>
                      <a:pt x="52854" y="29598"/>
                    </a:cubicBezTo>
                    <a:cubicBezTo>
                      <a:pt x="53426" y="32192"/>
                      <a:pt x="53133" y="35007"/>
                      <a:pt x="51976" y="38033"/>
                    </a:cubicBezTo>
                    <a:cubicBezTo>
                      <a:pt x="50805" y="41059"/>
                      <a:pt x="48703" y="44120"/>
                      <a:pt x="45656" y="47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32" name="Graphique 4">
              <a:extLst>
                <a:ext uri="{FF2B5EF4-FFF2-40B4-BE49-F238E27FC236}">
                  <a16:creationId xmlns:a16="http://schemas.microsoft.com/office/drawing/2014/main" id="{2EB262DB-114F-CA0E-1129-E24B867CB1C3}"/>
                </a:ext>
              </a:extLst>
            </p:cNvPr>
            <p:cNvGrpSpPr/>
            <p:nvPr/>
          </p:nvGrpSpPr>
          <p:grpSpPr>
            <a:xfrm>
              <a:off x="-5953725" y="-9910029"/>
              <a:ext cx="1582945" cy="268473"/>
              <a:chOff x="11788292" y="6921544"/>
              <a:chExt cx="1582945" cy="268473"/>
            </a:xfrm>
            <a:solidFill>
              <a:srgbClr val="000000"/>
            </a:solidFill>
          </p:grpSpPr>
          <p:sp>
            <p:nvSpPr>
              <p:cNvPr id="1343" name="Forme libre 1342">
                <a:extLst>
                  <a:ext uri="{FF2B5EF4-FFF2-40B4-BE49-F238E27FC236}">
                    <a16:creationId xmlns:a16="http://schemas.microsoft.com/office/drawing/2014/main" id="{875BA271-04B0-B382-3E36-111F6C106963}"/>
                  </a:ext>
                </a:extLst>
              </p:cNvPr>
              <p:cNvSpPr/>
              <p:nvPr/>
            </p:nvSpPr>
            <p:spPr>
              <a:xfrm>
                <a:off x="11788292" y="6921544"/>
                <a:ext cx="59469" cy="59500"/>
              </a:xfrm>
              <a:custGeom>
                <a:avLst/>
                <a:gdLst>
                  <a:gd name="connsiteX0" fmla="*/ 29343 w 59469"/>
                  <a:gd name="connsiteY0" fmla="*/ 1212 h 59500"/>
                  <a:gd name="connsiteX1" fmla="*/ 48158 w 59469"/>
                  <a:gd name="connsiteY1" fmla="*/ 11972 h 59500"/>
                  <a:gd name="connsiteX2" fmla="*/ 59105 w 59469"/>
                  <a:gd name="connsiteY2" fmla="*/ 21949 h 59500"/>
                  <a:gd name="connsiteX3" fmla="*/ 63080 w 59469"/>
                  <a:gd name="connsiteY3" fmla="*/ 34625 h 59500"/>
                  <a:gd name="connsiteX4" fmla="*/ 59401 w 59469"/>
                  <a:gd name="connsiteY4" fmla="*/ 47909 h 59500"/>
                  <a:gd name="connsiteX5" fmla="*/ 49664 w 59469"/>
                  <a:gd name="connsiteY5" fmla="*/ 57723 h 59500"/>
                  <a:gd name="connsiteX6" fmla="*/ 36609 w 59469"/>
                  <a:gd name="connsiteY6" fmla="*/ 60679 h 59500"/>
                  <a:gd name="connsiteX7" fmla="*/ 22429 w 59469"/>
                  <a:gd name="connsiteY7" fmla="*/ 56274 h 59500"/>
                  <a:gd name="connsiteX8" fmla="*/ 3613 w 59469"/>
                  <a:gd name="connsiteY8" fmla="*/ 45514 h 59500"/>
                  <a:gd name="connsiteX9" fmla="*/ 29343 w 59469"/>
                  <a:gd name="connsiteY9" fmla="*/ 1212 h 59500"/>
                  <a:gd name="connsiteX10" fmla="*/ 25244 w 59469"/>
                  <a:gd name="connsiteY10" fmla="*/ 50550 h 59500"/>
                  <a:gd name="connsiteX11" fmla="*/ 35991 w 59469"/>
                  <a:gd name="connsiteY11" fmla="*/ 53914 h 59500"/>
                  <a:gd name="connsiteX12" fmla="*/ 45737 w 59469"/>
                  <a:gd name="connsiteY12" fmla="*/ 51694 h 59500"/>
                  <a:gd name="connsiteX13" fmla="*/ 53023 w 59469"/>
                  <a:gd name="connsiteY13" fmla="*/ 44264 h 59500"/>
                  <a:gd name="connsiteX14" fmla="*/ 55845 w 59469"/>
                  <a:gd name="connsiteY14" fmla="*/ 34287 h 59500"/>
                  <a:gd name="connsiteX15" fmla="*/ 52900 w 59469"/>
                  <a:gd name="connsiteY15" fmla="*/ 24800 h 59500"/>
                  <a:gd name="connsiteX16" fmla="*/ 44577 w 59469"/>
                  <a:gd name="connsiteY16" fmla="*/ 17265 h 59500"/>
                  <a:gd name="connsiteX17" fmla="*/ 32523 w 59469"/>
                  <a:gd name="connsiteY17" fmla="*/ 10372 h 59500"/>
                  <a:gd name="connsiteX18" fmla="*/ 13189 w 59469"/>
                  <a:gd name="connsiteY18" fmla="*/ 43656 h 59500"/>
                  <a:gd name="connsiteX19" fmla="*/ 25244 w 59469"/>
                  <a:gd name="connsiteY19" fmla="*/ 50550 h 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469" h="59500">
                    <a:moveTo>
                      <a:pt x="29343" y="1212"/>
                    </a:moveTo>
                    <a:lnTo>
                      <a:pt x="48158" y="11972"/>
                    </a:lnTo>
                    <a:cubicBezTo>
                      <a:pt x="52877" y="14671"/>
                      <a:pt x="56526" y="18001"/>
                      <a:pt x="59105" y="21949"/>
                    </a:cubicBezTo>
                    <a:cubicBezTo>
                      <a:pt x="61683" y="25898"/>
                      <a:pt x="63008" y="30116"/>
                      <a:pt x="63080" y="34625"/>
                    </a:cubicBezTo>
                    <a:cubicBezTo>
                      <a:pt x="63152" y="39135"/>
                      <a:pt x="61925" y="43563"/>
                      <a:pt x="59401" y="47909"/>
                    </a:cubicBezTo>
                    <a:cubicBezTo>
                      <a:pt x="56878" y="52255"/>
                      <a:pt x="53631" y="55526"/>
                      <a:pt x="49664" y="57723"/>
                    </a:cubicBezTo>
                    <a:cubicBezTo>
                      <a:pt x="45696" y="59931"/>
                      <a:pt x="41344" y="60912"/>
                      <a:pt x="36609" y="60679"/>
                    </a:cubicBezTo>
                    <a:cubicBezTo>
                      <a:pt x="31874" y="60445"/>
                      <a:pt x="27147" y="58973"/>
                      <a:pt x="22429" y="56274"/>
                    </a:cubicBezTo>
                    <a:lnTo>
                      <a:pt x="3613" y="45514"/>
                    </a:lnTo>
                    <a:lnTo>
                      <a:pt x="29343" y="1212"/>
                    </a:lnTo>
                    <a:close/>
                    <a:moveTo>
                      <a:pt x="25244" y="50550"/>
                    </a:moveTo>
                    <a:cubicBezTo>
                      <a:pt x="28857" y="52617"/>
                      <a:pt x="32440" y="53739"/>
                      <a:pt x="35991" y="53914"/>
                    </a:cubicBezTo>
                    <a:cubicBezTo>
                      <a:pt x="39543" y="54089"/>
                      <a:pt x="42791" y="53353"/>
                      <a:pt x="45737" y="51694"/>
                    </a:cubicBezTo>
                    <a:cubicBezTo>
                      <a:pt x="48684" y="50024"/>
                      <a:pt x="51112" y="47559"/>
                      <a:pt x="53023" y="44264"/>
                    </a:cubicBezTo>
                    <a:cubicBezTo>
                      <a:pt x="54935" y="40969"/>
                      <a:pt x="55876" y="37651"/>
                      <a:pt x="55845" y="34287"/>
                    </a:cubicBezTo>
                    <a:cubicBezTo>
                      <a:pt x="55815" y="30922"/>
                      <a:pt x="54833" y="27768"/>
                      <a:pt x="52900" y="24800"/>
                    </a:cubicBezTo>
                    <a:cubicBezTo>
                      <a:pt x="50965" y="21844"/>
                      <a:pt x="48191" y="19332"/>
                      <a:pt x="44577" y="17265"/>
                    </a:cubicBezTo>
                    <a:lnTo>
                      <a:pt x="32523" y="10372"/>
                    </a:lnTo>
                    <a:lnTo>
                      <a:pt x="13189" y="43656"/>
                    </a:lnTo>
                    <a:lnTo>
                      <a:pt x="25244" y="50550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4" name="Forme libre 1343">
                <a:extLst>
                  <a:ext uri="{FF2B5EF4-FFF2-40B4-BE49-F238E27FC236}">
                    <a16:creationId xmlns:a16="http://schemas.microsoft.com/office/drawing/2014/main" id="{FFCB28E4-3903-A496-4AB7-3135FE9D90A8}"/>
                  </a:ext>
                </a:extLst>
              </p:cNvPr>
              <p:cNvSpPr/>
              <p:nvPr/>
            </p:nvSpPr>
            <p:spPr>
              <a:xfrm>
                <a:off x="11836807" y="6956511"/>
                <a:ext cx="49307" cy="59174"/>
              </a:xfrm>
              <a:custGeom>
                <a:avLst/>
                <a:gdLst>
                  <a:gd name="connsiteX0" fmla="*/ 45919 w 49307"/>
                  <a:gd name="connsiteY0" fmla="*/ 43221 h 59174"/>
                  <a:gd name="connsiteX1" fmla="*/ 21027 w 49307"/>
                  <a:gd name="connsiteY1" fmla="*/ 31900 h 59174"/>
                  <a:gd name="connsiteX2" fmla="*/ 10506 w 49307"/>
                  <a:gd name="connsiteY2" fmla="*/ 41176 h 59174"/>
                  <a:gd name="connsiteX3" fmla="*/ 3613 w 49307"/>
                  <a:gd name="connsiteY3" fmla="*/ 38045 h 59174"/>
                  <a:gd name="connsiteX4" fmla="*/ 46296 w 49307"/>
                  <a:gd name="connsiteY4" fmla="*/ 1209 h 59174"/>
                  <a:gd name="connsiteX5" fmla="*/ 52921 w 49307"/>
                  <a:gd name="connsiteY5" fmla="*/ 4223 h 59174"/>
                  <a:gd name="connsiteX6" fmla="*/ 52732 w 49307"/>
                  <a:gd name="connsiteY6" fmla="*/ 60383 h 59174"/>
                  <a:gd name="connsiteX7" fmla="*/ 45705 w 49307"/>
                  <a:gd name="connsiteY7" fmla="*/ 57182 h 59174"/>
                  <a:gd name="connsiteX8" fmla="*/ 45919 w 49307"/>
                  <a:gd name="connsiteY8" fmla="*/ 43221 h 59174"/>
                  <a:gd name="connsiteX9" fmla="*/ 46031 w 49307"/>
                  <a:gd name="connsiteY9" fmla="*/ 36842 h 59174"/>
                  <a:gd name="connsiteX10" fmla="*/ 46448 w 49307"/>
                  <a:gd name="connsiteY10" fmla="*/ 9468 h 59174"/>
                  <a:gd name="connsiteX11" fmla="*/ 25823 w 49307"/>
                  <a:gd name="connsiteY11" fmla="*/ 27659 h 59174"/>
                  <a:gd name="connsiteX12" fmla="*/ 46031 w 49307"/>
                  <a:gd name="connsiteY12" fmla="*/ 36842 h 5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307" h="59174">
                    <a:moveTo>
                      <a:pt x="45919" y="43221"/>
                    </a:moveTo>
                    <a:lnTo>
                      <a:pt x="21027" y="31900"/>
                    </a:lnTo>
                    <a:lnTo>
                      <a:pt x="10506" y="41176"/>
                    </a:lnTo>
                    <a:lnTo>
                      <a:pt x="3613" y="38045"/>
                    </a:lnTo>
                    <a:lnTo>
                      <a:pt x="46296" y="1209"/>
                    </a:lnTo>
                    <a:lnTo>
                      <a:pt x="52921" y="4223"/>
                    </a:lnTo>
                    <a:lnTo>
                      <a:pt x="52732" y="60383"/>
                    </a:lnTo>
                    <a:lnTo>
                      <a:pt x="45705" y="57182"/>
                    </a:lnTo>
                    <a:lnTo>
                      <a:pt x="45919" y="43221"/>
                    </a:lnTo>
                    <a:close/>
                    <a:moveTo>
                      <a:pt x="46031" y="36842"/>
                    </a:moveTo>
                    <a:lnTo>
                      <a:pt x="46448" y="9468"/>
                    </a:lnTo>
                    <a:lnTo>
                      <a:pt x="25823" y="27659"/>
                    </a:lnTo>
                    <a:lnTo>
                      <a:pt x="46031" y="36842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5" name="Forme libre 1344">
                <a:extLst>
                  <a:ext uri="{FF2B5EF4-FFF2-40B4-BE49-F238E27FC236}">
                    <a16:creationId xmlns:a16="http://schemas.microsoft.com/office/drawing/2014/main" id="{C13FC957-EE23-CD03-CDEE-9CDC1FD9518E}"/>
                  </a:ext>
                </a:extLst>
              </p:cNvPr>
              <p:cNvSpPr/>
              <p:nvPr/>
            </p:nvSpPr>
            <p:spPr>
              <a:xfrm>
                <a:off x="11902849" y="6968007"/>
                <a:ext cx="42199" cy="56534"/>
              </a:xfrm>
              <a:custGeom>
                <a:avLst/>
                <a:gdLst>
                  <a:gd name="connsiteX0" fmla="*/ 20186 w 42199"/>
                  <a:gd name="connsiteY0" fmla="*/ 13241 h 56534"/>
                  <a:gd name="connsiteX1" fmla="*/ 3614 w 42199"/>
                  <a:gd name="connsiteY1" fmla="*/ 7166 h 56534"/>
                  <a:gd name="connsiteX2" fmla="*/ 5832 w 42199"/>
                  <a:gd name="connsiteY2" fmla="*/ 1208 h 56534"/>
                  <a:gd name="connsiteX3" fmla="*/ 45814 w 42199"/>
                  <a:gd name="connsiteY3" fmla="*/ 15858 h 56534"/>
                  <a:gd name="connsiteX4" fmla="*/ 43594 w 42199"/>
                  <a:gd name="connsiteY4" fmla="*/ 21817 h 56534"/>
                  <a:gd name="connsiteX5" fmla="*/ 27022 w 42199"/>
                  <a:gd name="connsiteY5" fmla="*/ 15742 h 56534"/>
                  <a:gd name="connsiteX6" fmla="*/ 11387 w 42199"/>
                  <a:gd name="connsiteY6" fmla="*/ 57742 h 56534"/>
                  <a:gd name="connsiteX7" fmla="*/ 4550 w 42199"/>
                  <a:gd name="connsiteY7" fmla="*/ 55241 h 56534"/>
                  <a:gd name="connsiteX8" fmla="*/ 20186 w 42199"/>
                  <a:gd name="connsiteY8" fmla="*/ 13241 h 5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99" h="56534">
                    <a:moveTo>
                      <a:pt x="20186" y="13241"/>
                    </a:moveTo>
                    <a:lnTo>
                      <a:pt x="3614" y="7166"/>
                    </a:lnTo>
                    <a:lnTo>
                      <a:pt x="5832" y="1208"/>
                    </a:lnTo>
                    <a:lnTo>
                      <a:pt x="45814" y="15858"/>
                    </a:lnTo>
                    <a:lnTo>
                      <a:pt x="43594" y="21817"/>
                    </a:lnTo>
                    <a:lnTo>
                      <a:pt x="27022" y="15742"/>
                    </a:lnTo>
                    <a:lnTo>
                      <a:pt x="11387" y="57742"/>
                    </a:lnTo>
                    <a:lnTo>
                      <a:pt x="4550" y="55241"/>
                    </a:lnTo>
                    <a:lnTo>
                      <a:pt x="20186" y="13241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6" name="Forme libre 1345">
                <a:extLst>
                  <a:ext uri="{FF2B5EF4-FFF2-40B4-BE49-F238E27FC236}">
                    <a16:creationId xmlns:a16="http://schemas.microsoft.com/office/drawing/2014/main" id="{EF7D02D2-7CC6-D123-BC73-5482B908C5AC}"/>
                  </a:ext>
                </a:extLst>
              </p:cNvPr>
              <p:cNvSpPr/>
              <p:nvPr/>
            </p:nvSpPr>
            <p:spPr>
              <a:xfrm>
                <a:off x="11928353" y="6988487"/>
                <a:ext cx="51920" cy="57562"/>
              </a:xfrm>
              <a:custGeom>
                <a:avLst/>
                <a:gdLst>
                  <a:gd name="connsiteX0" fmla="*/ 46226 w 51920"/>
                  <a:gd name="connsiteY0" fmla="*/ 42797 h 57562"/>
                  <a:gd name="connsiteX1" fmla="*/ 19914 w 51920"/>
                  <a:gd name="connsiteY1" fmla="*/ 35285 h 57562"/>
                  <a:gd name="connsiteX2" fmla="*/ 10901 w 51920"/>
                  <a:gd name="connsiteY2" fmla="*/ 46010 h 57562"/>
                  <a:gd name="connsiteX3" fmla="*/ 3614 w 51920"/>
                  <a:gd name="connsiteY3" fmla="*/ 43919 h 57562"/>
                  <a:gd name="connsiteX4" fmla="*/ 40303 w 51920"/>
                  <a:gd name="connsiteY4" fmla="*/ 1206 h 57562"/>
                  <a:gd name="connsiteX5" fmla="*/ 47305 w 51920"/>
                  <a:gd name="connsiteY5" fmla="*/ 3203 h 57562"/>
                  <a:gd name="connsiteX6" fmla="*/ 55535 w 51920"/>
                  <a:gd name="connsiteY6" fmla="*/ 58768 h 57562"/>
                  <a:gd name="connsiteX7" fmla="*/ 48107 w 51920"/>
                  <a:gd name="connsiteY7" fmla="*/ 56641 h 57562"/>
                  <a:gd name="connsiteX8" fmla="*/ 46226 w 51920"/>
                  <a:gd name="connsiteY8" fmla="*/ 42797 h 57562"/>
                  <a:gd name="connsiteX9" fmla="*/ 45381 w 51920"/>
                  <a:gd name="connsiteY9" fmla="*/ 36477 h 57562"/>
                  <a:gd name="connsiteX10" fmla="*/ 41691 w 51920"/>
                  <a:gd name="connsiteY10" fmla="*/ 9349 h 57562"/>
                  <a:gd name="connsiteX11" fmla="*/ 24019 w 51920"/>
                  <a:gd name="connsiteY11" fmla="*/ 30366 h 57562"/>
                  <a:gd name="connsiteX12" fmla="*/ 45381 w 51920"/>
                  <a:gd name="connsiteY12" fmla="*/ 36477 h 5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20" h="57562">
                    <a:moveTo>
                      <a:pt x="46226" y="42797"/>
                    </a:moveTo>
                    <a:lnTo>
                      <a:pt x="19914" y="35285"/>
                    </a:lnTo>
                    <a:lnTo>
                      <a:pt x="10901" y="46010"/>
                    </a:lnTo>
                    <a:lnTo>
                      <a:pt x="3614" y="43919"/>
                    </a:lnTo>
                    <a:lnTo>
                      <a:pt x="40303" y="1206"/>
                    </a:lnTo>
                    <a:lnTo>
                      <a:pt x="47305" y="3203"/>
                    </a:lnTo>
                    <a:lnTo>
                      <a:pt x="55535" y="58768"/>
                    </a:lnTo>
                    <a:lnTo>
                      <a:pt x="48107" y="56641"/>
                    </a:lnTo>
                    <a:lnTo>
                      <a:pt x="46226" y="42797"/>
                    </a:lnTo>
                    <a:close/>
                    <a:moveTo>
                      <a:pt x="45381" y="36477"/>
                    </a:moveTo>
                    <a:lnTo>
                      <a:pt x="41691" y="9349"/>
                    </a:lnTo>
                    <a:lnTo>
                      <a:pt x="24019" y="30366"/>
                    </a:lnTo>
                    <a:lnTo>
                      <a:pt x="45381" y="36477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7" name="Forme libre 1346">
                <a:extLst>
                  <a:ext uri="{FF2B5EF4-FFF2-40B4-BE49-F238E27FC236}">
                    <a16:creationId xmlns:a16="http://schemas.microsoft.com/office/drawing/2014/main" id="{444BDF41-CAA6-76DB-1101-67606548BF83}"/>
                  </a:ext>
                </a:extLst>
              </p:cNvPr>
              <p:cNvSpPr/>
              <p:nvPr/>
            </p:nvSpPr>
            <p:spPr>
              <a:xfrm>
                <a:off x="11990900" y="7018770"/>
                <a:ext cx="20656" cy="10187"/>
              </a:xfrm>
              <a:custGeom>
                <a:avLst/>
                <a:gdLst>
                  <a:gd name="connsiteX0" fmla="*/ 4944 w 20656"/>
                  <a:gd name="connsiteY0" fmla="*/ 1205 h 10187"/>
                  <a:gd name="connsiteX1" fmla="*/ 24271 w 20656"/>
                  <a:gd name="connsiteY1" fmla="*/ 5481 h 10187"/>
                  <a:gd name="connsiteX2" fmla="*/ 22942 w 20656"/>
                  <a:gd name="connsiteY2" fmla="*/ 11393 h 10187"/>
                  <a:gd name="connsiteX3" fmla="*/ 3614 w 20656"/>
                  <a:gd name="connsiteY3" fmla="*/ 7116 h 10187"/>
                  <a:gd name="connsiteX4" fmla="*/ 4944 w 20656"/>
                  <a:gd name="connsiteY4" fmla="*/ 1205 h 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56" h="10187">
                    <a:moveTo>
                      <a:pt x="4944" y="1205"/>
                    </a:moveTo>
                    <a:lnTo>
                      <a:pt x="24271" y="5481"/>
                    </a:lnTo>
                    <a:lnTo>
                      <a:pt x="22942" y="11393"/>
                    </a:lnTo>
                    <a:lnTo>
                      <a:pt x="3614" y="7116"/>
                    </a:lnTo>
                    <a:lnTo>
                      <a:pt x="4944" y="1205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8" name="Forme libre 1347">
                <a:extLst>
                  <a:ext uri="{FF2B5EF4-FFF2-40B4-BE49-F238E27FC236}">
                    <a16:creationId xmlns:a16="http://schemas.microsoft.com/office/drawing/2014/main" id="{16D04596-A7AB-D499-4D78-5CFFCAB971F4}"/>
                  </a:ext>
                </a:extLst>
              </p:cNvPr>
              <p:cNvSpPr/>
              <p:nvPr/>
            </p:nvSpPr>
            <p:spPr>
              <a:xfrm>
                <a:off x="12021239" y="7004026"/>
                <a:ext cx="46489" cy="51638"/>
              </a:xfrm>
              <a:custGeom>
                <a:avLst/>
                <a:gdLst>
                  <a:gd name="connsiteX0" fmla="*/ 31339 w 46489"/>
                  <a:gd name="connsiteY0" fmla="*/ 4242 h 51638"/>
                  <a:gd name="connsiteX1" fmla="*/ 46176 w 46489"/>
                  <a:gd name="connsiteY1" fmla="*/ 11322 h 51638"/>
                  <a:gd name="connsiteX2" fmla="*/ 49840 w 46489"/>
                  <a:gd name="connsiteY2" fmla="*/ 25108 h 51638"/>
                  <a:gd name="connsiteX3" fmla="*/ 42156 w 46489"/>
                  <a:gd name="connsiteY3" fmla="*/ 37165 h 51638"/>
                  <a:gd name="connsiteX4" fmla="*/ 25857 w 46489"/>
                  <a:gd name="connsiteY4" fmla="*/ 39466 h 51638"/>
                  <a:gd name="connsiteX5" fmla="*/ 13271 w 46489"/>
                  <a:gd name="connsiteY5" fmla="*/ 37539 h 51638"/>
                  <a:gd name="connsiteX6" fmla="*/ 10891 w 46489"/>
                  <a:gd name="connsiteY6" fmla="*/ 52843 h 51638"/>
                  <a:gd name="connsiteX7" fmla="*/ 3615 w 46489"/>
                  <a:gd name="connsiteY7" fmla="*/ 51733 h 51638"/>
                  <a:gd name="connsiteX8" fmla="*/ 11477 w 46489"/>
                  <a:gd name="connsiteY8" fmla="*/ 1204 h 51638"/>
                  <a:gd name="connsiteX9" fmla="*/ 31339 w 46489"/>
                  <a:gd name="connsiteY9" fmla="*/ 4242 h 51638"/>
                  <a:gd name="connsiteX10" fmla="*/ 26616 w 46489"/>
                  <a:gd name="connsiteY10" fmla="*/ 33158 h 51638"/>
                  <a:gd name="connsiteX11" fmla="*/ 37619 w 46489"/>
                  <a:gd name="connsiteY11" fmla="*/ 31849 h 51638"/>
                  <a:gd name="connsiteX12" fmla="*/ 42566 w 46489"/>
                  <a:gd name="connsiteY12" fmla="*/ 23998 h 51638"/>
                  <a:gd name="connsiteX13" fmla="*/ 40236 w 46489"/>
                  <a:gd name="connsiteY13" fmla="*/ 15037 h 51638"/>
                  <a:gd name="connsiteX14" fmla="*/ 30143 w 46489"/>
                  <a:gd name="connsiteY14" fmla="*/ 10492 h 51638"/>
                  <a:gd name="connsiteX15" fmla="*/ 17775 w 46489"/>
                  <a:gd name="connsiteY15" fmla="*/ 8600 h 51638"/>
                  <a:gd name="connsiteX16" fmla="*/ 14249 w 46489"/>
                  <a:gd name="connsiteY16" fmla="*/ 31265 h 51638"/>
                  <a:gd name="connsiteX17" fmla="*/ 26616 w 46489"/>
                  <a:gd name="connsiteY17" fmla="*/ 33158 h 5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489" h="51638">
                    <a:moveTo>
                      <a:pt x="31339" y="4242"/>
                    </a:moveTo>
                    <a:cubicBezTo>
                      <a:pt x="37935" y="5258"/>
                      <a:pt x="42880" y="7618"/>
                      <a:pt x="46176" y="11322"/>
                    </a:cubicBezTo>
                    <a:cubicBezTo>
                      <a:pt x="49473" y="15025"/>
                      <a:pt x="50694" y="19629"/>
                      <a:pt x="49840" y="25108"/>
                    </a:cubicBezTo>
                    <a:cubicBezTo>
                      <a:pt x="48988" y="30599"/>
                      <a:pt x="46425" y="34618"/>
                      <a:pt x="42156" y="37165"/>
                    </a:cubicBezTo>
                    <a:cubicBezTo>
                      <a:pt x="37886" y="39712"/>
                      <a:pt x="32454" y="40483"/>
                      <a:pt x="25857" y="39466"/>
                    </a:cubicBezTo>
                    <a:lnTo>
                      <a:pt x="13271" y="37539"/>
                    </a:lnTo>
                    <a:lnTo>
                      <a:pt x="10891" y="52843"/>
                    </a:lnTo>
                    <a:lnTo>
                      <a:pt x="3615" y="51733"/>
                    </a:lnTo>
                    <a:lnTo>
                      <a:pt x="11477" y="1204"/>
                    </a:lnTo>
                    <a:lnTo>
                      <a:pt x="31339" y="4242"/>
                    </a:lnTo>
                    <a:close/>
                    <a:moveTo>
                      <a:pt x="26616" y="33158"/>
                    </a:moveTo>
                    <a:cubicBezTo>
                      <a:pt x="31223" y="33858"/>
                      <a:pt x="34892" y="33426"/>
                      <a:pt x="37619" y="31849"/>
                    </a:cubicBezTo>
                    <a:cubicBezTo>
                      <a:pt x="40348" y="30272"/>
                      <a:pt x="41996" y="27655"/>
                      <a:pt x="42566" y="23998"/>
                    </a:cubicBezTo>
                    <a:cubicBezTo>
                      <a:pt x="43135" y="20341"/>
                      <a:pt x="42358" y="17350"/>
                      <a:pt x="40236" y="15037"/>
                    </a:cubicBezTo>
                    <a:cubicBezTo>
                      <a:pt x="38114" y="12712"/>
                      <a:pt x="34750" y="11193"/>
                      <a:pt x="30143" y="10492"/>
                    </a:cubicBezTo>
                    <a:lnTo>
                      <a:pt x="17775" y="8600"/>
                    </a:lnTo>
                    <a:lnTo>
                      <a:pt x="14249" y="31265"/>
                    </a:lnTo>
                    <a:lnTo>
                      <a:pt x="26616" y="33158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9" name="Forme libre 1348">
                <a:extLst>
                  <a:ext uri="{FF2B5EF4-FFF2-40B4-BE49-F238E27FC236}">
                    <a16:creationId xmlns:a16="http://schemas.microsoft.com/office/drawing/2014/main" id="{BE03DD7B-0E88-450C-BA62-32F2F46B0BED}"/>
                  </a:ext>
                </a:extLst>
              </p:cNvPr>
              <p:cNvSpPr/>
              <p:nvPr/>
            </p:nvSpPr>
            <p:spPr>
              <a:xfrm>
                <a:off x="12076739" y="7011514"/>
                <a:ext cx="44074" cy="54174"/>
              </a:xfrm>
              <a:custGeom>
                <a:avLst/>
                <a:gdLst>
                  <a:gd name="connsiteX0" fmla="*/ 37967 w 44074"/>
                  <a:gd name="connsiteY0" fmla="*/ 54770 h 54174"/>
                  <a:gd name="connsiteX1" fmla="*/ 28078 w 44074"/>
                  <a:gd name="connsiteY1" fmla="*/ 38274 h 54174"/>
                  <a:gd name="connsiteX2" fmla="*/ 24838 w 44074"/>
                  <a:gd name="connsiteY2" fmla="*/ 38180 h 54174"/>
                  <a:gd name="connsiteX3" fmla="*/ 12139 w 44074"/>
                  <a:gd name="connsiteY3" fmla="*/ 37222 h 54174"/>
                  <a:gd name="connsiteX4" fmla="*/ 10955 w 44074"/>
                  <a:gd name="connsiteY4" fmla="*/ 52737 h 54174"/>
                  <a:gd name="connsiteX5" fmla="*/ 3615 w 44074"/>
                  <a:gd name="connsiteY5" fmla="*/ 52188 h 54174"/>
                  <a:gd name="connsiteX6" fmla="*/ 7507 w 44074"/>
                  <a:gd name="connsiteY6" fmla="*/ 1204 h 54174"/>
                  <a:gd name="connsiteX7" fmla="*/ 27546 w 44074"/>
                  <a:gd name="connsiteY7" fmla="*/ 2711 h 54174"/>
                  <a:gd name="connsiteX8" fmla="*/ 42892 w 44074"/>
                  <a:gd name="connsiteY8" fmla="*/ 8622 h 54174"/>
                  <a:gd name="connsiteX9" fmla="*/ 47623 w 44074"/>
                  <a:gd name="connsiteY9" fmla="*/ 22093 h 54174"/>
                  <a:gd name="connsiteX10" fmla="*/ 43919 w 44074"/>
                  <a:gd name="connsiteY10" fmla="*/ 31918 h 54174"/>
                  <a:gd name="connsiteX11" fmla="*/ 35090 w 44074"/>
                  <a:gd name="connsiteY11" fmla="*/ 37339 h 54174"/>
                  <a:gd name="connsiteX12" fmla="*/ 45968 w 44074"/>
                  <a:gd name="connsiteY12" fmla="*/ 55378 h 54174"/>
                  <a:gd name="connsiteX13" fmla="*/ 37967 w 44074"/>
                  <a:gd name="connsiteY13" fmla="*/ 54770 h 54174"/>
                  <a:gd name="connsiteX14" fmla="*/ 25090 w 44074"/>
                  <a:gd name="connsiteY14" fmla="*/ 31977 h 54174"/>
                  <a:gd name="connsiteX15" fmla="*/ 35962 w 44074"/>
                  <a:gd name="connsiteY15" fmla="*/ 29792 h 54174"/>
                  <a:gd name="connsiteX16" fmla="*/ 40282 w 44074"/>
                  <a:gd name="connsiteY16" fmla="*/ 21544 h 54174"/>
                  <a:gd name="connsiteX17" fmla="*/ 37259 w 44074"/>
                  <a:gd name="connsiteY17" fmla="*/ 12782 h 54174"/>
                  <a:gd name="connsiteX18" fmla="*/ 26841 w 44074"/>
                  <a:gd name="connsiteY18" fmla="*/ 9031 h 54174"/>
                  <a:gd name="connsiteX19" fmla="*/ 14363 w 44074"/>
                  <a:gd name="connsiteY19" fmla="*/ 8097 h 54174"/>
                  <a:gd name="connsiteX20" fmla="*/ 12613 w 44074"/>
                  <a:gd name="connsiteY20" fmla="*/ 31042 h 54174"/>
                  <a:gd name="connsiteX21" fmla="*/ 25090 w 44074"/>
                  <a:gd name="connsiteY21" fmla="*/ 31977 h 5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074" h="54174">
                    <a:moveTo>
                      <a:pt x="37967" y="54770"/>
                    </a:moveTo>
                    <a:lnTo>
                      <a:pt x="28078" y="38274"/>
                    </a:lnTo>
                    <a:cubicBezTo>
                      <a:pt x="26701" y="38274"/>
                      <a:pt x="25621" y="38239"/>
                      <a:pt x="24838" y="38180"/>
                    </a:cubicBezTo>
                    <a:lnTo>
                      <a:pt x="12139" y="37222"/>
                    </a:lnTo>
                    <a:lnTo>
                      <a:pt x="10955" y="52737"/>
                    </a:lnTo>
                    <a:lnTo>
                      <a:pt x="3615" y="52188"/>
                    </a:lnTo>
                    <a:lnTo>
                      <a:pt x="7507" y="1204"/>
                    </a:lnTo>
                    <a:lnTo>
                      <a:pt x="27546" y="2711"/>
                    </a:lnTo>
                    <a:cubicBezTo>
                      <a:pt x="34201" y="3213"/>
                      <a:pt x="39316" y="5188"/>
                      <a:pt x="42892" y="8622"/>
                    </a:cubicBezTo>
                    <a:cubicBezTo>
                      <a:pt x="46468" y="12069"/>
                      <a:pt x="48045" y="16555"/>
                      <a:pt x="47623" y="22093"/>
                    </a:cubicBezTo>
                    <a:cubicBezTo>
                      <a:pt x="47322" y="26030"/>
                      <a:pt x="46088" y="29301"/>
                      <a:pt x="43919" y="31918"/>
                    </a:cubicBezTo>
                    <a:cubicBezTo>
                      <a:pt x="41751" y="34547"/>
                      <a:pt x="38808" y="36346"/>
                      <a:pt x="35090" y="37339"/>
                    </a:cubicBezTo>
                    <a:lnTo>
                      <a:pt x="45968" y="55378"/>
                    </a:lnTo>
                    <a:lnTo>
                      <a:pt x="37967" y="54770"/>
                    </a:lnTo>
                    <a:close/>
                    <a:moveTo>
                      <a:pt x="25090" y="31977"/>
                    </a:moveTo>
                    <a:cubicBezTo>
                      <a:pt x="29739" y="32327"/>
                      <a:pt x="33363" y="31591"/>
                      <a:pt x="35962" y="29792"/>
                    </a:cubicBezTo>
                    <a:cubicBezTo>
                      <a:pt x="38560" y="27981"/>
                      <a:pt x="40000" y="25236"/>
                      <a:pt x="40282" y="21544"/>
                    </a:cubicBezTo>
                    <a:cubicBezTo>
                      <a:pt x="40564" y="17852"/>
                      <a:pt x="39557" y="14931"/>
                      <a:pt x="37259" y="12782"/>
                    </a:cubicBezTo>
                    <a:cubicBezTo>
                      <a:pt x="34963" y="10632"/>
                      <a:pt x="31491" y="9382"/>
                      <a:pt x="26841" y="9031"/>
                    </a:cubicBezTo>
                    <a:lnTo>
                      <a:pt x="14363" y="8097"/>
                    </a:lnTo>
                    <a:lnTo>
                      <a:pt x="12613" y="31042"/>
                    </a:lnTo>
                    <a:lnTo>
                      <a:pt x="25090" y="31977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0" name="Forme libre 1349">
                <a:extLst>
                  <a:ext uri="{FF2B5EF4-FFF2-40B4-BE49-F238E27FC236}">
                    <a16:creationId xmlns:a16="http://schemas.microsoft.com/office/drawing/2014/main" id="{0B27801E-45CE-57A7-D31D-BE2FE4D69956}"/>
                  </a:ext>
                </a:extLst>
              </p:cNvPr>
              <p:cNvSpPr/>
              <p:nvPr/>
            </p:nvSpPr>
            <p:spPr>
              <a:xfrm>
                <a:off x="12129320" y="7014482"/>
                <a:ext cx="54772" cy="52293"/>
              </a:xfrm>
              <a:custGeom>
                <a:avLst/>
                <a:gdLst>
                  <a:gd name="connsiteX0" fmla="*/ 31168 w 54772"/>
                  <a:gd name="connsiteY0" fmla="*/ 53497 h 52293"/>
                  <a:gd name="connsiteX1" fmla="*/ 17093 w 54772"/>
                  <a:gd name="connsiteY1" fmla="*/ 50144 h 52293"/>
                  <a:gd name="connsiteX2" fmla="*/ 7235 w 54772"/>
                  <a:gd name="connsiteY2" fmla="*/ 40798 h 52293"/>
                  <a:gd name="connsiteX3" fmla="*/ 3616 w 54772"/>
                  <a:gd name="connsiteY3" fmla="*/ 27444 h 52293"/>
                  <a:gd name="connsiteX4" fmla="*/ 7141 w 54772"/>
                  <a:gd name="connsiteY4" fmla="*/ 14067 h 52293"/>
                  <a:gd name="connsiteX5" fmla="*/ 16933 w 54772"/>
                  <a:gd name="connsiteY5" fmla="*/ 4650 h 52293"/>
                  <a:gd name="connsiteX6" fmla="*/ 30982 w 54772"/>
                  <a:gd name="connsiteY6" fmla="*/ 1204 h 52293"/>
                  <a:gd name="connsiteX7" fmla="*/ 44978 w 54772"/>
                  <a:gd name="connsiteY7" fmla="*/ 4545 h 52293"/>
                  <a:gd name="connsiteX8" fmla="*/ 54809 w 54772"/>
                  <a:gd name="connsiteY8" fmla="*/ 13857 h 52293"/>
                  <a:gd name="connsiteX9" fmla="*/ 58388 w 54772"/>
                  <a:gd name="connsiteY9" fmla="*/ 27257 h 52293"/>
                  <a:gd name="connsiteX10" fmla="*/ 54902 w 54772"/>
                  <a:gd name="connsiteY10" fmla="*/ 40669 h 52293"/>
                  <a:gd name="connsiteX11" fmla="*/ 45137 w 54772"/>
                  <a:gd name="connsiteY11" fmla="*/ 50050 h 52293"/>
                  <a:gd name="connsiteX12" fmla="*/ 31168 w 54772"/>
                  <a:gd name="connsiteY12" fmla="*/ 53497 h 52293"/>
                  <a:gd name="connsiteX13" fmla="*/ 31142 w 54772"/>
                  <a:gd name="connsiteY13" fmla="*/ 46990 h 52293"/>
                  <a:gd name="connsiteX14" fmla="*/ 41332 w 54772"/>
                  <a:gd name="connsiteY14" fmla="*/ 44407 h 52293"/>
                  <a:gd name="connsiteX15" fmla="*/ 48450 w 54772"/>
                  <a:gd name="connsiteY15" fmla="*/ 37328 h 52293"/>
                  <a:gd name="connsiteX16" fmla="*/ 51018 w 54772"/>
                  <a:gd name="connsiteY16" fmla="*/ 27280 h 52293"/>
                  <a:gd name="connsiteX17" fmla="*/ 48370 w 54772"/>
                  <a:gd name="connsiteY17" fmla="*/ 17244 h 52293"/>
                  <a:gd name="connsiteX18" fmla="*/ 41213 w 54772"/>
                  <a:gd name="connsiteY18" fmla="*/ 10223 h 52293"/>
                  <a:gd name="connsiteX19" fmla="*/ 31009 w 54772"/>
                  <a:gd name="connsiteY19" fmla="*/ 7700 h 52293"/>
                  <a:gd name="connsiteX20" fmla="*/ 20751 w 54772"/>
                  <a:gd name="connsiteY20" fmla="*/ 10293 h 52293"/>
                  <a:gd name="connsiteX21" fmla="*/ 13554 w 54772"/>
                  <a:gd name="connsiteY21" fmla="*/ 17361 h 52293"/>
                  <a:gd name="connsiteX22" fmla="*/ 10986 w 54772"/>
                  <a:gd name="connsiteY22" fmla="*/ 27421 h 52293"/>
                  <a:gd name="connsiteX23" fmla="*/ 13634 w 54772"/>
                  <a:gd name="connsiteY23" fmla="*/ 37456 h 52293"/>
                  <a:gd name="connsiteX24" fmla="*/ 20871 w 54772"/>
                  <a:gd name="connsiteY24" fmla="*/ 44478 h 52293"/>
                  <a:gd name="connsiteX25" fmla="*/ 31142 w 54772"/>
                  <a:gd name="connsiteY25" fmla="*/ 46990 h 5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772" h="52293">
                    <a:moveTo>
                      <a:pt x="31168" y="53497"/>
                    </a:moveTo>
                    <a:cubicBezTo>
                      <a:pt x="25966" y="53509"/>
                      <a:pt x="21270" y="52399"/>
                      <a:pt x="17093" y="50144"/>
                    </a:cubicBezTo>
                    <a:cubicBezTo>
                      <a:pt x="12915" y="47901"/>
                      <a:pt x="9629" y="44781"/>
                      <a:pt x="7235" y="40798"/>
                    </a:cubicBezTo>
                    <a:cubicBezTo>
                      <a:pt x="4840" y="36813"/>
                      <a:pt x="3643" y="32362"/>
                      <a:pt x="3616" y="27444"/>
                    </a:cubicBezTo>
                    <a:cubicBezTo>
                      <a:pt x="3603" y="22525"/>
                      <a:pt x="4773" y="18063"/>
                      <a:pt x="7141" y="14067"/>
                    </a:cubicBezTo>
                    <a:cubicBezTo>
                      <a:pt x="9509" y="10060"/>
                      <a:pt x="12769" y="6929"/>
                      <a:pt x="16933" y="4650"/>
                    </a:cubicBezTo>
                    <a:cubicBezTo>
                      <a:pt x="21097" y="2360"/>
                      <a:pt x="25780" y="1215"/>
                      <a:pt x="30982" y="1204"/>
                    </a:cubicBezTo>
                    <a:cubicBezTo>
                      <a:pt x="36144" y="1180"/>
                      <a:pt x="40800" y="2302"/>
                      <a:pt x="44978" y="4545"/>
                    </a:cubicBezTo>
                    <a:cubicBezTo>
                      <a:pt x="49168" y="6800"/>
                      <a:pt x="52441" y="9908"/>
                      <a:pt x="54809" y="13857"/>
                    </a:cubicBezTo>
                    <a:cubicBezTo>
                      <a:pt x="57177" y="17829"/>
                      <a:pt x="58361" y="22292"/>
                      <a:pt x="58388" y="27257"/>
                    </a:cubicBezTo>
                    <a:cubicBezTo>
                      <a:pt x="58401" y="32222"/>
                      <a:pt x="57244" y="36697"/>
                      <a:pt x="54902" y="40669"/>
                    </a:cubicBezTo>
                    <a:cubicBezTo>
                      <a:pt x="52561" y="44641"/>
                      <a:pt x="49301" y="47772"/>
                      <a:pt x="45137" y="50050"/>
                    </a:cubicBezTo>
                    <a:cubicBezTo>
                      <a:pt x="40973" y="52329"/>
                      <a:pt x="36317" y="53473"/>
                      <a:pt x="31168" y="53497"/>
                    </a:cubicBezTo>
                    <a:close/>
                    <a:moveTo>
                      <a:pt x="31142" y="46990"/>
                    </a:moveTo>
                    <a:cubicBezTo>
                      <a:pt x="34920" y="46978"/>
                      <a:pt x="38312" y="46125"/>
                      <a:pt x="41332" y="44407"/>
                    </a:cubicBezTo>
                    <a:cubicBezTo>
                      <a:pt x="44339" y="42690"/>
                      <a:pt x="46720" y="40330"/>
                      <a:pt x="48450" y="37328"/>
                    </a:cubicBezTo>
                    <a:cubicBezTo>
                      <a:pt x="50179" y="34325"/>
                      <a:pt x="51031" y="30984"/>
                      <a:pt x="51018" y="27280"/>
                    </a:cubicBezTo>
                    <a:cubicBezTo>
                      <a:pt x="51004" y="23577"/>
                      <a:pt x="50126" y="20235"/>
                      <a:pt x="48370" y="17244"/>
                    </a:cubicBezTo>
                    <a:cubicBezTo>
                      <a:pt x="46627" y="14254"/>
                      <a:pt x="44232" y="11917"/>
                      <a:pt x="41213" y="10223"/>
                    </a:cubicBezTo>
                    <a:cubicBezTo>
                      <a:pt x="38193" y="8529"/>
                      <a:pt x="34787" y="7688"/>
                      <a:pt x="31009" y="7700"/>
                    </a:cubicBezTo>
                    <a:cubicBezTo>
                      <a:pt x="27230" y="7711"/>
                      <a:pt x="23811" y="8576"/>
                      <a:pt x="20751" y="10293"/>
                    </a:cubicBezTo>
                    <a:cubicBezTo>
                      <a:pt x="17691" y="12011"/>
                      <a:pt x="15283" y="14371"/>
                      <a:pt x="13554" y="17361"/>
                    </a:cubicBezTo>
                    <a:cubicBezTo>
                      <a:pt x="11824" y="20364"/>
                      <a:pt x="10973" y="23717"/>
                      <a:pt x="10986" y="27421"/>
                    </a:cubicBezTo>
                    <a:cubicBezTo>
                      <a:pt x="10999" y="31112"/>
                      <a:pt x="11878" y="34465"/>
                      <a:pt x="13634" y="37456"/>
                    </a:cubicBezTo>
                    <a:cubicBezTo>
                      <a:pt x="15376" y="40435"/>
                      <a:pt x="17798" y="42784"/>
                      <a:pt x="20871" y="44478"/>
                    </a:cubicBezTo>
                    <a:cubicBezTo>
                      <a:pt x="23944" y="46172"/>
                      <a:pt x="27363" y="47013"/>
                      <a:pt x="31142" y="469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1" name="Forme libre 1350">
                <a:extLst>
                  <a:ext uri="{FF2B5EF4-FFF2-40B4-BE49-F238E27FC236}">
                    <a16:creationId xmlns:a16="http://schemas.microsoft.com/office/drawing/2014/main" id="{930CA9D7-71B5-0F33-B339-D89639C3BCB9}"/>
                  </a:ext>
                </a:extLst>
              </p:cNvPr>
              <p:cNvSpPr/>
              <p:nvPr/>
            </p:nvSpPr>
            <p:spPr>
              <a:xfrm>
                <a:off x="12192627" y="7011477"/>
                <a:ext cx="48405" cy="52363"/>
              </a:xfrm>
              <a:custGeom>
                <a:avLst/>
                <a:gdLst>
                  <a:gd name="connsiteX0" fmla="*/ 33143 w 48405"/>
                  <a:gd name="connsiteY0" fmla="*/ 53441 h 52363"/>
                  <a:gd name="connsiteX1" fmla="*/ 18948 w 48405"/>
                  <a:gd name="connsiteY1" fmla="*/ 51257 h 52363"/>
                  <a:gd name="connsiteX2" fmla="*/ 8425 w 48405"/>
                  <a:gd name="connsiteY2" fmla="*/ 42775 h 52363"/>
                  <a:gd name="connsiteX3" fmla="*/ 3728 w 48405"/>
                  <a:gd name="connsiteY3" fmla="*/ 29725 h 52363"/>
                  <a:gd name="connsiteX4" fmla="*/ 6097 w 48405"/>
                  <a:gd name="connsiteY4" fmla="*/ 16068 h 52363"/>
                  <a:gd name="connsiteX5" fmla="*/ 15037 w 48405"/>
                  <a:gd name="connsiteY5" fmla="*/ 5915 h 52363"/>
                  <a:gd name="connsiteX6" fmla="*/ 28673 w 48405"/>
                  <a:gd name="connsiteY6" fmla="*/ 1335 h 52363"/>
                  <a:gd name="connsiteX7" fmla="*/ 39848 w 48405"/>
                  <a:gd name="connsiteY7" fmla="*/ 2387 h 52363"/>
                  <a:gd name="connsiteX8" fmla="*/ 48868 w 48405"/>
                  <a:gd name="connsiteY8" fmla="*/ 7586 h 52363"/>
                  <a:gd name="connsiteX9" fmla="*/ 44505 w 48405"/>
                  <a:gd name="connsiteY9" fmla="*/ 12586 h 52363"/>
                  <a:gd name="connsiteX10" fmla="*/ 29525 w 48405"/>
                  <a:gd name="connsiteY10" fmla="*/ 7784 h 52363"/>
                  <a:gd name="connsiteX11" fmla="*/ 19414 w 48405"/>
                  <a:gd name="connsiteY11" fmla="*/ 11219 h 52363"/>
                  <a:gd name="connsiteX12" fmla="*/ 12802 w 48405"/>
                  <a:gd name="connsiteY12" fmla="*/ 18860 h 52363"/>
                  <a:gd name="connsiteX13" fmla="*/ 11072 w 48405"/>
                  <a:gd name="connsiteY13" fmla="*/ 29094 h 52363"/>
                  <a:gd name="connsiteX14" fmla="*/ 14544 w 48405"/>
                  <a:gd name="connsiteY14" fmla="*/ 38873 h 52363"/>
                  <a:gd name="connsiteX15" fmla="*/ 22380 w 48405"/>
                  <a:gd name="connsiteY15" fmla="*/ 45275 h 52363"/>
                  <a:gd name="connsiteX16" fmla="*/ 32944 w 48405"/>
                  <a:gd name="connsiteY16" fmla="*/ 46934 h 52363"/>
                  <a:gd name="connsiteX17" fmla="*/ 46860 w 48405"/>
                  <a:gd name="connsiteY17" fmla="*/ 39574 h 52363"/>
                  <a:gd name="connsiteX18" fmla="*/ 52021 w 48405"/>
                  <a:gd name="connsiteY18" fmla="*/ 43756 h 52363"/>
                  <a:gd name="connsiteX19" fmla="*/ 43999 w 48405"/>
                  <a:gd name="connsiteY19" fmla="*/ 50450 h 52363"/>
                  <a:gd name="connsiteX20" fmla="*/ 33143 w 48405"/>
                  <a:gd name="connsiteY20" fmla="*/ 53441 h 5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05" h="52363">
                    <a:moveTo>
                      <a:pt x="33143" y="53441"/>
                    </a:moveTo>
                    <a:cubicBezTo>
                      <a:pt x="28008" y="53885"/>
                      <a:pt x="23272" y="53149"/>
                      <a:pt x="18948" y="51257"/>
                    </a:cubicBezTo>
                    <a:cubicBezTo>
                      <a:pt x="14624" y="49352"/>
                      <a:pt x="11112" y="46525"/>
                      <a:pt x="8425" y="42775"/>
                    </a:cubicBezTo>
                    <a:cubicBezTo>
                      <a:pt x="5724" y="39013"/>
                      <a:pt x="4168" y="34667"/>
                      <a:pt x="3728" y="29725"/>
                    </a:cubicBezTo>
                    <a:cubicBezTo>
                      <a:pt x="3303" y="24771"/>
                      <a:pt x="4088" y="20226"/>
                      <a:pt x="6097" y="16068"/>
                    </a:cubicBezTo>
                    <a:cubicBezTo>
                      <a:pt x="8092" y="11908"/>
                      <a:pt x="11072" y="8520"/>
                      <a:pt x="15037" y="5915"/>
                    </a:cubicBezTo>
                    <a:cubicBezTo>
                      <a:pt x="18988" y="3298"/>
                      <a:pt x="23538" y="1779"/>
                      <a:pt x="28673" y="1335"/>
                    </a:cubicBezTo>
                    <a:cubicBezTo>
                      <a:pt x="32678" y="985"/>
                      <a:pt x="36403" y="1335"/>
                      <a:pt x="39848" y="2387"/>
                    </a:cubicBezTo>
                    <a:cubicBezTo>
                      <a:pt x="43281" y="3438"/>
                      <a:pt x="46301" y="5167"/>
                      <a:pt x="48868" y="7586"/>
                    </a:cubicBezTo>
                    <a:lnTo>
                      <a:pt x="44505" y="12586"/>
                    </a:lnTo>
                    <a:cubicBezTo>
                      <a:pt x="40287" y="8882"/>
                      <a:pt x="35298" y="7294"/>
                      <a:pt x="29525" y="7784"/>
                    </a:cubicBezTo>
                    <a:cubicBezTo>
                      <a:pt x="25720" y="8111"/>
                      <a:pt x="22340" y="9256"/>
                      <a:pt x="19414" y="11219"/>
                    </a:cubicBezTo>
                    <a:cubicBezTo>
                      <a:pt x="16474" y="13182"/>
                      <a:pt x="14278" y="15729"/>
                      <a:pt x="12802" y="18860"/>
                    </a:cubicBezTo>
                    <a:cubicBezTo>
                      <a:pt x="11325" y="21991"/>
                      <a:pt x="10753" y="25402"/>
                      <a:pt x="11072" y="29094"/>
                    </a:cubicBezTo>
                    <a:cubicBezTo>
                      <a:pt x="11391" y="32774"/>
                      <a:pt x="12549" y="36034"/>
                      <a:pt x="14544" y="38873"/>
                    </a:cubicBezTo>
                    <a:cubicBezTo>
                      <a:pt x="16540" y="41712"/>
                      <a:pt x="19161" y="43838"/>
                      <a:pt x="22380" y="45275"/>
                    </a:cubicBezTo>
                    <a:cubicBezTo>
                      <a:pt x="25613" y="46712"/>
                      <a:pt x="29126" y="47261"/>
                      <a:pt x="32944" y="46934"/>
                    </a:cubicBezTo>
                    <a:cubicBezTo>
                      <a:pt x="38664" y="46443"/>
                      <a:pt x="43307" y="43990"/>
                      <a:pt x="46860" y="39574"/>
                    </a:cubicBezTo>
                    <a:lnTo>
                      <a:pt x="52021" y="43756"/>
                    </a:lnTo>
                    <a:cubicBezTo>
                      <a:pt x="49906" y="46572"/>
                      <a:pt x="47232" y="48815"/>
                      <a:pt x="43999" y="50450"/>
                    </a:cubicBezTo>
                    <a:cubicBezTo>
                      <a:pt x="40780" y="52098"/>
                      <a:pt x="37148" y="53103"/>
                      <a:pt x="33143" y="53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2" name="Forme libre 1351">
                <a:extLst>
                  <a:ext uri="{FF2B5EF4-FFF2-40B4-BE49-F238E27FC236}">
                    <a16:creationId xmlns:a16="http://schemas.microsoft.com/office/drawing/2014/main" id="{65A69CB5-95AF-FBA4-72A5-DD2933E597CF}"/>
                  </a:ext>
                </a:extLst>
              </p:cNvPr>
              <p:cNvSpPr/>
              <p:nvPr/>
            </p:nvSpPr>
            <p:spPr>
              <a:xfrm>
                <a:off x="12247245" y="7003208"/>
                <a:ext cx="45299" cy="56323"/>
              </a:xfrm>
              <a:custGeom>
                <a:avLst/>
                <a:gdLst>
                  <a:gd name="connsiteX0" fmla="*/ 47879 w 45299"/>
                  <a:gd name="connsiteY0" fmla="*/ 45214 h 56323"/>
                  <a:gd name="connsiteX1" fmla="*/ 48916 w 45299"/>
                  <a:gd name="connsiteY1" fmla="*/ 51476 h 56323"/>
                  <a:gd name="connsiteX2" fmla="*/ 12025 w 45299"/>
                  <a:gd name="connsiteY2" fmla="*/ 57528 h 56323"/>
                  <a:gd name="connsiteX3" fmla="*/ 3617 w 45299"/>
                  <a:gd name="connsiteY3" fmla="*/ 7081 h 56323"/>
                  <a:gd name="connsiteX4" fmla="*/ 39497 w 45299"/>
                  <a:gd name="connsiteY4" fmla="*/ 1204 h 56323"/>
                  <a:gd name="connsiteX5" fmla="*/ 40548 w 45299"/>
                  <a:gd name="connsiteY5" fmla="*/ 7466 h 56323"/>
                  <a:gd name="connsiteX6" fmla="*/ 11932 w 45299"/>
                  <a:gd name="connsiteY6" fmla="*/ 12163 h 56323"/>
                  <a:gd name="connsiteX7" fmla="*/ 14513 w 45299"/>
                  <a:gd name="connsiteY7" fmla="*/ 27654 h 56323"/>
                  <a:gd name="connsiteX8" fmla="*/ 40003 w 45299"/>
                  <a:gd name="connsiteY8" fmla="*/ 23472 h 56323"/>
                  <a:gd name="connsiteX9" fmla="*/ 41027 w 45299"/>
                  <a:gd name="connsiteY9" fmla="*/ 29606 h 56323"/>
                  <a:gd name="connsiteX10" fmla="*/ 15524 w 45299"/>
                  <a:gd name="connsiteY10" fmla="*/ 33776 h 56323"/>
                  <a:gd name="connsiteX11" fmla="*/ 18238 w 45299"/>
                  <a:gd name="connsiteY11" fmla="*/ 50063 h 56323"/>
                  <a:gd name="connsiteX12" fmla="*/ 47879 w 45299"/>
                  <a:gd name="connsiteY12" fmla="*/ 45214 h 5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9" h="56323">
                    <a:moveTo>
                      <a:pt x="47879" y="45214"/>
                    </a:moveTo>
                    <a:lnTo>
                      <a:pt x="48916" y="51476"/>
                    </a:lnTo>
                    <a:lnTo>
                      <a:pt x="12025" y="57528"/>
                    </a:lnTo>
                    <a:lnTo>
                      <a:pt x="3617" y="7081"/>
                    </a:lnTo>
                    <a:lnTo>
                      <a:pt x="39497" y="1204"/>
                    </a:lnTo>
                    <a:lnTo>
                      <a:pt x="40548" y="7466"/>
                    </a:lnTo>
                    <a:lnTo>
                      <a:pt x="11932" y="12163"/>
                    </a:lnTo>
                    <a:lnTo>
                      <a:pt x="14513" y="27654"/>
                    </a:lnTo>
                    <a:lnTo>
                      <a:pt x="40003" y="23472"/>
                    </a:lnTo>
                    <a:lnTo>
                      <a:pt x="41027" y="29606"/>
                    </a:lnTo>
                    <a:lnTo>
                      <a:pt x="15524" y="33776"/>
                    </a:lnTo>
                    <a:lnTo>
                      <a:pt x="18238" y="50063"/>
                    </a:lnTo>
                    <a:lnTo>
                      <a:pt x="47879" y="45214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3" name="Forme libre 1352">
                <a:extLst>
                  <a:ext uri="{FF2B5EF4-FFF2-40B4-BE49-F238E27FC236}">
                    <a16:creationId xmlns:a16="http://schemas.microsoft.com/office/drawing/2014/main" id="{50A6F873-4669-1D91-198B-7911FDFA49F0}"/>
                  </a:ext>
                </a:extLst>
              </p:cNvPr>
              <p:cNvSpPr/>
              <p:nvPr/>
            </p:nvSpPr>
            <p:spPr>
              <a:xfrm>
                <a:off x="12295354" y="6995344"/>
                <a:ext cx="43561" cy="53070"/>
              </a:xfrm>
              <a:custGeom>
                <a:avLst/>
                <a:gdLst>
                  <a:gd name="connsiteX0" fmla="*/ 30781 w 43561"/>
                  <a:gd name="connsiteY0" fmla="*/ 53301 h 53070"/>
                  <a:gd name="connsiteX1" fmla="*/ 19446 w 43561"/>
                  <a:gd name="connsiteY1" fmla="*/ 54142 h 53070"/>
                  <a:gd name="connsiteX2" fmla="*/ 10093 w 43561"/>
                  <a:gd name="connsiteY2" fmla="*/ 51583 h 53070"/>
                  <a:gd name="connsiteX3" fmla="*/ 11410 w 43561"/>
                  <a:gd name="connsiteY3" fmla="*/ 45415 h 53070"/>
                  <a:gd name="connsiteX4" fmla="*/ 19752 w 43561"/>
                  <a:gd name="connsiteY4" fmla="*/ 47833 h 53070"/>
                  <a:gd name="connsiteX5" fmla="*/ 29331 w 43561"/>
                  <a:gd name="connsiteY5" fmla="*/ 47261 h 53070"/>
                  <a:gd name="connsiteX6" fmla="*/ 38138 w 43561"/>
                  <a:gd name="connsiteY6" fmla="*/ 42973 h 53070"/>
                  <a:gd name="connsiteX7" fmla="*/ 39881 w 43561"/>
                  <a:gd name="connsiteY7" fmla="*/ 36664 h 53070"/>
                  <a:gd name="connsiteX8" fmla="*/ 37206 w 43561"/>
                  <a:gd name="connsiteY8" fmla="*/ 32902 h 53070"/>
                  <a:gd name="connsiteX9" fmla="*/ 32457 w 43561"/>
                  <a:gd name="connsiteY9" fmla="*/ 31430 h 53070"/>
                  <a:gd name="connsiteX10" fmla="*/ 25020 w 43561"/>
                  <a:gd name="connsiteY10" fmla="*/ 31162 h 53070"/>
                  <a:gd name="connsiteX11" fmla="*/ 15242 w 43561"/>
                  <a:gd name="connsiteY11" fmla="*/ 30613 h 53070"/>
                  <a:gd name="connsiteX12" fmla="*/ 8297 w 43561"/>
                  <a:gd name="connsiteY12" fmla="*/ 27867 h 53070"/>
                  <a:gd name="connsiteX13" fmla="*/ 4013 w 43561"/>
                  <a:gd name="connsiteY13" fmla="*/ 20880 h 53070"/>
                  <a:gd name="connsiteX14" fmla="*/ 4412 w 43561"/>
                  <a:gd name="connsiteY14" fmla="*/ 13205 h 53070"/>
                  <a:gd name="connsiteX15" fmla="*/ 9588 w 43561"/>
                  <a:gd name="connsiteY15" fmla="*/ 6569 h 53070"/>
                  <a:gd name="connsiteX16" fmla="*/ 19805 w 43561"/>
                  <a:gd name="connsiteY16" fmla="*/ 2141 h 53070"/>
                  <a:gd name="connsiteX17" fmla="*/ 28812 w 43561"/>
                  <a:gd name="connsiteY17" fmla="*/ 1218 h 53070"/>
                  <a:gd name="connsiteX18" fmla="*/ 36967 w 43561"/>
                  <a:gd name="connsiteY18" fmla="*/ 2737 h 53070"/>
                  <a:gd name="connsiteX19" fmla="*/ 35969 w 43561"/>
                  <a:gd name="connsiteY19" fmla="*/ 8987 h 53070"/>
                  <a:gd name="connsiteX20" fmla="*/ 28519 w 43561"/>
                  <a:gd name="connsiteY20" fmla="*/ 7550 h 53070"/>
                  <a:gd name="connsiteX21" fmla="*/ 21255 w 43561"/>
                  <a:gd name="connsiteY21" fmla="*/ 8181 h 53070"/>
                  <a:gd name="connsiteX22" fmla="*/ 12648 w 43561"/>
                  <a:gd name="connsiteY22" fmla="*/ 12539 h 53070"/>
                  <a:gd name="connsiteX23" fmla="*/ 10971 w 43561"/>
                  <a:gd name="connsiteY23" fmla="*/ 18941 h 53070"/>
                  <a:gd name="connsiteX24" fmla="*/ 13685 w 43561"/>
                  <a:gd name="connsiteY24" fmla="*/ 22691 h 53070"/>
                  <a:gd name="connsiteX25" fmla="*/ 18541 w 43561"/>
                  <a:gd name="connsiteY25" fmla="*/ 24175 h 53070"/>
                  <a:gd name="connsiteX26" fmla="*/ 25898 w 43561"/>
                  <a:gd name="connsiteY26" fmla="*/ 24420 h 53070"/>
                  <a:gd name="connsiteX27" fmla="*/ 35637 w 43561"/>
                  <a:gd name="connsiteY27" fmla="*/ 24981 h 53070"/>
                  <a:gd name="connsiteX28" fmla="*/ 42541 w 43561"/>
                  <a:gd name="connsiteY28" fmla="*/ 27703 h 53070"/>
                  <a:gd name="connsiteX29" fmla="*/ 46799 w 43561"/>
                  <a:gd name="connsiteY29" fmla="*/ 34585 h 53070"/>
                  <a:gd name="connsiteX30" fmla="*/ 46360 w 43561"/>
                  <a:gd name="connsiteY30" fmla="*/ 42237 h 53070"/>
                  <a:gd name="connsiteX31" fmla="*/ 41065 w 43561"/>
                  <a:gd name="connsiteY31" fmla="*/ 48885 h 53070"/>
                  <a:gd name="connsiteX32" fmla="*/ 30781 w 43561"/>
                  <a:gd name="connsiteY32" fmla="*/ 53301 h 5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561" h="53070">
                    <a:moveTo>
                      <a:pt x="30781" y="53301"/>
                    </a:moveTo>
                    <a:cubicBezTo>
                      <a:pt x="27003" y="54200"/>
                      <a:pt x="23224" y="54469"/>
                      <a:pt x="19446" y="54142"/>
                    </a:cubicBezTo>
                    <a:cubicBezTo>
                      <a:pt x="15654" y="53803"/>
                      <a:pt x="12541" y="52951"/>
                      <a:pt x="10093" y="51583"/>
                    </a:cubicBezTo>
                    <a:lnTo>
                      <a:pt x="11410" y="45415"/>
                    </a:lnTo>
                    <a:cubicBezTo>
                      <a:pt x="13725" y="46665"/>
                      <a:pt x="16506" y="47471"/>
                      <a:pt x="19752" y="47833"/>
                    </a:cubicBezTo>
                    <a:cubicBezTo>
                      <a:pt x="22985" y="48195"/>
                      <a:pt x="26178" y="48009"/>
                      <a:pt x="29331" y="47261"/>
                    </a:cubicBezTo>
                    <a:cubicBezTo>
                      <a:pt x="33481" y="46279"/>
                      <a:pt x="36422" y="44854"/>
                      <a:pt x="38138" y="42973"/>
                    </a:cubicBezTo>
                    <a:cubicBezTo>
                      <a:pt x="39854" y="41092"/>
                      <a:pt x="40439" y="38989"/>
                      <a:pt x="39881" y="36664"/>
                    </a:cubicBezTo>
                    <a:cubicBezTo>
                      <a:pt x="39468" y="34959"/>
                      <a:pt x="38577" y="33709"/>
                      <a:pt x="37206" y="32902"/>
                    </a:cubicBezTo>
                    <a:cubicBezTo>
                      <a:pt x="35823" y="32108"/>
                      <a:pt x="34240" y="31617"/>
                      <a:pt x="32457" y="31430"/>
                    </a:cubicBezTo>
                    <a:cubicBezTo>
                      <a:pt x="30674" y="31255"/>
                      <a:pt x="28200" y="31162"/>
                      <a:pt x="25020" y="31162"/>
                    </a:cubicBezTo>
                    <a:cubicBezTo>
                      <a:pt x="21029" y="31150"/>
                      <a:pt x="17770" y="30975"/>
                      <a:pt x="15242" y="30613"/>
                    </a:cubicBezTo>
                    <a:cubicBezTo>
                      <a:pt x="12714" y="30262"/>
                      <a:pt x="10399" y="29351"/>
                      <a:pt x="8297" y="27867"/>
                    </a:cubicBezTo>
                    <a:cubicBezTo>
                      <a:pt x="6209" y="26383"/>
                      <a:pt x="4772" y="24059"/>
                      <a:pt x="4013" y="20880"/>
                    </a:cubicBezTo>
                    <a:cubicBezTo>
                      <a:pt x="3375" y="18229"/>
                      <a:pt x="3508" y="15670"/>
                      <a:pt x="4412" y="13205"/>
                    </a:cubicBezTo>
                    <a:cubicBezTo>
                      <a:pt x="5304" y="10740"/>
                      <a:pt x="7033" y="8532"/>
                      <a:pt x="9588" y="6569"/>
                    </a:cubicBezTo>
                    <a:cubicBezTo>
                      <a:pt x="12155" y="4618"/>
                      <a:pt x="15561" y="3146"/>
                      <a:pt x="19805" y="2141"/>
                    </a:cubicBezTo>
                    <a:cubicBezTo>
                      <a:pt x="22759" y="1440"/>
                      <a:pt x="25765" y="1136"/>
                      <a:pt x="28812" y="1218"/>
                    </a:cubicBezTo>
                    <a:cubicBezTo>
                      <a:pt x="31858" y="1300"/>
                      <a:pt x="34586" y="1802"/>
                      <a:pt x="36967" y="2737"/>
                    </a:cubicBezTo>
                    <a:lnTo>
                      <a:pt x="35969" y="8987"/>
                    </a:lnTo>
                    <a:cubicBezTo>
                      <a:pt x="33548" y="8158"/>
                      <a:pt x="31073" y="7679"/>
                      <a:pt x="28519" y="7550"/>
                    </a:cubicBezTo>
                    <a:cubicBezTo>
                      <a:pt x="25965" y="7433"/>
                      <a:pt x="23543" y="7644"/>
                      <a:pt x="21255" y="8181"/>
                    </a:cubicBezTo>
                    <a:cubicBezTo>
                      <a:pt x="17198" y="9139"/>
                      <a:pt x="14324" y="10588"/>
                      <a:pt x="12648" y="12539"/>
                    </a:cubicBezTo>
                    <a:cubicBezTo>
                      <a:pt x="10971" y="14478"/>
                      <a:pt x="10413" y="16616"/>
                      <a:pt x="10971" y="18941"/>
                    </a:cubicBezTo>
                    <a:cubicBezTo>
                      <a:pt x="11371" y="20647"/>
                      <a:pt x="12275" y="21897"/>
                      <a:pt x="13685" y="22691"/>
                    </a:cubicBezTo>
                    <a:cubicBezTo>
                      <a:pt x="15082" y="23486"/>
                      <a:pt x="16705" y="23977"/>
                      <a:pt x="18541" y="24175"/>
                    </a:cubicBezTo>
                    <a:cubicBezTo>
                      <a:pt x="20377" y="24362"/>
                      <a:pt x="22825" y="24444"/>
                      <a:pt x="25898" y="24420"/>
                    </a:cubicBezTo>
                    <a:cubicBezTo>
                      <a:pt x="29889" y="24432"/>
                      <a:pt x="33136" y="24619"/>
                      <a:pt x="35637" y="24981"/>
                    </a:cubicBezTo>
                    <a:cubicBezTo>
                      <a:pt x="38151" y="25332"/>
                      <a:pt x="40453" y="26243"/>
                      <a:pt x="42541" y="27703"/>
                    </a:cubicBezTo>
                    <a:cubicBezTo>
                      <a:pt x="44630" y="29164"/>
                      <a:pt x="46054" y="31454"/>
                      <a:pt x="46799" y="34585"/>
                    </a:cubicBezTo>
                    <a:cubicBezTo>
                      <a:pt x="47424" y="37190"/>
                      <a:pt x="47278" y="39737"/>
                      <a:pt x="46360" y="42237"/>
                    </a:cubicBezTo>
                    <a:cubicBezTo>
                      <a:pt x="45442" y="44726"/>
                      <a:pt x="43685" y="46945"/>
                      <a:pt x="41065" y="48885"/>
                    </a:cubicBezTo>
                    <a:cubicBezTo>
                      <a:pt x="38457" y="50824"/>
                      <a:pt x="35025" y="52296"/>
                      <a:pt x="30781" y="533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4" name="Forme libre 1353">
                <a:extLst>
                  <a:ext uri="{FF2B5EF4-FFF2-40B4-BE49-F238E27FC236}">
                    <a16:creationId xmlns:a16="http://schemas.microsoft.com/office/drawing/2014/main" id="{52163563-DF94-C8E6-1A4F-428239DBB70C}"/>
                  </a:ext>
                </a:extLst>
              </p:cNvPr>
              <p:cNvSpPr/>
              <p:nvPr/>
            </p:nvSpPr>
            <p:spPr>
              <a:xfrm>
                <a:off x="12340415" y="6982583"/>
                <a:ext cx="44964" cy="53493"/>
              </a:xfrm>
              <a:custGeom>
                <a:avLst/>
                <a:gdLst>
                  <a:gd name="connsiteX0" fmla="*/ 33308 w 44964"/>
                  <a:gd name="connsiteY0" fmla="*/ 53060 h 53493"/>
                  <a:gd name="connsiteX1" fmla="*/ 22066 w 44964"/>
                  <a:gd name="connsiteY1" fmla="*/ 54696 h 53493"/>
                  <a:gd name="connsiteX2" fmla="*/ 12554 w 44964"/>
                  <a:gd name="connsiteY2" fmla="*/ 52803 h 53493"/>
                  <a:gd name="connsiteX3" fmla="*/ 13418 w 44964"/>
                  <a:gd name="connsiteY3" fmla="*/ 46553 h 53493"/>
                  <a:gd name="connsiteX4" fmla="*/ 21920 w 44964"/>
                  <a:gd name="connsiteY4" fmla="*/ 48387 h 53493"/>
                  <a:gd name="connsiteX5" fmla="*/ 31432 w 44964"/>
                  <a:gd name="connsiteY5" fmla="*/ 47137 h 53493"/>
                  <a:gd name="connsiteX6" fmla="*/ 39906 w 44964"/>
                  <a:gd name="connsiteY6" fmla="*/ 42230 h 53493"/>
                  <a:gd name="connsiteX7" fmla="*/ 41197 w 44964"/>
                  <a:gd name="connsiteY7" fmla="*/ 35816 h 53493"/>
                  <a:gd name="connsiteX8" fmla="*/ 38257 w 44964"/>
                  <a:gd name="connsiteY8" fmla="*/ 32253 h 53493"/>
                  <a:gd name="connsiteX9" fmla="*/ 33414 w 44964"/>
                  <a:gd name="connsiteY9" fmla="*/ 31119 h 53493"/>
                  <a:gd name="connsiteX10" fmla="*/ 25977 w 44964"/>
                  <a:gd name="connsiteY10" fmla="*/ 31376 h 53493"/>
                  <a:gd name="connsiteX11" fmla="*/ 16172 w 44964"/>
                  <a:gd name="connsiteY11" fmla="*/ 31528 h 53493"/>
                  <a:gd name="connsiteX12" fmla="*/ 9055 w 44964"/>
                  <a:gd name="connsiteY12" fmla="*/ 29273 h 53493"/>
                  <a:gd name="connsiteX13" fmla="*/ 4279 w 44964"/>
                  <a:gd name="connsiteY13" fmla="*/ 22614 h 53493"/>
                  <a:gd name="connsiteX14" fmla="*/ 4119 w 44964"/>
                  <a:gd name="connsiteY14" fmla="*/ 14927 h 53493"/>
                  <a:gd name="connsiteX15" fmla="*/ 8815 w 44964"/>
                  <a:gd name="connsiteY15" fmla="*/ 7940 h 53493"/>
                  <a:gd name="connsiteX16" fmla="*/ 18687 w 44964"/>
                  <a:gd name="connsiteY16" fmla="*/ 2800 h 53493"/>
                  <a:gd name="connsiteX17" fmla="*/ 27600 w 44964"/>
                  <a:gd name="connsiteY17" fmla="*/ 1234 h 53493"/>
                  <a:gd name="connsiteX18" fmla="*/ 35849 w 44964"/>
                  <a:gd name="connsiteY18" fmla="*/ 2181 h 53493"/>
                  <a:gd name="connsiteX19" fmla="*/ 35303 w 44964"/>
                  <a:gd name="connsiteY19" fmla="*/ 8478 h 53493"/>
                  <a:gd name="connsiteX20" fmla="*/ 27760 w 44964"/>
                  <a:gd name="connsiteY20" fmla="*/ 7578 h 53493"/>
                  <a:gd name="connsiteX21" fmla="*/ 20563 w 44964"/>
                  <a:gd name="connsiteY21" fmla="*/ 8723 h 53493"/>
                  <a:gd name="connsiteX22" fmla="*/ 12288 w 44964"/>
                  <a:gd name="connsiteY22" fmla="*/ 13677 h 53493"/>
                  <a:gd name="connsiteX23" fmla="*/ 11077 w 44964"/>
                  <a:gd name="connsiteY23" fmla="*/ 20184 h 53493"/>
                  <a:gd name="connsiteX24" fmla="*/ 14057 w 44964"/>
                  <a:gd name="connsiteY24" fmla="*/ 23736 h 53493"/>
                  <a:gd name="connsiteX25" fmla="*/ 19006 w 44964"/>
                  <a:gd name="connsiteY25" fmla="*/ 24869 h 53493"/>
                  <a:gd name="connsiteX26" fmla="*/ 26363 w 44964"/>
                  <a:gd name="connsiteY26" fmla="*/ 24589 h 53493"/>
                  <a:gd name="connsiteX27" fmla="*/ 36128 w 44964"/>
                  <a:gd name="connsiteY27" fmla="*/ 24460 h 53493"/>
                  <a:gd name="connsiteX28" fmla="*/ 43192 w 44964"/>
                  <a:gd name="connsiteY28" fmla="*/ 26692 h 53493"/>
                  <a:gd name="connsiteX29" fmla="*/ 47942 w 44964"/>
                  <a:gd name="connsiteY29" fmla="*/ 33246 h 53493"/>
                  <a:gd name="connsiteX30" fmla="*/ 48062 w 44964"/>
                  <a:gd name="connsiteY30" fmla="*/ 40910 h 53493"/>
                  <a:gd name="connsiteX31" fmla="*/ 43259 w 44964"/>
                  <a:gd name="connsiteY31" fmla="*/ 47920 h 53493"/>
                  <a:gd name="connsiteX32" fmla="*/ 33308 w 44964"/>
                  <a:gd name="connsiteY32" fmla="*/ 53060 h 5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964" h="53493">
                    <a:moveTo>
                      <a:pt x="33308" y="53060"/>
                    </a:moveTo>
                    <a:cubicBezTo>
                      <a:pt x="29609" y="54205"/>
                      <a:pt x="25858" y="54754"/>
                      <a:pt x="22066" y="54696"/>
                    </a:cubicBezTo>
                    <a:cubicBezTo>
                      <a:pt x="18261" y="54626"/>
                      <a:pt x="15095" y="53995"/>
                      <a:pt x="12554" y="52803"/>
                    </a:cubicBezTo>
                    <a:lnTo>
                      <a:pt x="13418" y="46553"/>
                    </a:lnTo>
                    <a:cubicBezTo>
                      <a:pt x="15827" y="47639"/>
                      <a:pt x="18660" y="48247"/>
                      <a:pt x="21920" y="48387"/>
                    </a:cubicBezTo>
                    <a:cubicBezTo>
                      <a:pt x="25166" y="48516"/>
                      <a:pt x="28345" y="48095"/>
                      <a:pt x="31432" y="47137"/>
                    </a:cubicBezTo>
                    <a:cubicBezTo>
                      <a:pt x="35503" y="45863"/>
                      <a:pt x="38337" y="44228"/>
                      <a:pt x="39906" y="42230"/>
                    </a:cubicBezTo>
                    <a:cubicBezTo>
                      <a:pt x="41490" y="40232"/>
                      <a:pt x="41915" y="38094"/>
                      <a:pt x="41197" y="35816"/>
                    </a:cubicBezTo>
                    <a:cubicBezTo>
                      <a:pt x="40665" y="34145"/>
                      <a:pt x="39680" y="32954"/>
                      <a:pt x="38257" y="32253"/>
                    </a:cubicBezTo>
                    <a:cubicBezTo>
                      <a:pt x="36820" y="31552"/>
                      <a:pt x="35210" y="31178"/>
                      <a:pt x="33414" y="31119"/>
                    </a:cubicBezTo>
                    <a:cubicBezTo>
                      <a:pt x="31618" y="31073"/>
                      <a:pt x="29144" y="31155"/>
                      <a:pt x="25977" y="31376"/>
                    </a:cubicBezTo>
                    <a:cubicBezTo>
                      <a:pt x="22000" y="31645"/>
                      <a:pt x="18727" y="31704"/>
                      <a:pt x="16172" y="31528"/>
                    </a:cubicBezTo>
                    <a:cubicBezTo>
                      <a:pt x="13631" y="31353"/>
                      <a:pt x="11250" y="30605"/>
                      <a:pt x="9055" y="29273"/>
                    </a:cubicBezTo>
                    <a:cubicBezTo>
                      <a:pt x="6860" y="27942"/>
                      <a:pt x="5263" y="25722"/>
                      <a:pt x="4279" y="22614"/>
                    </a:cubicBezTo>
                    <a:cubicBezTo>
                      <a:pt x="3454" y="20009"/>
                      <a:pt x="3401" y="17450"/>
                      <a:pt x="4119" y="14927"/>
                    </a:cubicBezTo>
                    <a:cubicBezTo>
                      <a:pt x="4838" y="12403"/>
                      <a:pt x="6407" y="10078"/>
                      <a:pt x="8815" y="7940"/>
                    </a:cubicBezTo>
                    <a:cubicBezTo>
                      <a:pt x="11223" y="5814"/>
                      <a:pt x="14509" y="4097"/>
                      <a:pt x="18687" y="2800"/>
                    </a:cubicBezTo>
                    <a:cubicBezTo>
                      <a:pt x="21587" y="1889"/>
                      <a:pt x="24554" y="1375"/>
                      <a:pt x="27600" y="1234"/>
                    </a:cubicBezTo>
                    <a:cubicBezTo>
                      <a:pt x="30647" y="1106"/>
                      <a:pt x="33401" y="1421"/>
                      <a:pt x="35849" y="2181"/>
                    </a:cubicBezTo>
                    <a:lnTo>
                      <a:pt x="35303" y="8478"/>
                    </a:lnTo>
                    <a:cubicBezTo>
                      <a:pt x="32829" y="7824"/>
                      <a:pt x="30314" y="7520"/>
                      <a:pt x="27760" y="7578"/>
                    </a:cubicBezTo>
                    <a:cubicBezTo>
                      <a:pt x="25206" y="7636"/>
                      <a:pt x="22811" y="8022"/>
                      <a:pt x="20563" y="8723"/>
                    </a:cubicBezTo>
                    <a:cubicBezTo>
                      <a:pt x="16585" y="9962"/>
                      <a:pt x="13818" y="11609"/>
                      <a:pt x="12288" y="13677"/>
                    </a:cubicBezTo>
                    <a:cubicBezTo>
                      <a:pt x="10758" y="15733"/>
                      <a:pt x="10359" y="17906"/>
                      <a:pt x="11077" y="20184"/>
                    </a:cubicBezTo>
                    <a:cubicBezTo>
                      <a:pt x="11609" y="21855"/>
                      <a:pt x="12594" y="23035"/>
                      <a:pt x="14057" y="23736"/>
                    </a:cubicBezTo>
                    <a:cubicBezTo>
                      <a:pt x="15507" y="24425"/>
                      <a:pt x="17157" y="24799"/>
                      <a:pt x="19006" y="24869"/>
                    </a:cubicBezTo>
                    <a:cubicBezTo>
                      <a:pt x="20855" y="24927"/>
                      <a:pt x="23303" y="24834"/>
                      <a:pt x="26363" y="24589"/>
                    </a:cubicBezTo>
                    <a:cubicBezTo>
                      <a:pt x="30341" y="24320"/>
                      <a:pt x="33600" y="24273"/>
                      <a:pt x="36128" y="24460"/>
                    </a:cubicBezTo>
                    <a:cubicBezTo>
                      <a:pt x="38656" y="24635"/>
                      <a:pt x="41011" y="25383"/>
                      <a:pt x="43192" y="26692"/>
                    </a:cubicBezTo>
                    <a:cubicBezTo>
                      <a:pt x="45388" y="28000"/>
                      <a:pt x="46971" y="30185"/>
                      <a:pt x="47942" y="33246"/>
                    </a:cubicBezTo>
                    <a:cubicBezTo>
                      <a:pt x="48754" y="35804"/>
                      <a:pt x="48793" y="38351"/>
                      <a:pt x="48062" y="40910"/>
                    </a:cubicBezTo>
                    <a:cubicBezTo>
                      <a:pt x="47317" y="43457"/>
                      <a:pt x="45720" y="45793"/>
                      <a:pt x="43259" y="47920"/>
                    </a:cubicBezTo>
                    <a:cubicBezTo>
                      <a:pt x="40798" y="50046"/>
                      <a:pt x="37472" y="51751"/>
                      <a:pt x="33308" y="530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5" name="Forme libre 1354">
                <a:extLst>
                  <a:ext uri="{FF2B5EF4-FFF2-40B4-BE49-F238E27FC236}">
                    <a16:creationId xmlns:a16="http://schemas.microsoft.com/office/drawing/2014/main" id="{0A4336F6-5CE6-C19E-F6E6-9C41CEA381ED}"/>
                  </a:ext>
                </a:extLst>
              </p:cNvPr>
              <p:cNvSpPr/>
              <p:nvPr/>
            </p:nvSpPr>
            <p:spPr>
              <a:xfrm>
                <a:off x="12384154" y="6972447"/>
                <a:ext cx="25091" cy="50412"/>
              </a:xfrm>
              <a:custGeom>
                <a:avLst/>
                <a:gdLst>
                  <a:gd name="connsiteX0" fmla="*/ 3618 w 25091"/>
                  <a:gd name="connsiteY0" fmla="*/ 3789 h 50412"/>
                  <a:gd name="connsiteX1" fmla="*/ 10496 w 25091"/>
                  <a:gd name="connsiteY1" fmla="*/ 1208 h 50412"/>
                  <a:gd name="connsiteX2" fmla="*/ 28709 w 25091"/>
                  <a:gd name="connsiteY2" fmla="*/ 49038 h 50412"/>
                  <a:gd name="connsiteX3" fmla="*/ 21831 w 25091"/>
                  <a:gd name="connsiteY3" fmla="*/ 51620 h 50412"/>
                  <a:gd name="connsiteX4" fmla="*/ 3618 w 25091"/>
                  <a:gd name="connsiteY4" fmla="*/ 3789 h 5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91" h="50412">
                    <a:moveTo>
                      <a:pt x="3618" y="3789"/>
                    </a:moveTo>
                    <a:lnTo>
                      <a:pt x="10496" y="1208"/>
                    </a:lnTo>
                    <a:lnTo>
                      <a:pt x="28709" y="49038"/>
                    </a:lnTo>
                    <a:lnTo>
                      <a:pt x="21831" y="51620"/>
                    </a:lnTo>
                    <a:lnTo>
                      <a:pt x="3618" y="378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6" name="Forme libre 1355">
                <a:extLst>
                  <a:ext uri="{FF2B5EF4-FFF2-40B4-BE49-F238E27FC236}">
                    <a16:creationId xmlns:a16="http://schemas.microsoft.com/office/drawing/2014/main" id="{C0927EDF-2022-CFD3-D38A-3867919EEBFD}"/>
                  </a:ext>
                </a:extLst>
              </p:cNvPr>
              <p:cNvSpPr/>
              <p:nvPr/>
            </p:nvSpPr>
            <p:spPr>
              <a:xfrm>
                <a:off x="12405560" y="6948789"/>
                <a:ext cx="61756" cy="64805"/>
              </a:xfrm>
              <a:custGeom>
                <a:avLst/>
                <a:gdLst>
                  <a:gd name="connsiteX0" fmla="*/ 43889 w 61756"/>
                  <a:gd name="connsiteY0" fmla="*/ 1209 h 64805"/>
                  <a:gd name="connsiteX1" fmla="*/ 65375 w 61756"/>
                  <a:gd name="connsiteY1" fmla="*/ 47684 h 64805"/>
                  <a:gd name="connsiteX2" fmla="*/ 59893 w 61756"/>
                  <a:gd name="connsiteY2" fmla="*/ 50173 h 64805"/>
                  <a:gd name="connsiteX3" fmla="*/ 15765 w 61756"/>
                  <a:gd name="connsiteY3" fmla="*/ 28314 h 64805"/>
                  <a:gd name="connsiteX4" fmla="*/ 31796 w 61756"/>
                  <a:gd name="connsiteY4" fmla="*/ 62966 h 64805"/>
                  <a:gd name="connsiteX5" fmla="*/ 25104 w 61756"/>
                  <a:gd name="connsiteY5" fmla="*/ 66015 h 64805"/>
                  <a:gd name="connsiteX6" fmla="*/ 3618 w 61756"/>
                  <a:gd name="connsiteY6" fmla="*/ 19540 h 64805"/>
                  <a:gd name="connsiteX7" fmla="*/ 9099 w 61756"/>
                  <a:gd name="connsiteY7" fmla="*/ 17040 h 64805"/>
                  <a:gd name="connsiteX8" fmla="*/ 53228 w 61756"/>
                  <a:gd name="connsiteY8" fmla="*/ 38910 h 64805"/>
                  <a:gd name="connsiteX9" fmla="*/ 37197 w 61756"/>
                  <a:gd name="connsiteY9" fmla="*/ 4258 h 64805"/>
                  <a:gd name="connsiteX10" fmla="*/ 43889 w 61756"/>
                  <a:gd name="connsiteY10" fmla="*/ 1209 h 6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56" h="64805">
                    <a:moveTo>
                      <a:pt x="43889" y="1209"/>
                    </a:moveTo>
                    <a:lnTo>
                      <a:pt x="65375" y="47684"/>
                    </a:lnTo>
                    <a:lnTo>
                      <a:pt x="59893" y="50173"/>
                    </a:lnTo>
                    <a:lnTo>
                      <a:pt x="15765" y="28314"/>
                    </a:lnTo>
                    <a:lnTo>
                      <a:pt x="31796" y="62966"/>
                    </a:lnTo>
                    <a:lnTo>
                      <a:pt x="25104" y="66015"/>
                    </a:lnTo>
                    <a:lnTo>
                      <a:pt x="3618" y="19540"/>
                    </a:lnTo>
                    <a:lnTo>
                      <a:pt x="9099" y="17040"/>
                    </a:lnTo>
                    <a:lnTo>
                      <a:pt x="53228" y="38910"/>
                    </a:lnTo>
                    <a:lnTo>
                      <a:pt x="37197" y="4258"/>
                    </a:lnTo>
                    <a:lnTo>
                      <a:pt x="43889" y="120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7" name="Forme libre 1356">
                <a:extLst>
                  <a:ext uri="{FF2B5EF4-FFF2-40B4-BE49-F238E27FC236}">
                    <a16:creationId xmlns:a16="http://schemas.microsoft.com/office/drawing/2014/main" id="{B3151C98-1AF5-014B-16A3-26646A0C2ACF}"/>
                  </a:ext>
                </a:extLst>
              </p:cNvPr>
              <p:cNvSpPr/>
              <p:nvPr/>
            </p:nvSpPr>
            <p:spPr>
              <a:xfrm>
                <a:off x="12463924" y="6925915"/>
                <a:ext cx="54279" cy="53493"/>
              </a:xfrm>
              <a:custGeom>
                <a:avLst/>
                <a:gdLst>
                  <a:gd name="connsiteX0" fmla="*/ 41681 w 54279"/>
                  <a:gd name="connsiteY0" fmla="*/ 21539 h 53493"/>
                  <a:gd name="connsiteX1" fmla="*/ 47788 w 54279"/>
                  <a:gd name="connsiteY1" fmla="*/ 18011 h 53493"/>
                  <a:gd name="connsiteX2" fmla="*/ 57899 w 54279"/>
                  <a:gd name="connsiteY2" fmla="*/ 35243 h 53493"/>
                  <a:gd name="connsiteX3" fmla="*/ 52644 w 54279"/>
                  <a:gd name="connsiteY3" fmla="*/ 43854 h 53493"/>
                  <a:gd name="connsiteX4" fmla="*/ 44342 w 54279"/>
                  <a:gd name="connsiteY4" fmla="*/ 50606 h 53493"/>
                  <a:gd name="connsiteX5" fmla="*/ 30466 w 54279"/>
                  <a:gd name="connsiteY5" fmla="*/ 54695 h 53493"/>
                  <a:gd name="connsiteX6" fmla="*/ 17242 w 54279"/>
                  <a:gd name="connsiteY6" fmla="*/ 51517 h 53493"/>
                  <a:gd name="connsiteX7" fmla="*/ 7357 w 54279"/>
                  <a:gd name="connsiteY7" fmla="*/ 41727 h 53493"/>
                  <a:gd name="connsiteX8" fmla="*/ 3619 w 54279"/>
                  <a:gd name="connsiteY8" fmla="*/ 28327 h 53493"/>
                  <a:gd name="connsiteX9" fmla="*/ 7397 w 54279"/>
                  <a:gd name="connsiteY9" fmla="*/ 15324 h 53493"/>
                  <a:gd name="connsiteX10" fmla="*/ 17934 w 54279"/>
                  <a:gd name="connsiteY10" fmla="*/ 5346 h 53493"/>
                  <a:gd name="connsiteX11" fmla="*/ 28657 w 54279"/>
                  <a:gd name="connsiteY11" fmla="*/ 1468 h 53493"/>
                  <a:gd name="connsiteX12" fmla="*/ 39047 w 54279"/>
                  <a:gd name="connsiteY12" fmla="*/ 2274 h 53493"/>
                  <a:gd name="connsiteX13" fmla="*/ 37397 w 54279"/>
                  <a:gd name="connsiteY13" fmla="*/ 8466 h 53493"/>
                  <a:gd name="connsiteX14" fmla="*/ 21486 w 54279"/>
                  <a:gd name="connsiteY14" fmla="*/ 10814 h 53493"/>
                  <a:gd name="connsiteX15" fmla="*/ 13637 w 54279"/>
                  <a:gd name="connsiteY15" fmla="*/ 18268 h 53493"/>
                  <a:gd name="connsiteX16" fmla="*/ 10870 w 54279"/>
                  <a:gd name="connsiteY16" fmla="*/ 27988 h 53493"/>
                  <a:gd name="connsiteX17" fmla="*/ 13717 w 54279"/>
                  <a:gd name="connsiteY17" fmla="*/ 38047 h 53493"/>
                  <a:gd name="connsiteX18" fmla="*/ 21100 w 54279"/>
                  <a:gd name="connsiteY18" fmla="*/ 45407 h 53493"/>
                  <a:gd name="connsiteX19" fmla="*/ 30998 w 54279"/>
                  <a:gd name="connsiteY19" fmla="*/ 47837 h 53493"/>
                  <a:gd name="connsiteX20" fmla="*/ 41362 w 54279"/>
                  <a:gd name="connsiteY20" fmla="*/ 44800 h 53493"/>
                  <a:gd name="connsiteX21" fmla="*/ 50129 w 54279"/>
                  <a:gd name="connsiteY21" fmla="*/ 35932 h 53493"/>
                  <a:gd name="connsiteX22" fmla="*/ 41681 w 54279"/>
                  <a:gd name="connsiteY22" fmla="*/ 21539 h 5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79" h="53493">
                    <a:moveTo>
                      <a:pt x="41681" y="21539"/>
                    </a:moveTo>
                    <a:lnTo>
                      <a:pt x="47788" y="18011"/>
                    </a:lnTo>
                    <a:lnTo>
                      <a:pt x="57899" y="35243"/>
                    </a:lnTo>
                    <a:cubicBezTo>
                      <a:pt x="56754" y="38327"/>
                      <a:pt x="55012" y="41202"/>
                      <a:pt x="52644" y="43854"/>
                    </a:cubicBezTo>
                    <a:cubicBezTo>
                      <a:pt x="50289" y="46517"/>
                      <a:pt x="47522" y="48760"/>
                      <a:pt x="44342" y="50606"/>
                    </a:cubicBezTo>
                    <a:cubicBezTo>
                      <a:pt x="39845" y="53200"/>
                      <a:pt x="35229" y="54567"/>
                      <a:pt x="30466" y="54695"/>
                    </a:cubicBezTo>
                    <a:cubicBezTo>
                      <a:pt x="25717" y="54824"/>
                      <a:pt x="21313" y="53761"/>
                      <a:pt x="17242" y="51517"/>
                    </a:cubicBezTo>
                    <a:cubicBezTo>
                      <a:pt x="13171" y="49286"/>
                      <a:pt x="9872" y="46015"/>
                      <a:pt x="7357" y="41727"/>
                    </a:cubicBezTo>
                    <a:cubicBezTo>
                      <a:pt x="4830" y="37439"/>
                      <a:pt x="3592" y="32977"/>
                      <a:pt x="3619" y="28327"/>
                    </a:cubicBezTo>
                    <a:cubicBezTo>
                      <a:pt x="3645" y="23689"/>
                      <a:pt x="4909" y="19354"/>
                      <a:pt x="7397" y="15324"/>
                    </a:cubicBezTo>
                    <a:cubicBezTo>
                      <a:pt x="9885" y="11293"/>
                      <a:pt x="13397" y="7963"/>
                      <a:pt x="17934" y="5346"/>
                    </a:cubicBezTo>
                    <a:cubicBezTo>
                      <a:pt x="21499" y="3278"/>
                      <a:pt x="25065" y="1993"/>
                      <a:pt x="28657" y="1468"/>
                    </a:cubicBezTo>
                    <a:cubicBezTo>
                      <a:pt x="32235" y="953"/>
                      <a:pt x="35695" y="1211"/>
                      <a:pt x="39047" y="2274"/>
                    </a:cubicBezTo>
                    <a:lnTo>
                      <a:pt x="37397" y="8466"/>
                    </a:lnTo>
                    <a:cubicBezTo>
                      <a:pt x="31836" y="7110"/>
                      <a:pt x="26528" y="7893"/>
                      <a:pt x="21486" y="10814"/>
                    </a:cubicBezTo>
                    <a:cubicBezTo>
                      <a:pt x="18093" y="12777"/>
                      <a:pt x="15486" y="15253"/>
                      <a:pt x="13637" y="18268"/>
                    </a:cubicBezTo>
                    <a:cubicBezTo>
                      <a:pt x="11801" y="21282"/>
                      <a:pt x="10870" y="24518"/>
                      <a:pt x="10870" y="27988"/>
                    </a:cubicBezTo>
                    <a:cubicBezTo>
                      <a:pt x="10856" y="31458"/>
                      <a:pt x="11814" y="34811"/>
                      <a:pt x="13717" y="38047"/>
                    </a:cubicBezTo>
                    <a:cubicBezTo>
                      <a:pt x="15592" y="41248"/>
                      <a:pt x="18054" y="43702"/>
                      <a:pt x="21100" y="45407"/>
                    </a:cubicBezTo>
                    <a:cubicBezTo>
                      <a:pt x="24147" y="47113"/>
                      <a:pt x="27446" y="47919"/>
                      <a:pt x="30998" y="47837"/>
                    </a:cubicBezTo>
                    <a:cubicBezTo>
                      <a:pt x="34564" y="47744"/>
                      <a:pt x="38009" y="46739"/>
                      <a:pt x="41362" y="44800"/>
                    </a:cubicBezTo>
                    <a:cubicBezTo>
                      <a:pt x="45353" y="42498"/>
                      <a:pt x="48267" y="39542"/>
                      <a:pt x="50129" y="35932"/>
                    </a:cubicBezTo>
                    <a:lnTo>
                      <a:pt x="41681" y="21539"/>
                    </a:lnTo>
                    <a:close/>
                  </a:path>
                </a:pathLst>
              </a:custGeom>
              <a:solidFill>
                <a:srgbClr val="000000"/>
              </a:solidFill>
              <a:ln w="57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333" name="Graphique 4">
              <a:extLst>
                <a:ext uri="{FF2B5EF4-FFF2-40B4-BE49-F238E27FC236}">
                  <a16:creationId xmlns:a16="http://schemas.microsoft.com/office/drawing/2014/main" id="{77C67059-126B-E2D3-23A3-589804BF10A3}"/>
                </a:ext>
              </a:extLst>
            </p:cNvPr>
            <p:cNvGrpSpPr/>
            <p:nvPr/>
          </p:nvGrpSpPr>
          <p:grpSpPr>
            <a:xfrm>
              <a:off x="-5955842" y="-10836228"/>
              <a:ext cx="1600028" cy="347534"/>
              <a:chOff x="11786175" y="5995345"/>
              <a:chExt cx="1600028" cy="347534"/>
            </a:xfrm>
            <a:solidFill>
              <a:srgbClr val="000000"/>
            </a:solidFill>
          </p:grpSpPr>
          <p:sp>
            <p:nvSpPr>
              <p:cNvPr id="1336" name="Forme libre 1335">
                <a:extLst>
                  <a:ext uri="{FF2B5EF4-FFF2-40B4-BE49-F238E27FC236}">
                    <a16:creationId xmlns:a16="http://schemas.microsoft.com/office/drawing/2014/main" id="{87ECB2C3-5280-FFC6-305D-C85299FB46A7}"/>
                  </a:ext>
                </a:extLst>
              </p:cNvPr>
              <p:cNvSpPr/>
              <p:nvPr/>
            </p:nvSpPr>
            <p:spPr>
              <a:xfrm>
                <a:off x="11786175" y="6037492"/>
                <a:ext cx="148719" cy="137458"/>
              </a:xfrm>
              <a:custGeom>
                <a:avLst/>
                <a:gdLst>
                  <a:gd name="connsiteX0" fmla="*/ 124655 w 148719"/>
                  <a:gd name="connsiteY0" fmla="*/ 102827 h 137458"/>
                  <a:gd name="connsiteX1" fmla="*/ 105917 w 148719"/>
                  <a:gd name="connsiteY1" fmla="*/ 62230 h 137458"/>
                  <a:gd name="connsiteX2" fmla="*/ 101176 w 148719"/>
                  <a:gd name="connsiteY2" fmla="*/ 103625 h 137458"/>
                  <a:gd name="connsiteX3" fmla="*/ 87784 w 148719"/>
                  <a:gd name="connsiteY3" fmla="*/ 109603 h 137458"/>
                  <a:gd name="connsiteX4" fmla="*/ 54017 w 148719"/>
                  <a:gd name="connsiteY4" fmla="*/ 87055 h 137458"/>
                  <a:gd name="connsiteX5" fmla="*/ 71861 w 148719"/>
                  <a:gd name="connsiteY5" fmla="*/ 126369 h 137458"/>
                  <a:gd name="connsiteX6" fmla="*/ 44178 w 148719"/>
                  <a:gd name="connsiteY6" fmla="*/ 138718 h 137458"/>
                  <a:gd name="connsiteX7" fmla="*/ 3621 w 148719"/>
                  <a:gd name="connsiteY7" fmla="*/ 49372 h 137458"/>
                  <a:gd name="connsiteX8" fmla="*/ 28602 w 148719"/>
                  <a:gd name="connsiteY8" fmla="*/ 38237 h 137458"/>
                  <a:gd name="connsiteX9" fmla="*/ 79572 w 148719"/>
                  <a:gd name="connsiteY9" fmla="*/ 72752 h 137458"/>
                  <a:gd name="connsiteX10" fmla="*/ 86546 w 148719"/>
                  <a:gd name="connsiteY10" fmla="*/ 12394 h 137458"/>
                  <a:gd name="connsiteX11" fmla="*/ 111526 w 148719"/>
                  <a:gd name="connsiteY11" fmla="*/ 1260 h 137458"/>
                  <a:gd name="connsiteX12" fmla="*/ 152340 w 148719"/>
                  <a:gd name="connsiteY12" fmla="*/ 90478 h 137458"/>
                  <a:gd name="connsiteX13" fmla="*/ 124655 w 148719"/>
                  <a:gd name="connsiteY13" fmla="*/ 102827 h 13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719" h="137458">
                    <a:moveTo>
                      <a:pt x="124655" y="102827"/>
                    </a:moveTo>
                    <a:lnTo>
                      <a:pt x="105917" y="62230"/>
                    </a:lnTo>
                    <a:lnTo>
                      <a:pt x="101176" y="103625"/>
                    </a:lnTo>
                    <a:lnTo>
                      <a:pt x="87784" y="109603"/>
                    </a:lnTo>
                    <a:lnTo>
                      <a:pt x="54017" y="87055"/>
                    </a:lnTo>
                    <a:lnTo>
                      <a:pt x="71861" y="126369"/>
                    </a:lnTo>
                    <a:lnTo>
                      <a:pt x="44178" y="138718"/>
                    </a:lnTo>
                    <a:lnTo>
                      <a:pt x="3621" y="49372"/>
                    </a:lnTo>
                    <a:lnTo>
                      <a:pt x="28602" y="38237"/>
                    </a:lnTo>
                    <a:lnTo>
                      <a:pt x="79572" y="72752"/>
                    </a:lnTo>
                    <a:lnTo>
                      <a:pt x="86546" y="12394"/>
                    </a:lnTo>
                    <a:lnTo>
                      <a:pt x="111526" y="1260"/>
                    </a:lnTo>
                    <a:lnTo>
                      <a:pt x="152340" y="90478"/>
                    </a:lnTo>
                    <a:lnTo>
                      <a:pt x="124655" y="102827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7" name="Forme libre 1336">
                <a:extLst>
                  <a:ext uri="{FF2B5EF4-FFF2-40B4-BE49-F238E27FC236}">
                    <a16:creationId xmlns:a16="http://schemas.microsoft.com/office/drawing/2014/main" id="{12BD35BA-9D14-4D69-29D7-E17513480A4C}"/>
                  </a:ext>
                </a:extLst>
              </p:cNvPr>
              <p:cNvSpPr/>
              <p:nvPr/>
            </p:nvSpPr>
            <p:spPr>
              <a:xfrm>
                <a:off x="11921548" y="6010146"/>
                <a:ext cx="103974" cy="114540"/>
              </a:xfrm>
              <a:custGeom>
                <a:avLst/>
                <a:gdLst>
                  <a:gd name="connsiteX0" fmla="*/ 101408 w 103974"/>
                  <a:gd name="connsiteY0" fmla="*/ 71623 h 114540"/>
                  <a:gd name="connsiteX1" fmla="*/ 107593 w 103974"/>
                  <a:gd name="connsiteY1" fmla="*/ 95766 h 114540"/>
                  <a:gd name="connsiteX2" fmla="*/ 27942 w 103974"/>
                  <a:gd name="connsiteY2" fmla="*/ 115804 h 114540"/>
                  <a:gd name="connsiteX3" fmla="*/ 3619 w 103974"/>
                  <a:gd name="connsiteY3" fmla="*/ 20863 h 114540"/>
                  <a:gd name="connsiteX4" fmla="*/ 81490 w 103974"/>
                  <a:gd name="connsiteY4" fmla="*/ 1264 h 114540"/>
                  <a:gd name="connsiteX5" fmla="*/ 87675 w 103974"/>
                  <a:gd name="connsiteY5" fmla="*/ 25407 h 114540"/>
                  <a:gd name="connsiteX6" fmla="*/ 41555 w 103974"/>
                  <a:gd name="connsiteY6" fmla="*/ 37016 h 114540"/>
                  <a:gd name="connsiteX7" fmla="*/ 44404 w 103974"/>
                  <a:gd name="connsiteY7" fmla="*/ 48139 h 114540"/>
                  <a:gd name="connsiteX8" fmla="*/ 84914 w 103974"/>
                  <a:gd name="connsiteY8" fmla="*/ 37941 h 114540"/>
                  <a:gd name="connsiteX9" fmla="*/ 90822 w 103974"/>
                  <a:gd name="connsiteY9" fmla="*/ 60997 h 114540"/>
                  <a:gd name="connsiteX10" fmla="*/ 50311 w 103974"/>
                  <a:gd name="connsiteY10" fmla="*/ 71195 h 114540"/>
                  <a:gd name="connsiteX11" fmla="*/ 53509 w 103974"/>
                  <a:gd name="connsiteY11" fmla="*/ 83672 h 114540"/>
                  <a:gd name="connsiteX12" fmla="*/ 101408 w 103974"/>
                  <a:gd name="connsiteY12" fmla="*/ 71623 h 11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974" h="114540">
                    <a:moveTo>
                      <a:pt x="101408" y="71623"/>
                    </a:moveTo>
                    <a:lnTo>
                      <a:pt x="107593" y="95766"/>
                    </a:lnTo>
                    <a:lnTo>
                      <a:pt x="27942" y="115804"/>
                    </a:lnTo>
                    <a:lnTo>
                      <a:pt x="3619" y="20863"/>
                    </a:lnTo>
                    <a:lnTo>
                      <a:pt x="81490" y="1264"/>
                    </a:lnTo>
                    <a:lnTo>
                      <a:pt x="87675" y="25407"/>
                    </a:lnTo>
                    <a:lnTo>
                      <a:pt x="41555" y="37016"/>
                    </a:lnTo>
                    <a:lnTo>
                      <a:pt x="44404" y="48139"/>
                    </a:lnTo>
                    <a:lnTo>
                      <a:pt x="84914" y="37941"/>
                    </a:lnTo>
                    <a:lnTo>
                      <a:pt x="90822" y="60997"/>
                    </a:lnTo>
                    <a:lnTo>
                      <a:pt x="50311" y="71195"/>
                    </a:lnTo>
                    <a:lnTo>
                      <a:pt x="53509" y="83672"/>
                    </a:lnTo>
                    <a:lnTo>
                      <a:pt x="101408" y="71623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8" name="Forme libre 1337">
                <a:extLst>
                  <a:ext uri="{FF2B5EF4-FFF2-40B4-BE49-F238E27FC236}">
                    <a16:creationId xmlns:a16="http://schemas.microsoft.com/office/drawing/2014/main" id="{80C74A8C-CF8B-6EFF-B82C-B4042897E34B}"/>
                  </a:ext>
                </a:extLst>
              </p:cNvPr>
              <p:cNvSpPr/>
              <p:nvPr/>
            </p:nvSpPr>
            <p:spPr>
              <a:xfrm>
                <a:off x="12020125" y="5998448"/>
                <a:ext cx="91751" cy="103650"/>
              </a:xfrm>
              <a:custGeom>
                <a:avLst/>
                <a:gdLst>
                  <a:gd name="connsiteX0" fmla="*/ 53409 w 91751"/>
                  <a:gd name="connsiteY0" fmla="*/ 104159 h 103650"/>
                  <a:gd name="connsiteX1" fmla="*/ 29317 w 91751"/>
                  <a:gd name="connsiteY1" fmla="*/ 104275 h 103650"/>
                  <a:gd name="connsiteX2" fmla="*/ 9437 w 91751"/>
                  <a:gd name="connsiteY2" fmla="*/ 99245 h 103650"/>
                  <a:gd name="connsiteX3" fmla="*/ 17199 w 91751"/>
                  <a:gd name="connsiteY3" fmla="*/ 74072 h 103650"/>
                  <a:gd name="connsiteX4" fmla="*/ 33682 w 91751"/>
                  <a:gd name="connsiteY4" fmla="*/ 78674 h 103650"/>
                  <a:gd name="connsiteX5" fmla="*/ 50659 w 91751"/>
                  <a:gd name="connsiteY5" fmla="*/ 79114 h 103650"/>
                  <a:gd name="connsiteX6" fmla="*/ 60313 w 91751"/>
                  <a:gd name="connsiteY6" fmla="*/ 76628 h 103650"/>
                  <a:gd name="connsiteX7" fmla="*/ 62779 w 91751"/>
                  <a:gd name="connsiteY7" fmla="*/ 72315 h 103650"/>
                  <a:gd name="connsiteX8" fmla="*/ 58368 w 91751"/>
                  <a:gd name="connsiteY8" fmla="*/ 68199 h 103650"/>
                  <a:gd name="connsiteX9" fmla="*/ 45277 w 91751"/>
                  <a:gd name="connsiteY9" fmla="*/ 66372 h 103650"/>
                  <a:gd name="connsiteX10" fmla="*/ 25737 w 91751"/>
                  <a:gd name="connsiteY10" fmla="*/ 63551 h 103650"/>
                  <a:gd name="connsiteX11" fmla="*/ 11481 w 91751"/>
                  <a:gd name="connsiteY11" fmla="*/ 56220 h 103650"/>
                  <a:gd name="connsiteX12" fmla="*/ 3847 w 91751"/>
                  <a:gd name="connsiteY12" fmla="*/ 40147 h 103650"/>
                  <a:gd name="connsiteX13" fmla="*/ 7014 w 91751"/>
                  <a:gd name="connsiteY13" fmla="*/ 22849 h 103650"/>
                  <a:gd name="connsiteX14" fmla="*/ 21076 w 91751"/>
                  <a:gd name="connsiteY14" fmla="*/ 9205 h 103650"/>
                  <a:gd name="connsiteX15" fmla="*/ 45579 w 91751"/>
                  <a:gd name="connsiteY15" fmla="*/ 1921 h 103650"/>
                  <a:gd name="connsiteX16" fmla="*/ 65677 w 91751"/>
                  <a:gd name="connsiteY16" fmla="*/ 1713 h 103650"/>
                  <a:gd name="connsiteX17" fmla="*/ 83616 w 91751"/>
                  <a:gd name="connsiteY17" fmla="*/ 5991 h 103650"/>
                  <a:gd name="connsiteX18" fmla="*/ 76539 w 91751"/>
                  <a:gd name="connsiteY18" fmla="*/ 30932 h 103650"/>
                  <a:gd name="connsiteX19" fmla="*/ 48327 w 91751"/>
                  <a:gd name="connsiteY19" fmla="*/ 26966 h 103650"/>
                  <a:gd name="connsiteX20" fmla="*/ 36309 w 91751"/>
                  <a:gd name="connsiteY20" fmla="*/ 34597 h 103650"/>
                  <a:gd name="connsiteX21" fmla="*/ 40625 w 91751"/>
                  <a:gd name="connsiteY21" fmla="*/ 38517 h 103650"/>
                  <a:gd name="connsiteX22" fmla="*/ 53480 w 91751"/>
                  <a:gd name="connsiteY22" fmla="*/ 40159 h 103650"/>
                  <a:gd name="connsiteX23" fmla="*/ 72987 w 91751"/>
                  <a:gd name="connsiteY23" fmla="*/ 42703 h 103650"/>
                  <a:gd name="connsiteX24" fmla="*/ 87444 w 91751"/>
                  <a:gd name="connsiteY24" fmla="*/ 49941 h 103650"/>
                  <a:gd name="connsiteX25" fmla="*/ 95141 w 91751"/>
                  <a:gd name="connsiteY25" fmla="*/ 65932 h 103650"/>
                  <a:gd name="connsiteX26" fmla="*/ 91964 w 91751"/>
                  <a:gd name="connsiteY26" fmla="*/ 83149 h 103650"/>
                  <a:gd name="connsiteX27" fmla="*/ 77902 w 91751"/>
                  <a:gd name="connsiteY27" fmla="*/ 96805 h 103650"/>
                  <a:gd name="connsiteX28" fmla="*/ 53409 w 91751"/>
                  <a:gd name="connsiteY28" fmla="*/ 104159 h 10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751" h="103650">
                    <a:moveTo>
                      <a:pt x="53409" y="104159"/>
                    </a:moveTo>
                    <a:cubicBezTo>
                      <a:pt x="45277" y="105130"/>
                      <a:pt x="37247" y="105165"/>
                      <a:pt x="29317" y="104275"/>
                    </a:cubicBezTo>
                    <a:cubicBezTo>
                      <a:pt x="21388" y="103384"/>
                      <a:pt x="14761" y="101708"/>
                      <a:pt x="9437" y="99245"/>
                    </a:cubicBezTo>
                    <a:lnTo>
                      <a:pt x="17199" y="74072"/>
                    </a:lnTo>
                    <a:cubicBezTo>
                      <a:pt x="22197" y="76212"/>
                      <a:pt x="27692" y="77738"/>
                      <a:pt x="33682" y="78674"/>
                    </a:cubicBezTo>
                    <a:cubicBezTo>
                      <a:pt x="39673" y="79600"/>
                      <a:pt x="45332" y="79750"/>
                      <a:pt x="50659" y="79114"/>
                    </a:cubicBezTo>
                    <a:cubicBezTo>
                      <a:pt x="55239" y="78571"/>
                      <a:pt x="58457" y="77749"/>
                      <a:pt x="60313" y="76628"/>
                    </a:cubicBezTo>
                    <a:cubicBezTo>
                      <a:pt x="62170" y="75518"/>
                      <a:pt x="62992" y="74084"/>
                      <a:pt x="62779" y="72315"/>
                    </a:cubicBezTo>
                    <a:cubicBezTo>
                      <a:pt x="62532" y="70280"/>
                      <a:pt x="61061" y="68904"/>
                      <a:pt x="58368" y="68199"/>
                    </a:cubicBezTo>
                    <a:cubicBezTo>
                      <a:pt x="55675" y="67482"/>
                      <a:pt x="51311" y="66869"/>
                      <a:pt x="45277" y="66372"/>
                    </a:cubicBezTo>
                    <a:cubicBezTo>
                      <a:pt x="37515" y="65689"/>
                      <a:pt x="31002" y="64753"/>
                      <a:pt x="25737" y="63551"/>
                    </a:cubicBezTo>
                    <a:cubicBezTo>
                      <a:pt x="20471" y="62336"/>
                      <a:pt x="15719" y="59896"/>
                      <a:pt x="11481" y="56220"/>
                    </a:cubicBezTo>
                    <a:cubicBezTo>
                      <a:pt x="7243" y="52543"/>
                      <a:pt x="4698" y="47189"/>
                      <a:pt x="3847" y="40147"/>
                    </a:cubicBezTo>
                    <a:cubicBezTo>
                      <a:pt x="3105" y="34031"/>
                      <a:pt x="4161" y="28272"/>
                      <a:pt x="7014" y="22849"/>
                    </a:cubicBezTo>
                    <a:cubicBezTo>
                      <a:pt x="9866" y="17438"/>
                      <a:pt x="14554" y="12894"/>
                      <a:pt x="21076" y="9205"/>
                    </a:cubicBezTo>
                    <a:cubicBezTo>
                      <a:pt x="27598" y="5517"/>
                      <a:pt x="35766" y="3089"/>
                      <a:pt x="45579" y="1921"/>
                    </a:cubicBezTo>
                    <a:cubicBezTo>
                      <a:pt x="52308" y="1123"/>
                      <a:pt x="59007" y="1054"/>
                      <a:pt x="65677" y="1713"/>
                    </a:cubicBezTo>
                    <a:cubicBezTo>
                      <a:pt x="72346" y="2372"/>
                      <a:pt x="78326" y="3805"/>
                      <a:pt x="83616" y="5991"/>
                    </a:cubicBezTo>
                    <a:lnTo>
                      <a:pt x="76539" y="30932"/>
                    </a:lnTo>
                    <a:cubicBezTo>
                      <a:pt x="66329" y="27266"/>
                      <a:pt x="56926" y="25937"/>
                      <a:pt x="48327" y="26966"/>
                    </a:cubicBezTo>
                    <a:cubicBezTo>
                      <a:pt x="39821" y="27972"/>
                      <a:pt x="35816" y="30516"/>
                      <a:pt x="36309" y="34597"/>
                    </a:cubicBezTo>
                    <a:cubicBezTo>
                      <a:pt x="36545" y="36540"/>
                      <a:pt x="37983" y="37846"/>
                      <a:pt x="40625" y="38517"/>
                    </a:cubicBezTo>
                    <a:cubicBezTo>
                      <a:pt x="43266" y="39188"/>
                      <a:pt x="47551" y="39743"/>
                      <a:pt x="53480" y="40159"/>
                    </a:cubicBezTo>
                    <a:cubicBezTo>
                      <a:pt x="61125" y="40656"/>
                      <a:pt x="67628" y="41512"/>
                      <a:pt x="72987" y="42703"/>
                    </a:cubicBezTo>
                    <a:cubicBezTo>
                      <a:pt x="78347" y="43905"/>
                      <a:pt x="83165" y="46310"/>
                      <a:pt x="87444" y="49941"/>
                    </a:cubicBezTo>
                    <a:cubicBezTo>
                      <a:pt x="91722" y="53560"/>
                      <a:pt x="94288" y="58891"/>
                      <a:pt x="95141" y="65932"/>
                    </a:cubicBezTo>
                    <a:cubicBezTo>
                      <a:pt x="95881" y="72049"/>
                      <a:pt x="94822" y="77784"/>
                      <a:pt x="91964" y="83149"/>
                    </a:cubicBezTo>
                    <a:cubicBezTo>
                      <a:pt x="89105" y="88526"/>
                      <a:pt x="84419" y="93070"/>
                      <a:pt x="77902" y="96805"/>
                    </a:cubicBezTo>
                    <a:cubicBezTo>
                      <a:pt x="71387" y="100540"/>
                      <a:pt x="63222" y="102991"/>
                      <a:pt x="53409" y="1041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9" name="Forme libre 1338">
                <a:extLst>
                  <a:ext uri="{FF2B5EF4-FFF2-40B4-BE49-F238E27FC236}">
                    <a16:creationId xmlns:a16="http://schemas.microsoft.com/office/drawing/2014/main" id="{9B23DD52-ACA3-CA44-9350-DA4C3BD8CD1D}"/>
                  </a:ext>
                </a:extLst>
              </p:cNvPr>
              <p:cNvSpPr/>
              <p:nvPr/>
            </p:nvSpPr>
            <p:spPr>
              <a:xfrm>
                <a:off x="12119928" y="5995345"/>
                <a:ext cx="97299" cy="101072"/>
              </a:xfrm>
              <a:custGeom>
                <a:avLst/>
                <a:gdLst>
                  <a:gd name="connsiteX0" fmla="*/ 50905 w 97299"/>
                  <a:gd name="connsiteY0" fmla="*/ 102325 h 101072"/>
                  <a:gd name="connsiteX1" fmla="*/ 15694 w 97299"/>
                  <a:gd name="connsiteY1" fmla="*/ 89502 h 101072"/>
                  <a:gd name="connsiteX2" fmla="*/ 3629 w 97299"/>
                  <a:gd name="connsiteY2" fmla="*/ 55137 h 101072"/>
                  <a:gd name="connsiteX3" fmla="*/ 4634 w 97299"/>
                  <a:gd name="connsiteY3" fmla="*/ 1266 h 101072"/>
                  <a:gd name="connsiteX4" fmla="*/ 37956 w 97299"/>
                  <a:gd name="connsiteY4" fmla="*/ 1879 h 101072"/>
                  <a:gd name="connsiteX5" fmla="*/ 36967 w 97299"/>
                  <a:gd name="connsiteY5" fmla="*/ 54767 h 101072"/>
                  <a:gd name="connsiteX6" fmla="*/ 40551 w 97299"/>
                  <a:gd name="connsiteY6" fmla="*/ 70504 h 101072"/>
                  <a:gd name="connsiteX7" fmla="*/ 51689 w 97299"/>
                  <a:gd name="connsiteY7" fmla="*/ 75615 h 101072"/>
                  <a:gd name="connsiteX8" fmla="*/ 63006 w 97299"/>
                  <a:gd name="connsiteY8" fmla="*/ 70920 h 101072"/>
                  <a:gd name="connsiteX9" fmla="*/ 67181 w 97299"/>
                  <a:gd name="connsiteY9" fmla="*/ 55322 h 101072"/>
                  <a:gd name="connsiteX10" fmla="*/ 68158 w 97299"/>
                  <a:gd name="connsiteY10" fmla="*/ 2422 h 101072"/>
                  <a:gd name="connsiteX11" fmla="*/ 100915 w 97299"/>
                  <a:gd name="connsiteY11" fmla="*/ 3023 h 101072"/>
                  <a:gd name="connsiteX12" fmla="*/ 99913 w 97299"/>
                  <a:gd name="connsiteY12" fmla="*/ 56894 h 101072"/>
                  <a:gd name="connsiteX13" fmla="*/ 86566 w 97299"/>
                  <a:gd name="connsiteY13" fmla="*/ 90808 h 101072"/>
                  <a:gd name="connsiteX14" fmla="*/ 50905 w 97299"/>
                  <a:gd name="connsiteY14" fmla="*/ 102325 h 1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299" h="101072">
                    <a:moveTo>
                      <a:pt x="50905" y="102325"/>
                    </a:moveTo>
                    <a:cubicBezTo>
                      <a:pt x="35747" y="102047"/>
                      <a:pt x="24018" y="97781"/>
                      <a:pt x="15694" y="89502"/>
                    </a:cubicBezTo>
                    <a:cubicBezTo>
                      <a:pt x="7377" y="81234"/>
                      <a:pt x="3355" y="69775"/>
                      <a:pt x="3629" y="55137"/>
                    </a:cubicBezTo>
                    <a:lnTo>
                      <a:pt x="4634" y="1266"/>
                    </a:lnTo>
                    <a:lnTo>
                      <a:pt x="37956" y="1879"/>
                    </a:lnTo>
                    <a:lnTo>
                      <a:pt x="36967" y="54767"/>
                    </a:lnTo>
                    <a:cubicBezTo>
                      <a:pt x="36826" y="61947"/>
                      <a:pt x="38033" y="67197"/>
                      <a:pt x="40551" y="70504"/>
                    </a:cubicBezTo>
                    <a:cubicBezTo>
                      <a:pt x="43082" y="73822"/>
                      <a:pt x="46794" y="75522"/>
                      <a:pt x="51689" y="75615"/>
                    </a:cubicBezTo>
                    <a:cubicBezTo>
                      <a:pt x="56583" y="75695"/>
                      <a:pt x="60347" y="74135"/>
                      <a:pt x="63006" y="70920"/>
                    </a:cubicBezTo>
                    <a:cubicBezTo>
                      <a:pt x="65652" y="67706"/>
                      <a:pt x="67040" y="62502"/>
                      <a:pt x="67181" y="55322"/>
                    </a:cubicBezTo>
                    <a:lnTo>
                      <a:pt x="68158" y="2422"/>
                    </a:lnTo>
                    <a:lnTo>
                      <a:pt x="100915" y="3023"/>
                    </a:lnTo>
                    <a:lnTo>
                      <a:pt x="99913" y="56894"/>
                    </a:lnTo>
                    <a:cubicBezTo>
                      <a:pt x="99643" y="71545"/>
                      <a:pt x="95186" y="82841"/>
                      <a:pt x="86566" y="90808"/>
                    </a:cubicBezTo>
                    <a:cubicBezTo>
                      <a:pt x="77946" y="98763"/>
                      <a:pt x="66051" y="102602"/>
                      <a:pt x="50905" y="102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0" name="Forme libre 1339">
                <a:extLst>
                  <a:ext uri="{FF2B5EF4-FFF2-40B4-BE49-F238E27FC236}">
                    <a16:creationId xmlns:a16="http://schemas.microsoft.com/office/drawing/2014/main" id="{F79CD404-4128-A923-C618-21978E2098A5}"/>
                  </a:ext>
                </a:extLst>
              </p:cNvPr>
              <p:cNvSpPr/>
              <p:nvPr/>
            </p:nvSpPr>
            <p:spPr>
              <a:xfrm>
                <a:off x="12225578" y="5999485"/>
                <a:ext cx="102396" cy="112552"/>
              </a:xfrm>
              <a:custGeom>
                <a:avLst/>
                <a:gdLst>
                  <a:gd name="connsiteX0" fmla="*/ 49590 w 102396"/>
                  <a:gd name="connsiteY0" fmla="*/ 80690 h 112552"/>
                  <a:gd name="connsiteX1" fmla="*/ 40688 w 102396"/>
                  <a:gd name="connsiteY1" fmla="*/ 79164 h 112552"/>
                  <a:gd name="connsiteX2" fmla="*/ 36448 w 102396"/>
                  <a:gd name="connsiteY2" fmla="*/ 103434 h 112552"/>
                  <a:gd name="connsiteX3" fmla="*/ 3613 w 102396"/>
                  <a:gd name="connsiteY3" fmla="*/ 97791 h 112552"/>
                  <a:gd name="connsiteX4" fmla="*/ 20468 w 102396"/>
                  <a:gd name="connsiteY4" fmla="*/ 1265 h 112552"/>
                  <a:gd name="connsiteX5" fmla="*/ 67356 w 102396"/>
                  <a:gd name="connsiteY5" fmla="*/ 9313 h 112552"/>
                  <a:gd name="connsiteX6" fmla="*/ 90107 w 102396"/>
                  <a:gd name="connsiteY6" fmla="*/ 17765 h 112552"/>
                  <a:gd name="connsiteX7" fmla="*/ 103326 w 102396"/>
                  <a:gd name="connsiteY7" fmla="*/ 33097 h 112552"/>
                  <a:gd name="connsiteX8" fmla="*/ 105381 w 102396"/>
                  <a:gd name="connsiteY8" fmla="*/ 53332 h 112552"/>
                  <a:gd name="connsiteX9" fmla="*/ 97493 w 102396"/>
                  <a:gd name="connsiteY9" fmla="*/ 70584 h 112552"/>
                  <a:gd name="connsiteX10" fmla="*/ 81718 w 102396"/>
                  <a:gd name="connsiteY10" fmla="*/ 80516 h 112552"/>
                  <a:gd name="connsiteX11" fmla="*/ 96967 w 102396"/>
                  <a:gd name="connsiteY11" fmla="*/ 113817 h 112552"/>
                  <a:gd name="connsiteX12" fmla="*/ 61909 w 102396"/>
                  <a:gd name="connsiteY12" fmla="*/ 107793 h 112552"/>
                  <a:gd name="connsiteX13" fmla="*/ 49590 w 102396"/>
                  <a:gd name="connsiteY13" fmla="*/ 80690 h 112552"/>
                  <a:gd name="connsiteX14" fmla="*/ 72276 w 102396"/>
                  <a:gd name="connsiteY14" fmla="*/ 47655 h 112552"/>
                  <a:gd name="connsiteX15" fmla="*/ 70388 w 102396"/>
                  <a:gd name="connsiteY15" fmla="*/ 38740 h 112552"/>
                  <a:gd name="connsiteX16" fmla="*/ 60895 w 102396"/>
                  <a:gd name="connsiteY16" fmla="*/ 34057 h 112552"/>
                  <a:gd name="connsiteX17" fmla="*/ 48922 w 102396"/>
                  <a:gd name="connsiteY17" fmla="*/ 31999 h 112552"/>
                  <a:gd name="connsiteX18" fmla="*/ 44978 w 102396"/>
                  <a:gd name="connsiteY18" fmla="*/ 54616 h 112552"/>
                  <a:gd name="connsiteX19" fmla="*/ 56938 w 102396"/>
                  <a:gd name="connsiteY19" fmla="*/ 56674 h 112552"/>
                  <a:gd name="connsiteX20" fmla="*/ 67472 w 102396"/>
                  <a:gd name="connsiteY20" fmla="*/ 55425 h 112552"/>
                  <a:gd name="connsiteX21" fmla="*/ 72276 w 102396"/>
                  <a:gd name="connsiteY21" fmla="*/ 47655 h 11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396" h="112552">
                    <a:moveTo>
                      <a:pt x="49590" y="80690"/>
                    </a:moveTo>
                    <a:lnTo>
                      <a:pt x="40688" y="79164"/>
                    </a:lnTo>
                    <a:lnTo>
                      <a:pt x="36448" y="103434"/>
                    </a:lnTo>
                    <a:lnTo>
                      <a:pt x="3613" y="97791"/>
                    </a:lnTo>
                    <a:lnTo>
                      <a:pt x="20468" y="1265"/>
                    </a:lnTo>
                    <a:lnTo>
                      <a:pt x="67356" y="9313"/>
                    </a:lnTo>
                    <a:cubicBezTo>
                      <a:pt x="76361" y="10862"/>
                      <a:pt x="83941" y="13672"/>
                      <a:pt x="90107" y="17765"/>
                    </a:cubicBezTo>
                    <a:cubicBezTo>
                      <a:pt x="96260" y="21847"/>
                      <a:pt x="100679" y="26958"/>
                      <a:pt x="103326" y="33097"/>
                    </a:cubicBezTo>
                    <a:cubicBezTo>
                      <a:pt x="105985" y="39237"/>
                      <a:pt x="106666" y="45978"/>
                      <a:pt x="105381" y="53332"/>
                    </a:cubicBezTo>
                    <a:cubicBezTo>
                      <a:pt x="104186" y="60224"/>
                      <a:pt x="101553" y="65982"/>
                      <a:pt x="97493" y="70584"/>
                    </a:cubicBezTo>
                    <a:cubicBezTo>
                      <a:pt x="93447" y="75198"/>
                      <a:pt x="88180" y="78504"/>
                      <a:pt x="81718" y="80516"/>
                    </a:cubicBezTo>
                    <a:lnTo>
                      <a:pt x="96967" y="113817"/>
                    </a:lnTo>
                    <a:lnTo>
                      <a:pt x="61909" y="107793"/>
                    </a:lnTo>
                    <a:lnTo>
                      <a:pt x="49590" y="80690"/>
                    </a:lnTo>
                    <a:close/>
                    <a:moveTo>
                      <a:pt x="72276" y="47655"/>
                    </a:moveTo>
                    <a:cubicBezTo>
                      <a:pt x="72893" y="44070"/>
                      <a:pt x="72276" y="41099"/>
                      <a:pt x="70388" y="38740"/>
                    </a:cubicBezTo>
                    <a:cubicBezTo>
                      <a:pt x="68512" y="36381"/>
                      <a:pt x="65339" y="34820"/>
                      <a:pt x="60895" y="34057"/>
                    </a:cubicBezTo>
                    <a:lnTo>
                      <a:pt x="48922" y="31999"/>
                    </a:lnTo>
                    <a:lnTo>
                      <a:pt x="44978" y="54616"/>
                    </a:lnTo>
                    <a:lnTo>
                      <a:pt x="56938" y="56674"/>
                    </a:lnTo>
                    <a:cubicBezTo>
                      <a:pt x="61396" y="57437"/>
                      <a:pt x="64903" y="57021"/>
                      <a:pt x="67472" y="55425"/>
                    </a:cubicBezTo>
                    <a:cubicBezTo>
                      <a:pt x="70041" y="53830"/>
                      <a:pt x="71647" y="51239"/>
                      <a:pt x="72276" y="47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1" name="Forme libre 1340">
                <a:extLst>
                  <a:ext uri="{FF2B5EF4-FFF2-40B4-BE49-F238E27FC236}">
                    <a16:creationId xmlns:a16="http://schemas.microsoft.com/office/drawing/2014/main" id="{577E54AE-CA41-1966-201C-A00E8C25F809}"/>
                  </a:ext>
                </a:extLst>
              </p:cNvPr>
              <p:cNvSpPr/>
              <p:nvPr/>
            </p:nvSpPr>
            <p:spPr>
              <a:xfrm>
                <a:off x="12323825" y="6020425"/>
                <a:ext cx="106867" cy="118275"/>
              </a:xfrm>
              <a:custGeom>
                <a:avLst/>
                <a:gdLst>
                  <a:gd name="connsiteX0" fmla="*/ 89540 w 106867"/>
                  <a:gd name="connsiteY0" fmla="*/ 95846 h 118275"/>
                  <a:gd name="connsiteX1" fmla="*/ 81806 w 106867"/>
                  <a:gd name="connsiteY1" fmla="*/ 119538 h 118275"/>
                  <a:gd name="connsiteX2" fmla="*/ 3612 w 106867"/>
                  <a:gd name="connsiteY2" fmla="*/ 94470 h 118275"/>
                  <a:gd name="connsiteX3" fmla="*/ 34044 w 106867"/>
                  <a:gd name="connsiteY3" fmla="*/ 1262 h 118275"/>
                  <a:gd name="connsiteX4" fmla="*/ 110479 w 106867"/>
                  <a:gd name="connsiteY4" fmla="*/ 25775 h 118275"/>
                  <a:gd name="connsiteX5" fmla="*/ 102746 w 106867"/>
                  <a:gd name="connsiteY5" fmla="*/ 49479 h 118275"/>
                  <a:gd name="connsiteX6" fmla="*/ 57476 w 106867"/>
                  <a:gd name="connsiteY6" fmla="*/ 34956 h 118275"/>
                  <a:gd name="connsiteX7" fmla="*/ 53904 w 106867"/>
                  <a:gd name="connsiteY7" fmla="*/ 45883 h 118275"/>
                  <a:gd name="connsiteX8" fmla="*/ 93676 w 106867"/>
                  <a:gd name="connsiteY8" fmla="*/ 58626 h 118275"/>
                  <a:gd name="connsiteX9" fmla="*/ 86277 w 106867"/>
                  <a:gd name="connsiteY9" fmla="*/ 81265 h 118275"/>
                  <a:gd name="connsiteX10" fmla="*/ 46518 w 106867"/>
                  <a:gd name="connsiteY10" fmla="*/ 68511 h 118275"/>
                  <a:gd name="connsiteX11" fmla="*/ 42523 w 106867"/>
                  <a:gd name="connsiteY11" fmla="*/ 80768 h 118275"/>
                  <a:gd name="connsiteX12" fmla="*/ 89540 w 106867"/>
                  <a:gd name="connsiteY12" fmla="*/ 95846 h 11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867" h="118275">
                    <a:moveTo>
                      <a:pt x="89540" y="95846"/>
                    </a:moveTo>
                    <a:lnTo>
                      <a:pt x="81806" y="119538"/>
                    </a:lnTo>
                    <a:lnTo>
                      <a:pt x="3612" y="94470"/>
                    </a:lnTo>
                    <a:lnTo>
                      <a:pt x="34044" y="1262"/>
                    </a:lnTo>
                    <a:lnTo>
                      <a:pt x="110479" y="25775"/>
                    </a:lnTo>
                    <a:lnTo>
                      <a:pt x="102746" y="49479"/>
                    </a:lnTo>
                    <a:lnTo>
                      <a:pt x="57476" y="34956"/>
                    </a:lnTo>
                    <a:lnTo>
                      <a:pt x="53904" y="45883"/>
                    </a:lnTo>
                    <a:lnTo>
                      <a:pt x="93676" y="58626"/>
                    </a:lnTo>
                    <a:lnTo>
                      <a:pt x="86277" y="81265"/>
                    </a:lnTo>
                    <a:lnTo>
                      <a:pt x="46518" y="68511"/>
                    </a:lnTo>
                    <a:lnTo>
                      <a:pt x="42523" y="80768"/>
                    </a:lnTo>
                    <a:lnTo>
                      <a:pt x="89540" y="95846"/>
                    </a:ln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2" name="Forme libre 1341">
                <a:extLst>
                  <a:ext uri="{FF2B5EF4-FFF2-40B4-BE49-F238E27FC236}">
                    <a16:creationId xmlns:a16="http://schemas.microsoft.com/office/drawing/2014/main" id="{86654449-C913-79B4-F51D-53F7631FE40D}"/>
                  </a:ext>
                </a:extLst>
              </p:cNvPr>
              <p:cNvSpPr/>
              <p:nvPr/>
            </p:nvSpPr>
            <p:spPr>
              <a:xfrm>
                <a:off x="12409368" y="6053610"/>
                <a:ext cx="114596" cy="129734"/>
              </a:xfrm>
              <a:custGeom>
                <a:avLst/>
                <a:gdLst>
                  <a:gd name="connsiteX0" fmla="*/ 52618 w 114596"/>
                  <a:gd name="connsiteY0" fmla="*/ 85632 h 129734"/>
                  <a:gd name="connsiteX1" fmla="*/ 44551 w 114596"/>
                  <a:gd name="connsiteY1" fmla="*/ 81608 h 129734"/>
                  <a:gd name="connsiteX2" fmla="*/ 33375 w 114596"/>
                  <a:gd name="connsiteY2" fmla="*/ 103601 h 129734"/>
                  <a:gd name="connsiteX3" fmla="*/ 3610 w 114596"/>
                  <a:gd name="connsiteY3" fmla="*/ 88743 h 129734"/>
                  <a:gd name="connsiteX4" fmla="*/ 48083 w 114596"/>
                  <a:gd name="connsiteY4" fmla="*/ 1258 h 129734"/>
                  <a:gd name="connsiteX5" fmla="*/ 90579 w 114596"/>
                  <a:gd name="connsiteY5" fmla="*/ 22476 h 129734"/>
                  <a:gd name="connsiteX6" fmla="*/ 109861 w 114596"/>
                  <a:gd name="connsiteY6" fmla="*/ 37115 h 129734"/>
                  <a:gd name="connsiteX7" fmla="*/ 118005 w 114596"/>
                  <a:gd name="connsiteY7" fmla="*/ 55603 h 129734"/>
                  <a:gd name="connsiteX8" fmla="*/ 114036 w 114596"/>
                  <a:gd name="connsiteY8" fmla="*/ 75549 h 129734"/>
                  <a:gd name="connsiteX9" fmla="*/ 101421 w 114596"/>
                  <a:gd name="connsiteY9" fmla="*/ 89783 h 129734"/>
                  <a:gd name="connsiteX10" fmla="*/ 83410 w 114596"/>
                  <a:gd name="connsiteY10" fmla="*/ 94744 h 129734"/>
                  <a:gd name="connsiteX11" fmla="*/ 88228 w 114596"/>
                  <a:gd name="connsiteY11" fmla="*/ 130993 h 129734"/>
                  <a:gd name="connsiteX12" fmla="*/ 56446 w 114596"/>
                  <a:gd name="connsiteY12" fmla="*/ 115129 h 129734"/>
                  <a:gd name="connsiteX13" fmla="*/ 52618 w 114596"/>
                  <a:gd name="connsiteY13" fmla="*/ 85632 h 129734"/>
                  <a:gd name="connsiteX14" fmla="*/ 84027 w 114596"/>
                  <a:gd name="connsiteY14" fmla="*/ 60564 h 129734"/>
                  <a:gd name="connsiteX15" fmla="*/ 84836 w 114596"/>
                  <a:gd name="connsiteY15" fmla="*/ 51499 h 129734"/>
                  <a:gd name="connsiteX16" fmla="*/ 77129 w 114596"/>
                  <a:gd name="connsiteY16" fmla="*/ 44272 h 129734"/>
                  <a:gd name="connsiteX17" fmla="*/ 66274 w 114596"/>
                  <a:gd name="connsiteY17" fmla="*/ 38861 h 129734"/>
                  <a:gd name="connsiteX18" fmla="*/ 55855 w 114596"/>
                  <a:gd name="connsiteY18" fmla="*/ 59361 h 129734"/>
                  <a:gd name="connsiteX19" fmla="*/ 66710 w 114596"/>
                  <a:gd name="connsiteY19" fmla="*/ 64773 h 129734"/>
                  <a:gd name="connsiteX20" fmla="*/ 77154 w 114596"/>
                  <a:gd name="connsiteY20" fmla="*/ 66623 h 129734"/>
                  <a:gd name="connsiteX21" fmla="*/ 84027 w 114596"/>
                  <a:gd name="connsiteY21" fmla="*/ 60564 h 12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596" h="129734">
                    <a:moveTo>
                      <a:pt x="52618" y="85632"/>
                    </a:moveTo>
                    <a:lnTo>
                      <a:pt x="44551" y="81608"/>
                    </a:lnTo>
                    <a:lnTo>
                      <a:pt x="33375" y="103601"/>
                    </a:lnTo>
                    <a:lnTo>
                      <a:pt x="3610" y="88743"/>
                    </a:lnTo>
                    <a:lnTo>
                      <a:pt x="48083" y="1258"/>
                    </a:lnTo>
                    <a:lnTo>
                      <a:pt x="90579" y="22476"/>
                    </a:lnTo>
                    <a:cubicBezTo>
                      <a:pt x="98736" y="26546"/>
                      <a:pt x="105159" y="31426"/>
                      <a:pt x="109861" y="37115"/>
                    </a:cubicBezTo>
                    <a:cubicBezTo>
                      <a:pt x="114550" y="42804"/>
                      <a:pt x="117273" y="48966"/>
                      <a:pt x="118005" y="55603"/>
                    </a:cubicBezTo>
                    <a:cubicBezTo>
                      <a:pt x="118750" y="62240"/>
                      <a:pt x="117427" y="68889"/>
                      <a:pt x="114036" y="75549"/>
                    </a:cubicBezTo>
                    <a:cubicBezTo>
                      <a:pt x="110863" y="81805"/>
                      <a:pt x="106649" y="86545"/>
                      <a:pt x="101421" y="89783"/>
                    </a:cubicBezTo>
                    <a:cubicBezTo>
                      <a:pt x="96192" y="93021"/>
                      <a:pt x="90193" y="94674"/>
                      <a:pt x="83410" y="94744"/>
                    </a:cubicBezTo>
                    <a:lnTo>
                      <a:pt x="88228" y="130993"/>
                    </a:lnTo>
                    <a:lnTo>
                      <a:pt x="56446" y="115129"/>
                    </a:lnTo>
                    <a:lnTo>
                      <a:pt x="52618" y="85632"/>
                    </a:lnTo>
                    <a:close/>
                    <a:moveTo>
                      <a:pt x="84027" y="60564"/>
                    </a:moveTo>
                    <a:cubicBezTo>
                      <a:pt x="85671" y="57315"/>
                      <a:pt x="85941" y="54297"/>
                      <a:pt x="84836" y="51499"/>
                    </a:cubicBezTo>
                    <a:cubicBezTo>
                      <a:pt x="83732" y="48700"/>
                      <a:pt x="81162" y="46295"/>
                      <a:pt x="77129" y="44272"/>
                    </a:cubicBezTo>
                    <a:lnTo>
                      <a:pt x="66274" y="38861"/>
                    </a:lnTo>
                    <a:lnTo>
                      <a:pt x="55855" y="59361"/>
                    </a:lnTo>
                    <a:lnTo>
                      <a:pt x="66710" y="64773"/>
                    </a:lnTo>
                    <a:cubicBezTo>
                      <a:pt x="70744" y="66785"/>
                      <a:pt x="74225" y="67397"/>
                      <a:pt x="77154" y="66623"/>
                    </a:cubicBezTo>
                    <a:cubicBezTo>
                      <a:pt x="80083" y="65837"/>
                      <a:pt x="82370" y="63813"/>
                      <a:pt x="84027" y="60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3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334" name="Forme libre 1333">
              <a:extLst>
                <a:ext uri="{FF2B5EF4-FFF2-40B4-BE49-F238E27FC236}">
                  <a16:creationId xmlns:a16="http://schemas.microsoft.com/office/drawing/2014/main" id="{D4FAEE58-A5F4-6446-5EAD-98E8CA08049A}"/>
                </a:ext>
              </a:extLst>
            </p:cNvPr>
            <p:cNvSpPr/>
            <p:nvPr/>
          </p:nvSpPr>
          <p:spPr>
            <a:xfrm rot="16200000" flipV="1">
              <a:off x="-6011881" y="-10767501"/>
              <a:ext cx="848081" cy="985909"/>
            </a:xfrm>
            <a:custGeom>
              <a:avLst/>
              <a:gdLst>
                <a:gd name="connsiteX0" fmla="*/ 425099 w 848081"/>
                <a:gd name="connsiteY0" fmla="*/ 4135 h 985909"/>
                <a:gd name="connsiteX1" fmla="*/ 4693 w 848081"/>
                <a:gd name="connsiteY1" fmla="*/ 496163 h 985909"/>
                <a:gd name="connsiteX2" fmla="*/ 425099 w 848081"/>
                <a:gd name="connsiteY2" fmla="*/ 990045 h 985909"/>
                <a:gd name="connsiteX3" fmla="*/ 852775 w 848081"/>
                <a:gd name="connsiteY3" fmla="*/ 498008 h 985909"/>
                <a:gd name="connsiteX4" fmla="*/ 425099 w 848081"/>
                <a:gd name="connsiteY4" fmla="*/ 4135 h 98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81" h="985909">
                  <a:moveTo>
                    <a:pt x="425099" y="4135"/>
                  </a:moveTo>
                  <a:cubicBezTo>
                    <a:pt x="160543" y="4135"/>
                    <a:pt x="4693" y="216320"/>
                    <a:pt x="4693" y="496163"/>
                  </a:cubicBezTo>
                  <a:cubicBezTo>
                    <a:pt x="4693" y="772361"/>
                    <a:pt x="160543" y="990045"/>
                    <a:pt x="425099" y="990045"/>
                  </a:cubicBezTo>
                  <a:cubicBezTo>
                    <a:pt x="684238" y="990045"/>
                    <a:pt x="852775" y="777852"/>
                    <a:pt x="852775" y="498008"/>
                  </a:cubicBezTo>
                  <a:cubicBezTo>
                    <a:pt x="852775" y="212647"/>
                    <a:pt x="684238" y="4135"/>
                    <a:pt x="425099" y="4135"/>
                  </a:cubicBezTo>
                </a:path>
              </a:pathLst>
            </a:custGeom>
            <a:solidFill>
              <a:srgbClr val="9E9272"/>
            </a:solidFill>
            <a:ln w="397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5" name="Forme libre 1334">
              <a:extLst>
                <a:ext uri="{FF2B5EF4-FFF2-40B4-BE49-F238E27FC236}">
                  <a16:creationId xmlns:a16="http://schemas.microsoft.com/office/drawing/2014/main" id="{A7990FCE-E342-52FD-9F78-60AB08C91E52}"/>
                </a:ext>
              </a:extLst>
            </p:cNvPr>
            <p:cNvSpPr/>
            <p:nvPr/>
          </p:nvSpPr>
          <p:spPr>
            <a:xfrm>
              <a:off x="-5843633" y="-10528056"/>
              <a:ext cx="511602" cy="507052"/>
            </a:xfrm>
            <a:custGeom>
              <a:avLst/>
              <a:gdLst>
                <a:gd name="connsiteX0" fmla="*/ 16414 w 511602"/>
                <a:gd name="connsiteY0" fmla="*/ 463359 h 507052"/>
                <a:gd name="connsiteX1" fmla="*/ 33240 w 511602"/>
                <a:gd name="connsiteY1" fmla="*/ 446678 h 507052"/>
                <a:gd name="connsiteX2" fmla="*/ 485614 w 511602"/>
                <a:gd name="connsiteY2" fmla="*/ 446678 h 507052"/>
                <a:gd name="connsiteX3" fmla="*/ 502444 w 511602"/>
                <a:gd name="connsiteY3" fmla="*/ 463359 h 507052"/>
                <a:gd name="connsiteX4" fmla="*/ 502444 w 511602"/>
                <a:gd name="connsiteY4" fmla="*/ 496250 h 507052"/>
                <a:gd name="connsiteX5" fmla="*/ 16424 w 511602"/>
                <a:gd name="connsiteY5" fmla="*/ 496250 h 507052"/>
                <a:gd name="connsiteX6" fmla="*/ 16414 w 511602"/>
                <a:gd name="connsiteY6" fmla="*/ 463359 h 507052"/>
                <a:gd name="connsiteX7" fmla="*/ 456086 w 511602"/>
                <a:gd name="connsiteY7" fmla="*/ 434011 h 507052"/>
                <a:gd name="connsiteX8" fmla="*/ 328293 w 511602"/>
                <a:gd name="connsiteY8" fmla="*/ 434011 h 507052"/>
                <a:gd name="connsiteX9" fmla="*/ 328293 w 511602"/>
                <a:gd name="connsiteY9" fmla="*/ 405090 h 507052"/>
                <a:gd name="connsiteX10" fmla="*/ 456086 w 511602"/>
                <a:gd name="connsiteY10" fmla="*/ 405090 h 507052"/>
                <a:gd name="connsiteX11" fmla="*/ 456086 w 511602"/>
                <a:gd name="connsiteY11" fmla="*/ 434011 h 507052"/>
                <a:gd name="connsiteX12" fmla="*/ 485532 w 511602"/>
                <a:gd name="connsiteY12" fmla="*/ 392402 h 507052"/>
                <a:gd name="connsiteX13" fmla="*/ 301189 w 511602"/>
                <a:gd name="connsiteY13" fmla="*/ 392402 h 507052"/>
                <a:gd name="connsiteX14" fmla="*/ 301189 w 511602"/>
                <a:gd name="connsiteY14" fmla="*/ 366211 h 507052"/>
                <a:gd name="connsiteX15" fmla="*/ 316437 w 511602"/>
                <a:gd name="connsiteY15" fmla="*/ 351099 h 507052"/>
                <a:gd name="connsiteX16" fmla="*/ 470326 w 511602"/>
                <a:gd name="connsiteY16" fmla="*/ 351099 h 507052"/>
                <a:gd name="connsiteX17" fmla="*/ 485553 w 511602"/>
                <a:gd name="connsiteY17" fmla="*/ 366211 h 507052"/>
                <a:gd name="connsiteX18" fmla="*/ 485532 w 511602"/>
                <a:gd name="connsiteY18" fmla="*/ 392402 h 507052"/>
                <a:gd name="connsiteX19" fmla="*/ 93807 w 511602"/>
                <a:gd name="connsiteY19" fmla="*/ 273055 h 507052"/>
                <a:gd name="connsiteX20" fmla="*/ 72701 w 511602"/>
                <a:gd name="connsiteY20" fmla="*/ 287088 h 507052"/>
                <a:gd name="connsiteX21" fmla="*/ 33599 w 511602"/>
                <a:gd name="connsiteY21" fmla="*/ 261283 h 507052"/>
                <a:gd name="connsiteX22" fmla="*/ 38523 w 511602"/>
                <a:gd name="connsiteY22" fmla="*/ 236579 h 507052"/>
                <a:gd name="connsiteX23" fmla="*/ 59636 w 511602"/>
                <a:gd name="connsiteY23" fmla="*/ 222547 h 507052"/>
                <a:gd name="connsiteX24" fmla="*/ 66237 w 511602"/>
                <a:gd name="connsiteY24" fmla="*/ 221895 h 507052"/>
                <a:gd name="connsiteX25" fmla="*/ 84568 w 511602"/>
                <a:gd name="connsiteY25" fmla="*/ 227414 h 507052"/>
                <a:gd name="connsiteX26" fmla="*/ 98731 w 511602"/>
                <a:gd name="connsiteY26" fmla="*/ 248330 h 507052"/>
                <a:gd name="connsiteX27" fmla="*/ 93807 w 511602"/>
                <a:gd name="connsiteY27" fmla="*/ 273055 h 507052"/>
                <a:gd name="connsiteX28" fmla="*/ 93807 w 511602"/>
                <a:gd name="connsiteY28" fmla="*/ 273055 h 507052"/>
                <a:gd name="connsiteX29" fmla="*/ 73242 w 511602"/>
                <a:gd name="connsiteY29" fmla="*/ 119757 h 507052"/>
                <a:gd name="connsiteX30" fmla="*/ 68789 w 511602"/>
                <a:gd name="connsiteY30" fmla="*/ 112262 h 507052"/>
                <a:gd name="connsiteX31" fmla="*/ 70963 w 511602"/>
                <a:gd name="connsiteY31" fmla="*/ 103831 h 507052"/>
                <a:gd name="connsiteX32" fmla="*/ 126017 w 511602"/>
                <a:gd name="connsiteY32" fmla="*/ 30960 h 507052"/>
                <a:gd name="connsiteX33" fmla="*/ 135229 w 511602"/>
                <a:gd name="connsiteY33" fmla="*/ 26418 h 507052"/>
                <a:gd name="connsiteX34" fmla="*/ 142105 w 511602"/>
                <a:gd name="connsiteY34" fmla="*/ 28679 h 507052"/>
                <a:gd name="connsiteX35" fmla="*/ 363637 w 511602"/>
                <a:gd name="connsiteY35" fmla="*/ 190918 h 507052"/>
                <a:gd name="connsiteX36" fmla="*/ 368076 w 511602"/>
                <a:gd name="connsiteY36" fmla="*/ 198392 h 507052"/>
                <a:gd name="connsiteX37" fmla="*/ 365898 w 511602"/>
                <a:gd name="connsiteY37" fmla="*/ 206844 h 507052"/>
                <a:gd name="connsiteX38" fmla="*/ 310847 w 511602"/>
                <a:gd name="connsiteY38" fmla="*/ 279694 h 507052"/>
                <a:gd name="connsiteX39" fmla="*/ 303265 w 511602"/>
                <a:gd name="connsiteY39" fmla="*/ 284155 h 507052"/>
                <a:gd name="connsiteX40" fmla="*/ 294758 w 511602"/>
                <a:gd name="connsiteY40" fmla="*/ 282016 h 507052"/>
                <a:gd name="connsiteX41" fmla="*/ 73242 w 511602"/>
                <a:gd name="connsiteY41" fmla="*/ 119757 h 507052"/>
                <a:gd name="connsiteX42" fmla="*/ 374918 w 511602"/>
                <a:gd name="connsiteY42" fmla="*/ 278676 h 507052"/>
                <a:gd name="connsiteX43" fmla="*/ 330163 w 511602"/>
                <a:gd name="connsiteY43" fmla="*/ 285133 h 507052"/>
                <a:gd name="connsiteX44" fmla="*/ 325396 w 511602"/>
                <a:gd name="connsiteY44" fmla="*/ 281609 h 507052"/>
                <a:gd name="connsiteX45" fmla="*/ 371014 w 511602"/>
                <a:gd name="connsiteY45" fmla="*/ 221223 h 507052"/>
                <a:gd name="connsiteX46" fmla="*/ 375679 w 511602"/>
                <a:gd name="connsiteY46" fmla="*/ 224685 h 507052"/>
                <a:gd name="connsiteX47" fmla="*/ 388214 w 511602"/>
                <a:gd name="connsiteY47" fmla="*/ 245540 h 507052"/>
                <a:gd name="connsiteX48" fmla="*/ 382193 w 511602"/>
                <a:gd name="connsiteY48" fmla="*/ 269043 h 507052"/>
                <a:gd name="connsiteX49" fmla="*/ 374918 w 511602"/>
                <a:gd name="connsiteY49" fmla="*/ 278676 h 507052"/>
                <a:gd name="connsiteX50" fmla="*/ 110057 w 511602"/>
                <a:gd name="connsiteY50" fmla="*/ 30940 h 507052"/>
                <a:gd name="connsiteX51" fmla="*/ 66896 w 511602"/>
                <a:gd name="connsiteY51" fmla="*/ 88067 h 507052"/>
                <a:gd name="connsiteX52" fmla="*/ 49395 w 511602"/>
                <a:gd name="connsiteY52" fmla="*/ 74137 h 507052"/>
                <a:gd name="connsiteX53" fmla="*/ 44593 w 511602"/>
                <a:gd name="connsiteY53" fmla="*/ 66255 h 507052"/>
                <a:gd name="connsiteX54" fmla="*/ 46845 w 511602"/>
                <a:gd name="connsiteY54" fmla="*/ 57538 h 507052"/>
                <a:gd name="connsiteX55" fmla="*/ 75767 w 511602"/>
                <a:gd name="connsiteY55" fmla="*/ 19249 h 507052"/>
                <a:gd name="connsiteX56" fmla="*/ 92393 w 511602"/>
                <a:gd name="connsiteY56" fmla="*/ 16886 h 507052"/>
                <a:gd name="connsiteX57" fmla="*/ 110057 w 511602"/>
                <a:gd name="connsiteY57" fmla="*/ 30940 h 507052"/>
                <a:gd name="connsiteX58" fmla="*/ 33240 w 511602"/>
                <a:gd name="connsiteY58" fmla="*/ 434011 h 507052"/>
                <a:gd name="connsiteX59" fmla="*/ 3623 w 511602"/>
                <a:gd name="connsiteY59" fmla="*/ 463379 h 507052"/>
                <a:gd name="connsiteX60" fmla="*/ 3623 w 511602"/>
                <a:gd name="connsiteY60" fmla="*/ 502584 h 507052"/>
                <a:gd name="connsiteX61" fmla="*/ 10019 w 511602"/>
                <a:gd name="connsiteY61" fmla="*/ 508939 h 507052"/>
                <a:gd name="connsiteX62" fmla="*/ 508835 w 511602"/>
                <a:gd name="connsiteY62" fmla="*/ 508939 h 507052"/>
                <a:gd name="connsiteX63" fmla="*/ 515225 w 511602"/>
                <a:gd name="connsiteY63" fmla="*/ 502584 h 507052"/>
                <a:gd name="connsiteX64" fmla="*/ 515225 w 511602"/>
                <a:gd name="connsiteY64" fmla="*/ 463379 h 507052"/>
                <a:gd name="connsiteX65" fmla="*/ 485614 w 511602"/>
                <a:gd name="connsiteY65" fmla="*/ 434011 h 507052"/>
                <a:gd name="connsiteX66" fmla="*/ 468867 w 511602"/>
                <a:gd name="connsiteY66" fmla="*/ 434011 h 507052"/>
                <a:gd name="connsiteX67" fmla="*/ 468867 w 511602"/>
                <a:gd name="connsiteY67" fmla="*/ 405090 h 507052"/>
                <a:gd name="connsiteX68" fmla="*/ 491944 w 511602"/>
                <a:gd name="connsiteY68" fmla="*/ 405090 h 507052"/>
                <a:gd name="connsiteX69" fmla="*/ 498334 w 511602"/>
                <a:gd name="connsiteY69" fmla="*/ 398756 h 507052"/>
                <a:gd name="connsiteX70" fmla="*/ 498334 w 511602"/>
                <a:gd name="connsiteY70" fmla="*/ 366211 h 507052"/>
                <a:gd name="connsiteX71" fmla="*/ 470306 w 511602"/>
                <a:gd name="connsiteY71" fmla="*/ 338431 h 507052"/>
                <a:gd name="connsiteX72" fmla="*/ 316437 w 511602"/>
                <a:gd name="connsiteY72" fmla="*/ 338431 h 507052"/>
                <a:gd name="connsiteX73" fmla="*/ 288408 w 511602"/>
                <a:gd name="connsiteY73" fmla="*/ 366211 h 507052"/>
                <a:gd name="connsiteX74" fmla="*/ 288408 w 511602"/>
                <a:gd name="connsiteY74" fmla="*/ 398756 h 507052"/>
                <a:gd name="connsiteX75" fmla="*/ 294799 w 511602"/>
                <a:gd name="connsiteY75" fmla="*/ 405090 h 507052"/>
                <a:gd name="connsiteX76" fmla="*/ 315491 w 511602"/>
                <a:gd name="connsiteY76" fmla="*/ 405090 h 507052"/>
                <a:gd name="connsiteX77" fmla="*/ 315491 w 511602"/>
                <a:gd name="connsiteY77" fmla="*/ 434011 h 507052"/>
                <a:gd name="connsiteX78" fmla="*/ 140623 w 511602"/>
                <a:gd name="connsiteY78" fmla="*/ 434031 h 507052"/>
                <a:gd name="connsiteX79" fmla="*/ 77693 w 511602"/>
                <a:gd name="connsiteY79" fmla="*/ 318676 h 507052"/>
                <a:gd name="connsiteX80" fmla="*/ 74559 w 511602"/>
                <a:gd name="connsiteY80" fmla="*/ 299633 h 507052"/>
                <a:gd name="connsiteX81" fmla="*/ 75219 w 511602"/>
                <a:gd name="connsiteY81" fmla="*/ 299531 h 507052"/>
                <a:gd name="connsiteX82" fmla="*/ 111265 w 511602"/>
                <a:gd name="connsiteY82" fmla="*/ 245866 h 507052"/>
                <a:gd name="connsiteX83" fmla="*/ 91658 w 511602"/>
                <a:gd name="connsiteY83" fmla="*/ 216885 h 507052"/>
                <a:gd name="connsiteX84" fmla="*/ 76973 w 511602"/>
                <a:gd name="connsiteY84" fmla="*/ 210530 h 507052"/>
                <a:gd name="connsiteX85" fmla="*/ 95938 w 511602"/>
                <a:gd name="connsiteY85" fmla="*/ 152140 h 507052"/>
                <a:gd name="connsiteX86" fmla="*/ 287113 w 511602"/>
                <a:gd name="connsiteY86" fmla="*/ 292179 h 507052"/>
                <a:gd name="connsiteX87" fmla="*/ 301580 w 511602"/>
                <a:gd name="connsiteY87" fmla="*/ 296965 h 507052"/>
                <a:gd name="connsiteX88" fmla="*/ 305094 w 511602"/>
                <a:gd name="connsiteY88" fmla="*/ 296701 h 507052"/>
                <a:gd name="connsiteX89" fmla="*/ 317156 w 511602"/>
                <a:gd name="connsiteY89" fmla="*/ 291324 h 507052"/>
                <a:gd name="connsiteX90" fmla="*/ 322519 w 511602"/>
                <a:gd name="connsiteY90" fmla="*/ 295295 h 507052"/>
                <a:gd name="connsiteX91" fmla="*/ 349232 w 511602"/>
                <a:gd name="connsiteY91" fmla="*/ 304093 h 507052"/>
                <a:gd name="connsiteX92" fmla="*/ 385172 w 511602"/>
                <a:gd name="connsiteY92" fmla="*/ 286273 h 507052"/>
                <a:gd name="connsiteX93" fmla="*/ 392426 w 511602"/>
                <a:gd name="connsiteY93" fmla="*/ 276639 h 507052"/>
                <a:gd name="connsiteX94" fmla="*/ 400851 w 511602"/>
                <a:gd name="connsiteY94" fmla="*/ 243707 h 507052"/>
                <a:gd name="connsiteX95" fmla="*/ 383343 w 511602"/>
                <a:gd name="connsiteY95" fmla="*/ 214522 h 507052"/>
                <a:gd name="connsiteX96" fmla="*/ 378350 w 511602"/>
                <a:gd name="connsiteY96" fmla="*/ 210836 h 507052"/>
                <a:gd name="connsiteX97" fmla="*/ 380734 w 511602"/>
                <a:gd name="connsiteY97" fmla="*/ 196599 h 507052"/>
                <a:gd name="connsiteX98" fmla="*/ 371261 w 511602"/>
                <a:gd name="connsiteY98" fmla="*/ 180755 h 507052"/>
                <a:gd name="connsiteX99" fmla="*/ 149743 w 511602"/>
                <a:gd name="connsiteY99" fmla="*/ 18496 h 507052"/>
                <a:gd name="connsiteX100" fmla="*/ 117977 w 511602"/>
                <a:gd name="connsiteY100" fmla="*/ 20980 h 507052"/>
                <a:gd name="connsiteX101" fmla="*/ 100229 w 511602"/>
                <a:gd name="connsiteY101" fmla="*/ 6866 h 507052"/>
                <a:gd name="connsiteX102" fmla="*/ 65526 w 511602"/>
                <a:gd name="connsiteY102" fmla="*/ 11653 h 507052"/>
                <a:gd name="connsiteX103" fmla="*/ 36603 w 511602"/>
                <a:gd name="connsiteY103" fmla="*/ 49942 h 507052"/>
                <a:gd name="connsiteX104" fmla="*/ 31929 w 511602"/>
                <a:gd name="connsiteY104" fmla="*/ 68047 h 507052"/>
                <a:gd name="connsiteX105" fmla="*/ 41562 w 511602"/>
                <a:gd name="connsiteY105" fmla="*/ 84157 h 507052"/>
                <a:gd name="connsiteX106" fmla="*/ 59413 w 511602"/>
                <a:gd name="connsiteY106" fmla="*/ 98352 h 507052"/>
                <a:gd name="connsiteX107" fmla="*/ 56125 w 511602"/>
                <a:gd name="connsiteY107" fmla="*/ 114096 h 507052"/>
                <a:gd name="connsiteX108" fmla="*/ 65604 w 511602"/>
                <a:gd name="connsiteY108" fmla="*/ 129920 h 507052"/>
                <a:gd name="connsiteX109" fmla="*/ 85399 w 511602"/>
                <a:gd name="connsiteY109" fmla="*/ 144421 h 507052"/>
                <a:gd name="connsiteX110" fmla="*/ 64157 w 511602"/>
                <a:gd name="connsiteY110" fmla="*/ 209309 h 507052"/>
                <a:gd name="connsiteX111" fmla="*/ 57111 w 511602"/>
                <a:gd name="connsiteY111" fmla="*/ 210123 h 507052"/>
                <a:gd name="connsiteX112" fmla="*/ 21056 w 511602"/>
                <a:gd name="connsiteY112" fmla="*/ 263789 h 507052"/>
                <a:gd name="connsiteX113" fmla="*/ 61700 w 511602"/>
                <a:gd name="connsiteY113" fmla="*/ 300020 h 507052"/>
                <a:gd name="connsiteX114" fmla="*/ 65150 w 511602"/>
                <a:gd name="connsiteY114" fmla="*/ 321161 h 507052"/>
                <a:gd name="connsiteX115" fmla="*/ 123654 w 511602"/>
                <a:gd name="connsiteY115" fmla="*/ 434011 h 507052"/>
                <a:gd name="connsiteX116" fmla="*/ 33231 w 511602"/>
                <a:gd name="connsiteY116" fmla="*/ 434011 h 507052"/>
                <a:gd name="connsiteX117" fmla="*/ 33240 w 511602"/>
                <a:gd name="connsiteY117" fmla="*/ 434011 h 5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11602" h="507052">
                  <a:moveTo>
                    <a:pt x="16414" y="463359"/>
                  </a:moveTo>
                  <a:cubicBezTo>
                    <a:pt x="16414" y="454174"/>
                    <a:pt x="23958" y="446678"/>
                    <a:pt x="33240" y="446678"/>
                  </a:cubicBezTo>
                  <a:lnTo>
                    <a:pt x="485614" y="446678"/>
                  </a:lnTo>
                  <a:cubicBezTo>
                    <a:pt x="494882" y="446678"/>
                    <a:pt x="502444" y="454174"/>
                    <a:pt x="502444" y="463359"/>
                  </a:cubicBezTo>
                  <a:lnTo>
                    <a:pt x="502444" y="496250"/>
                  </a:lnTo>
                  <a:lnTo>
                    <a:pt x="16424" y="496250"/>
                  </a:lnTo>
                  <a:lnTo>
                    <a:pt x="16414" y="463359"/>
                  </a:lnTo>
                  <a:close/>
                  <a:moveTo>
                    <a:pt x="456086" y="434011"/>
                  </a:moveTo>
                  <a:lnTo>
                    <a:pt x="328293" y="434011"/>
                  </a:lnTo>
                  <a:lnTo>
                    <a:pt x="328293" y="405090"/>
                  </a:lnTo>
                  <a:lnTo>
                    <a:pt x="456086" y="405090"/>
                  </a:lnTo>
                  <a:lnTo>
                    <a:pt x="456086" y="434011"/>
                  </a:lnTo>
                  <a:close/>
                  <a:moveTo>
                    <a:pt x="485532" y="392402"/>
                  </a:moveTo>
                  <a:lnTo>
                    <a:pt x="301189" y="392402"/>
                  </a:lnTo>
                  <a:lnTo>
                    <a:pt x="301189" y="366211"/>
                  </a:lnTo>
                  <a:cubicBezTo>
                    <a:pt x="301189" y="357881"/>
                    <a:pt x="308032" y="351099"/>
                    <a:pt x="316437" y="351099"/>
                  </a:cubicBezTo>
                  <a:lnTo>
                    <a:pt x="470326" y="351099"/>
                  </a:lnTo>
                  <a:cubicBezTo>
                    <a:pt x="478731" y="351099"/>
                    <a:pt x="485553" y="357881"/>
                    <a:pt x="485553" y="366211"/>
                  </a:cubicBezTo>
                  <a:lnTo>
                    <a:pt x="485532" y="392402"/>
                  </a:lnTo>
                  <a:close/>
                  <a:moveTo>
                    <a:pt x="93807" y="273055"/>
                  </a:moveTo>
                  <a:cubicBezTo>
                    <a:pt x="88900" y="280367"/>
                    <a:pt x="81400" y="285356"/>
                    <a:pt x="72701" y="287088"/>
                  </a:cubicBezTo>
                  <a:cubicBezTo>
                    <a:pt x="54764" y="290672"/>
                    <a:pt x="37203" y="279083"/>
                    <a:pt x="33599" y="261283"/>
                  </a:cubicBezTo>
                  <a:cubicBezTo>
                    <a:pt x="31861" y="252668"/>
                    <a:pt x="33599" y="243891"/>
                    <a:pt x="38523" y="236579"/>
                  </a:cubicBezTo>
                  <a:cubicBezTo>
                    <a:pt x="43436" y="229247"/>
                    <a:pt x="50936" y="224278"/>
                    <a:pt x="59636" y="222547"/>
                  </a:cubicBezTo>
                  <a:cubicBezTo>
                    <a:pt x="61837" y="222098"/>
                    <a:pt x="64046" y="221895"/>
                    <a:pt x="66237" y="221895"/>
                  </a:cubicBezTo>
                  <a:cubicBezTo>
                    <a:pt x="72718" y="221895"/>
                    <a:pt x="79055" y="223768"/>
                    <a:pt x="84568" y="227414"/>
                  </a:cubicBezTo>
                  <a:cubicBezTo>
                    <a:pt x="91958" y="232281"/>
                    <a:pt x="96984" y="239715"/>
                    <a:pt x="98731" y="248330"/>
                  </a:cubicBezTo>
                  <a:cubicBezTo>
                    <a:pt x="100477" y="256945"/>
                    <a:pt x="98731" y="265744"/>
                    <a:pt x="93807" y="273055"/>
                  </a:cubicBezTo>
                  <a:lnTo>
                    <a:pt x="93807" y="273055"/>
                  </a:lnTo>
                  <a:close/>
                  <a:moveTo>
                    <a:pt x="73242" y="119757"/>
                  </a:moveTo>
                  <a:cubicBezTo>
                    <a:pt x="70817" y="117945"/>
                    <a:pt x="69225" y="115297"/>
                    <a:pt x="68789" y="112262"/>
                  </a:cubicBezTo>
                  <a:cubicBezTo>
                    <a:pt x="68343" y="109248"/>
                    <a:pt x="69122" y="106254"/>
                    <a:pt x="70963" y="103831"/>
                  </a:cubicBezTo>
                  <a:lnTo>
                    <a:pt x="126017" y="30960"/>
                  </a:lnTo>
                  <a:cubicBezTo>
                    <a:pt x="128269" y="27987"/>
                    <a:pt x="131728" y="26418"/>
                    <a:pt x="135229" y="26418"/>
                  </a:cubicBezTo>
                  <a:cubicBezTo>
                    <a:pt x="137627" y="26418"/>
                    <a:pt x="140050" y="27151"/>
                    <a:pt x="142105" y="28679"/>
                  </a:cubicBezTo>
                  <a:lnTo>
                    <a:pt x="363637" y="190918"/>
                  </a:lnTo>
                  <a:cubicBezTo>
                    <a:pt x="366062" y="192730"/>
                    <a:pt x="367644" y="195378"/>
                    <a:pt x="368076" y="198392"/>
                  </a:cubicBezTo>
                  <a:cubicBezTo>
                    <a:pt x="368507" y="201406"/>
                    <a:pt x="367747" y="204420"/>
                    <a:pt x="365898" y="206844"/>
                  </a:cubicBezTo>
                  <a:lnTo>
                    <a:pt x="310847" y="279694"/>
                  </a:lnTo>
                  <a:cubicBezTo>
                    <a:pt x="308998" y="282159"/>
                    <a:pt x="306306" y="283727"/>
                    <a:pt x="303265" y="284155"/>
                  </a:cubicBezTo>
                  <a:cubicBezTo>
                    <a:pt x="300224" y="284603"/>
                    <a:pt x="297223" y="283829"/>
                    <a:pt x="294758" y="282016"/>
                  </a:cubicBezTo>
                  <a:lnTo>
                    <a:pt x="73242" y="119757"/>
                  </a:lnTo>
                  <a:close/>
                  <a:moveTo>
                    <a:pt x="374918" y="278676"/>
                  </a:moveTo>
                  <a:cubicBezTo>
                    <a:pt x="364377" y="292688"/>
                    <a:pt x="344301" y="295601"/>
                    <a:pt x="330163" y="285133"/>
                  </a:cubicBezTo>
                  <a:lnTo>
                    <a:pt x="325396" y="281609"/>
                  </a:lnTo>
                  <a:lnTo>
                    <a:pt x="371014" y="221223"/>
                  </a:lnTo>
                  <a:lnTo>
                    <a:pt x="375679" y="224685"/>
                  </a:lnTo>
                  <a:cubicBezTo>
                    <a:pt x="382521" y="229756"/>
                    <a:pt x="386980" y="237149"/>
                    <a:pt x="388214" y="245540"/>
                  </a:cubicBezTo>
                  <a:cubicBezTo>
                    <a:pt x="389426" y="253911"/>
                    <a:pt x="387289" y="262261"/>
                    <a:pt x="382193" y="269043"/>
                  </a:cubicBezTo>
                  <a:lnTo>
                    <a:pt x="374918" y="278676"/>
                  </a:lnTo>
                  <a:close/>
                  <a:moveTo>
                    <a:pt x="110057" y="30940"/>
                  </a:moveTo>
                  <a:lnTo>
                    <a:pt x="66896" y="88067"/>
                  </a:lnTo>
                  <a:lnTo>
                    <a:pt x="49395" y="74137"/>
                  </a:lnTo>
                  <a:cubicBezTo>
                    <a:pt x="46691" y="72120"/>
                    <a:pt x="45047" y="69371"/>
                    <a:pt x="44593" y="66255"/>
                  </a:cubicBezTo>
                  <a:cubicBezTo>
                    <a:pt x="44139" y="63159"/>
                    <a:pt x="44944" y="60043"/>
                    <a:pt x="46845" y="57538"/>
                  </a:cubicBezTo>
                  <a:lnTo>
                    <a:pt x="75767" y="19249"/>
                  </a:lnTo>
                  <a:cubicBezTo>
                    <a:pt x="79696" y="14056"/>
                    <a:pt x="87153" y="12997"/>
                    <a:pt x="92393" y="16886"/>
                  </a:cubicBezTo>
                  <a:lnTo>
                    <a:pt x="110057" y="30940"/>
                  </a:lnTo>
                  <a:close/>
                  <a:moveTo>
                    <a:pt x="33240" y="434011"/>
                  </a:moveTo>
                  <a:cubicBezTo>
                    <a:pt x="16911" y="434011"/>
                    <a:pt x="3623" y="447188"/>
                    <a:pt x="3623" y="463379"/>
                  </a:cubicBezTo>
                  <a:lnTo>
                    <a:pt x="3623" y="502584"/>
                  </a:lnTo>
                  <a:cubicBezTo>
                    <a:pt x="3623" y="506087"/>
                    <a:pt x="6483" y="508939"/>
                    <a:pt x="10019" y="508939"/>
                  </a:cubicBezTo>
                  <a:lnTo>
                    <a:pt x="508835" y="508939"/>
                  </a:lnTo>
                  <a:cubicBezTo>
                    <a:pt x="512348" y="508939"/>
                    <a:pt x="515225" y="506087"/>
                    <a:pt x="515225" y="502584"/>
                  </a:cubicBezTo>
                  <a:lnTo>
                    <a:pt x="515225" y="463379"/>
                  </a:lnTo>
                  <a:cubicBezTo>
                    <a:pt x="515225" y="447188"/>
                    <a:pt x="501930" y="434011"/>
                    <a:pt x="485614" y="434011"/>
                  </a:cubicBezTo>
                  <a:lnTo>
                    <a:pt x="468867" y="434011"/>
                  </a:lnTo>
                  <a:lnTo>
                    <a:pt x="468867" y="405090"/>
                  </a:lnTo>
                  <a:lnTo>
                    <a:pt x="491944" y="405090"/>
                  </a:lnTo>
                  <a:cubicBezTo>
                    <a:pt x="495478" y="405090"/>
                    <a:pt x="498334" y="402260"/>
                    <a:pt x="498334" y="398756"/>
                  </a:cubicBezTo>
                  <a:lnTo>
                    <a:pt x="498334" y="366211"/>
                  </a:lnTo>
                  <a:cubicBezTo>
                    <a:pt x="498334" y="350895"/>
                    <a:pt x="485758" y="338431"/>
                    <a:pt x="470306" y="338431"/>
                  </a:cubicBezTo>
                  <a:lnTo>
                    <a:pt x="316437" y="338431"/>
                  </a:lnTo>
                  <a:cubicBezTo>
                    <a:pt x="300984" y="338431"/>
                    <a:pt x="288408" y="350895"/>
                    <a:pt x="288408" y="366211"/>
                  </a:cubicBezTo>
                  <a:lnTo>
                    <a:pt x="288408" y="398756"/>
                  </a:lnTo>
                  <a:cubicBezTo>
                    <a:pt x="288408" y="402260"/>
                    <a:pt x="291264" y="405090"/>
                    <a:pt x="294799" y="405090"/>
                  </a:cubicBezTo>
                  <a:lnTo>
                    <a:pt x="315491" y="405090"/>
                  </a:lnTo>
                  <a:lnTo>
                    <a:pt x="315491" y="434011"/>
                  </a:lnTo>
                  <a:lnTo>
                    <a:pt x="140623" y="434031"/>
                  </a:lnTo>
                  <a:cubicBezTo>
                    <a:pt x="109056" y="398858"/>
                    <a:pt x="87505" y="367148"/>
                    <a:pt x="77693" y="318676"/>
                  </a:cubicBezTo>
                  <a:cubicBezTo>
                    <a:pt x="76417" y="312362"/>
                    <a:pt x="75416" y="305988"/>
                    <a:pt x="74559" y="299633"/>
                  </a:cubicBezTo>
                  <a:cubicBezTo>
                    <a:pt x="74783" y="299572"/>
                    <a:pt x="74997" y="299572"/>
                    <a:pt x="75219" y="299531"/>
                  </a:cubicBezTo>
                  <a:cubicBezTo>
                    <a:pt x="100083" y="294582"/>
                    <a:pt x="116257" y="270509"/>
                    <a:pt x="111265" y="245866"/>
                  </a:cubicBezTo>
                  <a:cubicBezTo>
                    <a:pt x="108851" y="233931"/>
                    <a:pt x="101889" y="223626"/>
                    <a:pt x="91658" y="216885"/>
                  </a:cubicBezTo>
                  <a:cubicBezTo>
                    <a:pt x="87102" y="213871"/>
                    <a:pt x="82137" y="211773"/>
                    <a:pt x="76973" y="210530"/>
                  </a:cubicBezTo>
                  <a:cubicBezTo>
                    <a:pt x="80964" y="189980"/>
                    <a:pt x="87326" y="170388"/>
                    <a:pt x="95938" y="152140"/>
                  </a:cubicBezTo>
                  <a:lnTo>
                    <a:pt x="287113" y="292179"/>
                  </a:lnTo>
                  <a:cubicBezTo>
                    <a:pt x="291326" y="295295"/>
                    <a:pt x="296381" y="296965"/>
                    <a:pt x="301580" y="296965"/>
                  </a:cubicBezTo>
                  <a:cubicBezTo>
                    <a:pt x="302751" y="296965"/>
                    <a:pt x="303922" y="296884"/>
                    <a:pt x="305094" y="296701"/>
                  </a:cubicBezTo>
                  <a:cubicBezTo>
                    <a:pt x="309614" y="296069"/>
                    <a:pt x="313724" y="294155"/>
                    <a:pt x="317156" y="291324"/>
                  </a:cubicBezTo>
                  <a:lnTo>
                    <a:pt x="322519" y="295295"/>
                  </a:lnTo>
                  <a:cubicBezTo>
                    <a:pt x="330533" y="301222"/>
                    <a:pt x="339924" y="304093"/>
                    <a:pt x="349232" y="304093"/>
                  </a:cubicBezTo>
                  <a:cubicBezTo>
                    <a:pt x="362897" y="304093"/>
                    <a:pt x="376398" y="297943"/>
                    <a:pt x="385172" y="286273"/>
                  </a:cubicBezTo>
                  <a:lnTo>
                    <a:pt x="392426" y="276639"/>
                  </a:lnTo>
                  <a:cubicBezTo>
                    <a:pt x="399597" y="267128"/>
                    <a:pt x="402577" y="255438"/>
                    <a:pt x="400851" y="243707"/>
                  </a:cubicBezTo>
                  <a:cubicBezTo>
                    <a:pt x="399145" y="231996"/>
                    <a:pt x="392919" y="221609"/>
                    <a:pt x="383343" y="214522"/>
                  </a:cubicBezTo>
                  <a:lnTo>
                    <a:pt x="378350" y="210836"/>
                  </a:lnTo>
                  <a:cubicBezTo>
                    <a:pt x="380590" y="206477"/>
                    <a:pt x="381453" y="201549"/>
                    <a:pt x="380734" y="196599"/>
                  </a:cubicBezTo>
                  <a:cubicBezTo>
                    <a:pt x="379809" y="190245"/>
                    <a:pt x="376459" y="184604"/>
                    <a:pt x="371261" y="180755"/>
                  </a:cubicBezTo>
                  <a:lnTo>
                    <a:pt x="149743" y="18496"/>
                  </a:lnTo>
                  <a:cubicBezTo>
                    <a:pt x="139947" y="11225"/>
                    <a:pt x="126369" y="12549"/>
                    <a:pt x="117977" y="20980"/>
                  </a:cubicBezTo>
                  <a:lnTo>
                    <a:pt x="100229" y="6866"/>
                  </a:lnTo>
                  <a:cubicBezTo>
                    <a:pt x="89167" y="-1362"/>
                    <a:pt x="73677" y="858"/>
                    <a:pt x="65526" y="11653"/>
                  </a:cubicBezTo>
                  <a:lnTo>
                    <a:pt x="36603" y="49942"/>
                  </a:lnTo>
                  <a:cubicBezTo>
                    <a:pt x="32648" y="55155"/>
                    <a:pt x="30996" y="61591"/>
                    <a:pt x="31929" y="68047"/>
                  </a:cubicBezTo>
                  <a:cubicBezTo>
                    <a:pt x="32863" y="74523"/>
                    <a:pt x="36287" y="80247"/>
                    <a:pt x="41562" y="84157"/>
                  </a:cubicBezTo>
                  <a:lnTo>
                    <a:pt x="59413" y="98352"/>
                  </a:lnTo>
                  <a:cubicBezTo>
                    <a:pt x="56554" y="103098"/>
                    <a:pt x="55321" y="108556"/>
                    <a:pt x="56125" y="114096"/>
                  </a:cubicBezTo>
                  <a:cubicBezTo>
                    <a:pt x="57041" y="120450"/>
                    <a:pt x="60407" y="126071"/>
                    <a:pt x="65604" y="129920"/>
                  </a:cubicBezTo>
                  <a:lnTo>
                    <a:pt x="85399" y="144421"/>
                  </a:lnTo>
                  <a:cubicBezTo>
                    <a:pt x="75621" y="164624"/>
                    <a:pt x="68497" y="186437"/>
                    <a:pt x="64157" y="209309"/>
                  </a:cubicBezTo>
                  <a:cubicBezTo>
                    <a:pt x="61811" y="209430"/>
                    <a:pt x="59456" y="209655"/>
                    <a:pt x="57111" y="210123"/>
                  </a:cubicBezTo>
                  <a:cubicBezTo>
                    <a:pt x="32237" y="215051"/>
                    <a:pt x="16065" y="239145"/>
                    <a:pt x="21056" y="263789"/>
                  </a:cubicBezTo>
                  <a:cubicBezTo>
                    <a:pt x="25131" y="283890"/>
                    <a:pt x="42100" y="298106"/>
                    <a:pt x="61700" y="300020"/>
                  </a:cubicBezTo>
                  <a:cubicBezTo>
                    <a:pt x="62624" y="307087"/>
                    <a:pt x="63728" y="314175"/>
                    <a:pt x="65150" y="321161"/>
                  </a:cubicBezTo>
                  <a:cubicBezTo>
                    <a:pt x="74721" y="368492"/>
                    <a:pt x="94697" y="400488"/>
                    <a:pt x="123654" y="434011"/>
                  </a:cubicBezTo>
                  <a:lnTo>
                    <a:pt x="33231" y="434011"/>
                  </a:lnTo>
                  <a:lnTo>
                    <a:pt x="33240" y="434011"/>
                  </a:lnTo>
                  <a:close/>
                </a:path>
              </a:pathLst>
            </a:custGeom>
            <a:solidFill>
              <a:srgbClr val="FFFFFF"/>
            </a:solidFill>
            <a:ln w="94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2A361BB-8329-A6BF-5F7F-113699343A2B}"/>
              </a:ext>
            </a:extLst>
          </p:cNvPr>
          <p:cNvGrpSpPr/>
          <p:nvPr/>
        </p:nvGrpSpPr>
        <p:grpSpPr>
          <a:xfrm>
            <a:off x="4624919" y="383037"/>
            <a:ext cx="6298300" cy="6094748"/>
            <a:chOff x="3575816" y="1146774"/>
            <a:chExt cx="4948469" cy="4788542"/>
          </a:xfrm>
          <a:solidFill>
            <a:schemeClr val="tx1"/>
          </a:solidFill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1C6CDEE3-C88D-CFAE-1085-C96EDA8A6CE9}"/>
                </a:ext>
              </a:extLst>
            </p:cNvPr>
            <p:cNvSpPr/>
            <p:nvPr/>
          </p:nvSpPr>
          <p:spPr>
            <a:xfrm rot="19807124">
              <a:off x="4181433" y="2318471"/>
              <a:ext cx="63569" cy="59148"/>
            </a:xfrm>
            <a:custGeom>
              <a:avLst/>
              <a:gdLst>
                <a:gd name="connsiteX0" fmla="*/ 1059 w 63569"/>
                <a:gd name="connsiteY0" fmla="*/ 5575 h 59148"/>
                <a:gd name="connsiteX1" fmla="*/ 11174 w 63569"/>
                <a:gd name="connsiteY1" fmla="*/ 896 h 59148"/>
                <a:gd name="connsiteX2" fmla="*/ 32223 w 63569"/>
                <a:gd name="connsiteY2" fmla="*/ 46847 h 59148"/>
                <a:gd name="connsiteX3" fmla="*/ 60706 w 63569"/>
                <a:gd name="connsiteY3" fmla="*/ 33769 h 59148"/>
                <a:gd name="connsiteX4" fmla="*/ 64629 w 63569"/>
                <a:gd name="connsiteY4" fmla="*/ 42348 h 59148"/>
                <a:gd name="connsiteX5" fmla="*/ 26033 w 63569"/>
                <a:gd name="connsiteY5" fmla="*/ 60044 h 59148"/>
                <a:gd name="connsiteX6" fmla="*/ 1059 w 63569"/>
                <a:gd name="connsiteY6" fmla="*/ 5575 h 5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69" h="59148">
                  <a:moveTo>
                    <a:pt x="1059" y="5575"/>
                  </a:moveTo>
                  <a:lnTo>
                    <a:pt x="11174" y="896"/>
                  </a:lnTo>
                  <a:lnTo>
                    <a:pt x="32223" y="46847"/>
                  </a:lnTo>
                  <a:lnTo>
                    <a:pt x="60706" y="33769"/>
                  </a:lnTo>
                  <a:lnTo>
                    <a:pt x="64629" y="42348"/>
                  </a:lnTo>
                  <a:lnTo>
                    <a:pt x="26033" y="60044"/>
                  </a:lnTo>
                  <a:lnTo>
                    <a:pt x="1059" y="557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EF5CEF66-D20D-F544-E06B-6B1E0CD06EEF}"/>
                </a:ext>
              </a:extLst>
            </p:cNvPr>
            <p:cNvSpPr/>
            <p:nvPr/>
          </p:nvSpPr>
          <p:spPr>
            <a:xfrm rot="19807124">
              <a:off x="4209721" y="2263417"/>
              <a:ext cx="64589" cy="72165"/>
            </a:xfrm>
            <a:custGeom>
              <a:avLst/>
              <a:gdLst>
                <a:gd name="connsiteX0" fmla="*/ 62063 w 64589"/>
                <a:gd name="connsiteY0" fmla="*/ 47104 h 72165"/>
                <a:gd name="connsiteX1" fmla="*/ 65669 w 64589"/>
                <a:gd name="connsiteY1" fmla="*/ 55682 h 72165"/>
                <a:gd name="connsiteX2" fmla="*/ 24205 w 64589"/>
                <a:gd name="connsiteY2" fmla="*/ 73019 h 72165"/>
                <a:gd name="connsiteX3" fmla="*/ 1079 w 64589"/>
                <a:gd name="connsiteY3" fmla="*/ 17769 h 72165"/>
                <a:gd name="connsiteX4" fmla="*/ 41439 w 64589"/>
                <a:gd name="connsiteY4" fmla="*/ 853 h 72165"/>
                <a:gd name="connsiteX5" fmla="*/ 45039 w 64589"/>
                <a:gd name="connsiteY5" fmla="*/ 9491 h 72165"/>
                <a:gd name="connsiteX6" fmla="*/ 14949 w 64589"/>
                <a:gd name="connsiteY6" fmla="*/ 22089 h 72165"/>
                <a:gd name="connsiteX7" fmla="*/ 20959 w 64589"/>
                <a:gd name="connsiteY7" fmla="*/ 36426 h 72165"/>
                <a:gd name="connsiteX8" fmla="*/ 47654 w 64589"/>
                <a:gd name="connsiteY8" fmla="*/ 25268 h 72165"/>
                <a:gd name="connsiteX9" fmla="*/ 51187 w 64589"/>
                <a:gd name="connsiteY9" fmla="*/ 33727 h 72165"/>
                <a:gd name="connsiteX10" fmla="*/ 24493 w 64589"/>
                <a:gd name="connsiteY10" fmla="*/ 44884 h 72165"/>
                <a:gd name="connsiteX11" fmla="*/ 30869 w 64589"/>
                <a:gd name="connsiteY11" fmla="*/ 60121 h 72165"/>
                <a:gd name="connsiteX12" fmla="*/ 62063 w 64589"/>
                <a:gd name="connsiteY12" fmla="*/ 47104 h 7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589" h="72165">
                  <a:moveTo>
                    <a:pt x="62063" y="47104"/>
                  </a:moveTo>
                  <a:lnTo>
                    <a:pt x="65669" y="55682"/>
                  </a:lnTo>
                  <a:lnTo>
                    <a:pt x="24205" y="73019"/>
                  </a:lnTo>
                  <a:lnTo>
                    <a:pt x="1079" y="17769"/>
                  </a:lnTo>
                  <a:lnTo>
                    <a:pt x="41439" y="853"/>
                  </a:lnTo>
                  <a:lnTo>
                    <a:pt x="45039" y="9491"/>
                  </a:lnTo>
                  <a:lnTo>
                    <a:pt x="14949" y="22089"/>
                  </a:lnTo>
                  <a:lnTo>
                    <a:pt x="20959" y="36426"/>
                  </a:lnTo>
                  <a:lnTo>
                    <a:pt x="47654" y="25268"/>
                  </a:lnTo>
                  <a:lnTo>
                    <a:pt x="51187" y="33727"/>
                  </a:lnTo>
                  <a:lnTo>
                    <a:pt x="24493" y="44884"/>
                  </a:lnTo>
                  <a:lnTo>
                    <a:pt x="30869" y="60121"/>
                  </a:lnTo>
                  <a:lnTo>
                    <a:pt x="62063" y="4710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BDBB4A7A-79F9-EF16-B460-4C7E11D2B3CA}"/>
                </a:ext>
              </a:extLst>
            </p:cNvPr>
            <p:cNvSpPr/>
            <p:nvPr/>
          </p:nvSpPr>
          <p:spPr>
            <a:xfrm rot="19807124">
              <a:off x="4247526" y="2224070"/>
              <a:ext cx="55432" cy="64313"/>
            </a:xfrm>
            <a:custGeom>
              <a:avLst/>
              <a:gdLst>
                <a:gd name="connsiteX0" fmla="*/ 39641 w 55432"/>
                <a:gd name="connsiteY0" fmla="*/ 61706 h 64313"/>
                <a:gd name="connsiteX1" fmla="*/ 26498 w 55432"/>
                <a:gd name="connsiteY1" fmla="*/ 64946 h 64313"/>
                <a:gd name="connsiteX2" fmla="*/ 15052 w 55432"/>
                <a:gd name="connsiteY2" fmla="*/ 63986 h 64313"/>
                <a:gd name="connsiteX3" fmla="*/ 15334 w 55432"/>
                <a:gd name="connsiteY3" fmla="*/ 54568 h 64313"/>
                <a:gd name="connsiteX4" fmla="*/ 25490 w 55432"/>
                <a:gd name="connsiteY4" fmla="*/ 55528 h 64313"/>
                <a:gd name="connsiteX5" fmla="*/ 36132 w 55432"/>
                <a:gd name="connsiteY5" fmla="*/ 53129 h 64313"/>
                <a:gd name="connsiteX6" fmla="*/ 44543 w 55432"/>
                <a:gd name="connsiteY6" fmla="*/ 47369 h 64313"/>
                <a:gd name="connsiteX7" fmla="*/ 45443 w 55432"/>
                <a:gd name="connsiteY7" fmla="*/ 40891 h 64313"/>
                <a:gd name="connsiteX8" fmla="*/ 42131 w 55432"/>
                <a:gd name="connsiteY8" fmla="*/ 37651 h 64313"/>
                <a:gd name="connsiteX9" fmla="*/ 36828 w 55432"/>
                <a:gd name="connsiteY9" fmla="*/ 37052 h 64313"/>
                <a:gd name="connsiteX10" fmla="*/ 28886 w 55432"/>
                <a:gd name="connsiteY10" fmla="*/ 37951 h 64313"/>
                <a:gd name="connsiteX11" fmla="*/ 17392 w 55432"/>
                <a:gd name="connsiteY11" fmla="*/ 39211 h 64313"/>
                <a:gd name="connsiteX12" fmla="*/ 8730 w 55432"/>
                <a:gd name="connsiteY12" fmla="*/ 37232 h 64313"/>
                <a:gd name="connsiteX13" fmla="*/ 2359 w 55432"/>
                <a:gd name="connsiteY13" fmla="*/ 29733 h 64313"/>
                <a:gd name="connsiteX14" fmla="*/ 1423 w 55432"/>
                <a:gd name="connsiteY14" fmla="*/ 20315 h 64313"/>
                <a:gd name="connsiteX15" fmla="*/ 6486 w 55432"/>
                <a:gd name="connsiteY15" fmla="*/ 11257 h 64313"/>
                <a:gd name="connsiteX16" fmla="*/ 17890 w 55432"/>
                <a:gd name="connsiteY16" fmla="*/ 3998 h 64313"/>
                <a:gd name="connsiteX17" fmla="*/ 28388 w 55432"/>
                <a:gd name="connsiteY17" fmla="*/ 1179 h 64313"/>
                <a:gd name="connsiteX18" fmla="*/ 38358 w 55432"/>
                <a:gd name="connsiteY18" fmla="*/ 1359 h 64313"/>
                <a:gd name="connsiteX19" fmla="*/ 38400 w 55432"/>
                <a:gd name="connsiteY19" fmla="*/ 10657 h 64313"/>
                <a:gd name="connsiteX20" fmla="*/ 29462 w 55432"/>
                <a:gd name="connsiteY20" fmla="*/ 10537 h 64313"/>
                <a:gd name="connsiteX21" fmla="*/ 21327 w 55432"/>
                <a:gd name="connsiteY21" fmla="*/ 12577 h 64313"/>
                <a:gd name="connsiteX22" fmla="*/ 13103 w 55432"/>
                <a:gd name="connsiteY22" fmla="*/ 18395 h 64313"/>
                <a:gd name="connsiteX23" fmla="*/ 12377 w 55432"/>
                <a:gd name="connsiteY23" fmla="*/ 25054 h 64313"/>
                <a:gd name="connsiteX24" fmla="*/ 15676 w 55432"/>
                <a:gd name="connsiteY24" fmla="*/ 28233 h 64313"/>
                <a:gd name="connsiteX25" fmla="*/ 20967 w 55432"/>
                <a:gd name="connsiteY25" fmla="*/ 28833 h 64313"/>
                <a:gd name="connsiteX26" fmla="*/ 28904 w 55432"/>
                <a:gd name="connsiteY26" fmla="*/ 27873 h 64313"/>
                <a:gd name="connsiteX27" fmla="*/ 40260 w 55432"/>
                <a:gd name="connsiteY27" fmla="*/ 26674 h 64313"/>
                <a:gd name="connsiteX28" fmla="*/ 48964 w 55432"/>
                <a:gd name="connsiteY28" fmla="*/ 28653 h 64313"/>
                <a:gd name="connsiteX29" fmla="*/ 55287 w 55432"/>
                <a:gd name="connsiteY29" fmla="*/ 36032 h 64313"/>
                <a:gd name="connsiteX30" fmla="*/ 56210 w 55432"/>
                <a:gd name="connsiteY30" fmla="*/ 45390 h 64313"/>
                <a:gd name="connsiteX31" fmla="*/ 51087 w 55432"/>
                <a:gd name="connsiteY31" fmla="*/ 54388 h 64313"/>
                <a:gd name="connsiteX32" fmla="*/ 39641 w 55432"/>
                <a:gd name="connsiteY32" fmla="*/ 61706 h 6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432" h="64313">
                  <a:moveTo>
                    <a:pt x="39641" y="61706"/>
                  </a:moveTo>
                  <a:cubicBezTo>
                    <a:pt x="35365" y="63446"/>
                    <a:pt x="30985" y="64526"/>
                    <a:pt x="26498" y="64946"/>
                  </a:cubicBezTo>
                  <a:cubicBezTo>
                    <a:pt x="22017" y="65366"/>
                    <a:pt x="18202" y="65066"/>
                    <a:pt x="15052" y="63986"/>
                  </a:cubicBezTo>
                  <a:lnTo>
                    <a:pt x="15334" y="54568"/>
                  </a:lnTo>
                  <a:cubicBezTo>
                    <a:pt x="18340" y="55408"/>
                    <a:pt x="21729" y="55768"/>
                    <a:pt x="25490" y="55528"/>
                  </a:cubicBezTo>
                  <a:cubicBezTo>
                    <a:pt x="29258" y="55288"/>
                    <a:pt x="32803" y="54508"/>
                    <a:pt x="36132" y="53129"/>
                  </a:cubicBezTo>
                  <a:cubicBezTo>
                    <a:pt x="40247" y="51449"/>
                    <a:pt x="43049" y="49529"/>
                    <a:pt x="44543" y="47369"/>
                  </a:cubicBezTo>
                  <a:cubicBezTo>
                    <a:pt x="46030" y="45210"/>
                    <a:pt x="46336" y="43050"/>
                    <a:pt x="45443" y="40891"/>
                  </a:cubicBezTo>
                  <a:cubicBezTo>
                    <a:pt x="44795" y="39331"/>
                    <a:pt x="43691" y="38252"/>
                    <a:pt x="42131" y="37651"/>
                  </a:cubicBezTo>
                  <a:cubicBezTo>
                    <a:pt x="40577" y="37112"/>
                    <a:pt x="38808" y="36871"/>
                    <a:pt x="36828" y="37052"/>
                  </a:cubicBezTo>
                  <a:cubicBezTo>
                    <a:pt x="34842" y="37172"/>
                    <a:pt x="32197" y="37472"/>
                    <a:pt x="28886" y="37951"/>
                  </a:cubicBezTo>
                  <a:cubicBezTo>
                    <a:pt x="24249" y="38731"/>
                    <a:pt x="20421" y="39092"/>
                    <a:pt x="17392" y="39211"/>
                  </a:cubicBezTo>
                  <a:cubicBezTo>
                    <a:pt x="14369" y="39271"/>
                    <a:pt x="11483" y="38611"/>
                    <a:pt x="8730" y="37232"/>
                  </a:cubicBezTo>
                  <a:cubicBezTo>
                    <a:pt x="5976" y="35852"/>
                    <a:pt x="3853" y="33332"/>
                    <a:pt x="2359" y="29733"/>
                  </a:cubicBezTo>
                  <a:cubicBezTo>
                    <a:pt x="1099" y="26674"/>
                    <a:pt x="787" y="23554"/>
                    <a:pt x="1423" y="20315"/>
                  </a:cubicBezTo>
                  <a:cubicBezTo>
                    <a:pt x="2053" y="17136"/>
                    <a:pt x="3745" y="14136"/>
                    <a:pt x="6486" y="11257"/>
                  </a:cubicBezTo>
                  <a:cubicBezTo>
                    <a:pt x="9234" y="8437"/>
                    <a:pt x="13037" y="5978"/>
                    <a:pt x="17890" y="3998"/>
                  </a:cubicBezTo>
                  <a:cubicBezTo>
                    <a:pt x="21273" y="2618"/>
                    <a:pt x="24770" y="1658"/>
                    <a:pt x="28388" y="1179"/>
                  </a:cubicBezTo>
                  <a:cubicBezTo>
                    <a:pt x="32011" y="639"/>
                    <a:pt x="35335" y="699"/>
                    <a:pt x="38358" y="1359"/>
                  </a:cubicBezTo>
                  <a:lnTo>
                    <a:pt x="38400" y="10657"/>
                  </a:lnTo>
                  <a:cubicBezTo>
                    <a:pt x="35383" y="10237"/>
                    <a:pt x="32407" y="10177"/>
                    <a:pt x="29462" y="10537"/>
                  </a:cubicBezTo>
                  <a:cubicBezTo>
                    <a:pt x="26516" y="10897"/>
                    <a:pt x="23805" y="11557"/>
                    <a:pt x="21327" y="12577"/>
                  </a:cubicBezTo>
                  <a:cubicBezTo>
                    <a:pt x="17260" y="14257"/>
                    <a:pt x="14518" y="16176"/>
                    <a:pt x="13103" y="18395"/>
                  </a:cubicBezTo>
                  <a:cubicBezTo>
                    <a:pt x="11687" y="20555"/>
                    <a:pt x="11447" y="22774"/>
                    <a:pt x="12377" y="25054"/>
                  </a:cubicBezTo>
                  <a:cubicBezTo>
                    <a:pt x="13025" y="26614"/>
                    <a:pt x="14129" y="27694"/>
                    <a:pt x="15676" y="28233"/>
                  </a:cubicBezTo>
                  <a:cubicBezTo>
                    <a:pt x="17218" y="28773"/>
                    <a:pt x="18982" y="28953"/>
                    <a:pt x="20967" y="28833"/>
                  </a:cubicBezTo>
                  <a:cubicBezTo>
                    <a:pt x="22947" y="28713"/>
                    <a:pt x="25592" y="28414"/>
                    <a:pt x="28904" y="27873"/>
                  </a:cubicBezTo>
                  <a:cubicBezTo>
                    <a:pt x="33415" y="27153"/>
                    <a:pt x="37200" y="26734"/>
                    <a:pt x="40260" y="26674"/>
                  </a:cubicBezTo>
                  <a:cubicBezTo>
                    <a:pt x="43325" y="26614"/>
                    <a:pt x="46222" y="27273"/>
                    <a:pt x="48964" y="28653"/>
                  </a:cubicBezTo>
                  <a:cubicBezTo>
                    <a:pt x="51705" y="29973"/>
                    <a:pt x="53817" y="32432"/>
                    <a:pt x="55287" y="36032"/>
                  </a:cubicBezTo>
                  <a:cubicBezTo>
                    <a:pt x="56546" y="39092"/>
                    <a:pt x="56852" y="42210"/>
                    <a:pt x="56210" y="45390"/>
                  </a:cubicBezTo>
                  <a:cubicBezTo>
                    <a:pt x="55562" y="48509"/>
                    <a:pt x="53859" y="51509"/>
                    <a:pt x="51087" y="54388"/>
                  </a:cubicBezTo>
                  <a:cubicBezTo>
                    <a:pt x="48316" y="57267"/>
                    <a:pt x="44501" y="59727"/>
                    <a:pt x="39641" y="6170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BC51D079-686B-4031-01D8-21691278C80D}"/>
                </a:ext>
              </a:extLst>
            </p:cNvPr>
            <p:cNvSpPr/>
            <p:nvPr/>
          </p:nvSpPr>
          <p:spPr>
            <a:xfrm rot="19807124">
              <a:off x="4295191" y="2162802"/>
              <a:ext cx="56087" cy="67330"/>
            </a:xfrm>
            <a:custGeom>
              <a:avLst/>
              <a:gdLst>
                <a:gd name="connsiteX0" fmla="*/ 24114 w 56087"/>
                <a:gd name="connsiteY0" fmla="*/ 3304 h 67330"/>
                <a:gd name="connsiteX1" fmla="*/ 37689 w 56087"/>
                <a:gd name="connsiteY1" fmla="*/ 785 h 67330"/>
                <a:gd name="connsiteX2" fmla="*/ 48613 w 56087"/>
                <a:gd name="connsiteY2" fmla="*/ 4444 h 67330"/>
                <a:gd name="connsiteX3" fmla="*/ 55619 w 56087"/>
                <a:gd name="connsiteY3" fmla="*/ 13922 h 67330"/>
                <a:gd name="connsiteX4" fmla="*/ 56867 w 56087"/>
                <a:gd name="connsiteY4" fmla="*/ 25620 h 67330"/>
                <a:gd name="connsiteX5" fmla="*/ 51300 w 56087"/>
                <a:gd name="connsiteY5" fmla="*/ 35698 h 67330"/>
                <a:gd name="connsiteX6" fmla="*/ 39590 w 56087"/>
                <a:gd name="connsiteY6" fmla="*/ 43016 h 67330"/>
                <a:gd name="connsiteX7" fmla="*/ 26987 w 56087"/>
                <a:gd name="connsiteY7" fmla="*/ 47935 h 67330"/>
                <a:gd name="connsiteX8" fmla="*/ 33268 w 56087"/>
                <a:gd name="connsiteY8" fmla="*/ 64072 h 67330"/>
                <a:gd name="connsiteX9" fmla="*/ 22896 w 56087"/>
                <a:gd name="connsiteY9" fmla="*/ 68091 h 67330"/>
                <a:gd name="connsiteX10" fmla="*/ 1138 w 56087"/>
                <a:gd name="connsiteY10" fmla="*/ 12242 h 67330"/>
                <a:gd name="connsiteX11" fmla="*/ 24114 w 56087"/>
                <a:gd name="connsiteY11" fmla="*/ 3304 h 67330"/>
                <a:gd name="connsiteX12" fmla="*/ 35691 w 56087"/>
                <a:gd name="connsiteY12" fmla="*/ 34438 h 67330"/>
                <a:gd name="connsiteX13" fmla="*/ 44863 w 56087"/>
                <a:gd name="connsiteY13" fmla="*/ 27539 h 67330"/>
                <a:gd name="connsiteX14" fmla="*/ 45169 w 56087"/>
                <a:gd name="connsiteY14" fmla="*/ 18001 h 67330"/>
                <a:gd name="connsiteX15" fmla="*/ 38463 w 56087"/>
                <a:gd name="connsiteY15" fmla="*/ 11163 h 67330"/>
                <a:gd name="connsiteX16" fmla="*/ 27053 w 56087"/>
                <a:gd name="connsiteY16" fmla="*/ 12242 h 67330"/>
                <a:gd name="connsiteX17" fmla="*/ 14929 w 56087"/>
                <a:gd name="connsiteY17" fmla="*/ 16981 h 67330"/>
                <a:gd name="connsiteX18" fmla="*/ 23568 w 56087"/>
                <a:gd name="connsiteY18" fmla="*/ 39177 h 67330"/>
                <a:gd name="connsiteX19" fmla="*/ 35691 w 56087"/>
                <a:gd name="connsiteY19" fmla="*/ 34438 h 6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087" h="67330">
                  <a:moveTo>
                    <a:pt x="24114" y="3304"/>
                  </a:moveTo>
                  <a:cubicBezTo>
                    <a:pt x="28948" y="1445"/>
                    <a:pt x="33478" y="605"/>
                    <a:pt x="37689" y="785"/>
                  </a:cubicBezTo>
                  <a:cubicBezTo>
                    <a:pt x="41900" y="965"/>
                    <a:pt x="45541" y="2165"/>
                    <a:pt x="48613" y="4444"/>
                  </a:cubicBezTo>
                  <a:cubicBezTo>
                    <a:pt x="51690" y="6664"/>
                    <a:pt x="54023" y="9843"/>
                    <a:pt x="55619" y="13922"/>
                  </a:cubicBezTo>
                  <a:cubicBezTo>
                    <a:pt x="57197" y="17941"/>
                    <a:pt x="57611" y="21841"/>
                    <a:pt x="56867" y="25620"/>
                  </a:cubicBezTo>
                  <a:cubicBezTo>
                    <a:pt x="56123" y="29339"/>
                    <a:pt x="54269" y="32698"/>
                    <a:pt x="51300" y="35698"/>
                  </a:cubicBezTo>
                  <a:cubicBezTo>
                    <a:pt x="48331" y="38697"/>
                    <a:pt x="44431" y="41157"/>
                    <a:pt x="39590" y="43016"/>
                  </a:cubicBezTo>
                  <a:lnTo>
                    <a:pt x="26987" y="47935"/>
                  </a:lnTo>
                  <a:lnTo>
                    <a:pt x="33268" y="64072"/>
                  </a:lnTo>
                  <a:lnTo>
                    <a:pt x="22896" y="68091"/>
                  </a:lnTo>
                  <a:lnTo>
                    <a:pt x="1138" y="12242"/>
                  </a:lnTo>
                  <a:lnTo>
                    <a:pt x="24114" y="3304"/>
                  </a:lnTo>
                  <a:close/>
                  <a:moveTo>
                    <a:pt x="35691" y="34438"/>
                  </a:moveTo>
                  <a:cubicBezTo>
                    <a:pt x="40214" y="32698"/>
                    <a:pt x="43268" y="30419"/>
                    <a:pt x="44863" y="27539"/>
                  </a:cubicBezTo>
                  <a:cubicBezTo>
                    <a:pt x="46459" y="24720"/>
                    <a:pt x="46561" y="21541"/>
                    <a:pt x="45169" y="18001"/>
                  </a:cubicBezTo>
                  <a:cubicBezTo>
                    <a:pt x="43784" y="14402"/>
                    <a:pt x="41546" y="12123"/>
                    <a:pt x="38463" y="11163"/>
                  </a:cubicBezTo>
                  <a:cubicBezTo>
                    <a:pt x="35373" y="10143"/>
                    <a:pt x="31570" y="10503"/>
                    <a:pt x="27053" y="12242"/>
                  </a:cubicBezTo>
                  <a:lnTo>
                    <a:pt x="14929" y="16981"/>
                  </a:lnTo>
                  <a:lnTo>
                    <a:pt x="23568" y="39177"/>
                  </a:lnTo>
                  <a:lnTo>
                    <a:pt x="35691" y="3443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FAC83EAF-2B75-5509-A646-BD8B68C87297}"/>
                </a:ext>
              </a:extLst>
            </p:cNvPr>
            <p:cNvSpPr/>
            <p:nvPr/>
          </p:nvSpPr>
          <p:spPr>
            <a:xfrm rot="19807124">
              <a:off x="4344387" y="2110012"/>
              <a:ext cx="60936" cy="69405"/>
            </a:xfrm>
            <a:custGeom>
              <a:avLst/>
              <a:gdLst>
                <a:gd name="connsiteX0" fmla="*/ 40763 w 60936"/>
                <a:gd name="connsiteY0" fmla="*/ 40665 h 69405"/>
                <a:gd name="connsiteX1" fmla="*/ 12664 w 60936"/>
                <a:gd name="connsiteY1" fmla="*/ 51044 h 69405"/>
                <a:gd name="connsiteX2" fmla="*/ 11938 w 60936"/>
                <a:gd name="connsiteY2" fmla="*/ 66101 h 69405"/>
                <a:gd name="connsiteX3" fmla="*/ 1176 w 60936"/>
                <a:gd name="connsiteY3" fmla="*/ 70120 h 69405"/>
                <a:gd name="connsiteX4" fmla="*/ 5676 w 60936"/>
                <a:gd name="connsiteY4" fmla="*/ 4553 h 69405"/>
                <a:gd name="connsiteX5" fmla="*/ 15952 w 60936"/>
                <a:gd name="connsiteY5" fmla="*/ 714 h 69405"/>
                <a:gd name="connsiteX6" fmla="*/ 62113 w 60936"/>
                <a:gd name="connsiteY6" fmla="*/ 47564 h 69405"/>
                <a:gd name="connsiteX7" fmla="*/ 51195 w 60936"/>
                <a:gd name="connsiteY7" fmla="*/ 51584 h 69405"/>
                <a:gd name="connsiteX8" fmla="*/ 40763 w 60936"/>
                <a:gd name="connsiteY8" fmla="*/ 40665 h 69405"/>
                <a:gd name="connsiteX9" fmla="*/ 34284 w 60936"/>
                <a:gd name="connsiteY9" fmla="*/ 33767 h 69405"/>
                <a:gd name="connsiteX10" fmla="*/ 14596 w 60936"/>
                <a:gd name="connsiteY10" fmla="*/ 13071 h 69405"/>
                <a:gd name="connsiteX11" fmla="*/ 13168 w 60936"/>
                <a:gd name="connsiteY11" fmla="*/ 41565 h 69405"/>
                <a:gd name="connsiteX12" fmla="*/ 34284 w 60936"/>
                <a:gd name="connsiteY12" fmla="*/ 33767 h 6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36" h="69405">
                  <a:moveTo>
                    <a:pt x="40763" y="40665"/>
                  </a:moveTo>
                  <a:lnTo>
                    <a:pt x="12664" y="51044"/>
                  </a:lnTo>
                  <a:lnTo>
                    <a:pt x="11938" y="66101"/>
                  </a:lnTo>
                  <a:lnTo>
                    <a:pt x="1176" y="70120"/>
                  </a:lnTo>
                  <a:lnTo>
                    <a:pt x="5676" y="4553"/>
                  </a:lnTo>
                  <a:lnTo>
                    <a:pt x="15952" y="714"/>
                  </a:lnTo>
                  <a:lnTo>
                    <a:pt x="62113" y="47564"/>
                  </a:lnTo>
                  <a:lnTo>
                    <a:pt x="51195" y="51584"/>
                  </a:lnTo>
                  <a:lnTo>
                    <a:pt x="40763" y="40665"/>
                  </a:lnTo>
                  <a:close/>
                  <a:moveTo>
                    <a:pt x="34284" y="33767"/>
                  </a:moveTo>
                  <a:lnTo>
                    <a:pt x="14596" y="13071"/>
                  </a:lnTo>
                  <a:lnTo>
                    <a:pt x="13168" y="41565"/>
                  </a:lnTo>
                  <a:lnTo>
                    <a:pt x="34284" y="3376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8A3C1875-FED9-0152-2284-77C51BC870B3}"/>
                </a:ext>
              </a:extLst>
            </p:cNvPr>
            <p:cNvSpPr/>
            <p:nvPr/>
          </p:nvSpPr>
          <p:spPr>
            <a:xfrm rot="19807124">
              <a:off x="4374360" y="2064684"/>
              <a:ext cx="67864" cy="66802"/>
            </a:xfrm>
            <a:custGeom>
              <a:avLst/>
              <a:gdLst>
                <a:gd name="connsiteX0" fmla="*/ 57727 w 67864"/>
                <a:gd name="connsiteY0" fmla="*/ 54697 h 66802"/>
                <a:gd name="connsiteX1" fmla="*/ 40457 w 67864"/>
                <a:gd name="connsiteY1" fmla="*/ 42099 h 66802"/>
                <a:gd name="connsiteX2" fmla="*/ 38297 w 67864"/>
                <a:gd name="connsiteY2" fmla="*/ 42939 h 66802"/>
                <a:gd name="connsiteX3" fmla="*/ 25502 w 67864"/>
                <a:gd name="connsiteY3" fmla="*/ 47318 h 66802"/>
                <a:gd name="connsiteX4" fmla="*/ 31171 w 67864"/>
                <a:gd name="connsiteY4" fmla="*/ 63815 h 66802"/>
                <a:gd name="connsiteX5" fmla="*/ 20643 w 67864"/>
                <a:gd name="connsiteY5" fmla="*/ 67474 h 66802"/>
                <a:gd name="connsiteX6" fmla="*/ 1200 w 67864"/>
                <a:gd name="connsiteY6" fmla="*/ 10785 h 66802"/>
                <a:gd name="connsiteX7" fmla="*/ 24524 w 67864"/>
                <a:gd name="connsiteY7" fmla="*/ 2747 h 66802"/>
                <a:gd name="connsiteX8" fmla="*/ 38189 w 67864"/>
                <a:gd name="connsiteY8" fmla="*/ 768 h 66802"/>
                <a:gd name="connsiteX9" fmla="*/ 48957 w 67864"/>
                <a:gd name="connsiteY9" fmla="*/ 4907 h 66802"/>
                <a:gd name="connsiteX10" fmla="*/ 55568 w 67864"/>
                <a:gd name="connsiteY10" fmla="*/ 14685 h 66802"/>
                <a:gd name="connsiteX11" fmla="*/ 56228 w 67864"/>
                <a:gd name="connsiteY11" fmla="*/ 26742 h 66802"/>
                <a:gd name="connsiteX12" fmla="*/ 49641 w 67864"/>
                <a:gd name="connsiteY12" fmla="*/ 36701 h 66802"/>
                <a:gd name="connsiteX13" fmla="*/ 69065 w 67864"/>
                <a:gd name="connsiteY13" fmla="*/ 50858 h 66802"/>
                <a:gd name="connsiteX14" fmla="*/ 57727 w 67864"/>
                <a:gd name="connsiteY14" fmla="*/ 54697 h 66802"/>
                <a:gd name="connsiteX15" fmla="*/ 44962 w 67864"/>
                <a:gd name="connsiteY15" fmla="*/ 18284 h 66802"/>
                <a:gd name="connsiteX16" fmla="*/ 38537 w 67864"/>
                <a:gd name="connsiteY16" fmla="*/ 11146 h 66802"/>
                <a:gd name="connsiteX17" fmla="*/ 27091 w 67864"/>
                <a:gd name="connsiteY17" fmla="*/ 11865 h 66802"/>
                <a:gd name="connsiteX18" fmla="*/ 14782 w 67864"/>
                <a:gd name="connsiteY18" fmla="*/ 16064 h 66802"/>
                <a:gd name="connsiteX19" fmla="*/ 22532 w 67864"/>
                <a:gd name="connsiteY19" fmla="*/ 38680 h 66802"/>
                <a:gd name="connsiteX20" fmla="*/ 34842 w 67864"/>
                <a:gd name="connsiteY20" fmla="*/ 34421 h 66802"/>
                <a:gd name="connsiteX21" fmla="*/ 44272 w 67864"/>
                <a:gd name="connsiteY21" fmla="*/ 27882 h 66802"/>
                <a:gd name="connsiteX22" fmla="*/ 44962 w 67864"/>
                <a:gd name="connsiteY22" fmla="*/ 18284 h 6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64" h="66802">
                  <a:moveTo>
                    <a:pt x="57727" y="54697"/>
                  </a:moveTo>
                  <a:lnTo>
                    <a:pt x="40457" y="42099"/>
                  </a:lnTo>
                  <a:cubicBezTo>
                    <a:pt x="39989" y="42339"/>
                    <a:pt x="39269" y="42579"/>
                    <a:pt x="38297" y="42939"/>
                  </a:cubicBezTo>
                  <a:lnTo>
                    <a:pt x="25502" y="47318"/>
                  </a:lnTo>
                  <a:lnTo>
                    <a:pt x="31171" y="63815"/>
                  </a:lnTo>
                  <a:lnTo>
                    <a:pt x="20643" y="67474"/>
                  </a:lnTo>
                  <a:lnTo>
                    <a:pt x="1200" y="10785"/>
                  </a:lnTo>
                  <a:lnTo>
                    <a:pt x="24524" y="2747"/>
                  </a:lnTo>
                  <a:cubicBezTo>
                    <a:pt x="29437" y="1067"/>
                    <a:pt x="33990" y="408"/>
                    <a:pt x="38189" y="768"/>
                  </a:cubicBezTo>
                  <a:cubicBezTo>
                    <a:pt x="42388" y="1187"/>
                    <a:pt x="45982" y="2507"/>
                    <a:pt x="48957" y="4907"/>
                  </a:cubicBezTo>
                  <a:cubicBezTo>
                    <a:pt x="51938" y="7246"/>
                    <a:pt x="54140" y="10486"/>
                    <a:pt x="55568" y="14685"/>
                  </a:cubicBezTo>
                  <a:cubicBezTo>
                    <a:pt x="57031" y="18944"/>
                    <a:pt x="57254" y="22963"/>
                    <a:pt x="56228" y="26742"/>
                  </a:cubicBezTo>
                  <a:cubicBezTo>
                    <a:pt x="55202" y="30522"/>
                    <a:pt x="53006" y="33821"/>
                    <a:pt x="49641" y="36701"/>
                  </a:cubicBezTo>
                  <a:lnTo>
                    <a:pt x="69065" y="50858"/>
                  </a:lnTo>
                  <a:lnTo>
                    <a:pt x="57727" y="54697"/>
                  </a:lnTo>
                  <a:close/>
                  <a:moveTo>
                    <a:pt x="44962" y="18284"/>
                  </a:moveTo>
                  <a:cubicBezTo>
                    <a:pt x="43720" y="14685"/>
                    <a:pt x="41578" y="12285"/>
                    <a:pt x="38537" y="11146"/>
                  </a:cubicBezTo>
                  <a:cubicBezTo>
                    <a:pt x="35496" y="10066"/>
                    <a:pt x="31681" y="10246"/>
                    <a:pt x="27091" y="11865"/>
                  </a:cubicBezTo>
                  <a:lnTo>
                    <a:pt x="14782" y="16064"/>
                  </a:lnTo>
                  <a:lnTo>
                    <a:pt x="22532" y="38680"/>
                  </a:lnTo>
                  <a:lnTo>
                    <a:pt x="34842" y="34421"/>
                  </a:lnTo>
                  <a:cubicBezTo>
                    <a:pt x="39431" y="32861"/>
                    <a:pt x="42574" y="30702"/>
                    <a:pt x="44272" y="27882"/>
                  </a:cubicBezTo>
                  <a:cubicBezTo>
                    <a:pt x="45970" y="25123"/>
                    <a:pt x="46204" y="21883"/>
                    <a:pt x="44962" y="1828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46E378B0-84DD-46C1-4F98-6BFB0532C951}"/>
                </a:ext>
              </a:extLst>
            </p:cNvPr>
            <p:cNvSpPr/>
            <p:nvPr/>
          </p:nvSpPr>
          <p:spPr>
            <a:xfrm rot="19807124">
              <a:off x="4409169" y="2022615"/>
              <a:ext cx="51307" cy="66526"/>
            </a:xfrm>
            <a:custGeom>
              <a:avLst/>
              <a:gdLst>
                <a:gd name="connsiteX0" fmla="*/ 22995 w 51307"/>
                <a:gd name="connsiteY0" fmla="*/ 19051 h 66526"/>
                <a:gd name="connsiteX1" fmla="*/ 4074 w 51307"/>
                <a:gd name="connsiteY1" fmla="*/ 25050 h 66526"/>
                <a:gd name="connsiteX2" fmla="*/ 1219 w 51307"/>
                <a:gd name="connsiteY2" fmla="*/ 16052 h 66526"/>
                <a:gd name="connsiteX3" fmla="*/ 49671 w 51307"/>
                <a:gd name="connsiteY3" fmla="*/ 635 h 66526"/>
                <a:gd name="connsiteX4" fmla="*/ 52527 w 51307"/>
                <a:gd name="connsiteY4" fmla="*/ 9633 h 66526"/>
                <a:gd name="connsiteX5" fmla="*/ 33600 w 51307"/>
                <a:gd name="connsiteY5" fmla="*/ 15632 h 66526"/>
                <a:gd name="connsiteX6" fmla="*/ 48915 w 51307"/>
                <a:gd name="connsiteY6" fmla="*/ 63802 h 66526"/>
                <a:gd name="connsiteX7" fmla="*/ 38309 w 51307"/>
                <a:gd name="connsiteY7" fmla="*/ 67162 h 66526"/>
                <a:gd name="connsiteX8" fmla="*/ 22995 w 51307"/>
                <a:gd name="connsiteY8" fmla="*/ 19051 h 6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07" h="66526">
                  <a:moveTo>
                    <a:pt x="22995" y="19051"/>
                  </a:moveTo>
                  <a:lnTo>
                    <a:pt x="4074" y="25050"/>
                  </a:lnTo>
                  <a:lnTo>
                    <a:pt x="1219" y="16052"/>
                  </a:lnTo>
                  <a:lnTo>
                    <a:pt x="49671" y="635"/>
                  </a:lnTo>
                  <a:lnTo>
                    <a:pt x="52527" y="9633"/>
                  </a:lnTo>
                  <a:lnTo>
                    <a:pt x="33600" y="15632"/>
                  </a:lnTo>
                  <a:lnTo>
                    <a:pt x="48915" y="63802"/>
                  </a:lnTo>
                  <a:lnTo>
                    <a:pt x="38309" y="67162"/>
                  </a:lnTo>
                  <a:lnTo>
                    <a:pt x="22995" y="1905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97609693-061F-9DFD-BCEE-C5BFD4D83B58}"/>
                </a:ext>
              </a:extLst>
            </p:cNvPr>
            <p:cNvSpPr/>
            <p:nvPr/>
          </p:nvSpPr>
          <p:spPr>
            <a:xfrm rot="19807124">
              <a:off x="4456336" y="1995094"/>
              <a:ext cx="27822" cy="60588"/>
            </a:xfrm>
            <a:custGeom>
              <a:avLst/>
              <a:gdLst>
                <a:gd name="connsiteX0" fmla="*/ 1246 w 27822"/>
                <a:gd name="connsiteY0" fmla="*/ 3787 h 60588"/>
                <a:gd name="connsiteX1" fmla="*/ 11912 w 27822"/>
                <a:gd name="connsiteY1" fmla="*/ 607 h 60588"/>
                <a:gd name="connsiteX2" fmla="*/ 29068 w 27822"/>
                <a:gd name="connsiteY2" fmla="*/ 58016 h 60588"/>
                <a:gd name="connsiteX3" fmla="*/ 18402 w 27822"/>
                <a:gd name="connsiteY3" fmla="*/ 61195 h 60588"/>
                <a:gd name="connsiteX4" fmla="*/ 1246 w 27822"/>
                <a:gd name="connsiteY4" fmla="*/ 3787 h 6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2" h="60588">
                  <a:moveTo>
                    <a:pt x="1246" y="3787"/>
                  </a:moveTo>
                  <a:lnTo>
                    <a:pt x="11912" y="607"/>
                  </a:lnTo>
                  <a:lnTo>
                    <a:pt x="29068" y="58016"/>
                  </a:lnTo>
                  <a:lnTo>
                    <a:pt x="18402" y="61195"/>
                  </a:lnTo>
                  <a:lnTo>
                    <a:pt x="1246" y="378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805B5BDB-682D-E038-8ED1-BFAFDE817A61}"/>
                </a:ext>
              </a:extLst>
            </p:cNvPr>
            <p:cNvSpPr/>
            <p:nvPr/>
          </p:nvSpPr>
          <p:spPr>
            <a:xfrm rot="19807124">
              <a:off x="4471829" y="1958666"/>
              <a:ext cx="59280" cy="69405"/>
            </a:xfrm>
            <a:custGeom>
              <a:avLst/>
              <a:gdLst>
                <a:gd name="connsiteX0" fmla="*/ 58066 w 59280"/>
                <a:gd name="connsiteY0" fmla="*/ 48988 h 69405"/>
                <a:gd name="connsiteX1" fmla="*/ 60549 w 59280"/>
                <a:gd name="connsiteY1" fmla="*/ 57986 h 69405"/>
                <a:gd name="connsiteX2" fmla="*/ 17232 w 59280"/>
                <a:gd name="connsiteY2" fmla="*/ 69984 h 69405"/>
                <a:gd name="connsiteX3" fmla="*/ 1269 w 59280"/>
                <a:gd name="connsiteY3" fmla="*/ 12215 h 69405"/>
                <a:gd name="connsiteX4" fmla="*/ 43435 w 59280"/>
                <a:gd name="connsiteY4" fmla="*/ 578 h 69405"/>
                <a:gd name="connsiteX5" fmla="*/ 45918 w 59280"/>
                <a:gd name="connsiteY5" fmla="*/ 9576 h 69405"/>
                <a:gd name="connsiteX6" fmla="*/ 14484 w 59280"/>
                <a:gd name="connsiteY6" fmla="*/ 18274 h 69405"/>
                <a:gd name="connsiteX7" fmla="*/ 18636 w 59280"/>
                <a:gd name="connsiteY7" fmla="*/ 33271 h 69405"/>
                <a:gd name="connsiteX8" fmla="*/ 46524 w 59280"/>
                <a:gd name="connsiteY8" fmla="*/ 25532 h 69405"/>
                <a:gd name="connsiteX9" fmla="*/ 48960 w 59280"/>
                <a:gd name="connsiteY9" fmla="*/ 34410 h 69405"/>
                <a:gd name="connsiteX10" fmla="*/ 21071 w 59280"/>
                <a:gd name="connsiteY10" fmla="*/ 42089 h 69405"/>
                <a:gd name="connsiteX11" fmla="*/ 25474 w 59280"/>
                <a:gd name="connsiteY11" fmla="*/ 58046 h 69405"/>
                <a:gd name="connsiteX12" fmla="*/ 58066 w 59280"/>
                <a:gd name="connsiteY12" fmla="*/ 48988 h 6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80" h="69405">
                  <a:moveTo>
                    <a:pt x="58066" y="48988"/>
                  </a:moveTo>
                  <a:lnTo>
                    <a:pt x="60549" y="57986"/>
                  </a:lnTo>
                  <a:lnTo>
                    <a:pt x="17232" y="69984"/>
                  </a:lnTo>
                  <a:lnTo>
                    <a:pt x="1269" y="12215"/>
                  </a:lnTo>
                  <a:lnTo>
                    <a:pt x="43435" y="578"/>
                  </a:lnTo>
                  <a:lnTo>
                    <a:pt x="45918" y="9576"/>
                  </a:lnTo>
                  <a:lnTo>
                    <a:pt x="14484" y="18274"/>
                  </a:lnTo>
                  <a:lnTo>
                    <a:pt x="18636" y="33271"/>
                  </a:lnTo>
                  <a:lnTo>
                    <a:pt x="46524" y="25532"/>
                  </a:lnTo>
                  <a:lnTo>
                    <a:pt x="48960" y="34410"/>
                  </a:lnTo>
                  <a:lnTo>
                    <a:pt x="21071" y="42089"/>
                  </a:lnTo>
                  <a:lnTo>
                    <a:pt x="25474" y="58046"/>
                  </a:lnTo>
                  <a:lnTo>
                    <a:pt x="58066" y="4898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2E6D11AE-4821-80ED-E12B-08FBF75FB94F}"/>
                </a:ext>
              </a:extLst>
            </p:cNvPr>
            <p:cNvSpPr/>
            <p:nvPr/>
          </p:nvSpPr>
          <p:spPr>
            <a:xfrm rot="19807124">
              <a:off x="4514548" y="1923051"/>
              <a:ext cx="52457" cy="62878"/>
            </a:xfrm>
            <a:custGeom>
              <a:avLst/>
              <a:gdLst>
                <a:gd name="connsiteX0" fmla="*/ 34028 w 52457"/>
                <a:gd name="connsiteY0" fmla="*/ 62096 h 62878"/>
                <a:gd name="connsiteX1" fmla="*/ 20555 w 52457"/>
                <a:gd name="connsiteY1" fmla="*/ 63355 h 62878"/>
                <a:gd name="connsiteX2" fmla="*/ 9367 w 52457"/>
                <a:gd name="connsiteY2" fmla="*/ 60776 h 62878"/>
                <a:gd name="connsiteX3" fmla="*/ 11023 w 52457"/>
                <a:gd name="connsiteY3" fmla="*/ 51478 h 62878"/>
                <a:gd name="connsiteX4" fmla="*/ 20932 w 52457"/>
                <a:gd name="connsiteY4" fmla="*/ 53877 h 62878"/>
                <a:gd name="connsiteX5" fmla="*/ 31802 w 52457"/>
                <a:gd name="connsiteY5" fmla="*/ 53098 h 62878"/>
                <a:gd name="connsiteX6" fmla="*/ 40962 w 52457"/>
                <a:gd name="connsiteY6" fmla="*/ 48598 h 62878"/>
                <a:gd name="connsiteX7" fmla="*/ 42804 w 52457"/>
                <a:gd name="connsiteY7" fmla="*/ 42359 h 62878"/>
                <a:gd name="connsiteX8" fmla="*/ 39997 w 52457"/>
                <a:gd name="connsiteY8" fmla="*/ 38640 h 62878"/>
                <a:gd name="connsiteX9" fmla="*/ 34838 w 52457"/>
                <a:gd name="connsiteY9" fmla="*/ 37261 h 62878"/>
                <a:gd name="connsiteX10" fmla="*/ 26847 w 52457"/>
                <a:gd name="connsiteY10" fmla="*/ 37020 h 62878"/>
                <a:gd name="connsiteX11" fmla="*/ 15300 w 52457"/>
                <a:gd name="connsiteY11" fmla="*/ 36541 h 62878"/>
                <a:gd name="connsiteX12" fmla="*/ 7015 w 52457"/>
                <a:gd name="connsiteY12" fmla="*/ 33361 h 62878"/>
                <a:gd name="connsiteX13" fmla="*/ 1802 w 52457"/>
                <a:gd name="connsiteY13" fmla="*/ 25023 h 62878"/>
                <a:gd name="connsiteX14" fmla="*/ 2246 w 52457"/>
                <a:gd name="connsiteY14" fmla="*/ 15605 h 62878"/>
                <a:gd name="connsiteX15" fmla="*/ 8581 w 52457"/>
                <a:gd name="connsiteY15" fmla="*/ 7327 h 62878"/>
                <a:gd name="connsiteX16" fmla="*/ 20920 w 52457"/>
                <a:gd name="connsiteY16" fmla="*/ 1808 h 62878"/>
                <a:gd name="connsiteX17" fmla="*/ 31724 w 52457"/>
                <a:gd name="connsiteY17" fmla="*/ 548 h 62878"/>
                <a:gd name="connsiteX18" fmla="*/ 41563 w 52457"/>
                <a:gd name="connsiteY18" fmla="*/ 2168 h 62878"/>
                <a:gd name="connsiteX19" fmla="*/ 40237 w 52457"/>
                <a:gd name="connsiteY19" fmla="*/ 11406 h 62878"/>
                <a:gd name="connsiteX20" fmla="*/ 31418 w 52457"/>
                <a:gd name="connsiteY20" fmla="*/ 9967 h 62878"/>
                <a:gd name="connsiteX21" fmla="*/ 23068 w 52457"/>
                <a:gd name="connsiteY21" fmla="*/ 10806 h 62878"/>
                <a:gd name="connsiteX22" fmla="*/ 14094 w 52457"/>
                <a:gd name="connsiteY22" fmla="*/ 15305 h 62878"/>
                <a:gd name="connsiteX23" fmla="*/ 12396 w 52457"/>
                <a:gd name="connsiteY23" fmla="*/ 21844 h 62878"/>
                <a:gd name="connsiteX24" fmla="*/ 15198 w 52457"/>
                <a:gd name="connsiteY24" fmla="*/ 25443 h 62878"/>
                <a:gd name="connsiteX25" fmla="*/ 20345 w 52457"/>
                <a:gd name="connsiteY25" fmla="*/ 26823 h 62878"/>
                <a:gd name="connsiteX26" fmla="*/ 28335 w 52457"/>
                <a:gd name="connsiteY26" fmla="*/ 27063 h 62878"/>
                <a:gd name="connsiteX27" fmla="*/ 39745 w 52457"/>
                <a:gd name="connsiteY27" fmla="*/ 27543 h 62878"/>
                <a:gd name="connsiteX28" fmla="*/ 48077 w 52457"/>
                <a:gd name="connsiteY28" fmla="*/ 30722 h 62878"/>
                <a:gd name="connsiteX29" fmla="*/ 53254 w 52457"/>
                <a:gd name="connsiteY29" fmla="*/ 38940 h 62878"/>
                <a:gd name="connsiteX30" fmla="*/ 52798 w 52457"/>
                <a:gd name="connsiteY30" fmla="*/ 48298 h 62878"/>
                <a:gd name="connsiteX31" fmla="*/ 46415 w 52457"/>
                <a:gd name="connsiteY31" fmla="*/ 56517 h 62878"/>
                <a:gd name="connsiteX32" fmla="*/ 34028 w 52457"/>
                <a:gd name="connsiteY32" fmla="*/ 62096 h 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457" h="62878">
                  <a:moveTo>
                    <a:pt x="34028" y="62096"/>
                  </a:moveTo>
                  <a:cubicBezTo>
                    <a:pt x="29541" y="63176"/>
                    <a:pt x="25048" y="63595"/>
                    <a:pt x="20555" y="63355"/>
                  </a:cubicBezTo>
                  <a:cubicBezTo>
                    <a:pt x="16055" y="63116"/>
                    <a:pt x="12324" y="62276"/>
                    <a:pt x="9367" y="60776"/>
                  </a:cubicBezTo>
                  <a:lnTo>
                    <a:pt x="11023" y="51478"/>
                  </a:lnTo>
                  <a:cubicBezTo>
                    <a:pt x="13872" y="52737"/>
                    <a:pt x="17171" y="53577"/>
                    <a:pt x="20932" y="53877"/>
                  </a:cubicBezTo>
                  <a:cubicBezTo>
                    <a:pt x="24688" y="54237"/>
                    <a:pt x="28311" y="53937"/>
                    <a:pt x="31802" y="53098"/>
                  </a:cubicBezTo>
                  <a:cubicBezTo>
                    <a:pt x="36121" y="52017"/>
                    <a:pt x="39175" y="50518"/>
                    <a:pt x="40962" y="48598"/>
                  </a:cubicBezTo>
                  <a:cubicBezTo>
                    <a:pt x="42756" y="46679"/>
                    <a:pt x="43368" y="44579"/>
                    <a:pt x="42804" y="42359"/>
                  </a:cubicBezTo>
                  <a:cubicBezTo>
                    <a:pt x="42390" y="40680"/>
                    <a:pt x="41455" y="39480"/>
                    <a:pt x="39997" y="38640"/>
                  </a:cubicBezTo>
                  <a:cubicBezTo>
                    <a:pt x="38539" y="37860"/>
                    <a:pt x="36817" y="37381"/>
                    <a:pt x="34838" y="37261"/>
                  </a:cubicBezTo>
                  <a:cubicBezTo>
                    <a:pt x="32858" y="37081"/>
                    <a:pt x="30195" y="37020"/>
                    <a:pt x="26847" y="37020"/>
                  </a:cubicBezTo>
                  <a:cubicBezTo>
                    <a:pt x="22150" y="37081"/>
                    <a:pt x="18305" y="36901"/>
                    <a:pt x="15300" y="36541"/>
                  </a:cubicBezTo>
                  <a:cubicBezTo>
                    <a:pt x="12300" y="36181"/>
                    <a:pt x="9535" y="35101"/>
                    <a:pt x="7015" y="33361"/>
                  </a:cubicBezTo>
                  <a:cubicBezTo>
                    <a:pt x="4490" y="31622"/>
                    <a:pt x="2756" y="28802"/>
                    <a:pt x="1802" y="25023"/>
                  </a:cubicBezTo>
                  <a:cubicBezTo>
                    <a:pt x="1005" y="21784"/>
                    <a:pt x="1154" y="18665"/>
                    <a:pt x="2246" y="15605"/>
                  </a:cubicBezTo>
                  <a:cubicBezTo>
                    <a:pt x="3338" y="12546"/>
                    <a:pt x="5450" y="9786"/>
                    <a:pt x="8581" y="7327"/>
                  </a:cubicBezTo>
                  <a:cubicBezTo>
                    <a:pt x="11712" y="4927"/>
                    <a:pt x="15827" y="3068"/>
                    <a:pt x="20920" y="1808"/>
                  </a:cubicBezTo>
                  <a:cubicBezTo>
                    <a:pt x="24466" y="908"/>
                    <a:pt x="28065" y="488"/>
                    <a:pt x="31724" y="548"/>
                  </a:cubicBezTo>
                  <a:cubicBezTo>
                    <a:pt x="35378" y="608"/>
                    <a:pt x="38653" y="1148"/>
                    <a:pt x="41563" y="2168"/>
                  </a:cubicBezTo>
                  <a:lnTo>
                    <a:pt x="40237" y="11406"/>
                  </a:lnTo>
                  <a:cubicBezTo>
                    <a:pt x="37315" y="10506"/>
                    <a:pt x="34376" y="10086"/>
                    <a:pt x="31418" y="9967"/>
                  </a:cubicBezTo>
                  <a:cubicBezTo>
                    <a:pt x="28455" y="9907"/>
                    <a:pt x="25672" y="10146"/>
                    <a:pt x="23068" y="10806"/>
                  </a:cubicBezTo>
                  <a:cubicBezTo>
                    <a:pt x="18803" y="11886"/>
                    <a:pt x="15809" y="13386"/>
                    <a:pt x="14094" y="15305"/>
                  </a:cubicBezTo>
                  <a:cubicBezTo>
                    <a:pt x="12372" y="17285"/>
                    <a:pt x="11808" y="19444"/>
                    <a:pt x="12396" y="21844"/>
                  </a:cubicBezTo>
                  <a:cubicBezTo>
                    <a:pt x="12810" y="23523"/>
                    <a:pt x="13746" y="24723"/>
                    <a:pt x="15198" y="25443"/>
                  </a:cubicBezTo>
                  <a:cubicBezTo>
                    <a:pt x="16649" y="26223"/>
                    <a:pt x="18365" y="26703"/>
                    <a:pt x="20345" y="26823"/>
                  </a:cubicBezTo>
                  <a:cubicBezTo>
                    <a:pt x="22324" y="27003"/>
                    <a:pt x="24988" y="27063"/>
                    <a:pt x="28335" y="27063"/>
                  </a:cubicBezTo>
                  <a:cubicBezTo>
                    <a:pt x="32906" y="26943"/>
                    <a:pt x="36703" y="27123"/>
                    <a:pt x="39745" y="27543"/>
                  </a:cubicBezTo>
                  <a:cubicBezTo>
                    <a:pt x="42780" y="27903"/>
                    <a:pt x="45557" y="28982"/>
                    <a:pt x="48077" y="30722"/>
                  </a:cubicBezTo>
                  <a:cubicBezTo>
                    <a:pt x="50591" y="32462"/>
                    <a:pt x="52318" y="35161"/>
                    <a:pt x="53254" y="38940"/>
                  </a:cubicBezTo>
                  <a:cubicBezTo>
                    <a:pt x="54052" y="42180"/>
                    <a:pt x="53896" y="45299"/>
                    <a:pt x="52798" y="48298"/>
                  </a:cubicBezTo>
                  <a:cubicBezTo>
                    <a:pt x="51701" y="51358"/>
                    <a:pt x="49571" y="54118"/>
                    <a:pt x="46415" y="56517"/>
                  </a:cubicBezTo>
                  <a:cubicBezTo>
                    <a:pt x="43254" y="58976"/>
                    <a:pt x="39127" y="60776"/>
                    <a:pt x="34028" y="6209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203E4519-2DC3-19E4-4A43-B03EFF486F9C}"/>
                </a:ext>
              </a:extLst>
            </p:cNvPr>
            <p:cNvSpPr/>
            <p:nvPr/>
          </p:nvSpPr>
          <p:spPr>
            <a:xfrm rot="19807124">
              <a:off x="4573749" y="1868791"/>
              <a:ext cx="53915" cy="64513"/>
            </a:xfrm>
            <a:custGeom>
              <a:avLst/>
              <a:gdLst>
                <a:gd name="connsiteX0" fmla="*/ 25501 w 53915"/>
                <a:gd name="connsiteY0" fmla="*/ 1360 h 64513"/>
                <a:gd name="connsiteX1" fmla="*/ 39310 w 53915"/>
                <a:gd name="connsiteY1" fmla="*/ 1120 h 64513"/>
                <a:gd name="connsiteX2" fmla="*/ 49460 w 53915"/>
                <a:gd name="connsiteY2" fmla="*/ 6579 h 64513"/>
                <a:gd name="connsiteX3" fmla="*/ 54757 w 53915"/>
                <a:gd name="connsiteY3" fmla="*/ 17137 h 64513"/>
                <a:gd name="connsiteX4" fmla="*/ 54001 w 53915"/>
                <a:gd name="connsiteY4" fmla="*/ 28834 h 64513"/>
                <a:gd name="connsiteX5" fmla="*/ 46803 w 53915"/>
                <a:gd name="connsiteY5" fmla="*/ 37892 h 64513"/>
                <a:gd name="connsiteX6" fmla="*/ 34019 w 53915"/>
                <a:gd name="connsiteY6" fmla="*/ 43111 h 64513"/>
                <a:gd name="connsiteX7" fmla="*/ 20768 w 53915"/>
                <a:gd name="connsiteY7" fmla="*/ 45811 h 64513"/>
                <a:gd name="connsiteX8" fmla="*/ 24223 w 53915"/>
                <a:gd name="connsiteY8" fmla="*/ 62727 h 64513"/>
                <a:gd name="connsiteX9" fmla="*/ 13317 w 53915"/>
                <a:gd name="connsiteY9" fmla="*/ 65007 h 64513"/>
                <a:gd name="connsiteX10" fmla="*/ 1343 w 53915"/>
                <a:gd name="connsiteY10" fmla="*/ 6278 h 64513"/>
                <a:gd name="connsiteX11" fmla="*/ 25501 w 53915"/>
                <a:gd name="connsiteY11" fmla="*/ 1360 h 64513"/>
                <a:gd name="connsiteX12" fmla="*/ 31632 w 53915"/>
                <a:gd name="connsiteY12" fmla="*/ 33993 h 64513"/>
                <a:gd name="connsiteX13" fmla="*/ 41842 w 53915"/>
                <a:gd name="connsiteY13" fmla="*/ 28774 h 64513"/>
                <a:gd name="connsiteX14" fmla="*/ 43767 w 53915"/>
                <a:gd name="connsiteY14" fmla="*/ 19356 h 64513"/>
                <a:gd name="connsiteX15" fmla="*/ 38314 w 53915"/>
                <a:gd name="connsiteY15" fmla="*/ 11497 h 64513"/>
                <a:gd name="connsiteX16" fmla="*/ 26881 w 53915"/>
                <a:gd name="connsiteY16" fmla="*/ 10658 h 64513"/>
                <a:gd name="connsiteX17" fmla="*/ 14127 w 53915"/>
                <a:gd name="connsiteY17" fmla="*/ 13297 h 64513"/>
                <a:gd name="connsiteX18" fmla="*/ 18884 w 53915"/>
                <a:gd name="connsiteY18" fmla="*/ 36573 h 64513"/>
                <a:gd name="connsiteX19" fmla="*/ 31632 w 53915"/>
                <a:gd name="connsiteY19" fmla="*/ 33993 h 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15" h="64513">
                  <a:moveTo>
                    <a:pt x="25501" y="1360"/>
                  </a:moveTo>
                  <a:cubicBezTo>
                    <a:pt x="30588" y="280"/>
                    <a:pt x="35195" y="220"/>
                    <a:pt x="39310" y="1120"/>
                  </a:cubicBezTo>
                  <a:cubicBezTo>
                    <a:pt x="43425" y="2080"/>
                    <a:pt x="46809" y="3879"/>
                    <a:pt x="49460" y="6579"/>
                  </a:cubicBezTo>
                  <a:cubicBezTo>
                    <a:pt x="52112" y="9338"/>
                    <a:pt x="53875" y="12818"/>
                    <a:pt x="54757" y="17137"/>
                  </a:cubicBezTo>
                  <a:cubicBezTo>
                    <a:pt x="55621" y="21396"/>
                    <a:pt x="55369" y="25295"/>
                    <a:pt x="54001" y="28834"/>
                  </a:cubicBezTo>
                  <a:cubicBezTo>
                    <a:pt x="52633" y="32434"/>
                    <a:pt x="50234" y="35433"/>
                    <a:pt x="46803" y="37892"/>
                  </a:cubicBezTo>
                  <a:cubicBezTo>
                    <a:pt x="43365" y="40352"/>
                    <a:pt x="39106" y="42092"/>
                    <a:pt x="34019" y="43111"/>
                  </a:cubicBezTo>
                  <a:lnTo>
                    <a:pt x="20768" y="45811"/>
                  </a:lnTo>
                  <a:lnTo>
                    <a:pt x="24223" y="62727"/>
                  </a:lnTo>
                  <a:lnTo>
                    <a:pt x="13317" y="65007"/>
                  </a:lnTo>
                  <a:lnTo>
                    <a:pt x="1343" y="6278"/>
                  </a:lnTo>
                  <a:lnTo>
                    <a:pt x="25501" y="1360"/>
                  </a:lnTo>
                  <a:close/>
                  <a:moveTo>
                    <a:pt x="31632" y="33993"/>
                  </a:moveTo>
                  <a:cubicBezTo>
                    <a:pt x="36389" y="33034"/>
                    <a:pt x="39790" y="31294"/>
                    <a:pt x="41842" y="28774"/>
                  </a:cubicBezTo>
                  <a:cubicBezTo>
                    <a:pt x="43887" y="26255"/>
                    <a:pt x="44529" y="23135"/>
                    <a:pt x="43767" y="19356"/>
                  </a:cubicBezTo>
                  <a:cubicBezTo>
                    <a:pt x="43005" y="15637"/>
                    <a:pt x="41188" y="12997"/>
                    <a:pt x="38314" y="11497"/>
                  </a:cubicBezTo>
                  <a:cubicBezTo>
                    <a:pt x="35447" y="9938"/>
                    <a:pt x="31632" y="9698"/>
                    <a:pt x="26881" y="10658"/>
                  </a:cubicBezTo>
                  <a:lnTo>
                    <a:pt x="14127" y="13297"/>
                  </a:lnTo>
                  <a:lnTo>
                    <a:pt x="18884" y="36573"/>
                  </a:lnTo>
                  <a:lnTo>
                    <a:pt x="31632" y="3399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37E44473-0C11-CAFD-05BF-423D596BB516}"/>
                </a:ext>
              </a:extLst>
            </p:cNvPr>
            <p:cNvSpPr/>
            <p:nvPr/>
          </p:nvSpPr>
          <p:spPr>
            <a:xfrm rot="19807124">
              <a:off x="4621091" y="1826459"/>
              <a:ext cx="60575" cy="63808"/>
            </a:xfrm>
            <a:custGeom>
              <a:avLst/>
              <a:gdLst>
                <a:gd name="connsiteX0" fmla="*/ 50146 w 60575"/>
                <a:gd name="connsiteY0" fmla="*/ 57664 h 63808"/>
                <a:gd name="connsiteX1" fmla="*/ 35113 w 60575"/>
                <a:gd name="connsiteY1" fmla="*/ 42427 h 63808"/>
                <a:gd name="connsiteX2" fmla="*/ 32852 w 60575"/>
                <a:gd name="connsiteY2" fmla="*/ 42907 h 63808"/>
                <a:gd name="connsiteX3" fmla="*/ 19522 w 60575"/>
                <a:gd name="connsiteY3" fmla="*/ 45187 h 63808"/>
                <a:gd name="connsiteX4" fmla="*/ 22474 w 60575"/>
                <a:gd name="connsiteY4" fmla="*/ 62403 h 63808"/>
                <a:gd name="connsiteX5" fmla="*/ 11502 w 60575"/>
                <a:gd name="connsiteY5" fmla="*/ 64262 h 63808"/>
                <a:gd name="connsiteX6" fmla="*/ 1382 w 60575"/>
                <a:gd name="connsiteY6" fmla="*/ 5234 h 63808"/>
                <a:gd name="connsiteX7" fmla="*/ 25677 w 60575"/>
                <a:gd name="connsiteY7" fmla="*/ 1036 h 63808"/>
                <a:gd name="connsiteX8" fmla="*/ 39486 w 60575"/>
                <a:gd name="connsiteY8" fmla="*/ 1275 h 63808"/>
                <a:gd name="connsiteX9" fmla="*/ 49463 w 60575"/>
                <a:gd name="connsiteY9" fmla="*/ 7034 h 63808"/>
                <a:gd name="connsiteX10" fmla="*/ 54423 w 60575"/>
                <a:gd name="connsiteY10" fmla="*/ 17772 h 63808"/>
                <a:gd name="connsiteX11" fmla="*/ 53140 w 60575"/>
                <a:gd name="connsiteY11" fmla="*/ 29769 h 63808"/>
                <a:gd name="connsiteX12" fmla="*/ 45047 w 60575"/>
                <a:gd name="connsiteY12" fmla="*/ 38588 h 63808"/>
                <a:gd name="connsiteX13" fmla="*/ 61958 w 60575"/>
                <a:gd name="connsiteY13" fmla="*/ 55624 h 63808"/>
                <a:gd name="connsiteX14" fmla="*/ 50146 w 60575"/>
                <a:gd name="connsiteY14" fmla="*/ 57664 h 63808"/>
                <a:gd name="connsiteX15" fmla="*/ 43374 w 60575"/>
                <a:gd name="connsiteY15" fmla="*/ 19632 h 63808"/>
                <a:gd name="connsiteX16" fmla="*/ 38167 w 60575"/>
                <a:gd name="connsiteY16" fmla="*/ 11593 h 63808"/>
                <a:gd name="connsiteX17" fmla="*/ 26763 w 60575"/>
                <a:gd name="connsiteY17" fmla="*/ 10453 h 63808"/>
                <a:gd name="connsiteX18" fmla="*/ 13938 w 60575"/>
                <a:gd name="connsiteY18" fmla="*/ 12613 h 63808"/>
                <a:gd name="connsiteX19" fmla="*/ 17975 w 60575"/>
                <a:gd name="connsiteY19" fmla="*/ 36128 h 63808"/>
                <a:gd name="connsiteX20" fmla="*/ 30800 w 60575"/>
                <a:gd name="connsiteY20" fmla="*/ 33969 h 63808"/>
                <a:gd name="connsiteX21" fmla="*/ 41154 w 60575"/>
                <a:gd name="connsiteY21" fmla="*/ 28989 h 63808"/>
                <a:gd name="connsiteX22" fmla="*/ 43374 w 60575"/>
                <a:gd name="connsiteY22" fmla="*/ 19632 h 6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5" h="63808">
                  <a:moveTo>
                    <a:pt x="50146" y="57664"/>
                  </a:moveTo>
                  <a:lnTo>
                    <a:pt x="35113" y="42427"/>
                  </a:lnTo>
                  <a:cubicBezTo>
                    <a:pt x="34621" y="42547"/>
                    <a:pt x="33865" y="42727"/>
                    <a:pt x="32852" y="42907"/>
                  </a:cubicBezTo>
                  <a:lnTo>
                    <a:pt x="19522" y="45187"/>
                  </a:lnTo>
                  <a:lnTo>
                    <a:pt x="22474" y="62403"/>
                  </a:lnTo>
                  <a:lnTo>
                    <a:pt x="11502" y="64262"/>
                  </a:lnTo>
                  <a:lnTo>
                    <a:pt x="1382" y="5234"/>
                  </a:lnTo>
                  <a:lnTo>
                    <a:pt x="25677" y="1036"/>
                  </a:lnTo>
                  <a:cubicBezTo>
                    <a:pt x="30800" y="196"/>
                    <a:pt x="35401" y="256"/>
                    <a:pt x="39486" y="1275"/>
                  </a:cubicBezTo>
                  <a:cubicBezTo>
                    <a:pt x="43572" y="2355"/>
                    <a:pt x="46901" y="4274"/>
                    <a:pt x="49463" y="7034"/>
                  </a:cubicBezTo>
                  <a:cubicBezTo>
                    <a:pt x="52030" y="9854"/>
                    <a:pt x="53680" y="13453"/>
                    <a:pt x="54423" y="17772"/>
                  </a:cubicBezTo>
                  <a:cubicBezTo>
                    <a:pt x="55185" y="22211"/>
                    <a:pt x="54759" y="26230"/>
                    <a:pt x="53140" y="29769"/>
                  </a:cubicBezTo>
                  <a:cubicBezTo>
                    <a:pt x="51526" y="33368"/>
                    <a:pt x="48827" y="36309"/>
                    <a:pt x="45047" y="38588"/>
                  </a:cubicBezTo>
                  <a:lnTo>
                    <a:pt x="61958" y="55624"/>
                  </a:lnTo>
                  <a:lnTo>
                    <a:pt x="50146" y="57664"/>
                  </a:lnTo>
                  <a:close/>
                  <a:moveTo>
                    <a:pt x="43374" y="19632"/>
                  </a:moveTo>
                  <a:cubicBezTo>
                    <a:pt x="42726" y="15852"/>
                    <a:pt x="40992" y="13213"/>
                    <a:pt x="38167" y="11593"/>
                  </a:cubicBezTo>
                  <a:cubicBezTo>
                    <a:pt x="35347" y="9974"/>
                    <a:pt x="31544" y="9613"/>
                    <a:pt x="26763" y="10453"/>
                  </a:cubicBezTo>
                  <a:lnTo>
                    <a:pt x="13938" y="12613"/>
                  </a:lnTo>
                  <a:lnTo>
                    <a:pt x="17975" y="36128"/>
                  </a:lnTo>
                  <a:lnTo>
                    <a:pt x="30800" y="33969"/>
                  </a:lnTo>
                  <a:cubicBezTo>
                    <a:pt x="35581" y="33129"/>
                    <a:pt x="39030" y="31509"/>
                    <a:pt x="41154" y="28989"/>
                  </a:cubicBezTo>
                  <a:cubicBezTo>
                    <a:pt x="43278" y="26530"/>
                    <a:pt x="44015" y="23411"/>
                    <a:pt x="43374" y="1963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A24852E-E7A8-611B-4D89-DF688732D460}"/>
                </a:ext>
              </a:extLst>
            </p:cNvPr>
            <p:cNvSpPr/>
            <p:nvPr/>
          </p:nvSpPr>
          <p:spPr>
            <a:xfrm rot="19807124">
              <a:off x="4671148" y="1786251"/>
              <a:ext cx="52855" cy="65447"/>
            </a:xfrm>
            <a:custGeom>
              <a:avLst/>
              <a:gdLst>
                <a:gd name="connsiteX0" fmla="*/ 52971 w 52855"/>
                <a:gd name="connsiteY0" fmla="*/ 50327 h 65447"/>
                <a:gd name="connsiteX1" fmla="*/ 54273 w 52855"/>
                <a:gd name="connsiteY1" fmla="*/ 59565 h 65447"/>
                <a:gd name="connsiteX2" fmla="*/ 9767 w 52855"/>
                <a:gd name="connsiteY2" fmla="*/ 65864 h 65447"/>
                <a:gd name="connsiteX3" fmla="*/ 1417 w 52855"/>
                <a:gd name="connsiteY3" fmla="*/ 6476 h 65447"/>
                <a:gd name="connsiteX4" fmla="*/ 44734 w 52855"/>
                <a:gd name="connsiteY4" fmla="*/ 417 h 65447"/>
                <a:gd name="connsiteX5" fmla="*/ 46036 w 52855"/>
                <a:gd name="connsiteY5" fmla="*/ 9655 h 65447"/>
                <a:gd name="connsiteX6" fmla="*/ 13739 w 52855"/>
                <a:gd name="connsiteY6" fmla="*/ 14215 h 65447"/>
                <a:gd name="connsiteX7" fmla="*/ 15910 w 52855"/>
                <a:gd name="connsiteY7" fmla="*/ 29631 h 65447"/>
                <a:gd name="connsiteX8" fmla="*/ 44561 w 52855"/>
                <a:gd name="connsiteY8" fmla="*/ 25552 h 65447"/>
                <a:gd name="connsiteX9" fmla="*/ 45838 w 52855"/>
                <a:gd name="connsiteY9" fmla="*/ 34671 h 65447"/>
                <a:gd name="connsiteX10" fmla="*/ 17188 w 52855"/>
                <a:gd name="connsiteY10" fmla="*/ 38689 h 65447"/>
                <a:gd name="connsiteX11" fmla="*/ 19486 w 52855"/>
                <a:gd name="connsiteY11" fmla="*/ 55066 h 65447"/>
                <a:gd name="connsiteX12" fmla="*/ 52971 w 52855"/>
                <a:gd name="connsiteY12" fmla="*/ 50327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855" h="65447">
                  <a:moveTo>
                    <a:pt x="52971" y="50327"/>
                  </a:moveTo>
                  <a:lnTo>
                    <a:pt x="54273" y="59565"/>
                  </a:lnTo>
                  <a:lnTo>
                    <a:pt x="9767" y="65864"/>
                  </a:lnTo>
                  <a:lnTo>
                    <a:pt x="1417" y="6476"/>
                  </a:lnTo>
                  <a:lnTo>
                    <a:pt x="44734" y="417"/>
                  </a:lnTo>
                  <a:lnTo>
                    <a:pt x="46036" y="9655"/>
                  </a:lnTo>
                  <a:lnTo>
                    <a:pt x="13739" y="14215"/>
                  </a:lnTo>
                  <a:lnTo>
                    <a:pt x="15910" y="29631"/>
                  </a:lnTo>
                  <a:lnTo>
                    <a:pt x="44561" y="25552"/>
                  </a:lnTo>
                  <a:lnTo>
                    <a:pt x="45838" y="34671"/>
                  </a:lnTo>
                  <a:lnTo>
                    <a:pt x="17188" y="38689"/>
                  </a:lnTo>
                  <a:lnTo>
                    <a:pt x="19486" y="55066"/>
                  </a:lnTo>
                  <a:lnTo>
                    <a:pt x="52971" y="5032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2525DD65-EEF2-3832-164E-9CA9AB9ECFE4}"/>
                </a:ext>
              </a:extLst>
            </p:cNvPr>
            <p:cNvSpPr/>
            <p:nvPr/>
          </p:nvSpPr>
          <p:spPr>
            <a:xfrm rot="19807124">
              <a:off x="4717595" y="1748664"/>
              <a:ext cx="59472" cy="65387"/>
            </a:xfrm>
            <a:custGeom>
              <a:avLst/>
              <a:gdLst>
                <a:gd name="connsiteX0" fmla="*/ 54383 w 59472"/>
                <a:gd name="connsiteY0" fmla="*/ 382 h 65387"/>
                <a:gd name="connsiteX1" fmla="*/ 60927 w 59472"/>
                <a:gd name="connsiteY1" fmla="*/ 59949 h 65387"/>
                <a:gd name="connsiteX2" fmla="*/ 51821 w 59472"/>
                <a:gd name="connsiteY2" fmla="*/ 60909 h 65387"/>
                <a:gd name="connsiteX3" fmla="*/ 14544 w 59472"/>
                <a:gd name="connsiteY3" fmla="*/ 24197 h 65387"/>
                <a:gd name="connsiteX4" fmla="*/ 18977 w 59472"/>
                <a:gd name="connsiteY4" fmla="*/ 64509 h 65387"/>
                <a:gd name="connsiteX5" fmla="*/ 7999 w 59472"/>
                <a:gd name="connsiteY5" fmla="*/ 65769 h 65387"/>
                <a:gd name="connsiteX6" fmla="*/ 1455 w 59472"/>
                <a:gd name="connsiteY6" fmla="*/ 6200 h 65387"/>
                <a:gd name="connsiteX7" fmla="*/ 10555 w 59472"/>
                <a:gd name="connsiteY7" fmla="*/ 5180 h 65387"/>
                <a:gd name="connsiteX8" fmla="*/ 47838 w 59472"/>
                <a:gd name="connsiteY8" fmla="*/ 41893 h 65387"/>
                <a:gd name="connsiteX9" fmla="*/ 43405 w 59472"/>
                <a:gd name="connsiteY9" fmla="*/ 1581 h 65387"/>
                <a:gd name="connsiteX10" fmla="*/ 54383 w 59472"/>
                <a:gd name="connsiteY10" fmla="*/ 382 h 6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472" h="65387">
                  <a:moveTo>
                    <a:pt x="54383" y="382"/>
                  </a:moveTo>
                  <a:lnTo>
                    <a:pt x="60927" y="59949"/>
                  </a:lnTo>
                  <a:lnTo>
                    <a:pt x="51821" y="60909"/>
                  </a:lnTo>
                  <a:lnTo>
                    <a:pt x="14544" y="24197"/>
                  </a:lnTo>
                  <a:lnTo>
                    <a:pt x="18977" y="64509"/>
                  </a:lnTo>
                  <a:lnTo>
                    <a:pt x="7999" y="65769"/>
                  </a:lnTo>
                  <a:lnTo>
                    <a:pt x="1455" y="6200"/>
                  </a:lnTo>
                  <a:lnTo>
                    <a:pt x="10555" y="5180"/>
                  </a:lnTo>
                  <a:lnTo>
                    <a:pt x="47838" y="41893"/>
                  </a:lnTo>
                  <a:lnTo>
                    <a:pt x="43405" y="1581"/>
                  </a:lnTo>
                  <a:lnTo>
                    <a:pt x="54383" y="38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7742BA93-D838-33F0-D634-1A11E941D986}"/>
                </a:ext>
              </a:extLst>
            </p:cNvPr>
            <p:cNvSpPr/>
            <p:nvPr/>
          </p:nvSpPr>
          <p:spPr>
            <a:xfrm rot="19807124">
              <a:off x="4772758" y="1710671"/>
              <a:ext cx="64775" cy="62687"/>
            </a:xfrm>
            <a:custGeom>
              <a:avLst/>
              <a:gdLst>
                <a:gd name="connsiteX0" fmla="*/ 47619 w 64775"/>
                <a:gd name="connsiteY0" fmla="*/ 45576 h 62687"/>
                <a:gd name="connsiteX1" fmla="*/ 17745 w 64775"/>
                <a:gd name="connsiteY1" fmla="*/ 47855 h 62687"/>
                <a:gd name="connsiteX2" fmla="*/ 12933 w 64775"/>
                <a:gd name="connsiteY2" fmla="*/ 62132 h 62687"/>
                <a:gd name="connsiteX3" fmla="*/ 1500 w 64775"/>
                <a:gd name="connsiteY3" fmla="*/ 63031 h 62687"/>
                <a:gd name="connsiteX4" fmla="*/ 23732 w 64775"/>
                <a:gd name="connsiteY4" fmla="*/ 1184 h 62687"/>
                <a:gd name="connsiteX5" fmla="*/ 34655 w 64775"/>
                <a:gd name="connsiteY5" fmla="*/ 344 h 62687"/>
                <a:gd name="connsiteX6" fmla="*/ 66275 w 64775"/>
                <a:gd name="connsiteY6" fmla="*/ 57993 h 62687"/>
                <a:gd name="connsiteX7" fmla="*/ 54667 w 64775"/>
                <a:gd name="connsiteY7" fmla="*/ 58893 h 62687"/>
                <a:gd name="connsiteX8" fmla="*/ 47619 w 64775"/>
                <a:gd name="connsiteY8" fmla="*/ 45576 h 62687"/>
                <a:gd name="connsiteX9" fmla="*/ 43270 w 64775"/>
                <a:gd name="connsiteY9" fmla="*/ 37117 h 62687"/>
                <a:gd name="connsiteX10" fmla="*/ 29970 w 64775"/>
                <a:gd name="connsiteY10" fmla="*/ 11862 h 62687"/>
                <a:gd name="connsiteX11" fmla="*/ 20822 w 64775"/>
                <a:gd name="connsiteY11" fmla="*/ 38857 h 62687"/>
                <a:gd name="connsiteX12" fmla="*/ 43270 w 64775"/>
                <a:gd name="connsiteY12" fmla="*/ 37117 h 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5" h="62687">
                  <a:moveTo>
                    <a:pt x="47619" y="45576"/>
                  </a:moveTo>
                  <a:lnTo>
                    <a:pt x="17745" y="47855"/>
                  </a:lnTo>
                  <a:lnTo>
                    <a:pt x="12933" y="62132"/>
                  </a:lnTo>
                  <a:lnTo>
                    <a:pt x="1500" y="63031"/>
                  </a:lnTo>
                  <a:lnTo>
                    <a:pt x="23732" y="1184"/>
                  </a:lnTo>
                  <a:lnTo>
                    <a:pt x="34655" y="344"/>
                  </a:lnTo>
                  <a:lnTo>
                    <a:pt x="66275" y="57993"/>
                  </a:lnTo>
                  <a:lnTo>
                    <a:pt x="54667" y="58893"/>
                  </a:lnTo>
                  <a:lnTo>
                    <a:pt x="47619" y="45576"/>
                  </a:lnTo>
                  <a:close/>
                  <a:moveTo>
                    <a:pt x="43270" y="37117"/>
                  </a:moveTo>
                  <a:lnTo>
                    <a:pt x="29970" y="11862"/>
                  </a:lnTo>
                  <a:lnTo>
                    <a:pt x="20822" y="38857"/>
                  </a:lnTo>
                  <a:lnTo>
                    <a:pt x="43270" y="3711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0F46AC4-5D8E-D6A7-1023-D45448EC4141}"/>
                </a:ext>
              </a:extLst>
            </p:cNvPr>
            <p:cNvSpPr/>
            <p:nvPr/>
          </p:nvSpPr>
          <p:spPr>
            <a:xfrm rot="19807124">
              <a:off x="4831081" y="1673771"/>
              <a:ext cx="56017" cy="62387"/>
            </a:xfrm>
            <a:custGeom>
              <a:avLst/>
              <a:gdLst>
                <a:gd name="connsiteX0" fmla="*/ 54727 w 56017"/>
                <a:gd name="connsiteY0" fmla="*/ 309 h 62387"/>
                <a:gd name="connsiteX1" fmla="*/ 57558 w 56017"/>
                <a:gd name="connsiteY1" fmla="*/ 60177 h 62387"/>
                <a:gd name="connsiteX2" fmla="*/ 48410 w 56017"/>
                <a:gd name="connsiteY2" fmla="*/ 60597 h 62387"/>
                <a:gd name="connsiteX3" fmla="*/ 13485 w 56017"/>
                <a:gd name="connsiteY3" fmla="*/ 21604 h 62387"/>
                <a:gd name="connsiteX4" fmla="*/ 15399 w 56017"/>
                <a:gd name="connsiteY4" fmla="*/ 62156 h 62387"/>
                <a:gd name="connsiteX5" fmla="*/ 4373 w 56017"/>
                <a:gd name="connsiteY5" fmla="*/ 62697 h 62387"/>
                <a:gd name="connsiteX6" fmla="*/ 1541 w 56017"/>
                <a:gd name="connsiteY6" fmla="*/ 2828 h 62387"/>
                <a:gd name="connsiteX7" fmla="*/ 10690 w 56017"/>
                <a:gd name="connsiteY7" fmla="*/ 2409 h 62387"/>
                <a:gd name="connsiteX8" fmla="*/ 45615 w 56017"/>
                <a:gd name="connsiteY8" fmla="*/ 41341 h 62387"/>
                <a:gd name="connsiteX9" fmla="*/ 43695 w 56017"/>
                <a:gd name="connsiteY9" fmla="*/ 849 h 62387"/>
                <a:gd name="connsiteX10" fmla="*/ 54727 w 56017"/>
                <a:gd name="connsiteY10" fmla="*/ 309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017" h="62387">
                  <a:moveTo>
                    <a:pt x="54727" y="309"/>
                  </a:moveTo>
                  <a:lnTo>
                    <a:pt x="57558" y="60177"/>
                  </a:lnTo>
                  <a:lnTo>
                    <a:pt x="48410" y="60597"/>
                  </a:lnTo>
                  <a:lnTo>
                    <a:pt x="13485" y="21604"/>
                  </a:lnTo>
                  <a:lnTo>
                    <a:pt x="15399" y="62156"/>
                  </a:lnTo>
                  <a:lnTo>
                    <a:pt x="4373" y="62697"/>
                  </a:lnTo>
                  <a:lnTo>
                    <a:pt x="1541" y="2828"/>
                  </a:lnTo>
                  <a:lnTo>
                    <a:pt x="10690" y="2409"/>
                  </a:lnTo>
                  <a:lnTo>
                    <a:pt x="45615" y="41341"/>
                  </a:lnTo>
                  <a:lnTo>
                    <a:pt x="43695" y="849"/>
                  </a:lnTo>
                  <a:lnTo>
                    <a:pt x="54727" y="3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7B600B9D-6872-8E86-BA1C-A924BE583B3D}"/>
                </a:ext>
              </a:extLst>
            </p:cNvPr>
            <p:cNvSpPr/>
            <p:nvPr/>
          </p:nvSpPr>
          <p:spPr>
            <a:xfrm rot="19807124">
              <a:off x="4884928" y="1642535"/>
              <a:ext cx="51032" cy="60587"/>
            </a:xfrm>
            <a:custGeom>
              <a:avLst/>
              <a:gdLst>
                <a:gd name="connsiteX0" fmla="*/ 21635 w 51032"/>
                <a:gd name="connsiteY0" fmla="*/ 10356 h 60587"/>
                <a:gd name="connsiteX1" fmla="*/ 1779 w 51032"/>
                <a:gd name="connsiteY1" fmla="*/ 10776 h 60587"/>
                <a:gd name="connsiteX2" fmla="*/ 1581 w 51032"/>
                <a:gd name="connsiteY2" fmla="*/ 1358 h 60587"/>
                <a:gd name="connsiteX3" fmla="*/ 52415 w 51032"/>
                <a:gd name="connsiteY3" fmla="*/ 278 h 60587"/>
                <a:gd name="connsiteX4" fmla="*/ 52613 w 51032"/>
                <a:gd name="connsiteY4" fmla="*/ 9696 h 60587"/>
                <a:gd name="connsiteX5" fmla="*/ 32757 w 51032"/>
                <a:gd name="connsiteY5" fmla="*/ 10116 h 60587"/>
                <a:gd name="connsiteX6" fmla="*/ 33825 w 51032"/>
                <a:gd name="connsiteY6" fmla="*/ 60626 h 60587"/>
                <a:gd name="connsiteX7" fmla="*/ 22697 w 51032"/>
                <a:gd name="connsiteY7" fmla="*/ 60866 h 60587"/>
                <a:gd name="connsiteX8" fmla="*/ 21635 w 51032"/>
                <a:gd name="connsiteY8" fmla="*/ 10356 h 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32" h="60587">
                  <a:moveTo>
                    <a:pt x="21635" y="10356"/>
                  </a:moveTo>
                  <a:lnTo>
                    <a:pt x="1779" y="10776"/>
                  </a:lnTo>
                  <a:lnTo>
                    <a:pt x="1581" y="1358"/>
                  </a:lnTo>
                  <a:lnTo>
                    <a:pt x="52415" y="278"/>
                  </a:lnTo>
                  <a:lnTo>
                    <a:pt x="52613" y="9696"/>
                  </a:lnTo>
                  <a:lnTo>
                    <a:pt x="32757" y="10116"/>
                  </a:lnTo>
                  <a:lnTo>
                    <a:pt x="33825" y="60626"/>
                  </a:lnTo>
                  <a:lnTo>
                    <a:pt x="22697" y="60866"/>
                  </a:lnTo>
                  <a:lnTo>
                    <a:pt x="21635" y="1035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FE93D8AE-2173-AF5F-2DD3-3367FEA04A41}"/>
                </a:ext>
              </a:extLst>
            </p:cNvPr>
            <p:cNvSpPr/>
            <p:nvPr/>
          </p:nvSpPr>
          <p:spPr>
            <a:xfrm rot="19807124">
              <a:off x="4937721" y="1613834"/>
              <a:ext cx="44961" cy="60048"/>
            </a:xfrm>
            <a:custGeom>
              <a:avLst/>
              <a:gdLst>
                <a:gd name="connsiteX0" fmla="*/ 46581 w 44961"/>
                <a:gd name="connsiteY0" fmla="*/ 50940 h 60048"/>
                <a:gd name="connsiteX1" fmla="*/ 46563 w 44961"/>
                <a:gd name="connsiteY1" fmla="*/ 60298 h 60048"/>
                <a:gd name="connsiteX2" fmla="*/ 1620 w 44961"/>
                <a:gd name="connsiteY2" fmla="*/ 60178 h 60048"/>
                <a:gd name="connsiteX3" fmla="*/ 1758 w 44961"/>
                <a:gd name="connsiteY3" fmla="*/ 250 h 60048"/>
                <a:gd name="connsiteX4" fmla="*/ 45501 w 44961"/>
                <a:gd name="connsiteY4" fmla="*/ 370 h 60048"/>
                <a:gd name="connsiteX5" fmla="*/ 45477 w 44961"/>
                <a:gd name="connsiteY5" fmla="*/ 9668 h 60048"/>
                <a:gd name="connsiteX6" fmla="*/ 12862 w 44961"/>
                <a:gd name="connsiteY6" fmla="*/ 9608 h 60048"/>
                <a:gd name="connsiteX7" fmla="*/ 12826 w 44961"/>
                <a:gd name="connsiteY7" fmla="*/ 25205 h 60048"/>
                <a:gd name="connsiteX8" fmla="*/ 41764 w 44961"/>
                <a:gd name="connsiteY8" fmla="*/ 25265 h 60048"/>
                <a:gd name="connsiteX9" fmla="*/ 41740 w 44961"/>
                <a:gd name="connsiteY9" fmla="*/ 34443 h 60048"/>
                <a:gd name="connsiteX10" fmla="*/ 12808 w 44961"/>
                <a:gd name="connsiteY10" fmla="*/ 34323 h 60048"/>
                <a:gd name="connsiteX11" fmla="*/ 12772 w 44961"/>
                <a:gd name="connsiteY11" fmla="*/ 50880 h 60048"/>
                <a:gd name="connsiteX12" fmla="*/ 46581 w 44961"/>
                <a:gd name="connsiteY12" fmla="*/ 5094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61" h="60048">
                  <a:moveTo>
                    <a:pt x="46581" y="50940"/>
                  </a:moveTo>
                  <a:lnTo>
                    <a:pt x="46563" y="60298"/>
                  </a:lnTo>
                  <a:lnTo>
                    <a:pt x="1620" y="60178"/>
                  </a:lnTo>
                  <a:lnTo>
                    <a:pt x="1758" y="250"/>
                  </a:lnTo>
                  <a:lnTo>
                    <a:pt x="45501" y="370"/>
                  </a:lnTo>
                  <a:lnTo>
                    <a:pt x="45477" y="9668"/>
                  </a:lnTo>
                  <a:lnTo>
                    <a:pt x="12862" y="9608"/>
                  </a:lnTo>
                  <a:lnTo>
                    <a:pt x="12826" y="25205"/>
                  </a:lnTo>
                  <a:lnTo>
                    <a:pt x="41764" y="25265"/>
                  </a:lnTo>
                  <a:lnTo>
                    <a:pt x="41740" y="34443"/>
                  </a:lnTo>
                  <a:lnTo>
                    <a:pt x="12808" y="34323"/>
                  </a:lnTo>
                  <a:lnTo>
                    <a:pt x="12772" y="50880"/>
                  </a:lnTo>
                  <a:lnTo>
                    <a:pt x="46581" y="5094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C91171B-FA9A-6564-1373-4E2C04A51C6D}"/>
                </a:ext>
              </a:extLst>
            </p:cNvPr>
            <p:cNvSpPr/>
            <p:nvPr/>
          </p:nvSpPr>
          <p:spPr>
            <a:xfrm rot="19807124">
              <a:off x="4983228" y="1586817"/>
              <a:ext cx="48098" cy="61574"/>
            </a:xfrm>
            <a:custGeom>
              <a:avLst/>
              <a:gdLst>
                <a:gd name="connsiteX0" fmla="*/ 25112 w 48098"/>
                <a:gd name="connsiteY0" fmla="*/ 61785 h 61574"/>
                <a:gd name="connsiteX1" fmla="*/ 11765 w 48098"/>
                <a:gd name="connsiteY1" fmla="*/ 59566 h 61574"/>
                <a:gd name="connsiteX2" fmla="*/ 1657 w 48098"/>
                <a:gd name="connsiteY2" fmla="*/ 54046 h 61574"/>
                <a:gd name="connsiteX3" fmla="*/ 5712 w 48098"/>
                <a:gd name="connsiteY3" fmla="*/ 45528 h 61574"/>
                <a:gd name="connsiteX4" fmla="*/ 14632 w 48098"/>
                <a:gd name="connsiteY4" fmla="*/ 50507 h 61574"/>
                <a:gd name="connsiteX5" fmla="*/ 25328 w 48098"/>
                <a:gd name="connsiteY5" fmla="*/ 52547 h 61574"/>
                <a:gd name="connsiteX6" fmla="*/ 35346 w 48098"/>
                <a:gd name="connsiteY6" fmla="*/ 50687 h 61574"/>
                <a:gd name="connsiteX7" fmla="*/ 38778 w 48098"/>
                <a:gd name="connsiteY7" fmla="*/ 45108 h 61574"/>
                <a:gd name="connsiteX8" fmla="*/ 37032 w 48098"/>
                <a:gd name="connsiteY8" fmla="*/ 40789 h 61574"/>
                <a:gd name="connsiteX9" fmla="*/ 32431 w 48098"/>
                <a:gd name="connsiteY9" fmla="*/ 38089 h 61574"/>
                <a:gd name="connsiteX10" fmla="*/ 24776 w 48098"/>
                <a:gd name="connsiteY10" fmla="*/ 35750 h 61574"/>
                <a:gd name="connsiteX11" fmla="*/ 13768 w 48098"/>
                <a:gd name="connsiteY11" fmla="*/ 32271 h 61574"/>
                <a:gd name="connsiteX12" fmla="*/ 6618 w 48098"/>
                <a:gd name="connsiteY12" fmla="*/ 26992 h 61574"/>
                <a:gd name="connsiteX13" fmla="*/ 3798 w 48098"/>
                <a:gd name="connsiteY13" fmla="*/ 17574 h 61574"/>
                <a:gd name="connsiteX14" fmla="*/ 6702 w 48098"/>
                <a:gd name="connsiteY14" fmla="*/ 8576 h 61574"/>
                <a:gd name="connsiteX15" fmla="*/ 14986 w 48098"/>
                <a:gd name="connsiteY15" fmla="*/ 2337 h 61574"/>
                <a:gd name="connsiteX16" fmla="*/ 28351 w 48098"/>
                <a:gd name="connsiteY16" fmla="*/ 237 h 61574"/>
                <a:gd name="connsiteX17" fmla="*/ 39102 w 48098"/>
                <a:gd name="connsiteY17" fmla="*/ 1857 h 61574"/>
                <a:gd name="connsiteX18" fmla="*/ 48166 w 48098"/>
                <a:gd name="connsiteY18" fmla="*/ 5996 h 61574"/>
                <a:gd name="connsiteX19" fmla="*/ 44452 w 48098"/>
                <a:gd name="connsiteY19" fmla="*/ 14575 h 61574"/>
                <a:gd name="connsiteX20" fmla="*/ 36318 w 48098"/>
                <a:gd name="connsiteY20" fmla="*/ 10855 h 61574"/>
                <a:gd name="connsiteX21" fmla="*/ 28046 w 48098"/>
                <a:gd name="connsiteY21" fmla="*/ 9475 h 61574"/>
                <a:gd name="connsiteX22" fmla="*/ 18195 w 48098"/>
                <a:gd name="connsiteY22" fmla="*/ 11455 h 61574"/>
                <a:gd name="connsiteX23" fmla="*/ 14848 w 48098"/>
                <a:gd name="connsiteY23" fmla="*/ 17334 h 61574"/>
                <a:gd name="connsiteX24" fmla="*/ 16588 w 48098"/>
                <a:gd name="connsiteY24" fmla="*/ 21533 h 61574"/>
                <a:gd name="connsiteX25" fmla="*/ 21195 w 48098"/>
                <a:gd name="connsiteY25" fmla="*/ 24233 h 61574"/>
                <a:gd name="connsiteX26" fmla="*/ 28849 w 48098"/>
                <a:gd name="connsiteY26" fmla="*/ 26512 h 61574"/>
                <a:gd name="connsiteX27" fmla="*/ 39725 w 48098"/>
                <a:gd name="connsiteY27" fmla="*/ 29991 h 61574"/>
                <a:gd name="connsiteX28" fmla="*/ 46924 w 48098"/>
                <a:gd name="connsiteY28" fmla="*/ 35270 h 61574"/>
                <a:gd name="connsiteX29" fmla="*/ 49749 w 48098"/>
                <a:gd name="connsiteY29" fmla="*/ 44569 h 61574"/>
                <a:gd name="connsiteX30" fmla="*/ 46840 w 48098"/>
                <a:gd name="connsiteY30" fmla="*/ 53507 h 61574"/>
                <a:gd name="connsiteX31" fmla="*/ 38519 w 48098"/>
                <a:gd name="connsiteY31" fmla="*/ 59745 h 61574"/>
                <a:gd name="connsiteX32" fmla="*/ 25112 w 48098"/>
                <a:gd name="connsiteY32" fmla="*/ 61785 h 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98" h="61574">
                  <a:moveTo>
                    <a:pt x="25112" y="61785"/>
                  </a:moveTo>
                  <a:cubicBezTo>
                    <a:pt x="20487" y="61725"/>
                    <a:pt x="16042" y="60945"/>
                    <a:pt x="11765" y="59566"/>
                  </a:cubicBezTo>
                  <a:cubicBezTo>
                    <a:pt x="7488" y="58126"/>
                    <a:pt x="4116" y="56326"/>
                    <a:pt x="1657" y="54046"/>
                  </a:cubicBezTo>
                  <a:lnTo>
                    <a:pt x="5712" y="45528"/>
                  </a:lnTo>
                  <a:cubicBezTo>
                    <a:pt x="8117" y="47508"/>
                    <a:pt x="11093" y="49188"/>
                    <a:pt x="14632" y="50507"/>
                  </a:cubicBezTo>
                  <a:cubicBezTo>
                    <a:pt x="18165" y="51767"/>
                    <a:pt x="21735" y="52487"/>
                    <a:pt x="25328" y="52547"/>
                  </a:cubicBezTo>
                  <a:cubicBezTo>
                    <a:pt x="29779" y="52667"/>
                    <a:pt x="33121" y="52067"/>
                    <a:pt x="35346" y="50687"/>
                  </a:cubicBezTo>
                  <a:cubicBezTo>
                    <a:pt x="37578" y="49307"/>
                    <a:pt x="38717" y="47448"/>
                    <a:pt x="38778" y="45108"/>
                  </a:cubicBezTo>
                  <a:cubicBezTo>
                    <a:pt x="38813" y="43368"/>
                    <a:pt x="38232" y="41989"/>
                    <a:pt x="37032" y="40789"/>
                  </a:cubicBezTo>
                  <a:cubicBezTo>
                    <a:pt x="35832" y="39649"/>
                    <a:pt x="34296" y="38749"/>
                    <a:pt x="32431" y="38089"/>
                  </a:cubicBezTo>
                  <a:cubicBezTo>
                    <a:pt x="30565" y="37430"/>
                    <a:pt x="28010" y="36650"/>
                    <a:pt x="24776" y="35750"/>
                  </a:cubicBezTo>
                  <a:cubicBezTo>
                    <a:pt x="20241" y="34610"/>
                    <a:pt x="16570" y="33411"/>
                    <a:pt x="13768" y="32271"/>
                  </a:cubicBezTo>
                  <a:cubicBezTo>
                    <a:pt x="10973" y="31131"/>
                    <a:pt x="8585" y="29391"/>
                    <a:pt x="6618" y="26992"/>
                  </a:cubicBezTo>
                  <a:cubicBezTo>
                    <a:pt x="4644" y="24652"/>
                    <a:pt x="3703" y="21473"/>
                    <a:pt x="3798" y="17574"/>
                  </a:cubicBezTo>
                  <a:cubicBezTo>
                    <a:pt x="3876" y="14274"/>
                    <a:pt x="4842" y="11275"/>
                    <a:pt x="6702" y="8576"/>
                  </a:cubicBezTo>
                  <a:cubicBezTo>
                    <a:pt x="8562" y="5936"/>
                    <a:pt x="11327" y="3836"/>
                    <a:pt x="14986" y="2337"/>
                  </a:cubicBezTo>
                  <a:cubicBezTo>
                    <a:pt x="18645" y="837"/>
                    <a:pt x="23102" y="117"/>
                    <a:pt x="28351" y="237"/>
                  </a:cubicBezTo>
                  <a:cubicBezTo>
                    <a:pt x="31999" y="297"/>
                    <a:pt x="35586" y="837"/>
                    <a:pt x="39102" y="1857"/>
                  </a:cubicBezTo>
                  <a:cubicBezTo>
                    <a:pt x="42617" y="2876"/>
                    <a:pt x="45640" y="4256"/>
                    <a:pt x="48166" y="5996"/>
                  </a:cubicBezTo>
                  <a:lnTo>
                    <a:pt x="44452" y="14575"/>
                  </a:lnTo>
                  <a:cubicBezTo>
                    <a:pt x="41867" y="12955"/>
                    <a:pt x="39155" y="11755"/>
                    <a:pt x="36318" y="10855"/>
                  </a:cubicBezTo>
                  <a:cubicBezTo>
                    <a:pt x="33486" y="10015"/>
                    <a:pt x="30727" y="9535"/>
                    <a:pt x="28046" y="9475"/>
                  </a:cubicBezTo>
                  <a:cubicBezTo>
                    <a:pt x="23655" y="9356"/>
                    <a:pt x="20373" y="10015"/>
                    <a:pt x="18195" y="11455"/>
                  </a:cubicBezTo>
                  <a:cubicBezTo>
                    <a:pt x="16024" y="12895"/>
                    <a:pt x="14908" y="14874"/>
                    <a:pt x="14848" y="17334"/>
                  </a:cubicBezTo>
                  <a:cubicBezTo>
                    <a:pt x="14806" y="19014"/>
                    <a:pt x="15388" y="20453"/>
                    <a:pt x="16588" y="21533"/>
                  </a:cubicBezTo>
                  <a:cubicBezTo>
                    <a:pt x="17794" y="22673"/>
                    <a:pt x="19329" y="23573"/>
                    <a:pt x="21195" y="24233"/>
                  </a:cubicBezTo>
                  <a:cubicBezTo>
                    <a:pt x="23061" y="24892"/>
                    <a:pt x="25616" y="25672"/>
                    <a:pt x="28849" y="26512"/>
                  </a:cubicBezTo>
                  <a:cubicBezTo>
                    <a:pt x="33277" y="27651"/>
                    <a:pt x="36900" y="28792"/>
                    <a:pt x="39725" y="29991"/>
                  </a:cubicBezTo>
                  <a:cubicBezTo>
                    <a:pt x="42551" y="31191"/>
                    <a:pt x="44950" y="32930"/>
                    <a:pt x="46924" y="35270"/>
                  </a:cubicBezTo>
                  <a:cubicBezTo>
                    <a:pt x="48898" y="37610"/>
                    <a:pt x="49839" y="40669"/>
                    <a:pt x="49749" y="44569"/>
                  </a:cubicBezTo>
                  <a:cubicBezTo>
                    <a:pt x="49671" y="47867"/>
                    <a:pt x="48700" y="50867"/>
                    <a:pt x="46840" y="53507"/>
                  </a:cubicBezTo>
                  <a:cubicBezTo>
                    <a:pt x="44980" y="56146"/>
                    <a:pt x="42209" y="58245"/>
                    <a:pt x="38519" y="59745"/>
                  </a:cubicBezTo>
                  <a:cubicBezTo>
                    <a:pt x="34830" y="61245"/>
                    <a:pt x="30361" y="61905"/>
                    <a:pt x="25112" y="6178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EC1308D-E0E8-C200-69E7-6FBC39097898}"/>
                </a:ext>
              </a:extLst>
            </p:cNvPr>
            <p:cNvSpPr/>
            <p:nvPr/>
          </p:nvSpPr>
          <p:spPr>
            <a:xfrm rot="19869350">
              <a:off x="4119325" y="2253269"/>
              <a:ext cx="65597" cy="72645"/>
            </a:xfrm>
            <a:custGeom>
              <a:avLst/>
              <a:gdLst>
                <a:gd name="connsiteX0" fmla="*/ 62764 w 65597"/>
                <a:gd name="connsiteY0" fmla="*/ 46491 h 72645"/>
                <a:gd name="connsiteX1" fmla="*/ 66597 w 65597"/>
                <a:gd name="connsiteY1" fmla="*/ 55009 h 72645"/>
                <a:gd name="connsiteX2" fmla="*/ 25625 w 65597"/>
                <a:gd name="connsiteY2" fmla="*/ 73486 h 72645"/>
                <a:gd name="connsiteX3" fmla="*/ 1000 w 65597"/>
                <a:gd name="connsiteY3" fmla="*/ 18836 h 72645"/>
                <a:gd name="connsiteX4" fmla="*/ 40880 w 65597"/>
                <a:gd name="connsiteY4" fmla="*/ 840 h 72645"/>
                <a:gd name="connsiteX5" fmla="*/ 44713 w 65597"/>
                <a:gd name="connsiteY5" fmla="*/ 9358 h 72645"/>
                <a:gd name="connsiteX6" fmla="*/ 14977 w 65597"/>
                <a:gd name="connsiteY6" fmla="*/ 22796 h 72645"/>
                <a:gd name="connsiteX7" fmla="*/ 21384 w 65597"/>
                <a:gd name="connsiteY7" fmla="*/ 36953 h 72645"/>
                <a:gd name="connsiteX8" fmla="*/ 47761 w 65597"/>
                <a:gd name="connsiteY8" fmla="*/ 25075 h 72645"/>
                <a:gd name="connsiteX9" fmla="*/ 51522 w 65597"/>
                <a:gd name="connsiteY9" fmla="*/ 33413 h 72645"/>
                <a:gd name="connsiteX10" fmla="*/ 25145 w 65597"/>
                <a:gd name="connsiteY10" fmla="*/ 45351 h 72645"/>
                <a:gd name="connsiteX11" fmla="*/ 31936 w 65597"/>
                <a:gd name="connsiteY11" fmla="*/ 60408 h 72645"/>
                <a:gd name="connsiteX12" fmla="*/ 62764 w 65597"/>
                <a:gd name="connsiteY12" fmla="*/ 46491 h 7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597" h="72645">
                  <a:moveTo>
                    <a:pt x="62764" y="46491"/>
                  </a:moveTo>
                  <a:lnTo>
                    <a:pt x="66597" y="55009"/>
                  </a:lnTo>
                  <a:lnTo>
                    <a:pt x="25625" y="73486"/>
                  </a:lnTo>
                  <a:lnTo>
                    <a:pt x="1000" y="18836"/>
                  </a:lnTo>
                  <a:lnTo>
                    <a:pt x="40880" y="840"/>
                  </a:lnTo>
                  <a:lnTo>
                    <a:pt x="44713" y="9358"/>
                  </a:lnTo>
                  <a:lnTo>
                    <a:pt x="14977" y="22796"/>
                  </a:lnTo>
                  <a:lnTo>
                    <a:pt x="21384" y="36953"/>
                  </a:lnTo>
                  <a:lnTo>
                    <a:pt x="47761" y="25075"/>
                  </a:lnTo>
                  <a:lnTo>
                    <a:pt x="51522" y="33413"/>
                  </a:lnTo>
                  <a:lnTo>
                    <a:pt x="25145" y="45351"/>
                  </a:lnTo>
                  <a:lnTo>
                    <a:pt x="31936" y="60408"/>
                  </a:lnTo>
                  <a:lnTo>
                    <a:pt x="62764" y="4649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696859F2-9E04-DE8A-A199-0CEB87BA25F4}"/>
                </a:ext>
              </a:extLst>
            </p:cNvPr>
            <p:cNvSpPr/>
            <p:nvPr/>
          </p:nvSpPr>
          <p:spPr>
            <a:xfrm rot="19869350">
              <a:off x="4146995" y="2214401"/>
              <a:ext cx="53053" cy="67366"/>
            </a:xfrm>
            <a:custGeom>
              <a:avLst/>
              <a:gdLst>
                <a:gd name="connsiteX0" fmla="*/ 22987 w 53053"/>
                <a:gd name="connsiteY0" fmla="*/ 22219 h 67366"/>
                <a:gd name="connsiteX1" fmla="*/ 4919 w 53053"/>
                <a:gd name="connsiteY1" fmla="*/ 30438 h 67366"/>
                <a:gd name="connsiteX2" fmla="*/ 1014 w 53053"/>
                <a:gd name="connsiteY2" fmla="*/ 21860 h 67366"/>
                <a:gd name="connsiteX3" fmla="*/ 47283 w 53053"/>
                <a:gd name="connsiteY3" fmla="*/ 804 h 67366"/>
                <a:gd name="connsiteX4" fmla="*/ 51188 w 53053"/>
                <a:gd name="connsiteY4" fmla="*/ 9383 h 67366"/>
                <a:gd name="connsiteX5" fmla="*/ 33113 w 53053"/>
                <a:gd name="connsiteY5" fmla="*/ 17601 h 67366"/>
                <a:gd name="connsiteX6" fmla="*/ 54068 w 53053"/>
                <a:gd name="connsiteY6" fmla="*/ 63551 h 67366"/>
                <a:gd name="connsiteX7" fmla="*/ 43935 w 53053"/>
                <a:gd name="connsiteY7" fmla="*/ 68171 h 67366"/>
                <a:gd name="connsiteX8" fmla="*/ 22987 w 53053"/>
                <a:gd name="connsiteY8" fmla="*/ 22219 h 6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3" h="67366">
                  <a:moveTo>
                    <a:pt x="22987" y="22219"/>
                  </a:moveTo>
                  <a:lnTo>
                    <a:pt x="4919" y="30438"/>
                  </a:lnTo>
                  <a:lnTo>
                    <a:pt x="1014" y="21860"/>
                  </a:lnTo>
                  <a:lnTo>
                    <a:pt x="47283" y="804"/>
                  </a:lnTo>
                  <a:lnTo>
                    <a:pt x="51188" y="9383"/>
                  </a:lnTo>
                  <a:lnTo>
                    <a:pt x="33113" y="17601"/>
                  </a:lnTo>
                  <a:lnTo>
                    <a:pt x="54068" y="63551"/>
                  </a:lnTo>
                  <a:lnTo>
                    <a:pt x="43935" y="68171"/>
                  </a:lnTo>
                  <a:lnTo>
                    <a:pt x="22987" y="2221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C0EFAC90-0B83-FDE4-5DD2-1FB920CA30CD}"/>
                </a:ext>
              </a:extLst>
            </p:cNvPr>
            <p:cNvSpPr/>
            <p:nvPr/>
          </p:nvSpPr>
          <p:spPr>
            <a:xfrm rot="19869350">
              <a:off x="4203182" y="2148208"/>
              <a:ext cx="62188" cy="62593"/>
            </a:xfrm>
            <a:custGeom>
              <a:avLst/>
              <a:gdLst>
                <a:gd name="connsiteX0" fmla="*/ 45425 w 62188"/>
                <a:gd name="connsiteY0" fmla="*/ 60310 h 62593"/>
                <a:gd name="connsiteX1" fmla="*/ 28803 w 62188"/>
                <a:gd name="connsiteY1" fmla="*/ 63190 h 62593"/>
                <a:gd name="connsiteX2" fmla="*/ 13895 w 62188"/>
                <a:gd name="connsiteY2" fmla="*/ 57731 h 62593"/>
                <a:gd name="connsiteX3" fmla="*/ 3769 w 62188"/>
                <a:gd name="connsiteY3" fmla="*/ 44833 h 62593"/>
                <a:gd name="connsiteX4" fmla="*/ 1298 w 62188"/>
                <a:gd name="connsiteY4" fmla="*/ 28637 h 62593"/>
                <a:gd name="connsiteX5" fmla="*/ 7465 w 62188"/>
                <a:gd name="connsiteY5" fmla="*/ 13939 h 62593"/>
                <a:gd name="connsiteX6" fmla="*/ 20914 w 62188"/>
                <a:gd name="connsiteY6" fmla="*/ 3742 h 62593"/>
                <a:gd name="connsiteX7" fmla="*/ 34262 w 62188"/>
                <a:gd name="connsiteY7" fmla="*/ 742 h 62593"/>
                <a:gd name="connsiteX8" fmla="*/ 46649 w 62188"/>
                <a:gd name="connsiteY8" fmla="*/ 3502 h 62593"/>
                <a:gd name="connsiteX9" fmla="*/ 42756 w 62188"/>
                <a:gd name="connsiteY9" fmla="*/ 12560 h 62593"/>
                <a:gd name="connsiteX10" fmla="*/ 25275 w 62188"/>
                <a:gd name="connsiteY10" fmla="*/ 12500 h 62593"/>
                <a:gd name="connsiteX11" fmla="*/ 16223 w 62188"/>
                <a:gd name="connsiteY11" fmla="*/ 19399 h 62593"/>
                <a:gd name="connsiteX12" fmla="*/ 12228 w 62188"/>
                <a:gd name="connsiteY12" fmla="*/ 29297 h 62593"/>
                <a:gd name="connsiteX13" fmla="*/ 14051 w 62188"/>
                <a:gd name="connsiteY13" fmla="*/ 40394 h 62593"/>
                <a:gd name="connsiteX14" fmla="*/ 20902 w 62188"/>
                <a:gd name="connsiteY14" fmla="*/ 49273 h 62593"/>
                <a:gd name="connsiteX15" fmla="*/ 30878 w 62188"/>
                <a:gd name="connsiteY15" fmla="*/ 53052 h 62593"/>
                <a:gd name="connsiteX16" fmla="*/ 42078 w 62188"/>
                <a:gd name="connsiteY16" fmla="*/ 51133 h 62593"/>
                <a:gd name="connsiteX17" fmla="*/ 53926 w 62188"/>
                <a:gd name="connsiteY17" fmla="*/ 38235 h 62593"/>
                <a:gd name="connsiteX18" fmla="*/ 63248 w 62188"/>
                <a:gd name="connsiteY18" fmla="*/ 41654 h 62593"/>
                <a:gd name="connsiteX19" fmla="*/ 56763 w 62188"/>
                <a:gd name="connsiteY19" fmla="*/ 52572 h 62593"/>
                <a:gd name="connsiteX20" fmla="*/ 45425 w 62188"/>
                <a:gd name="connsiteY20" fmla="*/ 60310 h 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88" h="62593">
                  <a:moveTo>
                    <a:pt x="45425" y="60310"/>
                  </a:moveTo>
                  <a:cubicBezTo>
                    <a:pt x="39876" y="62770"/>
                    <a:pt x="34334" y="63730"/>
                    <a:pt x="28803" y="63190"/>
                  </a:cubicBezTo>
                  <a:cubicBezTo>
                    <a:pt x="23272" y="62710"/>
                    <a:pt x="18299" y="60911"/>
                    <a:pt x="13895" y="57731"/>
                  </a:cubicBezTo>
                  <a:cubicBezTo>
                    <a:pt x="9492" y="54552"/>
                    <a:pt x="6115" y="50233"/>
                    <a:pt x="3769" y="44833"/>
                  </a:cubicBezTo>
                  <a:cubicBezTo>
                    <a:pt x="1424" y="39434"/>
                    <a:pt x="602" y="34035"/>
                    <a:pt x="1298" y="28637"/>
                  </a:cubicBezTo>
                  <a:cubicBezTo>
                    <a:pt x="1994" y="23238"/>
                    <a:pt x="4051" y="18318"/>
                    <a:pt x="7465" y="13939"/>
                  </a:cubicBezTo>
                  <a:cubicBezTo>
                    <a:pt x="10884" y="9560"/>
                    <a:pt x="15365" y="6201"/>
                    <a:pt x="20914" y="3742"/>
                  </a:cubicBezTo>
                  <a:cubicBezTo>
                    <a:pt x="25413" y="1822"/>
                    <a:pt x="29858" y="802"/>
                    <a:pt x="34262" y="742"/>
                  </a:cubicBezTo>
                  <a:cubicBezTo>
                    <a:pt x="38658" y="742"/>
                    <a:pt x="42792" y="1642"/>
                    <a:pt x="46649" y="3502"/>
                  </a:cubicBezTo>
                  <a:lnTo>
                    <a:pt x="42756" y="12560"/>
                  </a:lnTo>
                  <a:cubicBezTo>
                    <a:pt x="36913" y="9981"/>
                    <a:pt x="31082" y="9981"/>
                    <a:pt x="25275" y="12500"/>
                  </a:cubicBezTo>
                  <a:cubicBezTo>
                    <a:pt x="21508" y="14180"/>
                    <a:pt x="18490" y="16459"/>
                    <a:pt x="16223" y="19399"/>
                  </a:cubicBezTo>
                  <a:cubicBezTo>
                    <a:pt x="13962" y="22338"/>
                    <a:pt x="12630" y="25638"/>
                    <a:pt x="12228" y="29297"/>
                  </a:cubicBezTo>
                  <a:cubicBezTo>
                    <a:pt x="11826" y="32956"/>
                    <a:pt x="12438" y="36675"/>
                    <a:pt x="14051" y="40394"/>
                  </a:cubicBezTo>
                  <a:cubicBezTo>
                    <a:pt x="15671" y="44114"/>
                    <a:pt x="17951" y="47053"/>
                    <a:pt x="20902" y="49273"/>
                  </a:cubicBezTo>
                  <a:cubicBezTo>
                    <a:pt x="23854" y="51432"/>
                    <a:pt x="27177" y="52752"/>
                    <a:pt x="30878" y="53052"/>
                  </a:cubicBezTo>
                  <a:cubicBezTo>
                    <a:pt x="34579" y="53412"/>
                    <a:pt x="38311" y="52752"/>
                    <a:pt x="42078" y="51133"/>
                  </a:cubicBezTo>
                  <a:cubicBezTo>
                    <a:pt x="47885" y="48613"/>
                    <a:pt x="51838" y="44294"/>
                    <a:pt x="53926" y="38235"/>
                  </a:cubicBezTo>
                  <a:lnTo>
                    <a:pt x="63248" y="41654"/>
                  </a:lnTo>
                  <a:cubicBezTo>
                    <a:pt x="61982" y="45733"/>
                    <a:pt x="59822" y="49393"/>
                    <a:pt x="56763" y="52572"/>
                  </a:cubicBezTo>
                  <a:cubicBezTo>
                    <a:pt x="53704" y="55811"/>
                    <a:pt x="49925" y="58391"/>
                    <a:pt x="45425" y="6031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D7AA03A-CA2F-8D2C-87C0-2CAEAFC06B3D}"/>
                </a:ext>
              </a:extLst>
            </p:cNvPr>
            <p:cNvSpPr/>
            <p:nvPr/>
          </p:nvSpPr>
          <p:spPr>
            <a:xfrm rot="19869350">
              <a:off x="4241022" y="2099237"/>
              <a:ext cx="64600" cy="62545"/>
            </a:xfrm>
            <a:custGeom>
              <a:avLst/>
              <a:gdLst>
                <a:gd name="connsiteX0" fmla="*/ 45162 w 64600"/>
                <a:gd name="connsiteY0" fmla="*/ 60447 h 62545"/>
                <a:gd name="connsiteX1" fmla="*/ 28371 w 64600"/>
                <a:gd name="connsiteY1" fmla="*/ 63087 h 62545"/>
                <a:gd name="connsiteX2" fmla="*/ 13470 w 64600"/>
                <a:gd name="connsiteY2" fmla="*/ 57327 h 62545"/>
                <a:gd name="connsiteX3" fmla="*/ 3555 w 64600"/>
                <a:gd name="connsiteY3" fmla="*/ 44310 h 62545"/>
                <a:gd name="connsiteX4" fmla="*/ 1395 w 64600"/>
                <a:gd name="connsiteY4" fmla="*/ 28113 h 62545"/>
                <a:gd name="connsiteX5" fmla="*/ 7850 w 64600"/>
                <a:gd name="connsiteY5" fmla="*/ 13476 h 62545"/>
                <a:gd name="connsiteX6" fmla="*/ 21593 w 64600"/>
                <a:gd name="connsiteY6" fmla="*/ 3518 h 62545"/>
                <a:gd name="connsiteX7" fmla="*/ 38383 w 64600"/>
                <a:gd name="connsiteY7" fmla="*/ 879 h 62545"/>
                <a:gd name="connsiteX8" fmla="*/ 53267 w 64600"/>
                <a:gd name="connsiteY8" fmla="*/ 6578 h 62545"/>
                <a:gd name="connsiteX9" fmla="*/ 63201 w 64600"/>
                <a:gd name="connsiteY9" fmla="*/ 19655 h 62545"/>
                <a:gd name="connsiteX10" fmla="*/ 65378 w 64600"/>
                <a:gd name="connsiteY10" fmla="*/ 35852 h 62545"/>
                <a:gd name="connsiteX11" fmla="*/ 58906 w 64600"/>
                <a:gd name="connsiteY11" fmla="*/ 50429 h 62545"/>
                <a:gd name="connsiteX12" fmla="*/ 45162 w 64600"/>
                <a:gd name="connsiteY12" fmla="*/ 60447 h 62545"/>
                <a:gd name="connsiteX13" fmla="*/ 41431 w 64600"/>
                <a:gd name="connsiteY13" fmla="*/ 51449 h 62545"/>
                <a:gd name="connsiteX14" fmla="*/ 50363 w 64600"/>
                <a:gd name="connsiteY14" fmla="*/ 44790 h 62545"/>
                <a:gd name="connsiteX15" fmla="*/ 54449 w 64600"/>
                <a:gd name="connsiteY15" fmla="*/ 34952 h 62545"/>
                <a:gd name="connsiteX16" fmla="*/ 52835 w 64600"/>
                <a:gd name="connsiteY16" fmla="*/ 23914 h 62545"/>
                <a:gd name="connsiteX17" fmla="*/ 46164 w 64600"/>
                <a:gd name="connsiteY17" fmla="*/ 14976 h 62545"/>
                <a:gd name="connsiteX18" fmla="*/ 36326 w 64600"/>
                <a:gd name="connsiteY18" fmla="*/ 10897 h 62545"/>
                <a:gd name="connsiteX19" fmla="*/ 25324 w 64600"/>
                <a:gd name="connsiteY19" fmla="*/ 12516 h 62545"/>
                <a:gd name="connsiteX20" fmla="*/ 16392 w 64600"/>
                <a:gd name="connsiteY20" fmla="*/ 19115 h 62545"/>
                <a:gd name="connsiteX21" fmla="*/ 12313 w 64600"/>
                <a:gd name="connsiteY21" fmla="*/ 28953 h 62545"/>
                <a:gd name="connsiteX22" fmla="*/ 13920 w 64600"/>
                <a:gd name="connsiteY22" fmla="*/ 39991 h 62545"/>
                <a:gd name="connsiteX23" fmla="*/ 20591 w 64600"/>
                <a:gd name="connsiteY23" fmla="*/ 48990 h 62545"/>
                <a:gd name="connsiteX24" fmla="*/ 30429 w 64600"/>
                <a:gd name="connsiteY24" fmla="*/ 53068 h 62545"/>
                <a:gd name="connsiteX25" fmla="*/ 41431 w 64600"/>
                <a:gd name="connsiteY25" fmla="*/ 51449 h 6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00" h="62545">
                  <a:moveTo>
                    <a:pt x="45162" y="60447"/>
                  </a:moveTo>
                  <a:cubicBezTo>
                    <a:pt x="39517" y="62787"/>
                    <a:pt x="33921" y="63626"/>
                    <a:pt x="28371" y="63087"/>
                  </a:cubicBezTo>
                  <a:cubicBezTo>
                    <a:pt x="22823" y="62487"/>
                    <a:pt x="17856" y="60567"/>
                    <a:pt x="13470" y="57327"/>
                  </a:cubicBezTo>
                  <a:cubicBezTo>
                    <a:pt x="9085" y="54028"/>
                    <a:pt x="5780" y="49710"/>
                    <a:pt x="3555" y="44310"/>
                  </a:cubicBezTo>
                  <a:cubicBezTo>
                    <a:pt x="1329" y="38911"/>
                    <a:pt x="609" y="33512"/>
                    <a:pt x="1395" y="28113"/>
                  </a:cubicBezTo>
                  <a:cubicBezTo>
                    <a:pt x="2175" y="22715"/>
                    <a:pt x="4328" y="17795"/>
                    <a:pt x="7850" y="13476"/>
                  </a:cubicBezTo>
                  <a:cubicBezTo>
                    <a:pt x="11371" y="9157"/>
                    <a:pt x="15954" y="5858"/>
                    <a:pt x="21593" y="3518"/>
                  </a:cubicBezTo>
                  <a:cubicBezTo>
                    <a:pt x="27238" y="1179"/>
                    <a:pt x="32835" y="279"/>
                    <a:pt x="38383" y="879"/>
                  </a:cubicBezTo>
                  <a:cubicBezTo>
                    <a:pt x="43932" y="1419"/>
                    <a:pt x="48894" y="3338"/>
                    <a:pt x="53267" y="6578"/>
                  </a:cubicBezTo>
                  <a:cubicBezTo>
                    <a:pt x="57640" y="9877"/>
                    <a:pt x="60951" y="14196"/>
                    <a:pt x="63201" y="19655"/>
                  </a:cubicBezTo>
                  <a:cubicBezTo>
                    <a:pt x="65444" y="25054"/>
                    <a:pt x="66170" y="30453"/>
                    <a:pt x="65378" y="35852"/>
                  </a:cubicBezTo>
                  <a:cubicBezTo>
                    <a:pt x="64587" y="41251"/>
                    <a:pt x="62427" y="46110"/>
                    <a:pt x="58906" y="50429"/>
                  </a:cubicBezTo>
                  <a:cubicBezTo>
                    <a:pt x="55384" y="54748"/>
                    <a:pt x="50801" y="58107"/>
                    <a:pt x="45162" y="60447"/>
                  </a:cubicBezTo>
                  <a:close/>
                  <a:moveTo>
                    <a:pt x="41431" y="51449"/>
                  </a:moveTo>
                  <a:cubicBezTo>
                    <a:pt x="45120" y="49889"/>
                    <a:pt x="48102" y="47669"/>
                    <a:pt x="50363" y="44790"/>
                  </a:cubicBezTo>
                  <a:cubicBezTo>
                    <a:pt x="52631" y="41911"/>
                    <a:pt x="53992" y="38671"/>
                    <a:pt x="54449" y="34952"/>
                  </a:cubicBezTo>
                  <a:cubicBezTo>
                    <a:pt x="54898" y="31293"/>
                    <a:pt x="54364" y="27634"/>
                    <a:pt x="52835" y="23914"/>
                  </a:cubicBezTo>
                  <a:cubicBezTo>
                    <a:pt x="51311" y="20195"/>
                    <a:pt x="49085" y="17256"/>
                    <a:pt x="46164" y="14976"/>
                  </a:cubicBezTo>
                  <a:cubicBezTo>
                    <a:pt x="43243" y="12697"/>
                    <a:pt x="39967" y="11317"/>
                    <a:pt x="36326" y="10897"/>
                  </a:cubicBezTo>
                  <a:cubicBezTo>
                    <a:pt x="32685" y="10417"/>
                    <a:pt x="29019" y="10957"/>
                    <a:pt x="25324" y="12516"/>
                  </a:cubicBezTo>
                  <a:cubicBezTo>
                    <a:pt x="21635" y="14016"/>
                    <a:pt x="18653" y="16236"/>
                    <a:pt x="16392" y="19115"/>
                  </a:cubicBezTo>
                  <a:cubicBezTo>
                    <a:pt x="14124" y="21995"/>
                    <a:pt x="12763" y="25294"/>
                    <a:pt x="12313" y="28953"/>
                  </a:cubicBezTo>
                  <a:cubicBezTo>
                    <a:pt x="11857" y="32612"/>
                    <a:pt x="12391" y="36332"/>
                    <a:pt x="13920" y="39991"/>
                  </a:cubicBezTo>
                  <a:cubicBezTo>
                    <a:pt x="15444" y="43711"/>
                    <a:pt x="17670" y="46710"/>
                    <a:pt x="20591" y="48990"/>
                  </a:cubicBezTo>
                  <a:cubicBezTo>
                    <a:pt x="23512" y="51269"/>
                    <a:pt x="26794" y="52649"/>
                    <a:pt x="30429" y="53068"/>
                  </a:cubicBezTo>
                  <a:cubicBezTo>
                    <a:pt x="34070" y="53489"/>
                    <a:pt x="37736" y="52948"/>
                    <a:pt x="41431" y="5144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45F5C5FE-B924-E6D1-266A-586F374B20C3}"/>
                </a:ext>
              </a:extLst>
            </p:cNvPr>
            <p:cNvSpPr/>
            <p:nvPr/>
          </p:nvSpPr>
          <p:spPr>
            <a:xfrm rot="19869350">
              <a:off x="4281252" y="2030831"/>
              <a:ext cx="82687" cy="79364"/>
            </a:xfrm>
            <a:custGeom>
              <a:avLst/>
              <a:gdLst>
                <a:gd name="connsiteX0" fmla="*/ 73978 w 82687"/>
                <a:gd name="connsiteY0" fmla="*/ 60333 h 79364"/>
                <a:gd name="connsiteX1" fmla="*/ 59671 w 82687"/>
                <a:gd name="connsiteY1" fmla="*/ 23260 h 79364"/>
                <a:gd name="connsiteX2" fmla="*/ 53067 w 82687"/>
                <a:gd name="connsiteY2" fmla="*/ 60993 h 79364"/>
                <a:gd name="connsiteX3" fmla="*/ 48430 w 82687"/>
                <a:gd name="connsiteY3" fmla="*/ 62793 h 79364"/>
                <a:gd name="connsiteX4" fmla="*/ 18459 w 82687"/>
                <a:gd name="connsiteY4" fmla="*/ 39637 h 79364"/>
                <a:gd name="connsiteX5" fmla="*/ 32497 w 82687"/>
                <a:gd name="connsiteY5" fmla="*/ 76230 h 79364"/>
                <a:gd name="connsiteX6" fmla="*/ 22587 w 82687"/>
                <a:gd name="connsiteY6" fmla="*/ 80009 h 79364"/>
                <a:gd name="connsiteX7" fmla="*/ 1123 w 82687"/>
                <a:gd name="connsiteY7" fmla="*/ 24100 h 79364"/>
                <a:gd name="connsiteX8" fmla="*/ 9677 w 82687"/>
                <a:gd name="connsiteY8" fmla="*/ 20801 h 79364"/>
                <a:gd name="connsiteX9" fmla="*/ 46126 w 82687"/>
                <a:gd name="connsiteY9" fmla="*/ 49355 h 79364"/>
                <a:gd name="connsiteX10" fmla="*/ 53715 w 82687"/>
                <a:gd name="connsiteY10" fmla="*/ 3944 h 79364"/>
                <a:gd name="connsiteX11" fmla="*/ 62269 w 82687"/>
                <a:gd name="connsiteY11" fmla="*/ 645 h 79364"/>
                <a:gd name="connsiteX12" fmla="*/ 83811 w 82687"/>
                <a:gd name="connsiteY12" fmla="*/ 56554 h 79364"/>
                <a:gd name="connsiteX13" fmla="*/ 73978 w 82687"/>
                <a:gd name="connsiteY13" fmla="*/ 60333 h 7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687" h="79364">
                  <a:moveTo>
                    <a:pt x="73978" y="60333"/>
                  </a:moveTo>
                  <a:lnTo>
                    <a:pt x="59671" y="23260"/>
                  </a:lnTo>
                  <a:lnTo>
                    <a:pt x="53067" y="60993"/>
                  </a:lnTo>
                  <a:lnTo>
                    <a:pt x="48430" y="62793"/>
                  </a:lnTo>
                  <a:lnTo>
                    <a:pt x="18459" y="39637"/>
                  </a:lnTo>
                  <a:lnTo>
                    <a:pt x="32497" y="76230"/>
                  </a:lnTo>
                  <a:lnTo>
                    <a:pt x="22587" y="80009"/>
                  </a:lnTo>
                  <a:lnTo>
                    <a:pt x="1123" y="24100"/>
                  </a:lnTo>
                  <a:lnTo>
                    <a:pt x="9677" y="20801"/>
                  </a:lnTo>
                  <a:lnTo>
                    <a:pt x="46126" y="49355"/>
                  </a:lnTo>
                  <a:lnTo>
                    <a:pt x="53715" y="3944"/>
                  </a:lnTo>
                  <a:lnTo>
                    <a:pt x="62269" y="645"/>
                  </a:lnTo>
                  <a:lnTo>
                    <a:pt x="83811" y="56554"/>
                  </a:lnTo>
                  <a:lnTo>
                    <a:pt x="73978" y="6033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0251EF41-2199-CCAF-C125-A56A405536A3}"/>
                </a:ext>
              </a:extLst>
            </p:cNvPr>
            <p:cNvSpPr/>
            <p:nvPr/>
          </p:nvSpPr>
          <p:spPr>
            <a:xfrm rot="19869350">
              <a:off x="4336173" y="1969156"/>
              <a:ext cx="81572" cy="78043"/>
            </a:xfrm>
            <a:custGeom>
              <a:avLst/>
              <a:gdLst>
                <a:gd name="connsiteX0" fmla="*/ 72783 w 81572"/>
                <a:gd name="connsiteY0" fmla="*/ 60637 h 78043"/>
                <a:gd name="connsiteX1" fmla="*/ 59706 w 81572"/>
                <a:gd name="connsiteY1" fmla="*/ 23144 h 78043"/>
                <a:gd name="connsiteX2" fmla="*/ 51853 w 81572"/>
                <a:gd name="connsiteY2" fmla="*/ 60637 h 78043"/>
                <a:gd name="connsiteX3" fmla="*/ 47162 w 81572"/>
                <a:gd name="connsiteY3" fmla="*/ 62256 h 78043"/>
                <a:gd name="connsiteX4" fmla="*/ 17972 w 81572"/>
                <a:gd name="connsiteY4" fmla="*/ 38141 h 78043"/>
                <a:gd name="connsiteX5" fmla="*/ 30797 w 81572"/>
                <a:gd name="connsiteY5" fmla="*/ 75154 h 78043"/>
                <a:gd name="connsiteX6" fmla="*/ 20767 w 81572"/>
                <a:gd name="connsiteY6" fmla="*/ 78633 h 78043"/>
                <a:gd name="connsiteX7" fmla="*/ 1163 w 81572"/>
                <a:gd name="connsiteY7" fmla="*/ 22005 h 78043"/>
                <a:gd name="connsiteX8" fmla="*/ 9820 w 81572"/>
                <a:gd name="connsiteY8" fmla="*/ 19005 h 78043"/>
                <a:gd name="connsiteX9" fmla="*/ 45303 w 81572"/>
                <a:gd name="connsiteY9" fmla="*/ 48759 h 78043"/>
                <a:gd name="connsiteX10" fmla="*/ 54391 w 81572"/>
                <a:gd name="connsiteY10" fmla="*/ 3588 h 78043"/>
                <a:gd name="connsiteX11" fmla="*/ 63047 w 81572"/>
                <a:gd name="connsiteY11" fmla="*/ 589 h 78043"/>
                <a:gd name="connsiteX12" fmla="*/ 82735 w 81572"/>
                <a:gd name="connsiteY12" fmla="*/ 57218 h 78043"/>
                <a:gd name="connsiteX13" fmla="*/ 72783 w 81572"/>
                <a:gd name="connsiteY13" fmla="*/ 60637 h 7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572" h="78043">
                  <a:moveTo>
                    <a:pt x="72783" y="60637"/>
                  </a:moveTo>
                  <a:lnTo>
                    <a:pt x="59706" y="23144"/>
                  </a:lnTo>
                  <a:lnTo>
                    <a:pt x="51853" y="60637"/>
                  </a:lnTo>
                  <a:lnTo>
                    <a:pt x="47162" y="62256"/>
                  </a:lnTo>
                  <a:lnTo>
                    <a:pt x="17972" y="38141"/>
                  </a:lnTo>
                  <a:lnTo>
                    <a:pt x="30797" y="75154"/>
                  </a:lnTo>
                  <a:lnTo>
                    <a:pt x="20767" y="78633"/>
                  </a:lnTo>
                  <a:lnTo>
                    <a:pt x="1163" y="22005"/>
                  </a:lnTo>
                  <a:lnTo>
                    <a:pt x="9820" y="19005"/>
                  </a:lnTo>
                  <a:lnTo>
                    <a:pt x="45303" y="48759"/>
                  </a:lnTo>
                  <a:lnTo>
                    <a:pt x="54391" y="3588"/>
                  </a:lnTo>
                  <a:lnTo>
                    <a:pt x="63047" y="589"/>
                  </a:lnTo>
                  <a:lnTo>
                    <a:pt x="82735" y="57218"/>
                  </a:lnTo>
                  <a:lnTo>
                    <a:pt x="72783" y="6063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64138DF3-27D2-2D21-EDEF-8FBE7DBA918B}"/>
                </a:ext>
              </a:extLst>
            </p:cNvPr>
            <p:cNvSpPr/>
            <p:nvPr/>
          </p:nvSpPr>
          <p:spPr>
            <a:xfrm rot="19869350">
              <a:off x="4393837" y="1918171"/>
              <a:ext cx="61864" cy="67426"/>
            </a:xfrm>
            <a:custGeom>
              <a:avLst/>
              <a:gdLst>
                <a:gd name="connsiteX0" fmla="*/ 44210 w 61864"/>
                <a:gd name="connsiteY0" fmla="*/ 66346 h 67426"/>
                <a:gd name="connsiteX1" fmla="*/ 23670 w 61864"/>
                <a:gd name="connsiteY1" fmla="*/ 65386 h 67426"/>
                <a:gd name="connsiteX2" fmla="*/ 11156 w 61864"/>
                <a:gd name="connsiteY2" fmla="*/ 48350 h 67426"/>
                <a:gd name="connsiteX3" fmla="*/ 1198 w 61864"/>
                <a:gd name="connsiteY3" fmla="*/ 16016 h 67426"/>
                <a:gd name="connsiteX4" fmla="*/ 11834 w 61864"/>
                <a:gd name="connsiteY4" fmla="*/ 12716 h 67426"/>
                <a:gd name="connsiteX5" fmla="*/ 21666 w 61864"/>
                <a:gd name="connsiteY5" fmla="*/ 44631 h 67426"/>
                <a:gd name="connsiteX6" fmla="*/ 41420 w 61864"/>
                <a:gd name="connsiteY6" fmla="*/ 56988 h 67426"/>
                <a:gd name="connsiteX7" fmla="*/ 50707 w 61864"/>
                <a:gd name="connsiteY7" fmla="*/ 35692 h 67426"/>
                <a:gd name="connsiteX8" fmla="*/ 40874 w 61864"/>
                <a:gd name="connsiteY8" fmla="*/ 3778 h 67426"/>
                <a:gd name="connsiteX9" fmla="*/ 51348 w 61864"/>
                <a:gd name="connsiteY9" fmla="*/ 539 h 67426"/>
                <a:gd name="connsiteX10" fmla="*/ 61306 w 61864"/>
                <a:gd name="connsiteY10" fmla="*/ 32872 h 67426"/>
                <a:gd name="connsiteX11" fmla="*/ 60604 w 61864"/>
                <a:gd name="connsiteY11" fmla="*/ 53988 h 67426"/>
                <a:gd name="connsiteX12" fmla="*/ 44210 w 61864"/>
                <a:gd name="connsiteY12" fmla="*/ 66346 h 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64" h="67426">
                  <a:moveTo>
                    <a:pt x="44210" y="66346"/>
                  </a:moveTo>
                  <a:cubicBezTo>
                    <a:pt x="36303" y="68805"/>
                    <a:pt x="29459" y="68446"/>
                    <a:pt x="23670" y="65386"/>
                  </a:cubicBezTo>
                  <a:cubicBezTo>
                    <a:pt x="17881" y="62327"/>
                    <a:pt x="13712" y="56628"/>
                    <a:pt x="11156" y="48350"/>
                  </a:cubicBezTo>
                  <a:lnTo>
                    <a:pt x="1198" y="16016"/>
                  </a:lnTo>
                  <a:lnTo>
                    <a:pt x="11834" y="12716"/>
                  </a:lnTo>
                  <a:lnTo>
                    <a:pt x="21666" y="44631"/>
                  </a:lnTo>
                  <a:cubicBezTo>
                    <a:pt x="25127" y="55908"/>
                    <a:pt x="31714" y="59987"/>
                    <a:pt x="41420" y="56988"/>
                  </a:cubicBezTo>
                  <a:cubicBezTo>
                    <a:pt x="51072" y="54048"/>
                    <a:pt x="54168" y="46910"/>
                    <a:pt x="50707" y="35692"/>
                  </a:cubicBezTo>
                  <a:lnTo>
                    <a:pt x="40874" y="3778"/>
                  </a:lnTo>
                  <a:lnTo>
                    <a:pt x="51348" y="539"/>
                  </a:lnTo>
                  <a:lnTo>
                    <a:pt x="61306" y="32872"/>
                  </a:lnTo>
                  <a:cubicBezTo>
                    <a:pt x="63862" y="41151"/>
                    <a:pt x="63628" y="48230"/>
                    <a:pt x="60604" y="53988"/>
                  </a:cubicBezTo>
                  <a:cubicBezTo>
                    <a:pt x="57587" y="59807"/>
                    <a:pt x="52122" y="63947"/>
                    <a:pt x="44210" y="663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560F42C8-1AFF-3A4F-8FFE-3DF908FA2340}"/>
                </a:ext>
              </a:extLst>
            </p:cNvPr>
            <p:cNvSpPr/>
            <p:nvPr/>
          </p:nvSpPr>
          <p:spPr>
            <a:xfrm rot="19869350">
              <a:off x="4444214" y="1867790"/>
              <a:ext cx="67084" cy="71745"/>
            </a:xfrm>
            <a:custGeom>
              <a:avLst/>
              <a:gdLst>
                <a:gd name="connsiteX0" fmla="*/ 52630 w 67084"/>
                <a:gd name="connsiteY0" fmla="*/ 494 h 71745"/>
                <a:gd name="connsiteX1" fmla="*/ 68323 w 67084"/>
                <a:gd name="connsiteY1" fmla="*/ 58322 h 71745"/>
                <a:gd name="connsiteX2" fmla="*/ 59480 w 67084"/>
                <a:gd name="connsiteY2" fmla="*/ 60722 h 71745"/>
                <a:gd name="connsiteX3" fmla="*/ 16967 w 67084"/>
                <a:gd name="connsiteY3" fmla="*/ 30188 h 71745"/>
                <a:gd name="connsiteX4" fmla="*/ 27591 w 67084"/>
                <a:gd name="connsiteY4" fmla="*/ 69361 h 71745"/>
                <a:gd name="connsiteX5" fmla="*/ 16937 w 67084"/>
                <a:gd name="connsiteY5" fmla="*/ 72240 h 71745"/>
                <a:gd name="connsiteX6" fmla="*/ 1238 w 67084"/>
                <a:gd name="connsiteY6" fmla="*/ 14411 h 71745"/>
                <a:gd name="connsiteX7" fmla="*/ 10080 w 67084"/>
                <a:gd name="connsiteY7" fmla="*/ 12012 h 71745"/>
                <a:gd name="connsiteX8" fmla="*/ 52600 w 67084"/>
                <a:gd name="connsiteY8" fmla="*/ 42546 h 71745"/>
                <a:gd name="connsiteX9" fmla="*/ 41970 w 67084"/>
                <a:gd name="connsiteY9" fmla="*/ 3374 h 71745"/>
                <a:gd name="connsiteX10" fmla="*/ 52630 w 67084"/>
                <a:gd name="connsiteY10" fmla="*/ 494 h 7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084" h="71745">
                  <a:moveTo>
                    <a:pt x="52630" y="494"/>
                  </a:moveTo>
                  <a:lnTo>
                    <a:pt x="68323" y="58322"/>
                  </a:lnTo>
                  <a:lnTo>
                    <a:pt x="59480" y="60722"/>
                  </a:lnTo>
                  <a:lnTo>
                    <a:pt x="16967" y="30188"/>
                  </a:lnTo>
                  <a:lnTo>
                    <a:pt x="27591" y="69361"/>
                  </a:lnTo>
                  <a:lnTo>
                    <a:pt x="16937" y="72240"/>
                  </a:lnTo>
                  <a:lnTo>
                    <a:pt x="1238" y="14411"/>
                  </a:lnTo>
                  <a:lnTo>
                    <a:pt x="10080" y="12012"/>
                  </a:lnTo>
                  <a:lnTo>
                    <a:pt x="52600" y="42546"/>
                  </a:lnTo>
                  <a:lnTo>
                    <a:pt x="41970" y="3374"/>
                  </a:lnTo>
                  <a:lnTo>
                    <a:pt x="52630" y="49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4C46AD33-C6C4-AD92-2066-0377A716E020}"/>
                </a:ext>
              </a:extLst>
            </p:cNvPr>
            <p:cNvSpPr/>
            <p:nvPr/>
          </p:nvSpPr>
          <p:spPr>
            <a:xfrm rot="19869350">
              <a:off x="4500871" y="1839645"/>
              <a:ext cx="25062" cy="60827"/>
            </a:xfrm>
            <a:custGeom>
              <a:avLst/>
              <a:gdLst>
                <a:gd name="connsiteX0" fmla="*/ 1265 w 25062"/>
                <a:gd name="connsiteY0" fmla="*/ 3103 h 60827"/>
                <a:gd name="connsiteX1" fmla="*/ 12069 w 25062"/>
                <a:gd name="connsiteY1" fmla="*/ 464 h 60827"/>
                <a:gd name="connsiteX2" fmla="*/ 26328 w 25062"/>
                <a:gd name="connsiteY2" fmla="*/ 58652 h 60827"/>
                <a:gd name="connsiteX3" fmla="*/ 15518 w 25062"/>
                <a:gd name="connsiteY3" fmla="*/ 61291 h 60827"/>
                <a:gd name="connsiteX4" fmla="*/ 1265 w 25062"/>
                <a:gd name="connsiteY4" fmla="*/ 3103 h 6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" h="60827">
                  <a:moveTo>
                    <a:pt x="1265" y="3103"/>
                  </a:moveTo>
                  <a:lnTo>
                    <a:pt x="12069" y="464"/>
                  </a:lnTo>
                  <a:lnTo>
                    <a:pt x="26328" y="58652"/>
                  </a:lnTo>
                  <a:lnTo>
                    <a:pt x="15518" y="61291"/>
                  </a:lnTo>
                  <a:lnTo>
                    <a:pt x="1265" y="310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6C05B844-9E04-72B9-A196-C7906728076B}"/>
                </a:ext>
              </a:extLst>
            </p:cNvPr>
            <p:cNvSpPr/>
            <p:nvPr/>
          </p:nvSpPr>
          <p:spPr>
            <a:xfrm rot="19869350">
              <a:off x="4518970" y="1806608"/>
              <a:ext cx="59782" cy="62001"/>
            </a:xfrm>
            <a:custGeom>
              <a:avLst/>
              <a:gdLst>
                <a:gd name="connsiteX0" fmla="*/ 39982 w 59782"/>
                <a:gd name="connsiteY0" fmla="*/ 61529 h 62001"/>
                <a:gd name="connsiteX1" fmla="*/ 23120 w 59782"/>
                <a:gd name="connsiteY1" fmla="*/ 61169 h 62001"/>
                <a:gd name="connsiteX2" fmla="*/ 9550 w 59782"/>
                <a:gd name="connsiteY2" fmla="*/ 52891 h 62001"/>
                <a:gd name="connsiteX3" fmla="*/ 2094 w 59782"/>
                <a:gd name="connsiteY3" fmla="*/ 38314 h 62001"/>
                <a:gd name="connsiteX4" fmla="*/ 2784 w 59782"/>
                <a:gd name="connsiteY4" fmla="*/ 21937 h 62001"/>
                <a:gd name="connsiteX5" fmla="*/ 11662 w 59782"/>
                <a:gd name="connsiteY5" fmla="*/ 8739 h 62001"/>
                <a:gd name="connsiteX6" fmla="*/ 26821 w 59782"/>
                <a:gd name="connsiteY6" fmla="*/ 1301 h 62001"/>
                <a:gd name="connsiteX7" fmla="*/ 40498 w 59782"/>
                <a:gd name="connsiteY7" fmla="*/ 941 h 62001"/>
                <a:gd name="connsiteX8" fmla="*/ 52130 w 59782"/>
                <a:gd name="connsiteY8" fmla="*/ 5980 h 62001"/>
                <a:gd name="connsiteX9" fmla="*/ 46563 w 59782"/>
                <a:gd name="connsiteY9" fmla="*/ 14138 h 62001"/>
                <a:gd name="connsiteX10" fmla="*/ 29418 w 59782"/>
                <a:gd name="connsiteY10" fmla="*/ 10719 h 62001"/>
                <a:gd name="connsiteX11" fmla="*/ 19214 w 59782"/>
                <a:gd name="connsiteY11" fmla="*/ 15758 h 62001"/>
                <a:gd name="connsiteX12" fmla="*/ 13384 w 59782"/>
                <a:gd name="connsiteY12" fmla="*/ 24696 h 62001"/>
                <a:gd name="connsiteX13" fmla="*/ 13047 w 59782"/>
                <a:gd name="connsiteY13" fmla="*/ 35914 h 62001"/>
                <a:gd name="connsiteX14" fmla="*/ 18057 w 59782"/>
                <a:gd name="connsiteY14" fmla="*/ 45932 h 62001"/>
                <a:gd name="connsiteX15" fmla="*/ 27109 w 59782"/>
                <a:gd name="connsiteY15" fmla="*/ 51631 h 62001"/>
                <a:gd name="connsiteX16" fmla="*/ 38471 w 59782"/>
                <a:gd name="connsiteY16" fmla="*/ 51871 h 62001"/>
                <a:gd name="connsiteX17" fmla="*/ 52580 w 59782"/>
                <a:gd name="connsiteY17" fmla="*/ 41493 h 62001"/>
                <a:gd name="connsiteX18" fmla="*/ 61074 w 59782"/>
                <a:gd name="connsiteY18" fmla="*/ 46652 h 62001"/>
                <a:gd name="connsiteX19" fmla="*/ 52604 w 59782"/>
                <a:gd name="connsiteY19" fmla="*/ 56130 h 62001"/>
                <a:gd name="connsiteX20" fmla="*/ 39982 w 59782"/>
                <a:gd name="connsiteY20" fmla="*/ 61529 h 6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782" h="62001">
                  <a:moveTo>
                    <a:pt x="39982" y="61529"/>
                  </a:moveTo>
                  <a:cubicBezTo>
                    <a:pt x="34080" y="62848"/>
                    <a:pt x="28453" y="62728"/>
                    <a:pt x="23120" y="61169"/>
                  </a:cubicBezTo>
                  <a:cubicBezTo>
                    <a:pt x="17781" y="59610"/>
                    <a:pt x="13263" y="56850"/>
                    <a:pt x="9550" y="52891"/>
                  </a:cubicBezTo>
                  <a:cubicBezTo>
                    <a:pt x="5843" y="48932"/>
                    <a:pt x="3354" y="44072"/>
                    <a:pt x="2094" y="38314"/>
                  </a:cubicBezTo>
                  <a:cubicBezTo>
                    <a:pt x="828" y="32555"/>
                    <a:pt x="1062" y="27096"/>
                    <a:pt x="2784" y="21937"/>
                  </a:cubicBezTo>
                  <a:cubicBezTo>
                    <a:pt x="4511" y="16778"/>
                    <a:pt x="7469" y="12399"/>
                    <a:pt x="11662" y="8739"/>
                  </a:cubicBezTo>
                  <a:cubicBezTo>
                    <a:pt x="15861" y="5080"/>
                    <a:pt x="20912" y="2621"/>
                    <a:pt x="26821" y="1301"/>
                  </a:cubicBezTo>
                  <a:cubicBezTo>
                    <a:pt x="31614" y="281"/>
                    <a:pt x="36173" y="161"/>
                    <a:pt x="40498" y="941"/>
                  </a:cubicBezTo>
                  <a:cubicBezTo>
                    <a:pt x="44824" y="1721"/>
                    <a:pt x="48699" y="3460"/>
                    <a:pt x="52130" y="5980"/>
                  </a:cubicBezTo>
                  <a:lnTo>
                    <a:pt x="46563" y="14138"/>
                  </a:lnTo>
                  <a:cubicBezTo>
                    <a:pt x="41320" y="10539"/>
                    <a:pt x="35603" y="9400"/>
                    <a:pt x="29418" y="10719"/>
                  </a:cubicBezTo>
                  <a:cubicBezTo>
                    <a:pt x="25405" y="11619"/>
                    <a:pt x="22004" y="13298"/>
                    <a:pt x="19214" y="15758"/>
                  </a:cubicBezTo>
                  <a:cubicBezTo>
                    <a:pt x="16425" y="18218"/>
                    <a:pt x="14481" y="21217"/>
                    <a:pt x="13384" y="24696"/>
                  </a:cubicBezTo>
                  <a:cubicBezTo>
                    <a:pt x="12286" y="28235"/>
                    <a:pt x="12172" y="31954"/>
                    <a:pt x="13047" y="35914"/>
                  </a:cubicBezTo>
                  <a:cubicBezTo>
                    <a:pt x="13917" y="39873"/>
                    <a:pt x="15585" y="43232"/>
                    <a:pt x="18057" y="45932"/>
                  </a:cubicBezTo>
                  <a:cubicBezTo>
                    <a:pt x="20528" y="48691"/>
                    <a:pt x="23545" y="50551"/>
                    <a:pt x="27109" y="51631"/>
                  </a:cubicBezTo>
                  <a:cubicBezTo>
                    <a:pt x="30672" y="52651"/>
                    <a:pt x="34457" y="52771"/>
                    <a:pt x="38471" y="51871"/>
                  </a:cubicBezTo>
                  <a:cubicBezTo>
                    <a:pt x="44661" y="50491"/>
                    <a:pt x="49364" y="47072"/>
                    <a:pt x="52580" y="41493"/>
                  </a:cubicBezTo>
                  <a:lnTo>
                    <a:pt x="61074" y="46652"/>
                  </a:lnTo>
                  <a:cubicBezTo>
                    <a:pt x="59041" y="50431"/>
                    <a:pt x="56215" y="53551"/>
                    <a:pt x="52604" y="56130"/>
                  </a:cubicBezTo>
                  <a:cubicBezTo>
                    <a:pt x="48987" y="58650"/>
                    <a:pt x="44781" y="60509"/>
                    <a:pt x="39982" y="6152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B6A4A0A9-C0AF-4925-BDB7-76B2A2A924C0}"/>
                </a:ext>
              </a:extLst>
            </p:cNvPr>
            <p:cNvSpPr/>
            <p:nvPr/>
          </p:nvSpPr>
          <p:spPr>
            <a:xfrm rot="19869350">
              <a:off x="4569314" y="1765460"/>
              <a:ext cx="63863" cy="65866"/>
            </a:xfrm>
            <a:custGeom>
              <a:avLst/>
              <a:gdLst>
                <a:gd name="connsiteX0" fmla="*/ 45309 w 63863"/>
                <a:gd name="connsiteY0" fmla="*/ 43949 h 65866"/>
                <a:gd name="connsiteX1" fmla="*/ 15861 w 63863"/>
                <a:gd name="connsiteY1" fmla="*/ 49468 h 65866"/>
                <a:gd name="connsiteX2" fmla="*/ 12603 w 63863"/>
                <a:gd name="connsiteY2" fmla="*/ 64165 h 65866"/>
                <a:gd name="connsiteX3" fmla="*/ 1332 w 63863"/>
                <a:gd name="connsiteY3" fmla="*/ 66264 h 65866"/>
                <a:gd name="connsiteX4" fmla="*/ 16815 w 63863"/>
                <a:gd name="connsiteY4" fmla="*/ 2437 h 65866"/>
                <a:gd name="connsiteX5" fmla="*/ 27588 w 63863"/>
                <a:gd name="connsiteY5" fmla="*/ 397 h 65866"/>
                <a:gd name="connsiteX6" fmla="*/ 65195 w 63863"/>
                <a:gd name="connsiteY6" fmla="*/ 54327 h 65866"/>
                <a:gd name="connsiteX7" fmla="*/ 53749 w 63863"/>
                <a:gd name="connsiteY7" fmla="*/ 56486 h 65866"/>
                <a:gd name="connsiteX8" fmla="*/ 45309 w 63863"/>
                <a:gd name="connsiteY8" fmla="*/ 43949 h 65866"/>
                <a:gd name="connsiteX9" fmla="*/ 40090 w 63863"/>
                <a:gd name="connsiteY9" fmla="*/ 36031 h 65866"/>
                <a:gd name="connsiteX10" fmla="*/ 24163 w 63863"/>
                <a:gd name="connsiteY10" fmla="*/ 12395 h 65866"/>
                <a:gd name="connsiteX11" fmla="*/ 17960 w 63863"/>
                <a:gd name="connsiteY11" fmla="*/ 40170 h 65866"/>
                <a:gd name="connsiteX12" fmla="*/ 40090 w 63863"/>
                <a:gd name="connsiteY12" fmla="*/ 36031 h 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63" h="65866">
                  <a:moveTo>
                    <a:pt x="45309" y="43949"/>
                  </a:moveTo>
                  <a:lnTo>
                    <a:pt x="15861" y="49468"/>
                  </a:lnTo>
                  <a:lnTo>
                    <a:pt x="12603" y="64165"/>
                  </a:lnTo>
                  <a:lnTo>
                    <a:pt x="1332" y="66264"/>
                  </a:lnTo>
                  <a:lnTo>
                    <a:pt x="16815" y="2437"/>
                  </a:lnTo>
                  <a:lnTo>
                    <a:pt x="27588" y="397"/>
                  </a:lnTo>
                  <a:lnTo>
                    <a:pt x="65195" y="54327"/>
                  </a:lnTo>
                  <a:lnTo>
                    <a:pt x="53749" y="56486"/>
                  </a:lnTo>
                  <a:lnTo>
                    <a:pt x="45309" y="43949"/>
                  </a:lnTo>
                  <a:close/>
                  <a:moveTo>
                    <a:pt x="40090" y="36031"/>
                  </a:moveTo>
                  <a:lnTo>
                    <a:pt x="24163" y="12395"/>
                  </a:lnTo>
                  <a:lnTo>
                    <a:pt x="17960" y="40170"/>
                  </a:lnTo>
                  <a:lnTo>
                    <a:pt x="40090" y="3603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6D567EBF-BE8E-96D2-52D7-F0580D4FB47F}"/>
                </a:ext>
              </a:extLst>
            </p:cNvPr>
            <p:cNvSpPr/>
            <p:nvPr/>
          </p:nvSpPr>
          <p:spPr>
            <a:xfrm rot="19869350">
              <a:off x="4608621" y="1732654"/>
              <a:ext cx="51691" cy="64067"/>
            </a:xfrm>
            <a:custGeom>
              <a:avLst/>
              <a:gdLst>
                <a:gd name="connsiteX0" fmla="*/ 22442 w 51691"/>
                <a:gd name="connsiteY0" fmla="*/ 14524 h 64067"/>
                <a:gd name="connsiteX1" fmla="*/ 2826 w 51691"/>
                <a:gd name="connsiteY1" fmla="*/ 17644 h 64067"/>
                <a:gd name="connsiteX2" fmla="*/ 1357 w 51691"/>
                <a:gd name="connsiteY2" fmla="*/ 8345 h 64067"/>
                <a:gd name="connsiteX3" fmla="*/ 51579 w 51691"/>
                <a:gd name="connsiteY3" fmla="*/ 367 h 64067"/>
                <a:gd name="connsiteX4" fmla="*/ 53048 w 51691"/>
                <a:gd name="connsiteY4" fmla="*/ 9665 h 64067"/>
                <a:gd name="connsiteX5" fmla="*/ 33438 w 51691"/>
                <a:gd name="connsiteY5" fmla="*/ 12784 h 64067"/>
                <a:gd name="connsiteX6" fmla="*/ 41345 w 51691"/>
                <a:gd name="connsiteY6" fmla="*/ 62695 h 64067"/>
                <a:gd name="connsiteX7" fmla="*/ 30355 w 51691"/>
                <a:gd name="connsiteY7" fmla="*/ 64435 h 64067"/>
                <a:gd name="connsiteX8" fmla="*/ 22442 w 51691"/>
                <a:gd name="connsiteY8" fmla="*/ 14524 h 6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" h="64067">
                  <a:moveTo>
                    <a:pt x="22442" y="14524"/>
                  </a:moveTo>
                  <a:lnTo>
                    <a:pt x="2826" y="17644"/>
                  </a:lnTo>
                  <a:lnTo>
                    <a:pt x="1357" y="8345"/>
                  </a:lnTo>
                  <a:lnTo>
                    <a:pt x="51579" y="367"/>
                  </a:lnTo>
                  <a:lnTo>
                    <a:pt x="53048" y="9665"/>
                  </a:lnTo>
                  <a:lnTo>
                    <a:pt x="33438" y="12784"/>
                  </a:lnTo>
                  <a:lnTo>
                    <a:pt x="41345" y="62695"/>
                  </a:lnTo>
                  <a:lnTo>
                    <a:pt x="30355" y="64435"/>
                  </a:lnTo>
                  <a:lnTo>
                    <a:pt x="22442" y="1452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D7F3FB9F-431F-C39C-56F0-727EB478108F}"/>
                </a:ext>
              </a:extLst>
            </p:cNvPr>
            <p:cNvSpPr/>
            <p:nvPr/>
          </p:nvSpPr>
          <p:spPr>
            <a:xfrm rot="19869350">
              <a:off x="4660859" y="1709439"/>
              <a:ext cx="19262" cy="60887"/>
            </a:xfrm>
            <a:custGeom>
              <a:avLst/>
              <a:gdLst>
                <a:gd name="connsiteX0" fmla="*/ 1384 w 19262"/>
                <a:gd name="connsiteY0" fmla="*/ 1903 h 60887"/>
                <a:gd name="connsiteX1" fmla="*/ 12404 w 19262"/>
                <a:gd name="connsiteY1" fmla="*/ 343 h 60887"/>
                <a:gd name="connsiteX2" fmla="*/ 20647 w 19262"/>
                <a:gd name="connsiteY2" fmla="*/ 59731 h 60887"/>
                <a:gd name="connsiteX3" fmla="*/ 9621 w 19262"/>
                <a:gd name="connsiteY3" fmla="*/ 61231 h 60887"/>
                <a:gd name="connsiteX4" fmla="*/ 1384 w 19262"/>
                <a:gd name="connsiteY4" fmla="*/ 1903 h 6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2" h="60887">
                  <a:moveTo>
                    <a:pt x="1384" y="1903"/>
                  </a:moveTo>
                  <a:lnTo>
                    <a:pt x="12404" y="343"/>
                  </a:lnTo>
                  <a:lnTo>
                    <a:pt x="20647" y="59731"/>
                  </a:lnTo>
                  <a:lnTo>
                    <a:pt x="9621" y="61231"/>
                  </a:lnTo>
                  <a:lnTo>
                    <a:pt x="1384" y="190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BB30084B-80D6-82E2-619B-8021BB3106FF}"/>
                </a:ext>
              </a:extLst>
            </p:cNvPr>
            <p:cNvSpPr/>
            <p:nvPr/>
          </p:nvSpPr>
          <p:spPr>
            <a:xfrm rot="19869350">
              <a:off x="4678905" y="1679374"/>
              <a:ext cx="64582" cy="61765"/>
            </a:xfrm>
            <a:custGeom>
              <a:avLst/>
              <a:gdLst>
                <a:gd name="connsiteX0" fmla="*/ 37230 w 64582"/>
                <a:gd name="connsiteY0" fmla="*/ 61836 h 61765"/>
                <a:gd name="connsiteX1" fmla="*/ 20361 w 64582"/>
                <a:gd name="connsiteY1" fmla="*/ 59736 h 61765"/>
                <a:gd name="connsiteX2" fmla="*/ 7620 w 64582"/>
                <a:gd name="connsiteY2" fmla="*/ 50078 h 61765"/>
                <a:gd name="connsiteX3" fmla="*/ 1645 w 64582"/>
                <a:gd name="connsiteY3" fmla="*/ 34901 h 61765"/>
                <a:gd name="connsiteX4" fmla="*/ 4008 w 64582"/>
                <a:gd name="connsiteY4" fmla="*/ 18704 h 61765"/>
                <a:gd name="connsiteX5" fmla="*/ 14224 w 64582"/>
                <a:gd name="connsiteY5" fmla="*/ 6407 h 61765"/>
                <a:gd name="connsiteX6" fmla="*/ 30181 w 64582"/>
                <a:gd name="connsiteY6" fmla="*/ 588 h 61765"/>
                <a:gd name="connsiteX7" fmla="*/ 47050 w 64582"/>
                <a:gd name="connsiteY7" fmla="*/ 2628 h 61765"/>
                <a:gd name="connsiteX8" fmla="*/ 59791 w 64582"/>
                <a:gd name="connsiteY8" fmla="*/ 12286 h 61765"/>
                <a:gd name="connsiteX9" fmla="*/ 65766 w 64582"/>
                <a:gd name="connsiteY9" fmla="*/ 27522 h 61765"/>
                <a:gd name="connsiteX10" fmla="*/ 63409 w 64582"/>
                <a:gd name="connsiteY10" fmla="*/ 43719 h 61765"/>
                <a:gd name="connsiteX11" fmla="*/ 53186 w 64582"/>
                <a:gd name="connsiteY11" fmla="*/ 55956 h 61765"/>
                <a:gd name="connsiteX12" fmla="*/ 37230 w 64582"/>
                <a:gd name="connsiteY12" fmla="*/ 61836 h 61765"/>
                <a:gd name="connsiteX13" fmla="*/ 36114 w 64582"/>
                <a:gd name="connsiteY13" fmla="*/ 52118 h 61765"/>
                <a:gd name="connsiteX14" fmla="*/ 46522 w 64582"/>
                <a:gd name="connsiteY14" fmla="*/ 48218 h 61765"/>
                <a:gd name="connsiteX15" fmla="*/ 53145 w 64582"/>
                <a:gd name="connsiteY15" fmla="*/ 39880 h 61765"/>
                <a:gd name="connsiteX16" fmla="*/ 54626 w 64582"/>
                <a:gd name="connsiteY16" fmla="*/ 28782 h 61765"/>
                <a:gd name="connsiteX17" fmla="*/ 50667 w 64582"/>
                <a:gd name="connsiteY17" fmla="*/ 18345 h 61765"/>
                <a:gd name="connsiteX18" fmla="*/ 42323 w 64582"/>
                <a:gd name="connsiteY18" fmla="*/ 11745 h 61765"/>
                <a:gd name="connsiteX19" fmla="*/ 31297 w 64582"/>
                <a:gd name="connsiteY19" fmla="*/ 10246 h 61765"/>
                <a:gd name="connsiteX20" fmla="*/ 20889 w 64582"/>
                <a:gd name="connsiteY20" fmla="*/ 14205 h 61765"/>
                <a:gd name="connsiteX21" fmla="*/ 14266 w 64582"/>
                <a:gd name="connsiteY21" fmla="*/ 22543 h 61765"/>
                <a:gd name="connsiteX22" fmla="*/ 12784 w 64582"/>
                <a:gd name="connsiteY22" fmla="*/ 33581 h 61765"/>
                <a:gd name="connsiteX23" fmla="*/ 16744 w 64582"/>
                <a:gd name="connsiteY23" fmla="*/ 44079 h 61765"/>
                <a:gd name="connsiteX24" fmla="*/ 25088 w 64582"/>
                <a:gd name="connsiteY24" fmla="*/ 50677 h 61765"/>
                <a:gd name="connsiteX25" fmla="*/ 36114 w 64582"/>
                <a:gd name="connsiteY25" fmla="*/ 52118 h 6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82" h="61765">
                  <a:moveTo>
                    <a:pt x="37230" y="61836"/>
                  </a:moveTo>
                  <a:cubicBezTo>
                    <a:pt x="31165" y="62496"/>
                    <a:pt x="25538" y="61836"/>
                    <a:pt x="20361" y="59736"/>
                  </a:cubicBezTo>
                  <a:cubicBezTo>
                    <a:pt x="15178" y="57696"/>
                    <a:pt x="10931" y="54457"/>
                    <a:pt x="7620" y="50078"/>
                  </a:cubicBezTo>
                  <a:cubicBezTo>
                    <a:pt x="4302" y="45759"/>
                    <a:pt x="2311" y="40660"/>
                    <a:pt x="1645" y="34901"/>
                  </a:cubicBezTo>
                  <a:cubicBezTo>
                    <a:pt x="979" y="29082"/>
                    <a:pt x="1765" y="23683"/>
                    <a:pt x="4008" y="18704"/>
                  </a:cubicBezTo>
                  <a:cubicBezTo>
                    <a:pt x="6246" y="13725"/>
                    <a:pt x="9653" y="9646"/>
                    <a:pt x="14224" y="6407"/>
                  </a:cubicBezTo>
                  <a:cubicBezTo>
                    <a:pt x="18795" y="3227"/>
                    <a:pt x="24116" y="1247"/>
                    <a:pt x="30181" y="588"/>
                  </a:cubicBezTo>
                  <a:cubicBezTo>
                    <a:pt x="36252" y="-132"/>
                    <a:pt x="41873" y="588"/>
                    <a:pt x="47050" y="2628"/>
                  </a:cubicBezTo>
                  <a:cubicBezTo>
                    <a:pt x="52233" y="4727"/>
                    <a:pt x="56474" y="7907"/>
                    <a:pt x="59791" y="12286"/>
                  </a:cubicBezTo>
                  <a:cubicBezTo>
                    <a:pt x="63103" y="16605"/>
                    <a:pt x="65094" y="21643"/>
                    <a:pt x="65766" y="27522"/>
                  </a:cubicBezTo>
                  <a:cubicBezTo>
                    <a:pt x="66438" y="33342"/>
                    <a:pt x="65652" y="38740"/>
                    <a:pt x="63409" y="43719"/>
                  </a:cubicBezTo>
                  <a:cubicBezTo>
                    <a:pt x="61165" y="48698"/>
                    <a:pt x="57758" y="52778"/>
                    <a:pt x="53186" y="55956"/>
                  </a:cubicBezTo>
                  <a:cubicBezTo>
                    <a:pt x="48616" y="59196"/>
                    <a:pt x="43294" y="61116"/>
                    <a:pt x="37230" y="61836"/>
                  </a:cubicBezTo>
                  <a:close/>
                  <a:moveTo>
                    <a:pt x="36114" y="52118"/>
                  </a:moveTo>
                  <a:cubicBezTo>
                    <a:pt x="40079" y="51637"/>
                    <a:pt x="43553" y="50378"/>
                    <a:pt x="46522" y="48218"/>
                  </a:cubicBezTo>
                  <a:cubicBezTo>
                    <a:pt x="49491" y="46059"/>
                    <a:pt x="51699" y="43299"/>
                    <a:pt x="53145" y="39880"/>
                  </a:cubicBezTo>
                  <a:cubicBezTo>
                    <a:pt x="54590" y="36460"/>
                    <a:pt x="55082" y="32741"/>
                    <a:pt x="54626" y="28782"/>
                  </a:cubicBezTo>
                  <a:cubicBezTo>
                    <a:pt x="54170" y="24823"/>
                    <a:pt x="52851" y="21344"/>
                    <a:pt x="50667" y="18345"/>
                  </a:cubicBezTo>
                  <a:cubicBezTo>
                    <a:pt x="48483" y="15345"/>
                    <a:pt x="45700" y="13126"/>
                    <a:pt x="42323" y="11745"/>
                  </a:cubicBezTo>
                  <a:cubicBezTo>
                    <a:pt x="38939" y="10306"/>
                    <a:pt x="35268" y="9826"/>
                    <a:pt x="31297" y="10246"/>
                  </a:cubicBezTo>
                  <a:cubicBezTo>
                    <a:pt x="27332" y="10726"/>
                    <a:pt x="23858" y="12045"/>
                    <a:pt x="20889" y="14205"/>
                  </a:cubicBezTo>
                  <a:cubicBezTo>
                    <a:pt x="17920" y="16364"/>
                    <a:pt x="15712" y="19124"/>
                    <a:pt x="14266" y="22543"/>
                  </a:cubicBezTo>
                  <a:cubicBezTo>
                    <a:pt x="12821" y="25962"/>
                    <a:pt x="12329" y="29622"/>
                    <a:pt x="12784" y="33581"/>
                  </a:cubicBezTo>
                  <a:cubicBezTo>
                    <a:pt x="13240" y="37600"/>
                    <a:pt x="14560" y="41080"/>
                    <a:pt x="16744" y="44079"/>
                  </a:cubicBezTo>
                  <a:cubicBezTo>
                    <a:pt x="18927" y="47018"/>
                    <a:pt x="21711" y="49238"/>
                    <a:pt x="25088" y="50677"/>
                  </a:cubicBezTo>
                  <a:cubicBezTo>
                    <a:pt x="28471" y="52118"/>
                    <a:pt x="32143" y="52598"/>
                    <a:pt x="36114" y="5211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98C05374-EACE-3743-8283-15A402B01F5B}"/>
                </a:ext>
              </a:extLst>
            </p:cNvPr>
            <p:cNvSpPr/>
            <p:nvPr/>
          </p:nvSpPr>
          <p:spPr>
            <a:xfrm rot="19869350">
              <a:off x="4741243" y="1637593"/>
              <a:ext cx="58050" cy="64126"/>
            </a:xfrm>
            <a:custGeom>
              <a:avLst/>
              <a:gdLst>
                <a:gd name="connsiteX0" fmla="*/ 54527 w 58050"/>
                <a:gd name="connsiteY0" fmla="*/ 277 h 64126"/>
                <a:gd name="connsiteX1" fmla="*/ 59512 w 58050"/>
                <a:gd name="connsiteY1" fmla="*/ 59965 h 64126"/>
                <a:gd name="connsiteX2" fmla="*/ 50381 w 58050"/>
                <a:gd name="connsiteY2" fmla="*/ 60745 h 64126"/>
                <a:gd name="connsiteX3" fmla="*/ 14077 w 58050"/>
                <a:gd name="connsiteY3" fmla="*/ 23072 h 64126"/>
                <a:gd name="connsiteX4" fmla="*/ 17454 w 58050"/>
                <a:gd name="connsiteY4" fmla="*/ 63504 h 64126"/>
                <a:gd name="connsiteX5" fmla="*/ 6452 w 58050"/>
                <a:gd name="connsiteY5" fmla="*/ 64404 h 64126"/>
                <a:gd name="connsiteX6" fmla="*/ 1461 w 58050"/>
                <a:gd name="connsiteY6" fmla="*/ 4716 h 64126"/>
                <a:gd name="connsiteX7" fmla="*/ 10591 w 58050"/>
                <a:gd name="connsiteY7" fmla="*/ 3937 h 64126"/>
                <a:gd name="connsiteX8" fmla="*/ 46896 w 58050"/>
                <a:gd name="connsiteY8" fmla="*/ 41609 h 64126"/>
                <a:gd name="connsiteX9" fmla="*/ 43519 w 58050"/>
                <a:gd name="connsiteY9" fmla="*/ 1177 h 64126"/>
                <a:gd name="connsiteX10" fmla="*/ 54527 w 58050"/>
                <a:gd name="connsiteY10" fmla="*/ 277 h 6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50" h="64126">
                  <a:moveTo>
                    <a:pt x="54527" y="277"/>
                  </a:moveTo>
                  <a:lnTo>
                    <a:pt x="59512" y="59965"/>
                  </a:lnTo>
                  <a:lnTo>
                    <a:pt x="50381" y="60745"/>
                  </a:lnTo>
                  <a:lnTo>
                    <a:pt x="14077" y="23072"/>
                  </a:lnTo>
                  <a:lnTo>
                    <a:pt x="17454" y="63504"/>
                  </a:lnTo>
                  <a:lnTo>
                    <a:pt x="6452" y="64404"/>
                  </a:lnTo>
                  <a:lnTo>
                    <a:pt x="1461" y="4716"/>
                  </a:lnTo>
                  <a:lnTo>
                    <a:pt x="10591" y="3937"/>
                  </a:lnTo>
                  <a:lnTo>
                    <a:pt x="46896" y="41609"/>
                  </a:lnTo>
                  <a:lnTo>
                    <a:pt x="43519" y="1177"/>
                  </a:lnTo>
                  <a:lnTo>
                    <a:pt x="54527" y="27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EB415668-7FC4-74D7-C9E7-FF5EBED3B6B3}"/>
                </a:ext>
              </a:extLst>
            </p:cNvPr>
            <p:cNvSpPr/>
            <p:nvPr/>
          </p:nvSpPr>
          <p:spPr>
            <a:xfrm rot="19869350">
              <a:off x="4816366" y="1589501"/>
              <a:ext cx="64901" cy="61668"/>
            </a:xfrm>
            <a:custGeom>
              <a:avLst/>
              <a:gdLst>
                <a:gd name="connsiteX0" fmla="*/ 48151 w 64901"/>
                <a:gd name="connsiteY0" fmla="*/ 45821 h 61668"/>
                <a:gd name="connsiteX1" fmla="*/ 18223 w 64901"/>
                <a:gd name="connsiteY1" fmla="*/ 47261 h 61668"/>
                <a:gd name="connsiteX2" fmla="*/ 12980 w 64901"/>
                <a:gd name="connsiteY2" fmla="*/ 61359 h 61668"/>
                <a:gd name="connsiteX3" fmla="*/ 1522 w 64901"/>
                <a:gd name="connsiteY3" fmla="*/ 61898 h 61668"/>
                <a:gd name="connsiteX4" fmla="*/ 25626 w 64901"/>
                <a:gd name="connsiteY4" fmla="*/ 770 h 61668"/>
                <a:gd name="connsiteX5" fmla="*/ 36567 w 64901"/>
                <a:gd name="connsiteY5" fmla="*/ 230 h 61668"/>
                <a:gd name="connsiteX6" fmla="*/ 66423 w 64901"/>
                <a:gd name="connsiteY6" fmla="*/ 58839 h 61668"/>
                <a:gd name="connsiteX7" fmla="*/ 54798 w 64901"/>
                <a:gd name="connsiteY7" fmla="*/ 59378 h 61668"/>
                <a:gd name="connsiteX8" fmla="*/ 48151 w 64901"/>
                <a:gd name="connsiteY8" fmla="*/ 45821 h 61668"/>
                <a:gd name="connsiteX9" fmla="*/ 44066 w 64901"/>
                <a:gd name="connsiteY9" fmla="*/ 37243 h 61668"/>
                <a:gd name="connsiteX10" fmla="*/ 31534 w 64901"/>
                <a:gd name="connsiteY10" fmla="*/ 11628 h 61668"/>
                <a:gd name="connsiteX11" fmla="*/ 21576 w 64901"/>
                <a:gd name="connsiteY11" fmla="*/ 38323 h 61668"/>
                <a:gd name="connsiteX12" fmla="*/ 44066 w 64901"/>
                <a:gd name="connsiteY12" fmla="*/ 37243 h 6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01" h="61668">
                  <a:moveTo>
                    <a:pt x="48151" y="45821"/>
                  </a:moveTo>
                  <a:lnTo>
                    <a:pt x="18223" y="47261"/>
                  </a:lnTo>
                  <a:lnTo>
                    <a:pt x="12980" y="61359"/>
                  </a:lnTo>
                  <a:lnTo>
                    <a:pt x="1522" y="61898"/>
                  </a:lnTo>
                  <a:lnTo>
                    <a:pt x="25626" y="770"/>
                  </a:lnTo>
                  <a:lnTo>
                    <a:pt x="36567" y="230"/>
                  </a:lnTo>
                  <a:lnTo>
                    <a:pt x="66423" y="58839"/>
                  </a:lnTo>
                  <a:lnTo>
                    <a:pt x="54798" y="59378"/>
                  </a:lnTo>
                  <a:lnTo>
                    <a:pt x="48151" y="45821"/>
                  </a:lnTo>
                  <a:close/>
                  <a:moveTo>
                    <a:pt x="44066" y="37243"/>
                  </a:moveTo>
                  <a:lnTo>
                    <a:pt x="31534" y="11628"/>
                  </a:lnTo>
                  <a:lnTo>
                    <a:pt x="21576" y="38323"/>
                  </a:lnTo>
                  <a:lnTo>
                    <a:pt x="44066" y="3724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79A7E52-A459-808F-8B5A-E2E0000D960B}"/>
                </a:ext>
              </a:extLst>
            </p:cNvPr>
            <p:cNvSpPr/>
            <p:nvPr/>
          </p:nvSpPr>
          <p:spPr>
            <a:xfrm rot="19869350">
              <a:off x="4866966" y="1558879"/>
              <a:ext cx="63245" cy="60828"/>
            </a:xfrm>
            <a:custGeom>
              <a:avLst/>
              <a:gdLst>
                <a:gd name="connsiteX0" fmla="*/ 64807 w 63245"/>
                <a:gd name="connsiteY0" fmla="*/ 201 h 60828"/>
                <a:gd name="connsiteX1" fmla="*/ 40248 w 63245"/>
                <a:gd name="connsiteY1" fmla="*/ 60788 h 60828"/>
                <a:gd name="connsiteX2" fmla="*/ 29293 w 63245"/>
                <a:gd name="connsiteY2" fmla="*/ 61029 h 60828"/>
                <a:gd name="connsiteX3" fmla="*/ 1561 w 63245"/>
                <a:gd name="connsiteY3" fmla="*/ 1820 h 60828"/>
                <a:gd name="connsiteX4" fmla="*/ 13631 w 63245"/>
                <a:gd name="connsiteY4" fmla="*/ 1520 h 60828"/>
                <a:gd name="connsiteX5" fmla="*/ 34758 w 63245"/>
                <a:gd name="connsiteY5" fmla="*/ 47231 h 60828"/>
                <a:gd name="connsiteX6" fmla="*/ 53679 w 63245"/>
                <a:gd name="connsiteY6" fmla="*/ 500 h 60828"/>
                <a:gd name="connsiteX7" fmla="*/ 64807 w 63245"/>
                <a:gd name="connsiteY7" fmla="*/ 201 h 6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45" h="60828">
                  <a:moveTo>
                    <a:pt x="64807" y="201"/>
                  </a:moveTo>
                  <a:lnTo>
                    <a:pt x="40248" y="60788"/>
                  </a:lnTo>
                  <a:lnTo>
                    <a:pt x="29293" y="61029"/>
                  </a:lnTo>
                  <a:lnTo>
                    <a:pt x="1561" y="1820"/>
                  </a:lnTo>
                  <a:lnTo>
                    <a:pt x="13631" y="1520"/>
                  </a:lnTo>
                  <a:lnTo>
                    <a:pt x="34758" y="47231"/>
                  </a:lnTo>
                  <a:lnTo>
                    <a:pt x="53679" y="500"/>
                  </a:lnTo>
                  <a:lnTo>
                    <a:pt x="64807" y="20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75EFF883-A486-D87F-3132-2CF97E6A4A9E}"/>
                </a:ext>
              </a:extLst>
            </p:cNvPr>
            <p:cNvSpPr/>
            <p:nvPr/>
          </p:nvSpPr>
          <p:spPr>
            <a:xfrm rot="19869350">
              <a:off x="4929748" y="1528853"/>
              <a:ext cx="45303" cy="60168"/>
            </a:xfrm>
            <a:custGeom>
              <a:avLst/>
              <a:gdLst>
                <a:gd name="connsiteX0" fmla="*/ 46852 w 45303"/>
                <a:gd name="connsiteY0" fmla="*/ 50741 h 60168"/>
                <a:gd name="connsiteX1" fmla="*/ 46906 w 45303"/>
                <a:gd name="connsiteY1" fmla="*/ 60099 h 60168"/>
                <a:gd name="connsiteX2" fmla="*/ 1963 w 45303"/>
                <a:gd name="connsiteY2" fmla="*/ 60339 h 60168"/>
                <a:gd name="connsiteX3" fmla="*/ 1603 w 45303"/>
                <a:gd name="connsiteY3" fmla="*/ 471 h 60168"/>
                <a:gd name="connsiteX4" fmla="*/ 45346 w 45303"/>
                <a:gd name="connsiteY4" fmla="*/ 171 h 60168"/>
                <a:gd name="connsiteX5" fmla="*/ 45401 w 45303"/>
                <a:gd name="connsiteY5" fmla="*/ 9530 h 60168"/>
                <a:gd name="connsiteX6" fmla="*/ 12785 w 45303"/>
                <a:gd name="connsiteY6" fmla="*/ 9709 h 60168"/>
                <a:gd name="connsiteX7" fmla="*/ 12881 w 45303"/>
                <a:gd name="connsiteY7" fmla="*/ 25306 h 60168"/>
                <a:gd name="connsiteX8" fmla="*/ 41813 w 45303"/>
                <a:gd name="connsiteY8" fmla="*/ 25126 h 60168"/>
                <a:gd name="connsiteX9" fmla="*/ 41873 w 45303"/>
                <a:gd name="connsiteY9" fmla="*/ 34245 h 60168"/>
                <a:gd name="connsiteX10" fmla="*/ 12935 w 45303"/>
                <a:gd name="connsiteY10" fmla="*/ 34424 h 60168"/>
                <a:gd name="connsiteX11" fmla="*/ 13037 w 45303"/>
                <a:gd name="connsiteY11" fmla="*/ 50981 h 60168"/>
                <a:gd name="connsiteX12" fmla="*/ 46852 w 45303"/>
                <a:gd name="connsiteY12" fmla="*/ 50741 h 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03" h="60168">
                  <a:moveTo>
                    <a:pt x="46852" y="50741"/>
                  </a:moveTo>
                  <a:lnTo>
                    <a:pt x="46906" y="60099"/>
                  </a:lnTo>
                  <a:lnTo>
                    <a:pt x="1963" y="60339"/>
                  </a:lnTo>
                  <a:lnTo>
                    <a:pt x="1603" y="471"/>
                  </a:lnTo>
                  <a:lnTo>
                    <a:pt x="45346" y="171"/>
                  </a:lnTo>
                  <a:lnTo>
                    <a:pt x="45401" y="9530"/>
                  </a:lnTo>
                  <a:lnTo>
                    <a:pt x="12785" y="9709"/>
                  </a:lnTo>
                  <a:lnTo>
                    <a:pt x="12881" y="25306"/>
                  </a:lnTo>
                  <a:lnTo>
                    <a:pt x="41813" y="25126"/>
                  </a:lnTo>
                  <a:lnTo>
                    <a:pt x="41873" y="34245"/>
                  </a:lnTo>
                  <a:lnTo>
                    <a:pt x="12935" y="34424"/>
                  </a:lnTo>
                  <a:lnTo>
                    <a:pt x="13037" y="50981"/>
                  </a:lnTo>
                  <a:lnTo>
                    <a:pt x="46852" y="5074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3F705D3-6260-F3A1-CBFA-6CD24BA76A30}"/>
                </a:ext>
              </a:extLst>
            </p:cNvPr>
            <p:cNvSpPr/>
            <p:nvPr/>
          </p:nvSpPr>
          <p:spPr>
            <a:xfrm rot="19869350">
              <a:off x="4976031" y="1499892"/>
              <a:ext cx="56043" cy="61673"/>
            </a:xfrm>
            <a:custGeom>
              <a:avLst/>
              <a:gdLst>
                <a:gd name="connsiteX0" fmla="*/ 33314 w 56043"/>
                <a:gd name="connsiteY0" fmla="*/ 61814 h 61673"/>
                <a:gd name="connsiteX1" fmla="*/ 16967 w 56043"/>
                <a:gd name="connsiteY1" fmla="*/ 57614 h 61673"/>
                <a:gd name="connsiteX2" fmla="*/ 5617 w 56043"/>
                <a:gd name="connsiteY2" fmla="*/ 46516 h 61673"/>
                <a:gd name="connsiteX3" fmla="*/ 1646 w 56043"/>
                <a:gd name="connsiteY3" fmla="*/ 30619 h 61673"/>
                <a:gd name="connsiteX4" fmla="*/ 6019 w 56043"/>
                <a:gd name="connsiteY4" fmla="*/ 14842 h 61673"/>
                <a:gd name="connsiteX5" fmla="*/ 17651 w 56043"/>
                <a:gd name="connsiteY5" fmla="*/ 3985 h 61673"/>
                <a:gd name="connsiteX6" fmla="*/ 34093 w 56043"/>
                <a:gd name="connsiteY6" fmla="*/ 146 h 61673"/>
                <a:gd name="connsiteX7" fmla="*/ 47501 w 56043"/>
                <a:gd name="connsiteY7" fmla="*/ 2905 h 61673"/>
                <a:gd name="connsiteX8" fmla="*/ 57687 w 56043"/>
                <a:gd name="connsiteY8" fmla="*/ 10463 h 61673"/>
                <a:gd name="connsiteX9" fmla="*/ 50422 w 56043"/>
                <a:gd name="connsiteY9" fmla="*/ 17122 h 61673"/>
                <a:gd name="connsiteX10" fmla="*/ 34495 w 56043"/>
                <a:gd name="connsiteY10" fmla="*/ 9924 h 61673"/>
                <a:gd name="connsiteX11" fmla="*/ 23422 w 56043"/>
                <a:gd name="connsiteY11" fmla="*/ 12503 h 61673"/>
                <a:gd name="connsiteX12" fmla="*/ 15719 w 56043"/>
                <a:gd name="connsiteY12" fmla="*/ 19882 h 61673"/>
                <a:gd name="connsiteX13" fmla="*/ 12857 w 56043"/>
                <a:gd name="connsiteY13" fmla="*/ 30739 h 61673"/>
                <a:gd name="connsiteX14" fmla="*/ 15473 w 56043"/>
                <a:gd name="connsiteY14" fmla="*/ 41658 h 61673"/>
                <a:gd name="connsiteX15" fmla="*/ 23008 w 56043"/>
                <a:gd name="connsiteY15" fmla="*/ 49216 h 61673"/>
                <a:gd name="connsiteX16" fmla="*/ 34021 w 56043"/>
                <a:gd name="connsiteY16" fmla="*/ 52036 h 61673"/>
                <a:gd name="connsiteX17" fmla="*/ 50110 w 56043"/>
                <a:gd name="connsiteY17" fmla="*/ 45137 h 61673"/>
                <a:gd name="connsiteX18" fmla="*/ 57225 w 56043"/>
                <a:gd name="connsiteY18" fmla="*/ 52036 h 61673"/>
                <a:gd name="connsiteX19" fmla="*/ 46823 w 56043"/>
                <a:gd name="connsiteY19" fmla="*/ 59414 h 61673"/>
                <a:gd name="connsiteX20" fmla="*/ 33314 w 56043"/>
                <a:gd name="connsiteY20" fmla="*/ 61814 h 6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043" h="61673">
                  <a:moveTo>
                    <a:pt x="33314" y="61814"/>
                  </a:moveTo>
                  <a:cubicBezTo>
                    <a:pt x="27267" y="61754"/>
                    <a:pt x="21814" y="60314"/>
                    <a:pt x="16967" y="57614"/>
                  </a:cubicBezTo>
                  <a:cubicBezTo>
                    <a:pt x="12114" y="54915"/>
                    <a:pt x="8335" y="51196"/>
                    <a:pt x="5617" y="46516"/>
                  </a:cubicBezTo>
                  <a:cubicBezTo>
                    <a:pt x="2905" y="41777"/>
                    <a:pt x="1580" y="36498"/>
                    <a:pt x="1646" y="30619"/>
                  </a:cubicBezTo>
                  <a:cubicBezTo>
                    <a:pt x="1712" y="24741"/>
                    <a:pt x="3169" y="19462"/>
                    <a:pt x="6019" y="14842"/>
                  </a:cubicBezTo>
                  <a:cubicBezTo>
                    <a:pt x="8868" y="10164"/>
                    <a:pt x="12744" y="6564"/>
                    <a:pt x="17651" y="3985"/>
                  </a:cubicBezTo>
                  <a:cubicBezTo>
                    <a:pt x="22564" y="1345"/>
                    <a:pt x="28040" y="86"/>
                    <a:pt x="34093" y="146"/>
                  </a:cubicBezTo>
                  <a:cubicBezTo>
                    <a:pt x="39000" y="206"/>
                    <a:pt x="43470" y="1106"/>
                    <a:pt x="47501" y="2905"/>
                  </a:cubicBezTo>
                  <a:cubicBezTo>
                    <a:pt x="51532" y="4645"/>
                    <a:pt x="54927" y="7165"/>
                    <a:pt x="57687" y="10463"/>
                  </a:cubicBezTo>
                  <a:lnTo>
                    <a:pt x="50422" y="17122"/>
                  </a:lnTo>
                  <a:cubicBezTo>
                    <a:pt x="46139" y="12383"/>
                    <a:pt x="40830" y="9984"/>
                    <a:pt x="34495" y="9924"/>
                  </a:cubicBezTo>
                  <a:cubicBezTo>
                    <a:pt x="30386" y="9864"/>
                    <a:pt x="26697" y="10764"/>
                    <a:pt x="23422" y="12503"/>
                  </a:cubicBezTo>
                  <a:cubicBezTo>
                    <a:pt x="20152" y="14243"/>
                    <a:pt x="17585" y="16762"/>
                    <a:pt x="15719" y="19882"/>
                  </a:cubicBezTo>
                  <a:cubicBezTo>
                    <a:pt x="13860" y="23061"/>
                    <a:pt x="12905" y="26720"/>
                    <a:pt x="12857" y="30739"/>
                  </a:cubicBezTo>
                  <a:cubicBezTo>
                    <a:pt x="12816" y="34819"/>
                    <a:pt x="13685" y="38418"/>
                    <a:pt x="15473" y="41658"/>
                  </a:cubicBezTo>
                  <a:cubicBezTo>
                    <a:pt x="17267" y="44897"/>
                    <a:pt x="19780" y="47416"/>
                    <a:pt x="23008" y="49216"/>
                  </a:cubicBezTo>
                  <a:cubicBezTo>
                    <a:pt x="26241" y="51076"/>
                    <a:pt x="29912" y="52036"/>
                    <a:pt x="34021" y="52036"/>
                  </a:cubicBezTo>
                  <a:cubicBezTo>
                    <a:pt x="40356" y="52096"/>
                    <a:pt x="45719" y="49816"/>
                    <a:pt x="50110" y="45137"/>
                  </a:cubicBezTo>
                  <a:lnTo>
                    <a:pt x="57225" y="52036"/>
                  </a:lnTo>
                  <a:cubicBezTo>
                    <a:pt x="54387" y="55274"/>
                    <a:pt x="50926" y="57734"/>
                    <a:pt x="46823" y="59414"/>
                  </a:cubicBezTo>
                  <a:cubicBezTo>
                    <a:pt x="42726" y="61034"/>
                    <a:pt x="38221" y="61874"/>
                    <a:pt x="33314" y="6181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9A19BC89-A815-624B-C3E1-5CD44308CB92}"/>
                </a:ext>
              </a:extLst>
            </p:cNvPr>
            <p:cNvSpPr/>
            <p:nvPr/>
          </p:nvSpPr>
          <p:spPr>
            <a:xfrm rot="19858496">
              <a:off x="4067963" y="2197682"/>
              <a:ext cx="59448" cy="70246"/>
            </a:xfrm>
            <a:custGeom>
              <a:avLst/>
              <a:gdLst>
                <a:gd name="connsiteX0" fmla="*/ 38593 w 59448"/>
                <a:gd name="connsiteY0" fmla="*/ 38817 h 70246"/>
                <a:gd name="connsiteX1" fmla="*/ 11334 w 59448"/>
                <a:gd name="connsiteY1" fmla="*/ 51234 h 70246"/>
                <a:gd name="connsiteX2" fmla="*/ 11713 w 59448"/>
                <a:gd name="connsiteY2" fmla="*/ 66291 h 70246"/>
                <a:gd name="connsiteX3" fmla="*/ 1274 w 59448"/>
                <a:gd name="connsiteY3" fmla="*/ 71030 h 70246"/>
                <a:gd name="connsiteX4" fmla="*/ 944 w 59448"/>
                <a:gd name="connsiteY4" fmla="*/ 5343 h 70246"/>
                <a:gd name="connsiteX5" fmla="*/ 10915 w 59448"/>
                <a:gd name="connsiteY5" fmla="*/ 784 h 70246"/>
                <a:gd name="connsiteX6" fmla="*/ 60393 w 59448"/>
                <a:gd name="connsiteY6" fmla="*/ 44096 h 70246"/>
                <a:gd name="connsiteX7" fmla="*/ 49799 w 59448"/>
                <a:gd name="connsiteY7" fmla="*/ 48955 h 70246"/>
                <a:gd name="connsiteX8" fmla="*/ 38593 w 59448"/>
                <a:gd name="connsiteY8" fmla="*/ 38817 h 70246"/>
                <a:gd name="connsiteX9" fmla="*/ 31622 w 59448"/>
                <a:gd name="connsiteY9" fmla="*/ 32398 h 70246"/>
                <a:gd name="connsiteX10" fmla="*/ 10471 w 59448"/>
                <a:gd name="connsiteY10" fmla="*/ 13262 h 70246"/>
                <a:gd name="connsiteX11" fmla="*/ 11137 w 59448"/>
                <a:gd name="connsiteY11" fmla="*/ 41696 h 70246"/>
                <a:gd name="connsiteX12" fmla="*/ 31622 w 59448"/>
                <a:gd name="connsiteY12" fmla="*/ 32398 h 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48" h="70246">
                  <a:moveTo>
                    <a:pt x="38593" y="38817"/>
                  </a:moveTo>
                  <a:lnTo>
                    <a:pt x="11334" y="51234"/>
                  </a:lnTo>
                  <a:lnTo>
                    <a:pt x="11713" y="66291"/>
                  </a:lnTo>
                  <a:lnTo>
                    <a:pt x="1274" y="71030"/>
                  </a:lnTo>
                  <a:lnTo>
                    <a:pt x="944" y="5343"/>
                  </a:lnTo>
                  <a:lnTo>
                    <a:pt x="10915" y="784"/>
                  </a:lnTo>
                  <a:lnTo>
                    <a:pt x="60393" y="44096"/>
                  </a:lnTo>
                  <a:lnTo>
                    <a:pt x="49799" y="48955"/>
                  </a:lnTo>
                  <a:lnTo>
                    <a:pt x="38593" y="38817"/>
                  </a:lnTo>
                  <a:close/>
                  <a:moveTo>
                    <a:pt x="31622" y="32398"/>
                  </a:moveTo>
                  <a:lnTo>
                    <a:pt x="10471" y="13262"/>
                  </a:lnTo>
                  <a:lnTo>
                    <a:pt x="11137" y="41696"/>
                  </a:lnTo>
                  <a:lnTo>
                    <a:pt x="31622" y="3239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74DB89AD-F604-70C8-1004-D6DD8DF512D7}"/>
                </a:ext>
              </a:extLst>
            </p:cNvPr>
            <p:cNvSpPr/>
            <p:nvPr/>
          </p:nvSpPr>
          <p:spPr>
            <a:xfrm rot="19858496">
              <a:off x="4089503" y="2142316"/>
              <a:ext cx="72207" cy="75764"/>
            </a:xfrm>
            <a:custGeom>
              <a:avLst/>
              <a:gdLst>
                <a:gd name="connsiteX0" fmla="*/ 50105 w 72207"/>
                <a:gd name="connsiteY0" fmla="*/ 738 h 75764"/>
                <a:gd name="connsiteX1" fmla="*/ 73171 w 72207"/>
                <a:gd name="connsiteY1" fmla="*/ 56048 h 75764"/>
                <a:gd name="connsiteX2" fmla="*/ 64712 w 72207"/>
                <a:gd name="connsiteY2" fmla="*/ 59527 h 75764"/>
                <a:gd name="connsiteX3" fmla="*/ 18600 w 72207"/>
                <a:gd name="connsiteY3" fmla="*/ 34812 h 75764"/>
                <a:gd name="connsiteX4" fmla="*/ 34215 w 72207"/>
                <a:gd name="connsiteY4" fmla="*/ 72244 h 75764"/>
                <a:gd name="connsiteX5" fmla="*/ 24023 w 72207"/>
                <a:gd name="connsiteY5" fmla="*/ 76503 h 75764"/>
                <a:gd name="connsiteX6" fmla="*/ 963 w 72207"/>
                <a:gd name="connsiteY6" fmla="*/ 21194 h 75764"/>
                <a:gd name="connsiteX7" fmla="*/ 9416 w 72207"/>
                <a:gd name="connsiteY7" fmla="*/ 17655 h 75764"/>
                <a:gd name="connsiteX8" fmla="*/ 55528 w 72207"/>
                <a:gd name="connsiteY8" fmla="*/ 42430 h 75764"/>
                <a:gd name="connsiteX9" fmla="*/ 39913 w 72207"/>
                <a:gd name="connsiteY9" fmla="*/ 4938 h 75764"/>
                <a:gd name="connsiteX10" fmla="*/ 50105 w 72207"/>
                <a:gd name="connsiteY10" fmla="*/ 738 h 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07" h="75764">
                  <a:moveTo>
                    <a:pt x="50105" y="738"/>
                  </a:moveTo>
                  <a:lnTo>
                    <a:pt x="73171" y="56048"/>
                  </a:lnTo>
                  <a:lnTo>
                    <a:pt x="64712" y="59527"/>
                  </a:lnTo>
                  <a:lnTo>
                    <a:pt x="18600" y="34812"/>
                  </a:lnTo>
                  <a:lnTo>
                    <a:pt x="34215" y="72244"/>
                  </a:lnTo>
                  <a:lnTo>
                    <a:pt x="24023" y="76503"/>
                  </a:lnTo>
                  <a:lnTo>
                    <a:pt x="963" y="21194"/>
                  </a:lnTo>
                  <a:lnTo>
                    <a:pt x="9416" y="17655"/>
                  </a:lnTo>
                  <a:lnTo>
                    <a:pt x="55528" y="42430"/>
                  </a:lnTo>
                  <a:lnTo>
                    <a:pt x="39913" y="4938"/>
                  </a:lnTo>
                  <a:lnTo>
                    <a:pt x="50105" y="73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DAE28EF6-54B2-0FCD-95D6-1738BDA1886A}"/>
                </a:ext>
              </a:extLst>
            </p:cNvPr>
            <p:cNvSpPr/>
            <p:nvPr/>
          </p:nvSpPr>
          <p:spPr>
            <a:xfrm rot="19858496">
              <a:off x="4139526" y="2112318"/>
              <a:ext cx="32849" cy="59688"/>
            </a:xfrm>
            <a:custGeom>
              <a:avLst/>
              <a:gdLst>
                <a:gd name="connsiteX0" fmla="*/ 985 w 32849"/>
                <a:gd name="connsiteY0" fmla="*/ 4904 h 59688"/>
                <a:gd name="connsiteX1" fmla="*/ 11297 w 32849"/>
                <a:gd name="connsiteY1" fmla="*/ 704 h 59688"/>
                <a:gd name="connsiteX2" fmla="*/ 33835 w 32849"/>
                <a:gd name="connsiteY2" fmla="*/ 56253 h 59688"/>
                <a:gd name="connsiteX3" fmla="*/ 23523 w 32849"/>
                <a:gd name="connsiteY3" fmla="*/ 60393 h 59688"/>
                <a:gd name="connsiteX4" fmla="*/ 985 w 32849"/>
                <a:gd name="connsiteY4" fmla="*/ 4904 h 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9" h="59688">
                  <a:moveTo>
                    <a:pt x="985" y="4904"/>
                  </a:moveTo>
                  <a:lnTo>
                    <a:pt x="11297" y="704"/>
                  </a:lnTo>
                  <a:lnTo>
                    <a:pt x="33835" y="56253"/>
                  </a:lnTo>
                  <a:lnTo>
                    <a:pt x="23523" y="60393"/>
                  </a:lnTo>
                  <a:lnTo>
                    <a:pt x="985" y="490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241DAEA4-44C9-B562-6D08-0F7B7E7E3C75}"/>
                </a:ext>
              </a:extLst>
            </p:cNvPr>
            <p:cNvSpPr/>
            <p:nvPr/>
          </p:nvSpPr>
          <p:spPr>
            <a:xfrm rot="19858496">
              <a:off x="4149233" y="2059835"/>
              <a:ext cx="82903" cy="79663"/>
            </a:xfrm>
            <a:custGeom>
              <a:avLst/>
              <a:gdLst>
                <a:gd name="connsiteX0" fmla="*/ 74106 w 82903"/>
                <a:gd name="connsiteY0" fmla="*/ 60294 h 79663"/>
                <a:gd name="connsiteX1" fmla="*/ 59553 w 82903"/>
                <a:gd name="connsiteY1" fmla="*/ 23282 h 79663"/>
                <a:gd name="connsiteX2" fmla="*/ 53194 w 82903"/>
                <a:gd name="connsiteY2" fmla="*/ 61074 h 79663"/>
                <a:gd name="connsiteX3" fmla="*/ 48575 w 82903"/>
                <a:gd name="connsiteY3" fmla="*/ 62874 h 79663"/>
                <a:gd name="connsiteX4" fmla="*/ 18443 w 82903"/>
                <a:gd name="connsiteY4" fmla="*/ 39958 h 79663"/>
                <a:gd name="connsiteX5" fmla="*/ 32733 w 82903"/>
                <a:gd name="connsiteY5" fmla="*/ 76431 h 79663"/>
                <a:gd name="connsiteX6" fmla="*/ 22846 w 82903"/>
                <a:gd name="connsiteY6" fmla="*/ 80330 h 79663"/>
                <a:gd name="connsiteX7" fmla="*/ 1011 w 82903"/>
                <a:gd name="connsiteY7" fmla="*/ 24541 h 79663"/>
                <a:gd name="connsiteX8" fmla="*/ 9541 w 82903"/>
                <a:gd name="connsiteY8" fmla="*/ 21182 h 79663"/>
                <a:gd name="connsiteX9" fmla="*/ 46176 w 82903"/>
                <a:gd name="connsiteY9" fmla="*/ 49497 h 79663"/>
                <a:gd name="connsiteX10" fmla="*/ 53464 w 82903"/>
                <a:gd name="connsiteY10" fmla="*/ 4025 h 79663"/>
                <a:gd name="connsiteX11" fmla="*/ 61995 w 82903"/>
                <a:gd name="connsiteY11" fmla="*/ 666 h 79663"/>
                <a:gd name="connsiteX12" fmla="*/ 83914 w 82903"/>
                <a:gd name="connsiteY12" fmla="*/ 56455 h 79663"/>
                <a:gd name="connsiteX13" fmla="*/ 74106 w 82903"/>
                <a:gd name="connsiteY13" fmla="*/ 60294 h 7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903" h="79663">
                  <a:moveTo>
                    <a:pt x="74106" y="60294"/>
                  </a:moveTo>
                  <a:lnTo>
                    <a:pt x="59553" y="23282"/>
                  </a:lnTo>
                  <a:lnTo>
                    <a:pt x="53194" y="61074"/>
                  </a:lnTo>
                  <a:lnTo>
                    <a:pt x="48575" y="62874"/>
                  </a:lnTo>
                  <a:lnTo>
                    <a:pt x="18443" y="39958"/>
                  </a:lnTo>
                  <a:lnTo>
                    <a:pt x="32733" y="76431"/>
                  </a:lnTo>
                  <a:lnTo>
                    <a:pt x="22846" y="80330"/>
                  </a:lnTo>
                  <a:lnTo>
                    <a:pt x="1011" y="24541"/>
                  </a:lnTo>
                  <a:lnTo>
                    <a:pt x="9541" y="21182"/>
                  </a:lnTo>
                  <a:lnTo>
                    <a:pt x="46176" y="49497"/>
                  </a:lnTo>
                  <a:lnTo>
                    <a:pt x="53464" y="4025"/>
                  </a:lnTo>
                  <a:lnTo>
                    <a:pt x="61995" y="666"/>
                  </a:lnTo>
                  <a:lnTo>
                    <a:pt x="83914" y="56455"/>
                  </a:lnTo>
                  <a:lnTo>
                    <a:pt x="74106" y="6029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B1F9D73E-5C8D-49F7-60B2-9683C5D5193B}"/>
                </a:ext>
              </a:extLst>
            </p:cNvPr>
            <p:cNvSpPr/>
            <p:nvPr/>
          </p:nvSpPr>
          <p:spPr>
            <a:xfrm rot="19858496">
              <a:off x="4219003" y="2007806"/>
              <a:ext cx="60965" cy="69346"/>
            </a:xfrm>
            <a:custGeom>
              <a:avLst/>
              <a:gdLst>
                <a:gd name="connsiteX0" fmla="*/ 40683 w 60965"/>
                <a:gd name="connsiteY0" fmla="*/ 40566 h 69346"/>
                <a:gd name="connsiteX1" fmla="*/ 12566 w 60965"/>
                <a:gd name="connsiteY1" fmla="*/ 50884 h 69346"/>
                <a:gd name="connsiteX2" fmla="*/ 11817 w 60965"/>
                <a:gd name="connsiteY2" fmla="*/ 65941 h 69346"/>
                <a:gd name="connsiteX3" fmla="*/ 1055 w 60965"/>
                <a:gd name="connsiteY3" fmla="*/ 69961 h 69346"/>
                <a:gd name="connsiteX4" fmla="*/ 5650 w 60965"/>
                <a:gd name="connsiteY4" fmla="*/ 4393 h 69346"/>
                <a:gd name="connsiteX5" fmla="*/ 15932 w 60965"/>
                <a:gd name="connsiteY5" fmla="*/ 614 h 69346"/>
                <a:gd name="connsiteX6" fmla="*/ 62020 w 60965"/>
                <a:gd name="connsiteY6" fmla="*/ 47465 h 69346"/>
                <a:gd name="connsiteX7" fmla="*/ 51097 w 60965"/>
                <a:gd name="connsiteY7" fmla="*/ 51485 h 69346"/>
                <a:gd name="connsiteX8" fmla="*/ 40683 w 60965"/>
                <a:gd name="connsiteY8" fmla="*/ 40566 h 69346"/>
                <a:gd name="connsiteX9" fmla="*/ 34210 w 60965"/>
                <a:gd name="connsiteY9" fmla="*/ 33608 h 69346"/>
                <a:gd name="connsiteX10" fmla="*/ 14552 w 60965"/>
                <a:gd name="connsiteY10" fmla="*/ 12972 h 69346"/>
                <a:gd name="connsiteX11" fmla="*/ 13082 w 60965"/>
                <a:gd name="connsiteY11" fmla="*/ 41406 h 69346"/>
                <a:gd name="connsiteX12" fmla="*/ 34210 w 60965"/>
                <a:gd name="connsiteY12" fmla="*/ 33608 h 6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5" h="69346">
                  <a:moveTo>
                    <a:pt x="40683" y="40566"/>
                  </a:moveTo>
                  <a:lnTo>
                    <a:pt x="12566" y="50884"/>
                  </a:lnTo>
                  <a:lnTo>
                    <a:pt x="11817" y="65941"/>
                  </a:lnTo>
                  <a:lnTo>
                    <a:pt x="1055" y="69961"/>
                  </a:lnTo>
                  <a:lnTo>
                    <a:pt x="5650" y="4393"/>
                  </a:lnTo>
                  <a:lnTo>
                    <a:pt x="15932" y="614"/>
                  </a:lnTo>
                  <a:lnTo>
                    <a:pt x="62020" y="47465"/>
                  </a:lnTo>
                  <a:lnTo>
                    <a:pt x="51097" y="51485"/>
                  </a:lnTo>
                  <a:lnTo>
                    <a:pt x="40683" y="40566"/>
                  </a:lnTo>
                  <a:close/>
                  <a:moveTo>
                    <a:pt x="34210" y="33608"/>
                  </a:moveTo>
                  <a:lnTo>
                    <a:pt x="14552" y="12972"/>
                  </a:lnTo>
                  <a:lnTo>
                    <a:pt x="13082" y="41406"/>
                  </a:lnTo>
                  <a:lnTo>
                    <a:pt x="34210" y="3360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6885C6D2-3DEB-DEC7-D840-38012CA6C076}"/>
                </a:ext>
              </a:extLst>
            </p:cNvPr>
            <p:cNvSpPr/>
            <p:nvPr/>
          </p:nvSpPr>
          <p:spPr>
            <a:xfrm rot="19858496">
              <a:off x="4240173" y="1969656"/>
              <a:ext cx="51115" cy="66766"/>
            </a:xfrm>
            <a:custGeom>
              <a:avLst/>
              <a:gdLst>
                <a:gd name="connsiteX0" fmla="*/ 22919 w 51115"/>
                <a:gd name="connsiteY0" fmla="*/ 19657 h 66766"/>
                <a:gd name="connsiteX1" fmla="*/ 4167 w 51115"/>
                <a:gd name="connsiteY1" fmla="*/ 26195 h 66766"/>
                <a:gd name="connsiteX2" fmla="*/ 1065 w 51115"/>
                <a:gd name="connsiteY2" fmla="*/ 17317 h 66766"/>
                <a:gd name="connsiteX3" fmla="*/ 49080 w 51115"/>
                <a:gd name="connsiteY3" fmla="*/ 580 h 66766"/>
                <a:gd name="connsiteX4" fmla="*/ 52181 w 51115"/>
                <a:gd name="connsiteY4" fmla="*/ 9458 h 66766"/>
                <a:gd name="connsiteX5" fmla="*/ 33429 w 51115"/>
                <a:gd name="connsiteY5" fmla="*/ 15998 h 66766"/>
                <a:gd name="connsiteX6" fmla="*/ 50051 w 51115"/>
                <a:gd name="connsiteY6" fmla="*/ 63688 h 66766"/>
                <a:gd name="connsiteX7" fmla="*/ 39541 w 51115"/>
                <a:gd name="connsiteY7" fmla="*/ 67347 h 66766"/>
                <a:gd name="connsiteX8" fmla="*/ 22919 w 51115"/>
                <a:gd name="connsiteY8" fmla="*/ 19657 h 6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115" h="66766">
                  <a:moveTo>
                    <a:pt x="22919" y="19657"/>
                  </a:moveTo>
                  <a:lnTo>
                    <a:pt x="4167" y="26195"/>
                  </a:lnTo>
                  <a:lnTo>
                    <a:pt x="1065" y="17317"/>
                  </a:lnTo>
                  <a:lnTo>
                    <a:pt x="49080" y="580"/>
                  </a:lnTo>
                  <a:lnTo>
                    <a:pt x="52181" y="9458"/>
                  </a:lnTo>
                  <a:lnTo>
                    <a:pt x="33429" y="15998"/>
                  </a:lnTo>
                  <a:lnTo>
                    <a:pt x="50051" y="63688"/>
                  </a:lnTo>
                  <a:lnTo>
                    <a:pt x="39541" y="67347"/>
                  </a:lnTo>
                  <a:lnTo>
                    <a:pt x="22919" y="1965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E5C11773-A98E-BEFC-30D5-CB75378D6776}"/>
                </a:ext>
              </a:extLst>
            </p:cNvPr>
            <p:cNvSpPr/>
            <p:nvPr/>
          </p:nvSpPr>
          <p:spPr>
            <a:xfrm rot="19858496">
              <a:off x="4286510" y="1942208"/>
              <a:ext cx="29501" cy="60347"/>
            </a:xfrm>
            <a:custGeom>
              <a:avLst/>
              <a:gdLst>
                <a:gd name="connsiteX0" fmla="*/ 1092 w 29501"/>
                <a:gd name="connsiteY0" fmla="*/ 4031 h 60347"/>
                <a:gd name="connsiteX1" fmla="*/ 11650 w 29501"/>
                <a:gd name="connsiteY1" fmla="*/ 552 h 60347"/>
                <a:gd name="connsiteX2" fmla="*/ 30594 w 29501"/>
                <a:gd name="connsiteY2" fmla="*/ 57360 h 60347"/>
                <a:gd name="connsiteX3" fmla="*/ 20036 w 29501"/>
                <a:gd name="connsiteY3" fmla="*/ 60900 h 60347"/>
                <a:gd name="connsiteX4" fmla="*/ 1092 w 29501"/>
                <a:gd name="connsiteY4" fmla="*/ 4031 h 6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01" h="60347">
                  <a:moveTo>
                    <a:pt x="1092" y="4031"/>
                  </a:moveTo>
                  <a:lnTo>
                    <a:pt x="11650" y="552"/>
                  </a:lnTo>
                  <a:lnTo>
                    <a:pt x="30594" y="57360"/>
                  </a:lnTo>
                  <a:lnTo>
                    <a:pt x="20036" y="60900"/>
                  </a:lnTo>
                  <a:lnTo>
                    <a:pt x="1092" y="403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A9107855-21EF-D61F-8F5A-0AD39F25A8F9}"/>
                </a:ext>
              </a:extLst>
            </p:cNvPr>
            <p:cNvSpPr/>
            <p:nvPr/>
          </p:nvSpPr>
          <p:spPr>
            <a:xfrm rot="19858496">
              <a:off x="4303286" y="1904487"/>
              <a:ext cx="64638" cy="62276"/>
            </a:xfrm>
            <a:custGeom>
              <a:avLst/>
              <a:gdLst>
                <a:gd name="connsiteX0" fmla="*/ 42626 w 64638"/>
                <a:gd name="connsiteY0" fmla="*/ 61051 h 62276"/>
                <a:gd name="connsiteX1" fmla="*/ 25674 w 64638"/>
                <a:gd name="connsiteY1" fmla="*/ 62191 h 62276"/>
                <a:gd name="connsiteX2" fmla="*/ 11342 w 64638"/>
                <a:gd name="connsiteY2" fmla="*/ 55112 h 62276"/>
                <a:gd name="connsiteX3" fmla="*/ 2626 w 64638"/>
                <a:gd name="connsiteY3" fmla="*/ 41315 h 62276"/>
                <a:gd name="connsiteX4" fmla="*/ 1918 w 64638"/>
                <a:gd name="connsiteY4" fmla="*/ 24998 h 62276"/>
                <a:gd name="connsiteX5" fmla="*/ 9651 w 64638"/>
                <a:gd name="connsiteY5" fmla="*/ 10961 h 62276"/>
                <a:gd name="connsiteX6" fmla="*/ 24228 w 64638"/>
                <a:gd name="connsiteY6" fmla="*/ 2263 h 62276"/>
                <a:gd name="connsiteX7" fmla="*/ 41186 w 64638"/>
                <a:gd name="connsiteY7" fmla="*/ 1123 h 62276"/>
                <a:gd name="connsiteX8" fmla="*/ 55500 w 64638"/>
                <a:gd name="connsiteY8" fmla="*/ 8141 h 62276"/>
                <a:gd name="connsiteX9" fmla="*/ 64228 w 64638"/>
                <a:gd name="connsiteY9" fmla="*/ 21999 h 62276"/>
                <a:gd name="connsiteX10" fmla="*/ 64954 w 64638"/>
                <a:gd name="connsiteY10" fmla="*/ 38375 h 62276"/>
                <a:gd name="connsiteX11" fmla="*/ 57209 w 64638"/>
                <a:gd name="connsiteY11" fmla="*/ 52352 h 62276"/>
                <a:gd name="connsiteX12" fmla="*/ 42626 w 64638"/>
                <a:gd name="connsiteY12" fmla="*/ 61051 h 62276"/>
                <a:gd name="connsiteX13" fmla="*/ 39717 w 64638"/>
                <a:gd name="connsiteY13" fmla="*/ 51753 h 62276"/>
                <a:gd name="connsiteX14" fmla="*/ 49207 w 64638"/>
                <a:gd name="connsiteY14" fmla="*/ 45994 h 62276"/>
                <a:gd name="connsiteX15" fmla="*/ 54144 w 64638"/>
                <a:gd name="connsiteY15" fmla="*/ 36516 h 62276"/>
                <a:gd name="connsiteX16" fmla="*/ 53526 w 64638"/>
                <a:gd name="connsiteY16" fmla="*/ 25358 h 62276"/>
                <a:gd name="connsiteX17" fmla="*/ 47683 w 64638"/>
                <a:gd name="connsiteY17" fmla="*/ 15880 h 62276"/>
                <a:gd name="connsiteX18" fmla="*/ 38241 w 64638"/>
                <a:gd name="connsiteY18" fmla="*/ 10901 h 62276"/>
                <a:gd name="connsiteX19" fmla="*/ 27143 w 64638"/>
                <a:gd name="connsiteY19" fmla="*/ 11561 h 62276"/>
                <a:gd name="connsiteX20" fmla="*/ 17653 w 64638"/>
                <a:gd name="connsiteY20" fmla="*/ 17380 h 62276"/>
                <a:gd name="connsiteX21" fmla="*/ 12710 w 64638"/>
                <a:gd name="connsiteY21" fmla="*/ 26798 h 62276"/>
                <a:gd name="connsiteX22" fmla="*/ 13328 w 64638"/>
                <a:gd name="connsiteY22" fmla="*/ 37956 h 62276"/>
                <a:gd name="connsiteX23" fmla="*/ 19177 w 64638"/>
                <a:gd name="connsiteY23" fmla="*/ 47434 h 62276"/>
                <a:gd name="connsiteX24" fmla="*/ 28613 w 64638"/>
                <a:gd name="connsiteY24" fmla="*/ 52412 h 62276"/>
                <a:gd name="connsiteX25" fmla="*/ 39717 w 64638"/>
                <a:gd name="connsiteY25" fmla="*/ 51753 h 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38" h="62276">
                  <a:moveTo>
                    <a:pt x="42626" y="61051"/>
                  </a:moveTo>
                  <a:cubicBezTo>
                    <a:pt x="36801" y="62910"/>
                    <a:pt x="31144" y="63271"/>
                    <a:pt x="25674" y="62191"/>
                  </a:cubicBezTo>
                  <a:cubicBezTo>
                    <a:pt x="20197" y="61111"/>
                    <a:pt x="15422" y="58772"/>
                    <a:pt x="11342" y="55112"/>
                  </a:cubicBezTo>
                  <a:cubicBezTo>
                    <a:pt x="7269" y="51453"/>
                    <a:pt x="4366" y="46834"/>
                    <a:pt x="2626" y="41315"/>
                  </a:cubicBezTo>
                  <a:cubicBezTo>
                    <a:pt x="886" y="35736"/>
                    <a:pt x="652" y="30277"/>
                    <a:pt x="1918" y="24998"/>
                  </a:cubicBezTo>
                  <a:cubicBezTo>
                    <a:pt x="3178" y="19659"/>
                    <a:pt x="5757" y="14980"/>
                    <a:pt x="9651" y="10961"/>
                  </a:cubicBezTo>
                  <a:cubicBezTo>
                    <a:pt x="13544" y="7002"/>
                    <a:pt x="18403" y="4063"/>
                    <a:pt x="24228" y="2263"/>
                  </a:cubicBezTo>
                  <a:cubicBezTo>
                    <a:pt x="30059" y="403"/>
                    <a:pt x="35710" y="43"/>
                    <a:pt x="41186" y="1123"/>
                  </a:cubicBezTo>
                  <a:cubicBezTo>
                    <a:pt x="46664" y="2203"/>
                    <a:pt x="51432" y="4542"/>
                    <a:pt x="55500" y="8141"/>
                  </a:cubicBezTo>
                  <a:cubicBezTo>
                    <a:pt x="59567" y="11801"/>
                    <a:pt x="62476" y="16420"/>
                    <a:pt x="64228" y="21999"/>
                  </a:cubicBezTo>
                  <a:cubicBezTo>
                    <a:pt x="65986" y="27637"/>
                    <a:pt x="66226" y="33097"/>
                    <a:pt x="64954" y="38375"/>
                  </a:cubicBezTo>
                  <a:cubicBezTo>
                    <a:pt x="63682" y="43714"/>
                    <a:pt x="61103" y="48334"/>
                    <a:pt x="57209" y="52352"/>
                  </a:cubicBezTo>
                  <a:cubicBezTo>
                    <a:pt x="53316" y="56372"/>
                    <a:pt x="48457" y="59251"/>
                    <a:pt x="42626" y="61051"/>
                  </a:cubicBezTo>
                  <a:close/>
                  <a:moveTo>
                    <a:pt x="39717" y="51753"/>
                  </a:moveTo>
                  <a:cubicBezTo>
                    <a:pt x="43526" y="50553"/>
                    <a:pt x="46694" y="48633"/>
                    <a:pt x="49207" y="45994"/>
                  </a:cubicBezTo>
                  <a:cubicBezTo>
                    <a:pt x="51720" y="43295"/>
                    <a:pt x="53364" y="40175"/>
                    <a:pt x="54144" y="36516"/>
                  </a:cubicBezTo>
                  <a:cubicBezTo>
                    <a:pt x="54924" y="32916"/>
                    <a:pt x="54720" y="29197"/>
                    <a:pt x="53526" y="25358"/>
                  </a:cubicBezTo>
                  <a:cubicBezTo>
                    <a:pt x="52332" y="21579"/>
                    <a:pt x="50389" y="18400"/>
                    <a:pt x="47683" y="15880"/>
                  </a:cubicBezTo>
                  <a:cubicBezTo>
                    <a:pt x="44978" y="13301"/>
                    <a:pt x="41828" y="11681"/>
                    <a:pt x="38241" y="10901"/>
                  </a:cubicBezTo>
                  <a:cubicBezTo>
                    <a:pt x="34654" y="10181"/>
                    <a:pt x="30953" y="10361"/>
                    <a:pt x="27143" y="11561"/>
                  </a:cubicBezTo>
                  <a:cubicBezTo>
                    <a:pt x="23328" y="12760"/>
                    <a:pt x="20167" y="14681"/>
                    <a:pt x="17653" y="17380"/>
                  </a:cubicBezTo>
                  <a:cubicBezTo>
                    <a:pt x="15140" y="20020"/>
                    <a:pt x="13490" y="23198"/>
                    <a:pt x="12710" y="26798"/>
                  </a:cubicBezTo>
                  <a:cubicBezTo>
                    <a:pt x="11930" y="30397"/>
                    <a:pt x="12140" y="34117"/>
                    <a:pt x="13328" y="37956"/>
                  </a:cubicBezTo>
                  <a:cubicBezTo>
                    <a:pt x="14522" y="41735"/>
                    <a:pt x="16471" y="44914"/>
                    <a:pt x="19177" y="47434"/>
                  </a:cubicBezTo>
                  <a:cubicBezTo>
                    <a:pt x="21882" y="50014"/>
                    <a:pt x="25026" y="51633"/>
                    <a:pt x="28613" y="52412"/>
                  </a:cubicBezTo>
                  <a:cubicBezTo>
                    <a:pt x="32200" y="53192"/>
                    <a:pt x="35902" y="52953"/>
                    <a:pt x="39717" y="51753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6CF0D415-A6C8-5E76-BDFC-434E2DB672ED}"/>
                </a:ext>
              </a:extLst>
            </p:cNvPr>
            <p:cNvSpPr/>
            <p:nvPr/>
          </p:nvSpPr>
          <p:spPr>
            <a:xfrm rot="19858496">
              <a:off x="4351972" y="1848437"/>
              <a:ext cx="67504" cy="72105"/>
            </a:xfrm>
            <a:custGeom>
              <a:avLst/>
              <a:gdLst>
                <a:gd name="connsiteX0" fmla="*/ 52409 w 67504"/>
                <a:gd name="connsiteY0" fmla="*/ 472 h 72105"/>
                <a:gd name="connsiteX1" fmla="*/ 68659 w 67504"/>
                <a:gd name="connsiteY1" fmla="*/ 58121 h 72105"/>
                <a:gd name="connsiteX2" fmla="*/ 59841 w 67504"/>
                <a:gd name="connsiteY2" fmla="*/ 60641 h 72105"/>
                <a:gd name="connsiteX3" fmla="*/ 17033 w 67504"/>
                <a:gd name="connsiteY3" fmla="*/ 30526 h 72105"/>
                <a:gd name="connsiteX4" fmla="*/ 28041 w 67504"/>
                <a:gd name="connsiteY4" fmla="*/ 69579 h 72105"/>
                <a:gd name="connsiteX5" fmla="*/ 17412 w 67504"/>
                <a:gd name="connsiteY5" fmla="*/ 72578 h 72105"/>
                <a:gd name="connsiteX6" fmla="*/ 1155 w 67504"/>
                <a:gd name="connsiteY6" fmla="*/ 14870 h 72105"/>
                <a:gd name="connsiteX7" fmla="*/ 9973 w 67504"/>
                <a:gd name="connsiteY7" fmla="*/ 12410 h 72105"/>
                <a:gd name="connsiteX8" fmla="*/ 52781 w 67504"/>
                <a:gd name="connsiteY8" fmla="*/ 42524 h 72105"/>
                <a:gd name="connsiteX9" fmla="*/ 41779 w 67504"/>
                <a:gd name="connsiteY9" fmla="*/ 3472 h 72105"/>
                <a:gd name="connsiteX10" fmla="*/ 52409 w 67504"/>
                <a:gd name="connsiteY10" fmla="*/ 472 h 7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04" h="72105">
                  <a:moveTo>
                    <a:pt x="52409" y="472"/>
                  </a:moveTo>
                  <a:lnTo>
                    <a:pt x="68659" y="58121"/>
                  </a:lnTo>
                  <a:lnTo>
                    <a:pt x="59841" y="60641"/>
                  </a:lnTo>
                  <a:lnTo>
                    <a:pt x="17033" y="30526"/>
                  </a:lnTo>
                  <a:lnTo>
                    <a:pt x="28041" y="69579"/>
                  </a:lnTo>
                  <a:lnTo>
                    <a:pt x="17412" y="72578"/>
                  </a:lnTo>
                  <a:lnTo>
                    <a:pt x="1155" y="14870"/>
                  </a:lnTo>
                  <a:lnTo>
                    <a:pt x="9973" y="12410"/>
                  </a:lnTo>
                  <a:lnTo>
                    <a:pt x="52781" y="42524"/>
                  </a:lnTo>
                  <a:lnTo>
                    <a:pt x="41779" y="3472"/>
                  </a:lnTo>
                  <a:lnTo>
                    <a:pt x="52409" y="47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592E74A0-9BEA-62F4-8654-49D870164B28}"/>
                </a:ext>
              </a:extLst>
            </p:cNvPr>
            <p:cNvSpPr/>
            <p:nvPr/>
          </p:nvSpPr>
          <p:spPr>
            <a:xfrm rot="19858496">
              <a:off x="4422356" y="1789011"/>
              <a:ext cx="65176" cy="65535"/>
            </a:xfrm>
            <a:custGeom>
              <a:avLst/>
              <a:gdLst>
                <a:gd name="connsiteX0" fmla="*/ 1207 w 65176"/>
                <a:gd name="connsiteY0" fmla="*/ 7642 h 65535"/>
                <a:gd name="connsiteX1" fmla="*/ 26690 w 65176"/>
                <a:gd name="connsiteY1" fmla="*/ 1583 h 65535"/>
                <a:gd name="connsiteX2" fmla="*/ 44122 w 65176"/>
                <a:gd name="connsiteY2" fmla="*/ 1283 h 65535"/>
                <a:gd name="connsiteX3" fmla="*/ 57806 w 65176"/>
                <a:gd name="connsiteY3" fmla="*/ 8842 h 65535"/>
                <a:gd name="connsiteX4" fmla="*/ 65436 w 65176"/>
                <a:gd name="connsiteY4" fmla="*/ 23179 h 65535"/>
                <a:gd name="connsiteX5" fmla="*/ 65076 w 65176"/>
                <a:gd name="connsiteY5" fmla="*/ 39435 h 65535"/>
                <a:gd name="connsiteX6" fmla="*/ 56270 w 65176"/>
                <a:gd name="connsiteY6" fmla="*/ 52333 h 65535"/>
                <a:gd name="connsiteX7" fmla="*/ 40565 w 65176"/>
                <a:gd name="connsiteY7" fmla="*/ 59891 h 65535"/>
                <a:gd name="connsiteX8" fmla="*/ 15082 w 65176"/>
                <a:gd name="connsiteY8" fmla="*/ 65950 h 65535"/>
                <a:gd name="connsiteX9" fmla="*/ 1207 w 65176"/>
                <a:gd name="connsiteY9" fmla="*/ 7642 h 65535"/>
                <a:gd name="connsiteX10" fmla="*/ 37883 w 65176"/>
                <a:gd name="connsiteY10" fmla="*/ 50833 h 65535"/>
                <a:gd name="connsiteX11" fmla="*/ 48579 w 65176"/>
                <a:gd name="connsiteY11" fmla="*/ 45734 h 65535"/>
                <a:gd name="connsiteX12" fmla="*/ 54410 w 65176"/>
                <a:gd name="connsiteY12" fmla="*/ 36916 h 65535"/>
                <a:gd name="connsiteX13" fmla="*/ 54530 w 65176"/>
                <a:gd name="connsiteY13" fmla="*/ 25759 h 65535"/>
                <a:gd name="connsiteX14" fmla="*/ 49395 w 65176"/>
                <a:gd name="connsiteY14" fmla="*/ 15860 h 65535"/>
                <a:gd name="connsiteX15" fmla="*/ 40235 w 65176"/>
                <a:gd name="connsiteY15" fmla="*/ 10642 h 65535"/>
                <a:gd name="connsiteX16" fmla="*/ 28369 w 65176"/>
                <a:gd name="connsiteY16" fmla="*/ 10881 h 65535"/>
                <a:gd name="connsiteX17" fmla="*/ 14212 w 65176"/>
                <a:gd name="connsiteY17" fmla="*/ 14241 h 65535"/>
                <a:gd name="connsiteX18" fmla="*/ 23726 w 65176"/>
                <a:gd name="connsiteY18" fmla="*/ 54253 h 65535"/>
                <a:gd name="connsiteX19" fmla="*/ 37883 w 65176"/>
                <a:gd name="connsiteY19" fmla="*/ 50833 h 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76" h="65535">
                  <a:moveTo>
                    <a:pt x="1207" y="7642"/>
                  </a:moveTo>
                  <a:lnTo>
                    <a:pt x="26690" y="1583"/>
                  </a:lnTo>
                  <a:cubicBezTo>
                    <a:pt x="32905" y="144"/>
                    <a:pt x="38717" y="24"/>
                    <a:pt x="44122" y="1283"/>
                  </a:cubicBezTo>
                  <a:cubicBezTo>
                    <a:pt x="49527" y="2543"/>
                    <a:pt x="54086" y="5062"/>
                    <a:pt x="57806" y="8842"/>
                  </a:cubicBezTo>
                  <a:cubicBezTo>
                    <a:pt x="61519" y="12621"/>
                    <a:pt x="64062" y="17420"/>
                    <a:pt x="65436" y="23179"/>
                  </a:cubicBezTo>
                  <a:cubicBezTo>
                    <a:pt x="66810" y="28937"/>
                    <a:pt x="66690" y="34337"/>
                    <a:pt x="65076" y="39435"/>
                  </a:cubicBezTo>
                  <a:cubicBezTo>
                    <a:pt x="63463" y="44475"/>
                    <a:pt x="60529" y="48734"/>
                    <a:pt x="56270" y="52333"/>
                  </a:cubicBezTo>
                  <a:cubicBezTo>
                    <a:pt x="52017" y="55872"/>
                    <a:pt x="46780" y="58392"/>
                    <a:pt x="40565" y="59891"/>
                  </a:cubicBezTo>
                  <a:lnTo>
                    <a:pt x="15082" y="65950"/>
                  </a:lnTo>
                  <a:lnTo>
                    <a:pt x="1207" y="7642"/>
                  </a:lnTo>
                  <a:close/>
                  <a:moveTo>
                    <a:pt x="37883" y="50833"/>
                  </a:moveTo>
                  <a:cubicBezTo>
                    <a:pt x="42155" y="49813"/>
                    <a:pt x="45724" y="48134"/>
                    <a:pt x="48579" y="45734"/>
                  </a:cubicBezTo>
                  <a:cubicBezTo>
                    <a:pt x="51441" y="43275"/>
                    <a:pt x="53385" y="40395"/>
                    <a:pt x="54410" y="36916"/>
                  </a:cubicBezTo>
                  <a:cubicBezTo>
                    <a:pt x="55442" y="33497"/>
                    <a:pt x="55478" y="29777"/>
                    <a:pt x="54530" y="25759"/>
                  </a:cubicBezTo>
                  <a:cubicBezTo>
                    <a:pt x="53576" y="21799"/>
                    <a:pt x="51867" y="18500"/>
                    <a:pt x="49395" y="15860"/>
                  </a:cubicBezTo>
                  <a:cubicBezTo>
                    <a:pt x="46930" y="13281"/>
                    <a:pt x="43876" y="11541"/>
                    <a:pt x="40235" y="10642"/>
                  </a:cubicBezTo>
                  <a:cubicBezTo>
                    <a:pt x="36600" y="9802"/>
                    <a:pt x="32641" y="9862"/>
                    <a:pt x="28369" y="10881"/>
                  </a:cubicBezTo>
                  <a:lnTo>
                    <a:pt x="14212" y="14241"/>
                  </a:lnTo>
                  <a:lnTo>
                    <a:pt x="23726" y="54253"/>
                  </a:lnTo>
                  <a:lnTo>
                    <a:pt x="37883" y="5083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36633E3A-096D-ED0C-005A-D3E6290837C5}"/>
                </a:ext>
              </a:extLst>
            </p:cNvPr>
            <p:cNvSpPr/>
            <p:nvPr/>
          </p:nvSpPr>
          <p:spPr>
            <a:xfrm rot="19858496">
              <a:off x="4476243" y="1740984"/>
              <a:ext cx="56238" cy="67605"/>
            </a:xfrm>
            <a:custGeom>
              <a:avLst/>
              <a:gdLst>
                <a:gd name="connsiteX0" fmla="*/ 55575 w 56238"/>
                <a:gd name="connsiteY0" fmla="*/ 49622 h 67605"/>
                <a:gd name="connsiteX1" fmla="*/ 57483 w 56238"/>
                <a:gd name="connsiteY1" fmla="*/ 58800 h 67605"/>
                <a:gd name="connsiteX2" fmla="*/ 13488 w 56238"/>
                <a:gd name="connsiteY2" fmla="*/ 67978 h 67605"/>
                <a:gd name="connsiteX3" fmla="*/ 1244 w 56238"/>
                <a:gd name="connsiteY3" fmla="*/ 9310 h 67605"/>
                <a:gd name="connsiteX4" fmla="*/ 44070 w 56238"/>
                <a:gd name="connsiteY4" fmla="*/ 372 h 67605"/>
                <a:gd name="connsiteX5" fmla="*/ 45977 w 56238"/>
                <a:gd name="connsiteY5" fmla="*/ 9490 h 67605"/>
                <a:gd name="connsiteX6" fmla="*/ 14046 w 56238"/>
                <a:gd name="connsiteY6" fmla="*/ 16148 h 67605"/>
                <a:gd name="connsiteX7" fmla="*/ 17231 w 56238"/>
                <a:gd name="connsiteY7" fmla="*/ 31385 h 67605"/>
                <a:gd name="connsiteX8" fmla="*/ 45552 w 56238"/>
                <a:gd name="connsiteY8" fmla="*/ 25507 h 67605"/>
                <a:gd name="connsiteX9" fmla="*/ 47423 w 56238"/>
                <a:gd name="connsiteY9" fmla="*/ 34445 h 67605"/>
                <a:gd name="connsiteX10" fmla="*/ 19102 w 56238"/>
                <a:gd name="connsiteY10" fmla="*/ 40384 h 67605"/>
                <a:gd name="connsiteX11" fmla="*/ 22474 w 56238"/>
                <a:gd name="connsiteY11" fmla="*/ 56521 h 67605"/>
                <a:gd name="connsiteX12" fmla="*/ 55575 w 56238"/>
                <a:gd name="connsiteY12" fmla="*/ 49622 h 6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38" h="67605">
                  <a:moveTo>
                    <a:pt x="55575" y="49622"/>
                  </a:moveTo>
                  <a:lnTo>
                    <a:pt x="57483" y="58800"/>
                  </a:lnTo>
                  <a:lnTo>
                    <a:pt x="13488" y="67978"/>
                  </a:lnTo>
                  <a:lnTo>
                    <a:pt x="1244" y="9310"/>
                  </a:lnTo>
                  <a:lnTo>
                    <a:pt x="44070" y="372"/>
                  </a:lnTo>
                  <a:lnTo>
                    <a:pt x="45977" y="9490"/>
                  </a:lnTo>
                  <a:lnTo>
                    <a:pt x="14046" y="16148"/>
                  </a:lnTo>
                  <a:lnTo>
                    <a:pt x="17231" y="31385"/>
                  </a:lnTo>
                  <a:lnTo>
                    <a:pt x="45552" y="25507"/>
                  </a:lnTo>
                  <a:lnTo>
                    <a:pt x="47423" y="34445"/>
                  </a:lnTo>
                  <a:lnTo>
                    <a:pt x="19102" y="40384"/>
                  </a:lnTo>
                  <a:lnTo>
                    <a:pt x="22474" y="56521"/>
                  </a:lnTo>
                  <a:lnTo>
                    <a:pt x="55575" y="4962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9AC50757-8C11-1E94-D990-41C4AA0860A4}"/>
                </a:ext>
              </a:extLst>
            </p:cNvPr>
            <p:cNvSpPr/>
            <p:nvPr/>
          </p:nvSpPr>
          <p:spPr>
            <a:xfrm rot="19858496">
              <a:off x="4539643" y="1689159"/>
              <a:ext cx="59028" cy="61891"/>
            </a:xfrm>
            <a:custGeom>
              <a:avLst/>
              <a:gdLst>
                <a:gd name="connsiteX0" fmla="*/ 38558 w 59028"/>
                <a:gd name="connsiteY0" fmla="*/ 61651 h 61891"/>
                <a:gd name="connsiteX1" fmla="*/ 21731 w 59028"/>
                <a:gd name="connsiteY1" fmla="*/ 60511 h 61891"/>
                <a:gd name="connsiteX2" fmla="*/ 8564 w 59028"/>
                <a:gd name="connsiteY2" fmla="*/ 51633 h 61891"/>
                <a:gd name="connsiteX3" fmla="*/ 1791 w 59028"/>
                <a:gd name="connsiteY3" fmla="*/ 36696 h 61891"/>
                <a:gd name="connsiteX4" fmla="*/ 3249 w 59028"/>
                <a:gd name="connsiteY4" fmla="*/ 20379 h 61891"/>
                <a:gd name="connsiteX5" fmla="*/ 12739 w 59028"/>
                <a:gd name="connsiteY5" fmla="*/ 7602 h 61891"/>
                <a:gd name="connsiteX6" fmla="*/ 28222 w 59028"/>
                <a:gd name="connsiteY6" fmla="*/ 883 h 61891"/>
                <a:gd name="connsiteX7" fmla="*/ 41905 w 59028"/>
                <a:gd name="connsiteY7" fmla="*/ 1123 h 61891"/>
                <a:gd name="connsiteX8" fmla="*/ 53285 w 59028"/>
                <a:gd name="connsiteY8" fmla="*/ 6762 h 61891"/>
                <a:gd name="connsiteX9" fmla="*/ 47340 w 59028"/>
                <a:gd name="connsiteY9" fmla="*/ 14620 h 61891"/>
                <a:gd name="connsiteX10" fmla="*/ 30376 w 59028"/>
                <a:gd name="connsiteY10" fmla="*/ 10421 h 61891"/>
                <a:gd name="connsiteX11" fmla="*/ 19949 w 59028"/>
                <a:gd name="connsiteY11" fmla="*/ 14980 h 61891"/>
                <a:gd name="connsiteX12" fmla="*/ 13711 w 59028"/>
                <a:gd name="connsiteY12" fmla="*/ 23618 h 61891"/>
                <a:gd name="connsiteX13" fmla="*/ 12847 w 59028"/>
                <a:gd name="connsiteY13" fmla="*/ 34777 h 61891"/>
                <a:gd name="connsiteX14" fmla="*/ 17382 w 59028"/>
                <a:gd name="connsiteY14" fmla="*/ 45034 h 61891"/>
                <a:gd name="connsiteX15" fmla="*/ 26158 w 59028"/>
                <a:gd name="connsiteY15" fmla="*/ 51153 h 61891"/>
                <a:gd name="connsiteX16" fmla="*/ 37502 w 59028"/>
                <a:gd name="connsiteY16" fmla="*/ 51933 h 61891"/>
                <a:gd name="connsiteX17" fmla="*/ 52079 w 59028"/>
                <a:gd name="connsiteY17" fmla="*/ 42215 h 61891"/>
                <a:gd name="connsiteX18" fmla="*/ 60322 w 59028"/>
                <a:gd name="connsiteY18" fmla="*/ 47733 h 61891"/>
                <a:gd name="connsiteX19" fmla="*/ 51413 w 59028"/>
                <a:gd name="connsiteY19" fmla="*/ 56852 h 61891"/>
                <a:gd name="connsiteX20" fmla="*/ 38558 w 59028"/>
                <a:gd name="connsiteY20" fmla="*/ 61651 h 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028" h="61891">
                  <a:moveTo>
                    <a:pt x="38558" y="61651"/>
                  </a:moveTo>
                  <a:cubicBezTo>
                    <a:pt x="32601" y="62670"/>
                    <a:pt x="26986" y="62311"/>
                    <a:pt x="21731" y="60511"/>
                  </a:cubicBezTo>
                  <a:cubicBezTo>
                    <a:pt x="16470" y="58712"/>
                    <a:pt x="12085" y="55772"/>
                    <a:pt x="8564" y="51633"/>
                  </a:cubicBezTo>
                  <a:cubicBezTo>
                    <a:pt x="5042" y="47434"/>
                    <a:pt x="2787" y="42515"/>
                    <a:pt x="1791" y="36696"/>
                  </a:cubicBezTo>
                  <a:cubicBezTo>
                    <a:pt x="801" y="30877"/>
                    <a:pt x="1287" y="25478"/>
                    <a:pt x="3249" y="20379"/>
                  </a:cubicBezTo>
                  <a:cubicBezTo>
                    <a:pt x="5216" y="15280"/>
                    <a:pt x="8378" y="11021"/>
                    <a:pt x="12739" y="7602"/>
                  </a:cubicBezTo>
                  <a:cubicBezTo>
                    <a:pt x="17100" y="4122"/>
                    <a:pt x="22259" y="1903"/>
                    <a:pt x="28222" y="883"/>
                  </a:cubicBezTo>
                  <a:cubicBezTo>
                    <a:pt x="33057" y="43"/>
                    <a:pt x="37622" y="163"/>
                    <a:pt x="41905" y="1123"/>
                  </a:cubicBezTo>
                  <a:cubicBezTo>
                    <a:pt x="46188" y="2143"/>
                    <a:pt x="49980" y="4003"/>
                    <a:pt x="53285" y="6762"/>
                  </a:cubicBezTo>
                  <a:lnTo>
                    <a:pt x="47340" y="14620"/>
                  </a:lnTo>
                  <a:cubicBezTo>
                    <a:pt x="42277" y="10781"/>
                    <a:pt x="36620" y="9342"/>
                    <a:pt x="30376" y="10421"/>
                  </a:cubicBezTo>
                  <a:cubicBezTo>
                    <a:pt x="26326" y="11141"/>
                    <a:pt x="22853" y="12641"/>
                    <a:pt x="19949" y="14980"/>
                  </a:cubicBezTo>
                  <a:cubicBezTo>
                    <a:pt x="17046" y="17260"/>
                    <a:pt x="14964" y="20139"/>
                    <a:pt x="13711" y="23618"/>
                  </a:cubicBezTo>
                  <a:cubicBezTo>
                    <a:pt x="12451" y="27098"/>
                    <a:pt x="12163" y="30817"/>
                    <a:pt x="12847" y="34777"/>
                  </a:cubicBezTo>
                  <a:cubicBezTo>
                    <a:pt x="13531" y="38795"/>
                    <a:pt x="15042" y="42215"/>
                    <a:pt x="17382" y="45034"/>
                  </a:cubicBezTo>
                  <a:cubicBezTo>
                    <a:pt x="19727" y="47914"/>
                    <a:pt x="22649" y="49953"/>
                    <a:pt x="26158" y="51153"/>
                  </a:cubicBezTo>
                  <a:cubicBezTo>
                    <a:pt x="29674" y="52353"/>
                    <a:pt x="33453" y="52653"/>
                    <a:pt x="37502" y="51933"/>
                  </a:cubicBezTo>
                  <a:cubicBezTo>
                    <a:pt x="43747" y="50853"/>
                    <a:pt x="48606" y="47613"/>
                    <a:pt x="52079" y="42215"/>
                  </a:cubicBezTo>
                  <a:lnTo>
                    <a:pt x="60322" y="47733"/>
                  </a:lnTo>
                  <a:cubicBezTo>
                    <a:pt x="58114" y="51453"/>
                    <a:pt x="55144" y="54452"/>
                    <a:pt x="51413" y="56852"/>
                  </a:cubicBezTo>
                  <a:cubicBezTo>
                    <a:pt x="47682" y="59191"/>
                    <a:pt x="43399" y="60811"/>
                    <a:pt x="38558" y="6165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9BF1AF46-AFF5-168D-45DF-7439CCA58A99}"/>
                </a:ext>
              </a:extLst>
            </p:cNvPr>
            <p:cNvSpPr/>
            <p:nvPr/>
          </p:nvSpPr>
          <p:spPr>
            <a:xfrm rot="19858496">
              <a:off x="4588076" y="1649823"/>
              <a:ext cx="64601" cy="61814"/>
            </a:xfrm>
            <a:custGeom>
              <a:avLst/>
              <a:gdLst>
                <a:gd name="connsiteX0" fmla="*/ 38003 w 64601"/>
                <a:gd name="connsiteY0" fmla="*/ 61676 h 61814"/>
                <a:gd name="connsiteX1" fmla="*/ 21080 w 64601"/>
                <a:gd name="connsiteY1" fmla="*/ 60116 h 61814"/>
                <a:gd name="connsiteX2" fmla="*/ 8074 w 64601"/>
                <a:gd name="connsiteY2" fmla="*/ 50818 h 61814"/>
                <a:gd name="connsiteX3" fmla="*/ 1680 w 64601"/>
                <a:gd name="connsiteY3" fmla="*/ 35761 h 61814"/>
                <a:gd name="connsiteX4" fmla="*/ 3593 w 64601"/>
                <a:gd name="connsiteY4" fmla="*/ 19565 h 61814"/>
                <a:gd name="connsiteX5" fmla="*/ 13467 w 64601"/>
                <a:gd name="connsiteY5" fmla="*/ 6967 h 61814"/>
                <a:gd name="connsiteX6" fmla="*/ 29262 w 64601"/>
                <a:gd name="connsiteY6" fmla="*/ 668 h 61814"/>
                <a:gd name="connsiteX7" fmla="*/ 46179 w 64601"/>
                <a:gd name="connsiteY7" fmla="*/ 2288 h 61814"/>
                <a:gd name="connsiteX8" fmla="*/ 59178 w 64601"/>
                <a:gd name="connsiteY8" fmla="*/ 11526 h 61814"/>
                <a:gd name="connsiteX9" fmla="*/ 65579 w 64601"/>
                <a:gd name="connsiteY9" fmla="*/ 26643 h 61814"/>
                <a:gd name="connsiteX10" fmla="*/ 63672 w 64601"/>
                <a:gd name="connsiteY10" fmla="*/ 42899 h 61814"/>
                <a:gd name="connsiteX11" fmla="*/ 53792 w 64601"/>
                <a:gd name="connsiteY11" fmla="*/ 55437 h 61814"/>
                <a:gd name="connsiteX12" fmla="*/ 38003 w 64601"/>
                <a:gd name="connsiteY12" fmla="*/ 61676 h 61814"/>
                <a:gd name="connsiteX13" fmla="*/ 36617 w 64601"/>
                <a:gd name="connsiteY13" fmla="*/ 52018 h 61814"/>
                <a:gd name="connsiteX14" fmla="*/ 46911 w 64601"/>
                <a:gd name="connsiteY14" fmla="*/ 47819 h 61814"/>
                <a:gd name="connsiteX15" fmla="*/ 53300 w 64601"/>
                <a:gd name="connsiteY15" fmla="*/ 39300 h 61814"/>
                <a:gd name="connsiteX16" fmla="*/ 54475 w 64601"/>
                <a:gd name="connsiteY16" fmla="*/ 28203 h 61814"/>
                <a:gd name="connsiteX17" fmla="*/ 50228 w 64601"/>
                <a:gd name="connsiteY17" fmla="*/ 17885 h 61814"/>
                <a:gd name="connsiteX18" fmla="*/ 41704 w 64601"/>
                <a:gd name="connsiteY18" fmla="*/ 11466 h 61814"/>
                <a:gd name="connsiteX19" fmla="*/ 30642 w 64601"/>
                <a:gd name="connsiteY19" fmla="*/ 10326 h 61814"/>
                <a:gd name="connsiteX20" fmla="*/ 20348 w 64601"/>
                <a:gd name="connsiteY20" fmla="*/ 14525 h 61814"/>
                <a:gd name="connsiteX21" fmla="*/ 13959 w 64601"/>
                <a:gd name="connsiteY21" fmla="*/ 23104 h 61814"/>
                <a:gd name="connsiteX22" fmla="*/ 12784 w 64601"/>
                <a:gd name="connsiteY22" fmla="*/ 34201 h 61814"/>
                <a:gd name="connsiteX23" fmla="*/ 17031 w 64601"/>
                <a:gd name="connsiteY23" fmla="*/ 44519 h 61814"/>
                <a:gd name="connsiteX24" fmla="*/ 25555 w 64601"/>
                <a:gd name="connsiteY24" fmla="*/ 50878 h 61814"/>
                <a:gd name="connsiteX25" fmla="*/ 36617 w 64601"/>
                <a:gd name="connsiteY25" fmla="*/ 52018 h 6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01" h="61814">
                  <a:moveTo>
                    <a:pt x="38003" y="61676"/>
                  </a:moveTo>
                  <a:cubicBezTo>
                    <a:pt x="31956" y="62576"/>
                    <a:pt x="26317" y="62036"/>
                    <a:pt x="21080" y="60116"/>
                  </a:cubicBezTo>
                  <a:cubicBezTo>
                    <a:pt x="15843" y="58197"/>
                    <a:pt x="11512" y="55077"/>
                    <a:pt x="8074" y="50818"/>
                  </a:cubicBezTo>
                  <a:cubicBezTo>
                    <a:pt x="4637" y="46559"/>
                    <a:pt x="2508" y="41520"/>
                    <a:pt x="1680" y="35761"/>
                  </a:cubicBezTo>
                  <a:cubicBezTo>
                    <a:pt x="858" y="30002"/>
                    <a:pt x="1494" y="24603"/>
                    <a:pt x="3593" y="19565"/>
                  </a:cubicBezTo>
                  <a:cubicBezTo>
                    <a:pt x="5693" y="14465"/>
                    <a:pt x="8987" y="10266"/>
                    <a:pt x="13467" y="6967"/>
                  </a:cubicBezTo>
                  <a:cubicBezTo>
                    <a:pt x="17955" y="3668"/>
                    <a:pt x="23215" y="1568"/>
                    <a:pt x="29262" y="668"/>
                  </a:cubicBezTo>
                  <a:cubicBezTo>
                    <a:pt x="35303" y="-172"/>
                    <a:pt x="40942" y="368"/>
                    <a:pt x="46179" y="2288"/>
                  </a:cubicBezTo>
                  <a:cubicBezTo>
                    <a:pt x="51416" y="4207"/>
                    <a:pt x="55747" y="7327"/>
                    <a:pt x="59178" y="11526"/>
                  </a:cubicBezTo>
                  <a:cubicBezTo>
                    <a:pt x="62610" y="15785"/>
                    <a:pt x="64745" y="20824"/>
                    <a:pt x="65579" y="26643"/>
                  </a:cubicBezTo>
                  <a:cubicBezTo>
                    <a:pt x="66413" y="32461"/>
                    <a:pt x="65777" y="37861"/>
                    <a:pt x="63672" y="42899"/>
                  </a:cubicBezTo>
                  <a:cubicBezTo>
                    <a:pt x="61566" y="47939"/>
                    <a:pt x="58272" y="52078"/>
                    <a:pt x="53792" y="55437"/>
                  </a:cubicBezTo>
                  <a:cubicBezTo>
                    <a:pt x="49310" y="58736"/>
                    <a:pt x="44044" y="60836"/>
                    <a:pt x="38003" y="61676"/>
                  </a:cubicBezTo>
                  <a:close/>
                  <a:moveTo>
                    <a:pt x="36617" y="52018"/>
                  </a:moveTo>
                  <a:cubicBezTo>
                    <a:pt x="40570" y="51478"/>
                    <a:pt x="44001" y="50098"/>
                    <a:pt x="46911" y="47819"/>
                  </a:cubicBezTo>
                  <a:cubicBezTo>
                    <a:pt x="49820" y="45599"/>
                    <a:pt x="51950" y="42780"/>
                    <a:pt x="53300" y="39300"/>
                  </a:cubicBezTo>
                  <a:cubicBezTo>
                    <a:pt x="54650" y="35881"/>
                    <a:pt x="55045" y="32162"/>
                    <a:pt x="54475" y="28203"/>
                  </a:cubicBezTo>
                  <a:cubicBezTo>
                    <a:pt x="53911" y="24243"/>
                    <a:pt x="52496" y="20824"/>
                    <a:pt x="50228" y="17885"/>
                  </a:cubicBezTo>
                  <a:cubicBezTo>
                    <a:pt x="47967" y="14945"/>
                    <a:pt x="45123" y="12846"/>
                    <a:pt x="41704" y="11466"/>
                  </a:cubicBezTo>
                  <a:cubicBezTo>
                    <a:pt x="38285" y="10146"/>
                    <a:pt x="34595" y="9787"/>
                    <a:pt x="30642" y="10326"/>
                  </a:cubicBezTo>
                  <a:cubicBezTo>
                    <a:pt x="26689" y="10926"/>
                    <a:pt x="23258" y="12306"/>
                    <a:pt x="20348" y="14525"/>
                  </a:cubicBezTo>
                  <a:cubicBezTo>
                    <a:pt x="17439" y="16805"/>
                    <a:pt x="15309" y="19624"/>
                    <a:pt x="13959" y="23104"/>
                  </a:cubicBezTo>
                  <a:cubicBezTo>
                    <a:pt x="12609" y="26523"/>
                    <a:pt x="12220" y="30242"/>
                    <a:pt x="12784" y="34201"/>
                  </a:cubicBezTo>
                  <a:cubicBezTo>
                    <a:pt x="13348" y="38161"/>
                    <a:pt x="14763" y="41580"/>
                    <a:pt x="17031" y="44519"/>
                  </a:cubicBezTo>
                  <a:cubicBezTo>
                    <a:pt x="19298" y="47458"/>
                    <a:pt x="22136" y="49559"/>
                    <a:pt x="25555" y="50878"/>
                  </a:cubicBezTo>
                  <a:cubicBezTo>
                    <a:pt x="28974" y="52258"/>
                    <a:pt x="32664" y="52617"/>
                    <a:pt x="36617" y="5201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1" name="Forme libre 990">
              <a:extLst>
                <a:ext uri="{FF2B5EF4-FFF2-40B4-BE49-F238E27FC236}">
                  <a16:creationId xmlns:a16="http://schemas.microsoft.com/office/drawing/2014/main" id="{F302DDFB-310C-A2DC-3224-7CE0CD676B49}"/>
                </a:ext>
              </a:extLst>
            </p:cNvPr>
            <p:cNvSpPr/>
            <p:nvPr/>
          </p:nvSpPr>
          <p:spPr>
            <a:xfrm rot="19858496">
              <a:off x="4647073" y="1601336"/>
              <a:ext cx="71829" cy="66826"/>
            </a:xfrm>
            <a:custGeom>
              <a:avLst/>
              <a:gdLst>
                <a:gd name="connsiteX0" fmla="*/ 62742 w 71829"/>
                <a:gd name="connsiteY0" fmla="*/ 60949 h 66826"/>
                <a:gd name="connsiteX1" fmla="*/ 58243 w 71829"/>
                <a:gd name="connsiteY1" fmla="*/ 21537 h 66826"/>
                <a:gd name="connsiteX2" fmla="*/ 42328 w 71829"/>
                <a:gd name="connsiteY2" fmla="*/ 56390 h 66826"/>
                <a:gd name="connsiteX3" fmla="*/ 37397 w 71829"/>
                <a:gd name="connsiteY3" fmla="*/ 56930 h 66826"/>
                <a:gd name="connsiteX4" fmla="*/ 14236 w 71829"/>
                <a:gd name="connsiteY4" fmla="*/ 26936 h 66826"/>
                <a:gd name="connsiteX5" fmla="*/ 18591 w 71829"/>
                <a:gd name="connsiteY5" fmla="*/ 65928 h 66826"/>
                <a:gd name="connsiteX6" fmla="*/ 8039 w 71829"/>
                <a:gd name="connsiteY6" fmla="*/ 67068 h 66826"/>
                <a:gd name="connsiteX7" fmla="*/ 1381 w 71829"/>
                <a:gd name="connsiteY7" fmla="*/ 7560 h 66826"/>
                <a:gd name="connsiteX8" fmla="*/ 10487 w 71829"/>
                <a:gd name="connsiteY8" fmla="*/ 6540 h 66826"/>
                <a:gd name="connsiteX9" fmla="*/ 38549 w 71829"/>
                <a:gd name="connsiteY9" fmla="*/ 43373 h 66826"/>
                <a:gd name="connsiteX10" fmla="*/ 57361 w 71829"/>
                <a:gd name="connsiteY10" fmla="*/ 1261 h 66826"/>
                <a:gd name="connsiteX11" fmla="*/ 66468 w 71829"/>
                <a:gd name="connsiteY11" fmla="*/ 242 h 66826"/>
                <a:gd name="connsiteX12" fmla="*/ 73210 w 71829"/>
                <a:gd name="connsiteY12" fmla="*/ 59809 h 66826"/>
                <a:gd name="connsiteX13" fmla="*/ 62742 w 71829"/>
                <a:gd name="connsiteY13" fmla="*/ 60949 h 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829" h="66826">
                  <a:moveTo>
                    <a:pt x="62742" y="60949"/>
                  </a:moveTo>
                  <a:lnTo>
                    <a:pt x="58243" y="21537"/>
                  </a:lnTo>
                  <a:lnTo>
                    <a:pt x="42328" y="56390"/>
                  </a:lnTo>
                  <a:lnTo>
                    <a:pt x="37397" y="56930"/>
                  </a:lnTo>
                  <a:lnTo>
                    <a:pt x="14236" y="26936"/>
                  </a:lnTo>
                  <a:lnTo>
                    <a:pt x="18591" y="65928"/>
                  </a:lnTo>
                  <a:lnTo>
                    <a:pt x="8039" y="67068"/>
                  </a:lnTo>
                  <a:lnTo>
                    <a:pt x="1381" y="7560"/>
                  </a:lnTo>
                  <a:lnTo>
                    <a:pt x="10487" y="6540"/>
                  </a:lnTo>
                  <a:lnTo>
                    <a:pt x="38549" y="43373"/>
                  </a:lnTo>
                  <a:lnTo>
                    <a:pt x="57361" y="1261"/>
                  </a:lnTo>
                  <a:lnTo>
                    <a:pt x="66468" y="242"/>
                  </a:lnTo>
                  <a:lnTo>
                    <a:pt x="73210" y="59809"/>
                  </a:lnTo>
                  <a:lnTo>
                    <a:pt x="62742" y="6094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2" name="Forme libre 991">
              <a:extLst>
                <a:ext uri="{FF2B5EF4-FFF2-40B4-BE49-F238E27FC236}">
                  <a16:creationId xmlns:a16="http://schemas.microsoft.com/office/drawing/2014/main" id="{80F27249-1DC5-3FAA-15AC-E86932304066}"/>
                </a:ext>
              </a:extLst>
            </p:cNvPr>
            <p:cNvSpPr/>
            <p:nvPr/>
          </p:nvSpPr>
          <p:spPr>
            <a:xfrm rot="19858496">
              <a:off x="4716045" y="1555429"/>
              <a:ext cx="70186" cy="64966"/>
            </a:xfrm>
            <a:custGeom>
              <a:avLst/>
              <a:gdLst>
                <a:gd name="connsiteX0" fmla="*/ 61127 w 70186"/>
                <a:gd name="connsiteY0" fmla="*/ 60725 h 64966"/>
                <a:gd name="connsiteX1" fmla="*/ 57840 w 70186"/>
                <a:gd name="connsiteY1" fmla="*/ 21193 h 64966"/>
                <a:gd name="connsiteX2" fmla="*/ 40863 w 70186"/>
                <a:gd name="connsiteY2" fmla="*/ 55506 h 64966"/>
                <a:gd name="connsiteX3" fmla="*/ 35914 w 70186"/>
                <a:gd name="connsiteY3" fmla="*/ 55926 h 64966"/>
                <a:gd name="connsiteX4" fmla="*/ 13683 w 70186"/>
                <a:gd name="connsiteY4" fmla="*/ 25273 h 64966"/>
                <a:gd name="connsiteX5" fmla="*/ 16838 w 70186"/>
                <a:gd name="connsiteY5" fmla="*/ 64324 h 64966"/>
                <a:gd name="connsiteX6" fmla="*/ 6262 w 70186"/>
                <a:gd name="connsiteY6" fmla="*/ 65164 h 64966"/>
                <a:gd name="connsiteX7" fmla="*/ 1433 w 70186"/>
                <a:gd name="connsiteY7" fmla="*/ 5476 h 64966"/>
                <a:gd name="connsiteX8" fmla="*/ 10563 w 70186"/>
                <a:gd name="connsiteY8" fmla="*/ 4696 h 64966"/>
                <a:gd name="connsiteX9" fmla="*/ 37480 w 70186"/>
                <a:gd name="connsiteY9" fmla="*/ 42369 h 64966"/>
                <a:gd name="connsiteX10" fmla="*/ 57576 w 70186"/>
                <a:gd name="connsiteY10" fmla="*/ 917 h 64966"/>
                <a:gd name="connsiteX11" fmla="*/ 66706 w 70186"/>
                <a:gd name="connsiteY11" fmla="*/ 197 h 64966"/>
                <a:gd name="connsiteX12" fmla="*/ 71619 w 70186"/>
                <a:gd name="connsiteY12" fmla="*/ 59885 h 64966"/>
                <a:gd name="connsiteX13" fmla="*/ 61127 w 70186"/>
                <a:gd name="connsiteY13" fmla="*/ 60725 h 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186" h="64966">
                  <a:moveTo>
                    <a:pt x="61127" y="60725"/>
                  </a:moveTo>
                  <a:lnTo>
                    <a:pt x="57840" y="21193"/>
                  </a:lnTo>
                  <a:lnTo>
                    <a:pt x="40863" y="55506"/>
                  </a:lnTo>
                  <a:lnTo>
                    <a:pt x="35914" y="55926"/>
                  </a:lnTo>
                  <a:lnTo>
                    <a:pt x="13683" y="25273"/>
                  </a:lnTo>
                  <a:lnTo>
                    <a:pt x="16838" y="64324"/>
                  </a:lnTo>
                  <a:lnTo>
                    <a:pt x="6262" y="65164"/>
                  </a:lnTo>
                  <a:lnTo>
                    <a:pt x="1433" y="5476"/>
                  </a:lnTo>
                  <a:lnTo>
                    <a:pt x="10563" y="4696"/>
                  </a:lnTo>
                  <a:lnTo>
                    <a:pt x="37480" y="42369"/>
                  </a:lnTo>
                  <a:lnTo>
                    <a:pt x="57576" y="917"/>
                  </a:lnTo>
                  <a:lnTo>
                    <a:pt x="66706" y="197"/>
                  </a:lnTo>
                  <a:lnTo>
                    <a:pt x="71619" y="59885"/>
                  </a:lnTo>
                  <a:lnTo>
                    <a:pt x="61127" y="6072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3" name="Forme libre 992">
              <a:extLst>
                <a:ext uri="{FF2B5EF4-FFF2-40B4-BE49-F238E27FC236}">
                  <a16:creationId xmlns:a16="http://schemas.microsoft.com/office/drawing/2014/main" id="{D65DF507-8793-81CB-4646-F87A59808F03}"/>
                </a:ext>
              </a:extLst>
            </p:cNvPr>
            <p:cNvSpPr/>
            <p:nvPr/>
          </p:nvSpPr>
          <p:spPr>
            <a:xfrm rot="19858496">
              <a:off x="4786631" y="1515933"/>
              <a:ext cx="54323" cy="62157"/>
            </a:xfrm>
            <a:custGeom>
              <a:avLst/>
              <a:gdLst>
                <a:gd name="connsiteX0" fmla="*/ 31062 w 54323"/>
                <a:gd name="connsiteY0" fmla="*/ 62246 h 62157"/>
                <a:gd name="connsiteX1" fmla="*/ 11362 w 54323"/>
                <a:gd name="connsiteY1" fmla="*/ 56367 h 62157"/>
                <a:gd name="connsiteX2" fmla="*/ 3341 w 54323"/>
                <a:gd name="connsiteY2" fmla="*/ 36751 h 62157"/>
                <a:gd name="connsiteX3" fmla="*/ 1482 w 54323"/>
                <a:gd name="connsiteY3" fmla="*/ 3038 h 62157"/>
                <a:gd name="connsiteX4" fmla="*/ 12591 w 54323"/>
                <a:gd name="connsiteY4" fmla="*/ 2378 h 62157"/>
                <a:gd name="connsiteX5" fmla="*/ 14427 w 54323"/>
                <a:gd name="connsiteY5" fmla="*/ 35732 h 62157"/>
                <a:gd name="connsiteX6" fmla="*/ 30612 w 54323"/>
                <a:gd name="connsiteY6" fmla="*/ 52528 h 62157"/>
                <a:gd name="connsiteX7" fmla="*/ 44769 w 54323"/>
                <a:gd name="connsiteY7" fmla="*/ 34052 h 62157"/>
                <a:gd name="connsiteX8" fmla="*/ 42940 w 54323"/>
                <a:gd name="connsiteY8" fmla="*/ 758 h 62157"/>
                <a:gd name="connsiteX9" fmla="*/ 53875 w 54323"/>
                <a:gd name="connsiteY9" fmla="*/ 158 h 62157"/>
                <a:gd name="connsiteX10" fmla="*/ 55735 w 54323"/>
                <a:gd name="connsiteY10" fmla="*/ 33872 h 62157"/>
                <a:gd name="connsiteX11" fmla="*/ 49952 w 54323"/>
                <a:gd name="connsiteY11" fmla="*/ 54268 h 62157"/>
                <a:gd name="connsiteX12" fmla="*/ 31062 w 54323"/>
                <a:gd name="connsiteY12" fmla="*/ 62246 h 6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23" h="62157">
                  <a:moveTo>
                    <a:pt x="31062" y="62246"/>
                  </a:moveTo>
                  <a:cubicBezTo>
                    <a:pt x="22795" y="62726"/>
                    <a:pt x="16233" y="60746"/>
                    <a:pt x="11362" y="56367"/>
                  </a:cubicBezTo>
                  <a:cubicBezTo>
                    <a:pt x="6490" y="51988"/>
                    <a:pt x="3815" y="45450"/>
                    <a:pt x="3341" y="36751"/>
                  </a:cubicBezTo>
                  <a:lnTo>
                    <a:pt x="1482" y="3038"/>
                  </a:lnTo>
                  <a:lnTo>
                    <a:pt x="12591" y="2378"/>
                  </a:lnTo>
                  <a:lnTo>
                    <a:pt x="14427" y="35732"/>
                  </a:lnTo>
                  <a:cubicBezTo>
                    <a:pt x="15075" y="47489"/>
                    <a:pt x="20468" y="53068"/>
                    <a:pt x="30612" y="52528"/>
                  </a:cubicBezTo>
                  <a:cubicBezTo>
                    <a:pt x="40696" y="51988"/>
                    <a:pt x="45417" y="45809"/>
                    <a:pt x="44769" y="34052"/>
                  </a:cubicBezTo>
                  <a:lnTo>
                    <a:pt x="42940" y="758"/>
                  </a:lnTo>
                  <a:lnTo>
                    <a:pt x="53875" y="158"/>
                  </a:lnTo>
                  <a:lnTo>
                    <a:pt x="55735" y="33872"/>
                  </a:lnTo>
                  <a:cubicBezTo>
                    <a:pt x="56209" y="42570"/>
                    <a:pt x="54283" y="49349"/>
                    <a:pt x="49952" y="54268"/>
                  </a:cubicBezTo>
                  <a:cubicBezTo>
                    <a:pt x="45621" y="59127"/>
                    <a:pt x="39322" y="61826"/>
                    <a:pt x="31062" y="622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4" name="Forme libre 993">
              <a:extLst>
                <a:ext uri="{FF2B5EF4-FFF2-40B4-BE49-F238E27FC236}">
                  <a16:creationId xmlns:a16="http://schemas.microsoft.com/office/drawing/2014/main" id="{1340B115-1166-D3B8-493D-56DC7E627E7C}"/>
                </a:ext>
              </a:extLst>
            </p:cNvPr>
            <p:cNvSpPr/>
            <p:nvPr/>
          </p:nvSpPr>
          <p:spPr>
            <a:xfrm rot="19858496">
              <a:off x="4845729" y="1479978"/>
              <a:ext cx="55213" cy="61667"/>
            </a:xfrm>
            <a:custGeom>
              <a:avLst/>
              <a:gdLst>
                <a:gd name="connsiteX0" fmla="*/ 54744 w 55213"/>
                <a:gd name="connsiteY0" fmla="*/ 124 h 61667"/>
                <a:gd name="connsiteX1" fmla="*/ 56741 w 55213"/>
                <a:gd name="connsiteY1" fmla="*/ 59992 h 61667"/>
                <a:gd name="connsiteX2" fmla="*/ 47587 w 55213"/>
                <a:gd name="connsiteY2" fmla="*/ 60291 h 61667"/>
                <a:gd name="connsiteX3" fmla="*/ 13208 w 55213"/>
                <a:gd name="connsiteY3" fmla="*/ 20879 h 61667"/>
                <a:gd name="connsiteX4" fmla="*/ 14564 w 55213"/>
                <a:gd name="connsiteY4" fmla="*/ 61431 h 61667"/>
                <a:gd name="connsiteX5" fmla="*/ 3526 w 55213"/>
                <a:gd name="connsiteY5" fmla="*/ 61791 h 61667"/>
                <a:gd name="connsiteX6" fmla="*/ 1528 w 55213"/>
                <a:gd name="connsiteY6" fmla="*/ 1863 h 61667"/>
                <a:gd name="connsiteX7" fmla="*/ 10682 w 55213"/>
                <a:gd name="connsiteY7" fmla="*/ 1563 h 61667"/>
                <a:gd name="connsiteX8" fmla="*/ 45062 w 55213"/>
                <a:gd name="connsiteY8" fmla="*/ 41035 h 61667"/>
                <a:gd name="connsiteX9" fmla="*/ 43706 w 55213"/>
                <a:gd name="connsiteY9" fmla="*/ 483 h 61667"/>
                <a:gd name="connsiteX10" fmla="*/ 54744 w 55213"/>
                <a:gd name="connsiteY10" fmla="*/ 124 h 6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213" h="61667">
                  <a:moveTo>
                    <a:pt x="54744" y="124"/>
                  </a:moveTo>
                  <a:lnTo>
                    <a:pt x="56741" y="59992"/>
                  </a:lnTo>
                  <a:lnTo>
                    <a:pt x="47587" y="60291"/>
                  </a:lnTo>
                  <a:lnTo>
                    <a:pt x="13208" y="20879"/>
                  </a:lnTo>
                  <a:lnTo>
                    <a:pt x="14564" y="61431"/>
                  </a:lnTo>
                  <a:lnTo>
                    <a:pt x="3526" y="61791"/>
                  </a:lnTo>
                  <a:lnTo>
                    <a:pt x="1528" y="1863"/>
                  </a:lnTo>
                  <a:lnTo>
                    <a:pt x="10682" y="1563"/>
                  </a:lnTo>
                  <a:lnTo>
                    <a:pt x="45062" y="41035"/>
                  </a:lnTo>
                  <a:lnTo>
                    <a:pt x="43706" y="483"/>
                  </a:lnTo>
                  <a:lnTo>
                    <a:pt x="54744" y="12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5" name="Forme libre 994">
              <a:extLst>
                <a:ext uri="{FF2B5EF4-FFF2-40B4-BE49-F238E27FC236}">
                  <a16:creationId xmlns:a16="http://schemas.microsoft.com/office/drawing/2014/main" id="{AB2EE0B6-2BC9-EBDB-BC74-4AB246B05F25}"/>
                </a:ext>
              </a:extLst>
            </p:cNvPr>
            <p:cNvSpPr/>
            <p:nvPr/>
          </p:nvSpPr>
          <p:spPr>
            <a:xfrm rot="19858496">
              <a:off x="4899447" y="1446482"/>
              <a:ext cx="64966" cy="60407"/>
            </a:xfrm>
            <a:custGeom>
              <a:avLst/>
              <a:gdLst>
                <a:gd name="connsiteX0" fmla="*/ 48712 w 64966"/>
                <a:gd name="connsiteY0" fmla="*/ 45981 h 60407"/>
                <a:gd name="connsiteX1" fmla="*/ 18754 w 64966"/>
                <a:gd name="connsiteY1" fmla="*/ 46401 h 60407"/>
                <a:gd name="connsiteX2" fmla="*/ 13043 w 64966"/>
                <a:gd name="connsiteY2" fmla="*/ 60378 h 60407"/>
                <a:gd name="connsiteX3" fmla="*/ 1574 w 64966"/>
                <a:gd name="connsiteY3" fmla="*/ 60498 h 60407"/>
                <a:gd name="connsiteX4" fmla="*/ 27693 w 64966"/>
                <a:gd name="connsiteY4" fmla="*/ 211 h 60407"/>
                <a:gd name="connsiteX5" fmla="*/ 38652 w 64966"/>
                <a:gd name="connsiteY5" fmla="*/ 91 h 60407"/>
                <a:gd name="connsiteX6" fmla="*/ 66541 w 64966"/>
                <a:gd name="connsiteY6" fmla="*/ 59598 h 60407"/>
                <a:gd name="connsiteX7" fmla="*/ 54897 w 64966"/>
                <a:gd name="connsiteY7" fmla="*/ 59778 h 60407"/>
                <a:gd name="connsiteX8" fmla="*/ 48712 w 64966"/>
                <a:gd name="connsiteY8" fmla="*/ 45981 h 60407"/>
                <a:gd name="connsiteX9" fmla="*/ 44909 w 64966"/>
                <a:gd name="connsiteY9" fmla="*/ 37283 h 60407"/>
                <a:gd name="connsiteX10" fmla="*/ 33241 w 64966"/>
                <a:gd name="connsiteY10" fmla="*/ 11248 h 60407"/>
                <a:gd name="connsiteX11" fmla="*/ 22396 w 64966"/>
                <a:gd name="connsiteY11" fmla="*/ 37643 h 60407"/>
                <a:gd name="connsiteX12" fmla="*/ 44909 w 64966"/>
                <a:gd name="connsiteY12" fmla="*/ 37283 h 6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6" h="60407">
                  <a:moveTo>
                    <a:pt x="48712" y="45981"/>
                  </a:moveTo>
                  <a:lnTo>
                    <a:pt x="18754" y="46401"/>
                  </a:lnTo>
                  <a:lnTo>
                    <a:pt x="13043" y="60378"/>
                  </a:lnTo>
                  <a:lnTo>
                    <a:pt x="1574" y="60498"/>
                  </a:lnTo>
                  <a:lnTo>
                    <a:pt x="27693" y="211"/>
                  </a:lnTo>
                  <a:lnTo>
                    <a:pt x="38652" y="91"/>
                  </a:lnTo>
                  <a:lnTo>
                    <a:pt x="66541" y="59598"/>
                  </a:lnTo>
                  <a:lnTo>
                    <a:pt x="54897" y="59778"/>
                  </a:lnTo>
                  <a:lnTo>
                    <a:pt x="48712" y="45981"/>
                  </a:lnTo>
                  <a:close/>
                  <a:moveTo>
                    <a:pt x="44909" y="37283"/>
                  </a:moveTo>
                  <a:lnTo>
                    <a:pt x="33241" y="11248"/>
                  </a:lnTo>
                  <a:lnTo>
                    <a:pt x="22396" y="37643"/>
                  </a:lnTo>
                  <a:lnTo>
                    <a:pt x="44909" y="372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6" name="Forme libre 995">
              <a:extLst>
                <a:ext uri="{FF2B5EF4-FFF2-40B4-BE49-F238E27FC236}">
                  <a16:creationId xmlns:a16="http://schemas.microsoft.com/office/drawing/2014/main" id="{776D7D30-393C-EE3A-F6C5-850382EADDE8}"/>
                </a:ext>
              </a:extLst>
            </p:cNvPr>
            <p:cNvSpPr/>
            <p:nvPr/>
          </p:nvSpPr>
          <p:spPr>
            <a:xfrm rot="19858496">
              <a:off x="4962063" y="1414792"/>
              <a:ext cx="52579" cy="60829"/>
            </a:xfrm>
            <a:custGeom>
              <a:avLst/>
              <a:gdLst>
                <a:gd name="connsiteX0" fmla="*/ 27815 w 52579"/>
                <a:gd name="connsiteY0" fmla="*/ 60888 h 60829"/>
                <a:gd name="connsiteX1" fmla="*/ 8493 w 52579"/>
                <a:gd name="connsiteY1" fmla="*/ 53869 h 60829"/>
                <a:gd name="connsiteX2" fmla="*/ 1618 w 52579"/>
                <a:gd name="connsiteY2" fmla="*/ 33833 h 60829"/>
                <a:gd name="connsiteX3" fmla="*/ 1720 w 52579"/>
                <a:gd name="connsiteY3" fmla="*/ 60 h 60829"/>
                <a:gd name="connsiteX4" fmla="*/ 12848 w 52579"/>
                <a:gd name="connsiteY4" fmla="*/ 60 h 60829"/>
                <a:gd name="connsiteX5" fmla="*/ 12746 w 52579"/>
                <a:gd name="connsiteY5" fmla="*/ 33474 h 60829"/>
                <a:gd name="connsiteX6" fmla="*/ 27935 w 52579"/>
                <a:gd name="connsiteY6" fmla="*/ 51170 h 60829"/>
                <a:gd name="connsiteX7" fmla="*/ 43136 w 52579"/>
                <a:gd name="connsiteY7" fmla="*/ 33534 h 60829"/>
                <a:gd name="connsiteX8" fmla="*/ 43238 w 52579"/>
                <a:gd name="connsiteY8" fmla="*/ 180 h 60829"/>
                <a:gd name="connsiteX9" fmla="*/ 54198 w 52579"/>
                <a:gd name="connsiteY9" fmla="*/ 180 h 60829"/>
                <a:gd name="connsiteX10" fmla="*/ 54096 w 52579"/>
                <a:gd name="connsiteY10" fmla="*/ 34013 h 60829"/>
                <a:gd name="connsiteX11" fmla="*/ 47143 w 52579"/>
                <a:gd name="connsiteY11" fmla="*/ 53989 h 60829"/>
                <a:gd name="connsiteX12" fmla="*/ 27815 w 52579"/>
                <a:gd name="connsiteY12" fmla="*/ 60888 h 6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79" h="60829">
                  <a:moveTo>
                    <a:pt x="27815" y="60888"/>
                  </a:moveTo>
                  <a:cubicBezTo>
                    <a:pt x="19543" y="60888"/>
                    <a:pt x="13100" y="58548"/>
                    <a:pt x="8493" y="53869"/>
                  </a:cubicBezTo>
                  <a:cubicBezTo>
                    <a:pt x="3886" y="49191"/>
                    <a:pt x="1594" y="42532"/>
                    <a:pt x="1618" y="33833"/>
                  </a:cubicBezTo>
                  <a:lnTo>
                    <a:pt x="1720" y="60"/>
                  </a:lnTo>
                  <a:lnTo>
                    <a:pt x="12848" y="60"/>
                  </a:lnTo>
                  <a:lnTo>
                    <a:pt x="12746" y="33474"/>
                  </a:lnTo>
                  <a:cubicBezTo>
                    <a:pt x="12710" y="45231"/>
                    <a:pt x="17773" y="51110"/>
                    <a:pt x="27935" y="51170"/>
                  </a:cubicBezTo>
                  <a:cubicBezTo>
                    <a:pt x="38037" y="51170"/>
                    <a:pt x="43100" y="45291"/>
                    <a:pt x="43136" y="33534"/>
                  </a:cubicBezTo>
                  <a:lnTo>
                    <a:pt x="43238" y="180"/>
                  </a:lnTo>
                  <a:lnTo>
                    <a:pt x="54198" y="180"/>
                  </a:lnTo>
                  <a:lnTo>
                    <a:pt x="54096" y="34013"/>
                  </a:lnTo>
                  <a:cubicBezTo>
                    <a:pt x="54066" y="42711"/>
                    <a:pt x="51750" y="49370"/>
                    <a:pt x="47143" y="53989"/>
                  </a:cubicBezTo>
                  <a:cubicBezTo>
                    <a:pt x="42536" y="58608"/>
                    <a:pt x="36093" y="60948"/>
                    <a:pt x="27815" y="6088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7" name="Forme libre 996">
              <a:extLst>
                <a:ext uri="{FF2B5EF4-FFF2-40B4-BE49-F238E27FC236}">
                  <a16:creationId xmlns:a16="http://schemas.microsoft.com/office/drawing/2014/main" id="{EBAA9B75-9AE1-B941-9BBE-4B2245B1E71B}"/>
                </a:ext>
              </a:extLst>
            </p:cNvPr>
            <p:cNvSpPr/>
            <p:nvPr/>
          </p:nvSpPr>
          <p:spPr>
            <a:xfrm rot="19858496">
              <a:off x="5014719" y="1386261"/>
              <a:ext cx="51002" cy="60467"/>
            </a:xfrm>
            <a:custGeom>
              <a:avLst/>
              <a:gdLst>
                <a:gd name="connsiteX0" fmla="*/ 21515 w 51002"/>
                <a:gd name="connsiteY0" fmla="*/ 9750 h 60467"/>
                <a:gd name="connsiteX1" fmla="*/ 1659 w 51002"/>
                <a:gd name="connsiteY1" fmla="*/ 9450 h 60467"/>
                <a:gd name="connsiteX2" fmla="*/ 1821 w 51002"/>
                <a:gd name="connsiteY2" fmla="*/ 32 h 60467"/>
                <a:gd name="connsiteX3" fmla="*/ 52661 w 51002"/>
                <a:gd name="connsiteY3" fmla="*/ 872 h 60467"/>
                <a:gd name="connsiteX4" fmla="*/ 52499 w 51002"/>
                <a:gd name="connsiteY4" fmla="*/ 10350 h 60467"/>
                <a:gd name="connsiteX5" fmla="*/ 32643 w 51002"/>
                <a:gd name="connsiteY5" fmla="*/ 9990 h 60467"/>
                <a:gd name="connsiteX6" fmla="*/ 31773 w 51002"/>
                <a:gd name="connsiteY6" fmla="*/ 60500 h 60467"/>
                <a:gd name="connsiteX7" fmla="*/ 20645 w 51002"/>
                <a:gd name="connsiteY7" fmla="*/ 60260 h 60467"/>
                <a:gd name="connsiteX8" fmla="*/ 21515 w 51002"/>
                <a:gd name="connsiteY8" fmla="*/ 9750 h 6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02" h="60467">
                  <a:moveTo>
                    <a:pt x="21515" y="9750"/>
                  </a:moveTo>
                  <a:lnTo>
                    <a:pt x="1659" y="9450"/>
                  </a:lnTo>
                  <a:lnTo>
                    <a:pt x="1821" y="32"/>
                  </a:lnTo>
                  <a:lnTo>
                    <a:pt x="52661" y="872"/>
                  </a:lnTo>
                  <a:lnTo>
                    <a:pt x="52499" y="10350"/>
                  </a:lnTo>
                  <a:lnTo>
                    <a:pt x="32643" y="9990"/>
                  </a:lnTo>
                  <a:lnTo>
                    <a:pt x="31773" y="60500"/>
                  </a:lnTo>
                  <a:lnTo>
                    <a:pt x="20645" y="60260"/>
                  </a:lnTo>
                  <a:lnTo>
                    <a:pt x="21515" y="975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8" name="Forme libre 997">
              <a:extLst>
                <a:ext uri="{FF2B5EF4-FFF2-40B4-BE49-F238E27FC236}">
                  <a16:creationId xmlns:a16="http://schemas.microsoft.com/office/drawing/2014/main" id="{A506AC25-A05E-68A6-901B-6EA8B9B80989}"/>
                </a:ext>
              </a:extLst>
            </p:cNvPr>
            <p:cNvSpPr/>
            <p:nvPr/>
          </p:nvSpPr>
          <p:spPr>
            <a:xfrm rot="19858496">
              <a:off x="5063024" y="1345360"/>
              <a:ext cx="45518" cy="77025"/>
            </a:xfrm>
            <a:custGeom>
              <a:avLst/>
              <a:gdLst>
                <a:gd name="connsiteX0" fmla="*/ 46895 w 45518"/>
                <a:gd name="connsiteY0" fmla="*/ 67728 h 77025"/>
                <a:gd name="connsiteX1" fmla="*/ 46618 w 45518"/>
                <a:gd name="connsiteY1" fmla="*/ 77027 h 77025"/>
                <a:gd name="connsiteX2" fmla="*/ 1694 w 45518"/>
                <a:gd name="connsiteY2" fmla="*/ 75706 h 77025"/>
                <a:gd name="connsiteX3" fmla="*/ 3487 w 45518"/>
                <a:gd name="connsiteY3" fmla="*/ 15778 h 77025"/>
                <a:gd name="connsiteX4" fmla="*/ 47212 w 45518"/>
                <a:gd name="connsiteY4" fmla="*/ 17099 h 77025"/>
                <a:gd name="connsiteX5" fmla="*/ 46930 w 45518"/>
                <a:gd name="connsiteY5" fmla="*/ 26456 h 77025"/>
                <a:gd name="connsiteX6" fmla="*/ 14333 w 45518"/>
                <a:gd name="connsiteY6" fmla="*/ 25496 h 77025"/>
                <a:gd name="connsiteX7" fmla="*/ 13865 w 45518"/>
                <a:gd name="connsiteY7" fmla="*/ 41034 h 77025"/>
                <a:gd name="connsiteX8" fmla="*/ 42785 w 45518"/>
                <a:gd name="connsiteY8" fmla="*/ 41934 h 77025"/>
                <a:gd name="connsiteX9" fmla="*/ 42516 w 45518"/>
                <a:gd name="connsiteY9" fmla="*/ 51051 h 77025"/>
                <a:gd name="connsiteX10" fmla="*/ 13589 w 45518"/>
                <a:gd name="connsiteY10" fmla="*/ 50211 h 77025"/>
                <a:gd name="connsiteX11" fmla="*/ 13097 w 45518"/>
                <a:gd name="connsiteY11" fmla="*/ 66708 h 77025"/>
                <a:gd name="connsiteX12" fmla="*/ 46895 w 45518"/>
                <a:gd name="connsiteY12" fmla="*/ 67728 h 77025"/>
                <a:gd name="connsiteX13" fmla="*/ 30338 w 45518"/>
                <a:gd name="connsiteY13" fmla="*/ 1 h 77025"/>
                <a:gd name="connsiteX14" fmla="*/ 42917 w 45518"/>
                <a:gd name="connsiteY14" fmla="*/ 362 h 77025"/>
                <a:gd name="connsiteX15" fmla="*/ 27674 w 45518"/>
                <a:gd name="connsiteY15" fmla="*/ 11639 h 77025"/>
                <a:gd name="connsiteX16" fmla="*/ 18436 w 45518"/>
                <a:gd name="connsiteY16" fmla="*/ 11399 h 77025"/>
                <a:gd name="connsiteX17" fmla="*/ 30338 w 45518"/>
                <a:gd name="connsiteY17" fmla="*/ 1 h 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518" h="77025">
                  <a:moveTo>
                    <a:pt x="46895" y="67728"/>
                  </a:moveTo>
                  <a:lnTo>
                    <a:pt x="46618" y="77027"/>
                  </a:lnTo>
                  <a:lnTo>
                    <a:pt x="1694" y="75706"/>
                  </a:lnTo>
                  <a:lnTo>
                    <a:pt x="3487" y="15778"/>
                  </a:lnTo>
                  <a:lnTo>
                    <a:pt x="47212" y="17099"/>
                  </a:lnTo>
                  <a:lnTo>
                    <a:pt x="46930" y="26456"/>
                  </a:lnTo>
                  <a:lnTo>
                    <a:pt x="14333" y="25496"/>
                  </a:lnTo>
                  <a:lnTo>
                    <a:pt x="13865" y="41034"/>
                  </a:lnTo>
                  <a:lnTo>
                    <a:pt x="42785" y="41934"/>
                  </a:lnTo>
                  <a:lnTo>
                    <a:pt x="42516" y="51051"/>
                  </a:lnTo>
                  <a:lnTo>
                    <a:pt x="13589" y="50211"/>
                  </a:lnTo>
                  <a:lnTo>
                    <a:pt x="13097" y="66708"/>
                  </a:lnTo>
                  <a:lnTo>
                    <a:pt x="46895" y="67728"/>
                  </a:lnTo>
                  <a:close/>
                  <a:moveTo>
                    <a:pt x="30338" y="1"/>
                  </a:moveTo>
                  <a:lnTo>
                    <a:pt x="42917" y="362"/>
                  </a:lnTo>
                  <a:lnTo>
                    <a:pt x="27674" y="11639"/>
                  </a:lnTo>
                  <a:lnTo>
                    <a:pt x="18436" y="11399"/>
                  </a:lnTo>
                  <a:lnTo>
                    <a:pt x="30338" y="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9" name="Forme libre 998">
              <a:extLst>
                <a:ext uri="{FF2B5EF4-FFF2-40B4-BE49-F238E27FC236}">
                  <a16:creationId xmlns:a16="http://schemas.microsoft.com/office/drawing/2014/main" id="{546FD1EA-269C-C4ED-E1EB-2CDEC8B18C94}"/>
                </a:ext>
              </a:extLst>
            </p:cNvPr>
            <p:cNvSpPr/>
            <p:nvPr/>
          </p:nvSpPr>
          <p:spPr>
            <a:xfrm rot="19858496">
              <a:off x="5113541" y="1335569"/>
              <a:ext cx="48267" cy="61587"/>
            </a:xfrm>
            <a:custGeom>
              <a:avLst/>
              <a:gdLst>
                <a:gd name="connsiteX0" fmla="*/ 25052 w 48267"/>
                <a:gd name="connsiteY0" fmla="*/ 61522 h 61587"/>
                <a:gd name="connsiteX1" fmla="*/ 11747 w 48267"/>
                <a:gd name="connsiteY1" fmla="*/ 59002 h 61587"/>
                <a:gd name="connsiteX2" fmla="*/ 1735 w 48267"/>
                <a:gd name="connsiteY2" fmla="*/ 53363 h 61587"/>
                <a:gd name="connsiteX3" fmla="*/ 5940 w 48267"/>
                <a:gd name="connsiteY3" fmla="*/ 44905 h 61587"/>
                <a:gd name="connsiteX4" fmla="*/ 14770 w 48267"/>
                <a:gd name="connsiteY4" fmla="*/ 50004 h 61587"/>
                <a:gd name="connsiteX5" fmla="*/ 25431 w 48267"/>
                <a:gd name="connsiteY5" fmla="*/ 52283 h 61587"/>
                <a:gd name="connsiteX6" fmla="*/ 35484 w 48267"/>
                <a:gd name="connsiteY6" fmla="*/ 50544 h 61587"/>
                <a:gd name="connsiteX7" fmla="*/ 39006 w 48267"/>
                <a:gd name="connsiteY7" fmla="*/ 45025 h 61587"/>
                <a:gd name="connsiteX8" fmla="*/ 37344 w 48267"/>
                <a:gd name="connsiteY8" fmla="*/ 40766 h 61587"/>
                <a:gd name="connsiteX9" fmla="*/ 32785 w 48267"/>
                <a:gd name="connsiteY9" fmla="*/ 37946 h 61587"/>
                <a:gd name="connsiteX10" fmla="*/ 25179 w 48267"/>
                <a:gd name="connsiteY10" fmla="*/ 35487 h 61587"/>
                <a:gd name="connsiteX11" fmla="*/ 14231 w 48267"/>
                <a:gd name="connsiteY11" fmla="*/ 31768 h 61587"/>
                <a:gd name="connsiteX12" fmla="*/ 7170 w 48267"/>
                <a:gd name="connsiteY12" fmla="*/ 26369 h 61587"/>
                <a:gd name="connsiteX13" fmla="*/ 4519 w 48267"/>
                <a:gd name="connsiteY13" fmla="*/ 16890 h 61587"/>
                <a:gd name="connsiteX14" fmla="*/ 7584 w 48267"/>
                <a:gd name="connsiteY14" fmla="*/ 8012 h 61587"/>
                <a:gd name="connsiteX15" fmla="*/ 15976 w 48267"/>
                <a:gd name="connsiteY15" fmla="*/ 1893 h 61587"/>
                <a:gd name="connsiteX16" fmla="*/ 29372 w 48267"/>
                <a:gd name="connsiteY16" fmla="*/ 34 h 61587"/>
                <a:gd name="connsiteX17" fmla="*/ 40098 w 48267"/>
                <a:gd name="connsiteY17" fmla="*/ 1834 h 61587"/>
                <a:gd name="connsiteX18" fmla="*/ 49084 w 48267"/>
                <a:gd name="connsiteY18" fmla="*/ 6153 h 61587"/>
                <a:gd name="connsiteX19" fmla="*/ 45227 w 48267"/>
                <a:gd name="connsiteY19" fmla="*/ 14611 h 61587"/>
                <a:gd name="connsiteX20" fmla="*/ 37158 w 48267"/>
                <a:gd name="connsiteY20" fmla="*/ 10772 h 61587"/>
                <a:gd name="connsiteX21" fmla="*/ 28910 w 48267"/>
                <a:gd name="connsiteY21" fmla="*/ 9272 h 61587"/>
                <a:gd name="connsiteX22" fmla="*/ 19024 w 48267"/>
                <a:gd name="connsiteY22" fmla="*/ 11072 h 61587"/>
                <a:gd name="connsiteX23" fmla="*/ 15574 w 48267"/>
                <a:gd name="connsiteY23" fmla="*/ 16831 h 61587"/>
                <a:gd name="connsiteX24" fmla="*/ 17242 w 48267"/>
                <a:gd name="connsiteY24" fmla="*/ 21090 h 61587"/>
                <a:gd name="connsiteX25" fmla="*/ 21795 w 48267"/>
                <a:gd name="connsiteY25" fmla="*/ 23849 h 61587"/>
                <a:gd name="connsiteX26" fmla="*/ 29408 w 48267"/>
                <a:gd name="connsiteY26" fmla="*/ 26309 h 61587"/>
                <a:gd name="connsiteX27" fmla="*/ 40224 w 48267"/>
                <a:gd name="connsiteY27" fmla="*/ 29968 h 61587"/>
                <a:gd name="connsiteX28" fmla="*/ 47326 w 48267"/>
                <a:gd name="connsiteY28" fmla="*/ 35367 h 61587"/>
                <a:gd name="connsiteX29" fmla="*/ 49983 w 48267"/>
                <a:gd name="connsiteY29" fmla="*/ 44725 h 61587"/>
                <a:gd name="connsiteX30" fmla="*/ 46924 w 48267"/>
                <a:gd name="connsiteY30" fmla="*/ 53603 h 61587"/>
                <a:gd name="connsiteX31" fmla="*/ 38490 w 48267"/>
                <a:gd name="connsiteY31" fmla="*/ 59662 h 61587"/>
                <a:gd name="connsiteX32" fmla="*/ 25052 w 48267"/>
                <a:gd name="connsiteY32" fmla="*/ 61522 h 6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267" h="61587">
                  <a:moveTo>
                    <a:pt x="25052" y="61522"/>
                  </a:moveTo>
                  <a:cubicBezTo>
                    <a:pt x="20433" y="61342"/>
                    <a:pt x="15994" y="60502"/>
                    <a:pt x="11747" y="59002"/>
                  </a:cubicBezTo>
                  <a:cubicBezTo>
                    <a:pt x="7494" y="57502"/>
                    <a:pt x="4159" y="55643"/>
                    <a:pt x="1735" y="53363"/>
                  </a:cubicBezTo>
                  <a:lnTo>
                    <a:pt x="5940" y="44905"/>
                  </a:lnTo>
                  <a:cubicBezTo>
                    <a:pt x="8316" y="46944"/>
                    <a:pt x="11255" y="48624"/>
                    <a:pt x="14770" y="50004"/>
                  </a:cubicBezTo>
                  <a:cubicBezTo>
                    <a:pt x="18286" y="51383"/>
                    <a:pt x="21837" y="52163"/>
                    <a:pt x="25431" y="52283"/>
                  </a:cubicBezTo>
                  <a:cubicBezTo>
                    <a:pt x="29875" y="52464"/>
                    <a:pt x="33229" y="51864"/>
                    <a:pt x="35484" y="50544"/>
                  </a:cubicBezTo>
                  <a:cubicBezTo>
                    <a:pt x="37734" y="49224"/>
                    <a:pt x="38910" y="47365"/>
                    <a:pt x="39006" y="45025"/>
                  </a:cubicBezTo>
                  <a:cubicBezTo>
                    <a:pt x="39078" y="43345"/>
                    <a:pt x="38520" y="41906"/>
                    <a:pt x="37344" y="40766"/>
                  </a:cubicBezTo>
                  <a:cubicBezTo>
                    <a:pt x="36162" y="39566"/>
                    <a:pt x="34645" y="38666"/>
                    <a:pt x="32785" y="37946"/>
                  </a:cubicBezTo>
                  <a:cubicBezTo>
                    <a:pt x="30931" y="37226"/>
                    <a:pt x="28394" y="36446"/>
                    <a:pt x="25179" y="35487"/>
                  </a:cubicBezTo>
                  <a:cubicBezTo>
                    <a:pt x="20661" y="34227"/>
                    <a:pt x="17014" y="32967"/>
                    <a:pt x="14231" y="31768"/>
                  </a:cubicBezTo>
                  <a:cubicBezTo>
                    <a:pt x="11453" y="30568"/>
                    <a:pt x="9101" y="28769"/>
                    <a:pt x="7170" y="26369"/>
                  </a:cubicBezTo>
                  <a:cubicBezTo>
                    <a:pt x="5245" y="24029"/>
                    <a:pt x="4357" y="20850"/>
                    <a:pt x="4519" y="16890"/>
                  </a:cubicBezTo>
                  <a:cubicBezTo>
                    <a:pt x="4657" y="13591"/>
                    <a:pt x="5676" y="10652"/>
                    <a:pt x="7584" y="8012"/>
                  </a:cubicBezTo>
                  <a:cubicBezTo>
                    <a:pt x="9491" y="5373"/>
                    <a:pt x="12287" y="3334"/>
                    <a:pt x="15976" y="1893"/>
                  </a:cubicBezTo>
                  <a:cubicBezTo>
                    <a:pt x="19659" y="394"/>
                    <a:pt x="24129" y="-206"/>
                    <a:pt x="29372" y="34"/>
                  </a:cubicBezTo>
                  <a:cubicBezTo>
                    <a:pt x="33025" y="154"/>
                    <a:pt x="36594" y="754"/>
                    <a:pt x="40098" y="1834"/>
                  </a:cubicBezTo>
                  <a:cubicBezTo>
                    <a:pt x="43595" y="2913"/>
                    <a:pt x="46588" y="4293"/>
                    <a:pt x="49084" y="6153"/>
                  </a:cubicBezTo>
                  <a:lnTo>
                    <a:pt x="45227" y="14611"/>
                  </a:lnTo>
                  <a:cubicBezTo>
                    <a:pt x="42665" y="12992"/>
                    <a:pt x="39978" y="11671"/>
                    <a:pt x="37158" y="10772"/>
                  </a:cubicBezTo>
                  <a:cubicBezTo>
                    <a:pt x="34339" y="9872"/>
                    <a:pt x="31591" y="9332"/>
                    <a:pt x="28910" y="9272"/>
                  </a:cubicBezTo>
                  <a:cubicBezTo>
                    <a:pt x="24519" y="9092"/>
                    <a:pt x="21225" y="9692"/>
                    <a:pt x="19024" y="11072"/>
                  </a:cubicBezTo>
                  <a:cubicBezTo>
                    <a:pt x="16822" y="12451"/>
                    <a:pt x="15676" y="14371"/>
                    <a:pt x="15574" y="16831"/>
                  </a:cubicBezTo>
                  <a:cubicBezTo>
                    <a:pt x="15502" y="18570"/>
                    <a:pt x="16060" y="19950"/>
                    <a:pt x="17242" y="21090"/>
                  </a:cubicBezTo>
                  <a:cubicBezTo>
                    <a:pt x="18424" y="22229"/>
                    <a:pt x="19941" y="23189"/>
                    <a:pt x="21795" y="23849"/>
                  </a:cubicBezTo>
                  <a:cubicBezTo>
                    <a:pt x="23655" y="24569"/>
                    <a:pt x="26192" y="25409"/>
                    <a:pt x="29408" y="26309"/>
                  </a:cubicBezTo>
                  <a:cubicBezTo>
                    <a:pt x="33811" y="27508"/>
                    <a:pt x="37422" y="28769"/>
                    <a:pt x="40224" y="29968"/>
                  </a:cubicBezTo>
                  <a:cubicBezTo>
                    <a:pt x="43031" y="31228"/>
                    <a:pt x="45400" y="33027"/>
                    <a:pt x="47326" y="35367"/>
                  </a:cubicBezTo>
                  <a:cubicBezTo>
                    <a:pt x="49258" y="37707"/>
                    <a:pt x="50146" y="40826"/>
                    <a:pt x="49983" y="44725"/>
                  </a:cubicBezTo>
                  <a:cubicBezTo>
                    <a:pt x="49852" y="48024"/>
                    <a:pt x="48832" y="50964"/>
                    <a:pt x="46924" y="53603"/>
                  </a:cubicBezTo>
                  <a:cubicBezTo>
                    <a:pt x="45016" y="56183"/>
                    <a:pt x="42209" y="58222"/>
                    <a:pt x="38490" y="59662"/>
                  </a:cubicBezTo>
                  <a:cubicBezTo>
                    <a:pt x="34777" y="61101"/>
                    <a:pt x="30295" y="61762"/>
                    <a:pt x="25052" y="6152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0" name="Forme libre 999">
              <a:extLst>
                <a:ext uri="{FF2B5EF4-FFF2-40B4-BE49-F238E27FC236}">
                  <a16:creationId xmlns:a16="http://schemas.microsoft.com/office/drawing/2014/main" id="{B84A4D4A-8F7B-DB0C-B31A-64C3BFCC41AD}"/>
                </a:ext>
              </a:extLst>
            </p:cNvPr>
            <p:cNvSpPr/>
            <p:nvPr/>
          </p:nvSpPr>
          <p:spPr>
            <a:xfrm rot="21485974">
              <a:off x="5513034" y="1367308"/>
              <a:ext cx="59298" cy="65764"/>
            </a:xfrm>
            <a:custGeom>
              <a:avLst/>
              <a:gdLst>
                <a:gd name="connsiteX0" fmla="*/ 40647 w 59298"/>
                <a:gd name="connsiteY0" fmla="*/ 64915 h 65764"/>
                <a:gd name="connsiteX1" fmla="*/ 20269 w 59298"/>
                <a:gd name="connsiteY1" fmla="*/ 62155 h 65764"/>
                <a:gd name="connsiteX2" fmla="*/ 9316 w 59298"/>
                <a:gd name="connsiteY2" fmla="*/ 44038 h 65764"/>
                <a:gd name="connsiteX3" fmla="*/ 2261 w 59298"/>
                <a:gd name="connsiteY3" fmla="*/ 10986 h 65764"/>
                <a:gd name="connsiteX4" fmla="*/ 13149 w 59298"/>
                <a:gd name="connsiteY4" fmla="*/ 8646 h 65764"/>
                <a:gd name="connsiteX5" fmla="*/ 20113 w 59298"/>
                <a:gd name="connsiteY5" fmla="*/ 41279 h 65764"/>
                <a:gd name="connsiteX6" fmla="*/ 38692 w 59298"/>
                <a:gd name="connsiteY6" fmla="*/ 55376 h 65764"/>
                <a:gd name="connsiteX7" fmla="*/ 49831 w 59298"/>
                <a:gd name="connsiteY7" fmla="*/ 34981 h 65764"/>
                <a:gd name="connsiteX8" fmla="*/ 42867 w 59298"/>
                <a:gd name="connsiteY8" fmla="*/ 2287 h 65764"/>
                <a:gd name="connsiteX9" fmla="*/ 53587 w 59298"/>
                <a:gd name="connsiteY9" fmla="*/ 7 h 65764"/>
                <a:gd name="connsiteX10" fmla="*/ 60641 w 59298"/>
                <a:gd name="connsiteY10" fmla="*/ 33121 h 65764"/>
                <a:gd name="connsiteX11" fmla="*/ 58068 w 59298"/>
                <a:gd name="connsiteY11" fmla="*/ 54057 h 65764"/>
                <a:gd name="connsiteX12" fmla="*/ 40647 w 59298"/>
                <a:gd name="connsiteY12" fmla="*/ 64915 h 6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98" h="65764">
                  <a:moveTo>
                    <a:pt x="40647" y="64915"/>
                  </a:moveTo>
                  <a:cubicBezTo>
                    <a:pt x="32555" y="66654"/>
                    <a:pt x="25758" y="65754"/>
                    <a:pt x="20269" y="62155"/>
                  </a:cubicBezTo>
                  <a:cubicBezTo>
                    <a:pt x="14780" y="58556"/>
                    <a:pt x="11127" y="52557"/>
                    <a:pt x="9316" y="44038"/>
                  </a:cubicBezTo>
                  <a:lnTo>
                    <a:pt x="2261" y="10986"/>
                  </a:lnTo>
                  <a:lnTo>
                    <a:pt x="13149" y="8646"/>
                  </a:lnTo>
                  <a:lnTo>
                    <a:pt x="20113" y="41279"/>
                  </a:lnTo>
                  <a:cubicBezTo>
                    <a:pt x="22567" y="52797"/>
                    <a:pt x="28758" y="57476"/>
                    <a:pt x="38692" y="55376"/>
                  </a:cubicBezTo>
                  <a:cubicBezTo>
                    <a:pt x="48572" y="53277"/>
                    <a:pt x="52285" y="46438"/>
                    <a:pt x="49831" y="34981"/>
                  </a:cubicBezTo>
                  <a:lnTo>
                    <a:pt x="42867" y="2287"/>
                  </a:lnTo>
                  <a:lnTo>
                    <a:pt x="53587" y="7"/>
                  </a:lnTo>
                  <a:lnTo>
                    <a:pt x="60641" y="33121"/>
                  </a:lnTo>
                  <a:cubicBezTo>
                    <a:pt x="62447" y="41579"/>
                    <a:pt x="61589" y="48597"/>
                    <a:pt x="58068" y="54057"/>
                  </a:cubicBezTo>
                  <a:cubicBezTo>
                    <a:pt x="54547" y="59576"/>
                    <a:pt x="48740" y="63235"/>
                    <a:pt x="40647" y="6491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1" name="Forme libre 1000">
              <a:extLst>
                <a:ext uri="{FF2B5EF4-FFF2-40B4-BE49-F238E27FC236}">
                  <a16:creationId xmlns:a16="http://schemas.microsoft.com/office/drawing/2014/main" id="{87913E8C-40B9-DBA2-944F-35D2CB6AE060}"/>
                </a:ext>
              </a:extLst>
            </p:cNvPr>
            <p:cNvSpPr/>
            <p:nvPr/>
          </p:nvSpPr>
          <p:spPr>
            <a:xfrm rot="21485974">
              <a:off x="5581019" y="1352146"/>
              <a:ext cx="63053" cy="68446"/>
            </a:xfrm>
            <a:custGeom>
              <a:avLst/>
              <a:gdLst>
                <a:gd name="connsiteX0" fmla="*/ 54717 w 63053"/>
                <a:gd name="connsiteY0" fmla="*/ -4 h 68446"/>
                <a:gd name="connsiteX1" fmla="*/ 65371 w 63053"/>
                <a:gd name="connsiteY1" fmla="*/ 58964 h 68446"/>
                <a:gd name="connsiteX2" fmla="*/ 56354 w 63053"/>
                <a:gd name="connsiteY2" fmla="*/ 60584 h 68446"/>
                <a:gd name="connsiteX3" fmla="*/ 16624 w 63053"/>
                <a:gd name="connsiteY3" fmla="*/ 26571 h 68446"/>
                <a:gd name="connsiteX4" fmla="*/ 23835 w 63053"/>
                <a:gd name="connsiteY4" fmla="*/ 66463 h 68446"/>
                <a:gd name="connsiteX5" fmla="*/ 12971 w 63053"/>
                <a:gd name="connsiteY5" fmla="*/ 68442 h 68446"/>
                <a:gd name="connsiteX6" fmla="*/ 2317 w 63053"/>
                <a:gd name="connsiteY6" fmla="*/ 9474 h 68446"/>
                <a:gd name="connsiteX7" fmla="*/ 11333 w 63053"/>
                <a:gd name="connsiteY7" fmla="*/ 7855 h 68446"/>
                <a:gd name="connsiteX8" fmla="*/ 51063 w 63053"/>
                <a:gd name="connsiteY8" fmla="*/ 41927 h 68446"/>
                <a:gd name="connsiteX9" fmla="*/ 43847 w 63053"/>
                <a:gd name="connsiteY9" fmla="*/ 1976 h 68446"/>
                <a:gd name="connsiteX10" fmla="*/ 54717 w 63053"/>
                <a:gd name="connsiteY10" fmla="*/ -4 h 6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" h="68446">
                  <a:moveTo>
                    <a:pt x="54717" y="-4"/>
                  </a:moveTo>
                  <a:lnTo>
                    <a:pt x="65371" y="58964"/>
                  </a:lnTo>
                  <a:lnTo>
                    <a:pt x="56354" y="60584"/>
                  </a:lnTo>
                  <a:lnTo>
                    <a:pt x="16624" y="26571"/>
                  </a:lnTo>
                  <a:lnTo>
                    <a:pt x="23835" y="66463"/>
                  </a:lnTo>
                  <a:lnTo>
                    <a:pt x="12971" y="68442"/>
                  </a:lnTo>
                  <a:lnTo>
                    <a:pt x="2317" y="9474"/>
                  </a:lnTo>
                  <a:lnTo>
                    <a:pt x="11333" y="7855"/>
                  </a:lnTo>
                  <a:lnTo>
                    <a:pt x="51063" y="41927"/>
                  </a:lnTo>
                  <a:lnTo>
                    <a:pt x="43847" y="1976"/>
                  </a:lnTo>
                  <a:lnTo>
                    <a:pt x="54717" y="-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2" name="Forme libre 1001">
              <a:extLst>
                <a:ext uri="{FF2B5EF4-FFF2-40B4-BE49-F238E27FC236}">
                  <a16:creationId xmlns:a16="http://schemas.microsoft.com/office/drawing/2014/main" id="{67569A50-0B17-910A-D739-A0D96D68FFFA}"/>
                </a:ext>
              </a:extLst>
            </p:cNvPr>
            <p:cNvSpPr/>
            <p:nvPr/>
          </p:nvSpPr>
          <p:spPr>
            <a:xfrm rot="21485974">
              <a:off x="5650380" y="1346170"/>
              <a:ext cx="20329" cy="60887"/>
            </a:xfrm>
            <a:custGeom>
              <a:avLst/>
              <a:gdLst>
                <a:gd name="connsiteX0" fmla="*/ 2356 w 20329"/>
                <a:gd name="connsiteY0" fmla="*/ 1728 h 60887"/>
                <a:gd name="connsiteX1" fmla="*/ 13345 w 20329"/>
                <a:gd name="connsiteY1" fmla="*/ -12 h 60887"/>
                <a:gd name="connsiteX2" fmla="*/ 22686 w 20329"/>
                <a:gd name="connsiteY2" fmla="*/ 59136 h 60887"/>
                <a:gd name="connsiteX3" fmla="*/ 11696 w 20329"/>
                <a:gd name="connsiteY3" fmla="*/ 60876 h 60887"/>
                <a:gd name="connsiteX4" fmla="*/ 2356 w 20329"/>
                <a:gd name="connsiteY4" fmla="*/ 1728 h 6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9" h="60887">
                  <a:moveTo>
                    <a:pt x="2356" y="1728"/>
                  </a:moveTo>
                  <a:lnTo>
                    <a:pt x="13345" y="-12"/>
                  </a:lnTo>
                  <a:lnTo>
                    <a:pt x="22686" y="59136"/>
                  </a:lnTo>
                  <a:lnTo>
                    <a:pt x="11696" y="60876"/>
                  </a:lnTo>
                  <a:lnTo>
                    <a:pt x="2356" y="172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3" name="Forme libre 1002">
              <a:extLst>
                <a:ext uri="{FF2B5EF4-FFF2-40B4-BE49-F238E27FC236}">
                  <a16:creationId xmlns:a16="http://schemas.microsoft.com/office/drawing/2014/main" id="{05128342-9DB0-39FF-308E-9B3815D52EAA}"/>
                </a:ext>
              </a:extLst>
            </p:cNvPr>
            <p:cNvSpPr/>
            <p:nvPr/>
          </p:nvSpPr>
          <p:spPr>
            <a:xfrm rot="21485974">
              <a:off x="5669427" y="1334753"/>
              <a:ext cx="62681" cy="64367"/>
            </a:xfrm>
            <a:custGeom>
              <a:avLst/>
              <a:gdLst>
                <a:gd name="connsiteX0" fmla="*/ 65070 w 62681"/>
                <a:gd name="connsiteY0" fmla="*/ -20 h 64367"/>
                <a:gd name="connsiteX1" fmla="*/ 47325 w 62681"/>
                <a:gd name="connsiteY1" fmla="*/ 62847 h 64367"/>
                <a:gd name="connsiteX2" fmla="*/ 36468 w 62681"/>
                <a:gd name="connsiteY2" fmla="*/ 64347 h 64367"/>
                <a:gd name="connsiteX3" fmla="*/ 2388 w 62681"/>
                <a:gd name="connsiteY3" fmla="*/ 8557 h 64367"/>
                <a:gd name="connsiteX4" fmla="*/ 14350 w 62681"/>
                <a:gd name="connsiteY4" fmla="*/ 6878 h 64367"/>
                <a:gd name="connsiteX5" fmla="*/ 40379 w 62681"/>
                <a:gd name="connsiteY5" fmla="*/ 50009 h 64367"/>
                <a:gd name="connsiteX6" fmla="*/ 54044 w 62681"/>
                <a:gd name="connsiteY6" fmla="*/ 1479 h 64367"/>
                <a:gd name="connsiteX7" fmla="*/ 65070 w 62681"/>
                <a:gd name="connsiteY7" fmla="*/ -20 h 6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81" h="64367">
                  <a:moveTo>
                    <a:pt x="65070" y="-20"/>
                  </a:moveTo>
                  <a:lnTo>
                    <a:pt x="47325" y="62847"/>
                  </a:lnTo>
                  <a:lnTo>
                    <a:pt x="36468" y="64347"/>
                  </a:lnTo>
                  <a:lnTo>
                    <a:pt x="2388" y="8557"/>
                  </a:lnTo>
                  <a:lnTo>
                    <a:pt x="14350" y="6878"/>
                  </a:lnTo>
                  <a:lnTo>
                    <a:pt x="40379" y="50009"/>
                  </a:lnTo>
                  <a:lnTo>
                    <a:pt x="54044" y="1479"/>
                  </a:lnTo>
                  <a:lnTo>
                    <a:pt x="65070" y="-2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4" name="Forme libre 1003">
              <a:extLst>
                <a:ext uri="{FF2B5EF4-FFF2-40B4-BE49-F238E27FC236}">
                  <a16:creationId xmlns:a16="http://schemas.microsoft.com/office/drawing/2014/main" id="{370D63C5-4DA5-B663-FBB8-79679CEED1D6}"/>
                </a:ext>
              </a:extLst>
            </p:cNvPr>
            <p:cNvSpPr/>
            <p:nvPr/>
          </p:nvSpPr>
          <p:spPr>
            <a:xfrm rot="21485974">
              <a:off x="5739865" y="1327025"/>
              <a:ext cx="51152" cy="64246"/>
            </a:xfrm>
            <a:custGeom>
              <a:avLst/>
              <a:gdLst>
                <a:gd name="connsiteX0" fmla="*/ 52584 w 51152"/>
                <a:gd name="connsiteY0" fmla="*/ 50123 h 64246"/>
                <a:gd name="connsiteX1" fmla="*/ 53592 w 51152"/>
                <a:gd name="connsiteY1" fmla="*/ 59421 h 64246"/>
                <a:gd name="connsiteX2" fmla="*/ 8913 w 51152"/>
                <a:gd name="connsiteY2" fmla="*/ 64220 h 64246"/>
                <a:gd name="connsiteX3" fmla="*/ 2440 w 51152"/>
                <a:gd name="connsiteY3" fmla="*/ 4712 h 64246"/>
                <a:gd name="connsiteX4" fmla="*/ 45932 w 51152"/>
                <a:gd name="connsiteY4" fmla="*/ -27 h 64246"/>
                <a:gd name="connsiteX5" fmla="*/ 46940 w 51152"/>
                <a:gd name="connsiteY5" fmla="*/ 9211 h 64246"/>
                <a:gd name="connsiteX6" fmla="*/ 14510 w 51152"/>
                <a:gd name="connsiteY6" fmla="*/ 12750 h 64246"/>
                <a:gd name="connsiteX7" fmla="*/ 16196 w 51152"/>
                <a:gd name="connsiteY7" fmla="*/ 28227 h 64246"/>
                <a:gd name="connsiteX8" fmla="*/ 44960 w 51152"/>
                <a:gd name="connsiteY8" fmla="*/ 25108 h 64246"/>
                <a:gd name="connsiteX9" fmla="*/ 45950 w 51152"/>
                <a:gd name="connsiteY9" fmla="*/ 34226 h 64246"/>
                <a:gd name="connsiteX10" fmla="*/ 17185 w 51152"/>
                <a:gd name="connsiteY10" fmla="*/ 37345 h 64246"/>
                <a:gd name="connsiteX11" fmla="*/ 18967 w 51152"/>
                <a:gd name="connsiteY11" fmla="*/ 53782 h 64246"/>
                <a:gd name="connsiteX12" fmla="*/ 52584 w 51152"/>
                <a:gd name="connsiteY12" fmla="*/ 50123 h 6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52" h="64246">
                  <a:moveTo>
                    <a:pt x="52584" y="50123"/>
                  </a:moveTo>
                  <a:lnTo>
                    <a:pt x="53592" y="59421"/>
                  </a:lnTo>
                  <a:lnTo>
                    <a:pt x="8913" y="64220"/>
                  </a:lnTo>
                  <a:lnTo>
                    <a:pt x="2440" y="4712"/>
                  </a:lnTo>
                  <a:lnTo>
                    <a:pt x="45932" y="-27"/>
                  </a:lnTo>
                  <a:lnTo>
                    <a:pt x="46940" y="9211"/>
                  </a:lnTo>
                  <a:lnTo>
                    <a:pt x="14510" y="12750"/>
                  </a:lnTo>
                  <a:lnTo>
                    <a:pt x="16196" y="28227"/>
                  </a:lnTo>
                  <a:lnTo>
                    <a:pt x="44960" y="25108"/>
                  </a:lnTo>
                  <a:lnTo>
                    <a:pt x="45950" y="34226"/>
                  </a:lnTo>
                  <a:lnTo>
                    <a:pt x="17185" y="37345"/>
                  </a:lnTo>
                  <a:lnTo>
                    <a:pt x="18967" y="53782"/>
                  </a:lnTo>
                  <a:lnTo>
                    <a:pt x="52584" y="5012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5" name="Forme libre 1004">
              <a:extLst>
                <a:ext uri="{FF2B5EF4-FFF2-40B4-BE49-F238E27FC236}">
                  <a16:creationId xmlns:a16="http://schemas.microsoft.com/office/drawing/2014/main" id="{563E7B8E-D04E-068C-1B8D-FB1191705CEF}"/>
                </a:ext>
              </a:extLst>
            </p:cNvPr>
            <p:cNvSpPr/>
            <p:nvPr/>
          </p:nvSpPr>
          <p:spPr>
            <a:xfrm rot="21485974">
              <a:off x="5798345" y="1321378"/>
              <a:ext cx="55836" cy="61814"/>
            </a:xfrm>
            <a:custGeom>
              <a:avLst/>
              <a:gdLst>
                <a:gd name="connsiteX0" fmla="*/ 46383 w 55836"/>
                <a:gd name="connsiteY0" fmla="*/ 58663 h 61814"/>
                <a:gd name="connsiteX1" fmla="*/ 32772 w 55836"/>
                <a:gd name="connsiteY1" fmla="*/ 42166 h 61814"/>
                <a:gd name="connsiteX2" fmla="*/ 30474 w 55836"/>
                <a:gd name="connsiteY2" fmla="*/ 42405 h 61814"/>
                <a:gd name="connsiteX3" fmla="*/ 16988 w 55836"/>
                <a:gd name="connsiteY3" fmla="*/ 43485 h 61814"/>
                <a:gd name="connsiteX4" fmla="*/ 18392 w 55836"/>
                <a:gd name="connsiteY4" fmla="*/ 60942 h 61814"/>
                <a:gd name="connsiteX5" fmla="*/ 7300 w 55836"/>
                <a:gd name="connsiteY5" fmla="*/ 61781 h 61814"/>
                <a:gd name="connsiteX6" fmla="*/ 2489 w 55836"/>
                <a:gd name="connsiteY6" fmla="*/ 2094 h 61814"/>
                <a:gd name="connsiteX7" fmla="*/ 27061 w 55836"/>
                <a:gd name="connsiteY7" fmla="*/ 114 h 61814"/>
                <a:gd name="connsiteX8" fmla="*/ 40792 w 55836"/>
                <a:gd name="connsiteY8" fmla="*/ 1554 h 61814"/>
                <a:gd name="connsiteX9" fmla="*/ 50216 w 55836"/>
                <a:gd name="connsiteY9" fmla="*/ 8212 h 61814"/>
                <a:gd name="connsiteX10" fmla="*/ 54205 w 55836"/>
                <a:gd name="connsiteY10" fmla="*/ 19310 h 61814"/>
                <a:gd name="connsiteX11" fmla="*/ 51854 w 55836"/>
                <a:gd name="connsiteY11" fmla="*/ 31188 h 61814"/>
                <a:gd name="connsiteX12" fmla="*/ 43011 w 55836"/>
                <a:gd name="connsiteY12" fmla="*/ 39166 h 61814"/>
                <a:gd name="connsiteX13" fmla="*/ 58326 w 55836"/>
                <a:gd name="connsiteY13" fmla="*/ 57703 h 61814"/>
                <a:gd name="connsiteX14" fmla="*/ 46383 w 55836"/>
                <a:gd name="connsiteY14" fmla="*/ 58663 h 61814"/>
                <a:gd name="connsiteX15" fmla="*/ 43023 w 55836"/>
                <a:gd name="connsiteY15" fmla="*/ 20210 h 61814"/>
                <a:gd name="connsiteX16" fmla="*/ 38560 w 55836"/>
                <a:gd name="connsiteY16" fmla="*/ 11692 h 61814"/>
                <a:gd name="connsiteX17" fmla="*/ 27307 w 55836"/>
                <a:gd name="connsiteY17" fmla="*/ 9532 h 61814"/>
                <a:gd name="connsiteX18" fmla="*/ 14337 w 55836"/>
                <a:gd name="connsiteY18" fmla="*/ 10552 h 61814"/>
                <a:gd name="connsiteX19" fmla="*/ 16257 w 55836"/>
                <a:gd name="connsiteY19" fmla="*/ 34367 h 61814"/>
                <a:gd name="connsiteX20" fmla="*/ 29226 w 55836"/>
                <a:gd name="connsiteY20" fmla="*/ 33347 h 61814"/>
                <a:gd name="connsiteX21" fmla="*/ 39982 w 55836"/>
                <a:gd name="connsiteY21" fmla="*/ 29328 h 61814"/>
                <a:gd name="connsiteX22" fmla="*/ 43023 w 55836"/>
                <a:gd name="connsiteY22" fmla="*/ 20210 h 6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36" h="61814">
                  <a:moveTo>
                    <a:pt x="46383" y="58663"/>
                  </a:moveTo>
                  <a:lnTo>
                    <a:pt x="32772" y="42166"/>
                  </a:lnTo>
                  <a:cubicBezTo>
                    <a:pt x="32262" y="42225"/>
                    <a:pt x="31500" y="42345"/>
                    <a:pt x="30474" y="42405"/>
                  </a:cubicBezTo>
                  <a:lnTo>
                    <a:pt x="16988" y="43485"/>
                  </a:lnTo>
                  <a:lnTo>
                    <a:pt x="18392" y="60942"/>
                  </a:lnTo>
                  <a:lnTo>
                    <a:pt x="7300" y="61781"/>
                  </a:lnTo>
                  <a:lnTo>
                    <a:pt x="2489" y="2094"/>
                  </a:lnTo>
                  <a:lnTo>
                    <a:pt x="27061" y="114"/>
                  </a:lnTo>
                  <a:cubicBezTo>
                    <a:pt x="32237" y="-306"/>
                    <a:pt x="36814" y="174"/>
                    <a:pt x="40792" y="1554"/>
                  </a:cubicBezTo>
                  <a:cubicBezTo>
                    <a:pt x="44769" y="2994"/>
                    <a:pt x="47913" y="5153"/>
                    <a:pt x="50216" y="8212"/>
                  </a:cubicBezTo>
                  <a:cubicBezTo>
                    <a:pt x="52520" y="11212"/>
                    <a:pt x="53851" y="14931"/>
                    <a:pt x="54205" y="19310"/>
                  </a:cubicBezTo>
                  <a:cubicBezTo>
                    <a:pt x="54565" y="23809"/>
                    <a:pt x="53779" y="27769"/>
                    <a:pt x="51854" y="31188"/>
                  </a:cubicBezTo>
                  <a:cubicBezTo>
                    <a:pt x="49922" y="34607"/>
                    <a:pt x="46977" y="37246"/>
                    <a:pt x="43011" y="39166"/>
                  </a:cubicBezTo>
                  <a:lnTo>
                    <a:pt x="58326" y="57703"/>
                  </a:lnTo>
                  <a:lnTo>
                    <a:pt x="46383" y="58663"/>
                  </a:lnTo>
                  <a:close/>
                  <a:moveTo>
                    <a:pt x="43023" y="20210"/>
                  </a:moveTo>
                  <a:cubicBezTo>
                    <a:pt x="42717" y="16371"/>
                    <a:pt x="41230" y="13551"/>
                    <a:pt x="38560" y="11692"/>
                  </a:cubicBezTo>
                  <a:cubicBezTo>
                    <a:pt x="35897" y="9892"/>
                    <a:pt x="32141" y="9112"/>
                    <a:pt x="27307" y="9532"/>
                  </a:cubicBezTo>
                  <a:lnTo>
                    <a:pt x="14337" y="10552"/>
                  </a:lnTo>
                  <a:lnTo>
                    <a:pt x="16257" y="34367"/>
                  </a:lnTo>
                  <a:lnTo>
                    <a:pt x="29226" y="33347"/>
                  </a:lnTo>
                  <a:cubicBezTo>
                    <a:pt x="34061" y="32928"/>
                    <a:pt x="37649" y="31608"/>
                    <a:pt x="39982" y="29328"/>
                  </a:cubicBezTo>
                  <a:cubicBezTo>
                    <a:pt x="42316" y="27049"/>
                    <a:pt x="43329" y="23989"/>
                    <a:pt x="43023" y="2021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6" name="Forme libre 1005">
              <a:extLst>
                <a:ext uri="{FF2B5EF4-FFF2-40B4-BE49-F238E27FC236}">
                  <a16:creationId xmlns:a16="http://schemas.microsoft.com/office/drawing/2014/main" id="{7805B718-DE63-9251-AB4C-39DD6BBF4632}"/>
                </a:ext>
              </a:extLst>
            </p:cNvPr>
            <p:cNvSpPr/>
            <p:nvPr/>
          </p:nvSpPr>
          <p:spPr>
            <a:xfrm rot="21485974">
              <a:off x="5859308" y="1314653"/>
              <a:ext cx="47973" cy="61790"/>
            </a:xfrm>
            <a:custGeom>
              <a:avLst/>
              <a:gdLst>
                <a:gd name="connsiteX0" fmla="*/ 27271 w 47973"/>
                <a:gd name="connsiteY0" fmla="*/ 61687 h 61790"/>
                <a:gd name="connsiteX1" fmla="*/ 13786 w 47973"/>
                <a:gd name="connsiteY1" fmla="*/ 60427 h 61790"/>
                <a:gd name="connsiteX2" fmla="*/ 3282 w 47973"/>
                <a:gd name="connsiteY2" fmla="*/ 55808 h 61790"/>
                <a:gd name="connsiteX3" fmla="*/ 6653 w 47973"/>
                <a:gd name="connsiteY3" fmla="*/ 46930 h 61790"/>
                <a:gd name="connsiteX4" fmla="*/ 15933 w 47973"/>
                <a:gd name="connsiteY4" fmla="*/ 51189 h 61790"/>
                <a:gd name="connsiteX5" fmla="*/ 26761 w 47973"/>
                <a:gd name="connsiteY5" fmla="*/ 52448 h 61790"/>
                <a:gd name="connsiteX6" fmla="*/ 36605 w 47973"/>
                <a:gd name="connsiteY6" fmla="*/ 49749 h 61790"/>
                <a:gd name="connsiteX7" fmla="*/ 39587 w 47973"/>
                <a:gd name="connsiteY7" fmla="*/ 43930 h 61790"/>
                <a:gd name="connsiteX8" fmla="*/ 37517 w 47973"/>
                <a:gd name="connsiteY8" fmla="*/ 39791 h 61790"/>
                <a:gd name="connsiteX9" fmla="*/ 32712 w 47973"/>
                <a:gd name="connsiteY9" fmla="*/ 37451 h 61790"/>
                <a:gd name="connsiteX10" fmla="*/ 24902 w 47973"/>
                <a:gd name="connsiteY10" fmla="*/ 35772 h 61790"/>
                <a:gd name="connsiteX11" fmla="*/ 13654 w 47973"/>
                <a:gd name="connsiteY11" fmla="*/ 33072 h 61790"/>
                <a:gd name="connsiteX12" fmla="*/ 6113 w 47973"/>
                <a:gd name="connsiteY12" fmla="*/ 28393 h 61790"/>
                <a:gd name="connsiteX13" fmla="*/ 2562 w 47973"/>
                <a:gd name="connsiteY13" fmla="*/ 19215 h 61790"/>
                <a:gd name="connsiteX14" fmla="*/ 4764 w 47973"/>
                <a:gd name="connsiteY14" fmla="*/ 10037 h 61790"/>
                <a:gd name="connsiteX15" fmla="*/ 12526 w 47973"/>
                <a:gd name="connsiteY15" fmla="*/ 3138 h 61790"/>
                <a:gd name="connsiteX16" fmla="*/ 25687 w 47973"/>
                <a:gd name="connsiteY16" fmla="*/ 19 h 61790"/>
                <a:gd name="connsiteX17" fmla="*/ 36533 w 47973"/>
                <a:gd name="connsiteY17" fmla="*/ 799 h 61790"/>
                <a:gd name="connsiteX18" fmla="*/ 45897 w 47973"/>
                <a:gd name="connsiteY18" fmla="*/ 4218 h 61790"/>
                <a:gd name="connsiteX19" fmla="*/ 42862 w 47973"/>
                <a:gd name="connsiteY19" fmla="*/ 13096 h 61790"/>
                <a:gd name="connsiteX20" fmla="*/ 34464 w 47973"/>
                <a:gd name="connsiteY20" fmla="*/ 10037 h 61790"/>
                <a:gd name="connsiteX21" fmla="*/ 26107 w 47973"/>
                <a:gd name="connsiteY21" fmla="*/ 9257 h 61790"/>
                <a:gd name="connsiteX22" fmla="*/ 16443 w 47973"/>
                <a:gd name="connsiteY22" fmla="*/ 12016 h 61790"/>
                <a:gd name="connsiteX23" fmla="*/ 13564 w 47973"/>
                <a:gd name="connsiteY23" fmla="*/ 18075 h 61790"/>
                <a:gd name="connsiteX24" fmla="*/ 15627 w 47973"/>
                <a:gd name="connsiteY24" fmla="*/ 22215 h 61790"/>
                <a:gd name="connsiteX25" fmla="*/ 20426 w 47973"/>
                <a:gd name="connsiteY25" fmla="*/ 24494 h 61790"/>
                <a:gd name="connsiteX26" fmla="*/ 28237 w 47973"/>
                <a:gd name="connsiteY26" fmla="*/ 26233 h 61790"/>
                <a:gd name="connsiteX27" fmla="*/ 39353 w 47973"/>
                <a:gd name="connsiteY27" fmla="*/ 28813 h 61790"/>
                <a:gd name="connsiteX28" fmla="*/ 46941 w 47973"/>
                <a:gd name="connsiteY28" fmla="*/ 33492 h 61790"/>
                <a:gd name="connsiteX29" fmla="*/ 50480 w 47973"/>
                <a:gd name="connsiteY29" fmla="*/ 42550 h 61790"/>
                <a:gd name="connsiteX30" fmla="*/ 48285 w 47973"/>
                <a:gd name="connsiteY30" fmla="*/ 51668 h 61790"/>
                <a:gd name="connsiteX31" fmla="*/ 40474 w 47973"/>
                <a:gd name="connsiteY31" fmla="*/ 58567 h 61790"/>
                <a:gd name="connsiteX32" fmla="*/ 27271 w 47973"/>
                <a:gd name="connsiteY32" fmla="*/ 61687 h 6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973" h="61790">
                  <a:moveTo>
                    <a:pt x="27271" y="61687"/>
                  </a:moveTo>
                  <a:cubicBezTo>
                    <a:pt x="22652" y="61927"/>
                    <a:pt x="18159" y="61506"/>
                    <a:pt x="13786" y="60427"/>
                  </a:cubicBezTo>
                  <a:cubicBezTo>
                    <a:pt x="9407" y="59347"/>
                    <a:pt x="5909" y="57847"/>
                    <a:pt x="3282" y="55808"/>
                  </a:cubicBezTo>
                  <a:lnTo>
                    <a:pt x="6653" y="46930"/>
                  </a:lnTo>
                  <a:cubicBezTo>
                    <a:pt x="9214" y="48729"/>
                    <a:pt x="12304" y="50169"/>
                    <a:pt x="15933" y="51189"/>
                  </a:cubicBezTo>
                  <a:cubicBezTo>
                    <a:pt x="19563" y="52209"/>
                    <a:pt x="23174" y="52628"/>
                    <a:pt x="26761" y="52448"/>
                  </a:cubicBezTo>
                  <a:cubicBezTo>
                    <a:pt x="31206" y="52209"/>
                    <a:pt x="34487" y="51309"/>
                    <a:pt x="36605" y="49749"/>
                  </a:cubicBezTo>
                  <a:cubicBezTo>
                    <a:pt x="38717" y="48189"/>
                    <a:pt x="39713" y="46270"/>
                    <a:pt x="39587" y="43930"/>
                  </a:cubicBezTo>
                  <a:cubicBezTo>
                    <a:pt x="39491" y="42250"/>
                    <a:pt x="38801" y="40871"/>
                    <a:pt x="37517" y="39791"/>
                  </a:cubicBezTo>
                  <a:cubicBezTo>
                    <a:pt x="36227" y="38771"/>
                    <a:pt x="34626" y="37992"/>
                    <a:pt x="32712" y="37451"/>
                  </a:cubicBezTo>
                  <a:cubicBezTo>
                    <a:pt x="30798" y="36911"/>
                    <a:pt x="28195" y="36372"/>
                    <a:pt x="24902" y="35772"/>
                  </a:cubicBezTo>
                  <a:cubicBezTo>
                    <a:pt x="20282" y="34932"/>
                    <a:pt x="16533" y="34032"/>
                    <a:pt x="13654" y="33072"/>
                  </a:cubicBezTo>
                  <a:cubicBezTo>
                    <a:pt x="10774" y="32172"/>
                    <a:pt x="8261" y="30612"/>
                    <a:pt x="6113" y="28393"/>
                  </a:cubicBezTo>
                  <a:cubicBezTo>
                    <a:pt x="3960" y="26233"/>
                    <a:pt x="2778" y="23174"/>
                    <a:pt x="2562" y="19215"/>
                  </a:cubicBezTo>
                  <a:cubicBezTo>
                    <a:pt x="2382" y="15916"/>
                    <a:pt x="3114" y="12856"/>
                    <a:pt x="4764" y="10037"/>
                  </a:cubicBezTo>
                  <a:cubicBezTo>
                    <a:pt x="6407" y="7278"/>
                    <a:pt x="8999" y="4938"/>
                    <a:pt x="12526" y="3138"/>
                  </a:cubicBezTo>
                  <a:cubicBezTo>
                    <a:pt x="16059" y="1338"/>
                    <a:pt x="20444" y="319"/>
                    <a:pt x="25687" y="19"/>
                  </a:cubicBezTo>
                  <a:cubicBezTo>
                    <a:pt x="29334" y="-161"/>
                    <a:pt x="32952" y="79"/>
                    <a:pt x="36533" y="799"/>
                  </a:cubicBezTo>
                  <a:cubicBezTo>
                    <a:pt x="40114" y="1518"/>
                    <a:pt x="43234" y="2659"/>
                    <a:pt x="45897" y="4218"/>
                  </a:cubicBezTo>
                  <a:lnTo>
                    <a:pt x="42862" y="13096"/>
                  </a:lnTo>
                  <a:cubicBezTo>
                    <a:pt x="40156" y="11657"/>
                    <a:pt x="37361" y="10637"/>
                    <a:pt x="34464" y="10037"/>
                  </a:cubicBezTo>
                  <a:cubicBezTo>
                    <a:pt x="31572" y="9377"/>
                    <a:pt x="28789" y="9137"/>
                    <a:pt x="26107" y="9257"/>
                  </a:cubicBezTo>
                  <a:cubicBezTo>
                    <a:pt x="21722" y="9497"/>
                    <a:pt x="18501" y="10457"/>
                    <a:pt x="16443" y="12016"/>
                  </a:cubicBezTo>
                  <a:cubicBezTo>
                    <a:pt x="14385" y="13636"/>
                    <a:pt x="13426" y="15675"/>
                    <a:pt x="13564" y="18075"/>
                  </a:cubicBezTo>
                  <a:cubicBezTo>
                    <a:pt x="13654" y="19815"/>
                    <a:pt x="14344" y="21195"/>
                    <a:pt x="15627" y="22215"/>
                  </a:cubicBezTo>
                  <a:cubicBezTo>
                    <a:pt x="16911" y="23174"/>
                    <a:pt x="18513" y="23954"/>
                    <a:pt x="20426" y="24494"/>
                  </a:cubicBezTo>
                  <a:cubicBezTo>
                    <a:pt x="22346" y="25034"/>
                    <a:pt x="24950" y="25574"/>
                    <a:pt x="28237" y="26233"/>
                  </a:cubicBezTo>
                  <a:cubicBezTo>
                    <a:pt x="32742" y="27013"/>
                    <a:pt x="36443" y="27853"/>
                    <a:pt x="39353" y="28813"/>
                  </a:cubicBezTo>
                  <a:cubicBezTo>
                    <a:pt x="42268" y="29773"/>
                    <a:pt x="44794" y="31332"/>
                    <a:pt x="46941" y="33492"/>
                  </a:cubicBezTo>
                  <a:cubicBezTo>
                    <a:pt x="49089" y="35652"/>
                    <a:pt x="50271" y="38711"/>
                    <a:pt x="50480" y="42550"/>
                  </a:cubicBezTo>
                  <a:cubicBezTo>
                    <a:pt x="50666" y="45850"/>
                    <a:pt x="49929" y="48909"/>
                    <a:pt x="48285" y="51668"/>
                  </a:cubicBezTo>
                  <a:cubicBezTo>
                    <a:pt x="46635" y="54488"/>
                    <a:pt x="44032" y="56768"/>
                    <a:pt x="40474" y="58567"/>
                  </a:cubicBezTo>
                  <a:cubicBezTo>
                    <a:pt x="36911" y="60367"/>
                    <a:pt x="32508" y="61386"/>
                    <a:pt x="27271" y="6168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7" name="Forme libre 1006">
              <a:extLst>
                <a:ext uri="{FF2B5EF4-FFF2-40B4-BE49-F238E27FC236}">
                  <a16:creationId xmlns:a16="http://schemas.microsoft.com/office/drawing/2014/main" id="{8D2A0352-01B1-6779-1263-D22651521839}"/>
                </a:ext>
              </a:extLst>
            </p:cNvPr>
            <p:cNvSpPr/>
            <p:nvPr/>
          </p:nvSpPr>
          <p:spPr>
            <a:xfrm rot="21485974">
              <a:off x="5917311" y="1310707"/>
              <a:ext cx="46640" cy="61127"/>
            </a:xfrm>
            <a:custGeom>
              <a:avLst/>
              <a:gdLst>
                <a:gd name="connsiteX0" fmla="*/ 48952 w 46640"/>
                <a:gd name="connsiteY0" fmla="*/ 50468 h 61127"/>
                <a:gd name="connsiteX1" fmla="*/ 49222 w 46640"/>
                <a:gd name="connsiteY1" fmla="*/ 59826 h 61127"/>
                <a:gd name="connsiteX2" fmla="*/ 4297 w 46640"/>
                <a:gd name="connsiteY2" fmla="*/ 61085 h 61127"/>
                <a:gd name="connsiteX3" fmla="*/ 2582 w 46640"/>
                <a:gd name="connsiteY3" fmla="*/ 1217 h 61127"/>
                <a:gd name="connsiteX4" fmla="*/ 46307 w 46640"/>
                <a:gd name="connsiteY4" fmla="*/ -42 h 61127"/>
                <a:gd name="connsiteX5" fmla="*/ 46577 w 46640"/>
                <a:gd name="connsiteY5" fmla="*/ 9256 h 61127"/>
                <a:gd name="connsiteX6" fmla="*/ 13973 w 46640"/>
                <a:gd name="connsiteY6" fmla="*/ 10215 h 61127"/>
                <a:gd name="connsiteX7" fmla="*/ 14417 w 46640"/>
                <a:gd name="connsiteY7" fmla="*/ 25753 h 61127"/>
                <a:gd name="connsiteX8" fmla="*/ 43343 w 46640"/>
                <a:gd name="connsiteY8" fmla="*/ 24973 h 61127"/>
                <a:gd name="connsiteX9" fmla="*/ 43602 w 46640"/>
                <a:gd name="connsiteY9" fmla="*/ 34090 h 61127"/>
                <a:gd name="connsiteX10" fmla="*/ 14681 w 46640"/>
                <a:gd name="connsiteY10" fmla="*/ 34930 h 61127"/>
                <a:gd name="connsiteX11" fmla="*/ 15155 w 46640"/>
                <a:gd name="connsiteY11" fmla="*/ 51427 h 61127"/>
                <a:gd name="connsiteX12" fmla="*/ 48952 w 46640"/>
                <a:gd name="connsiteY12" fmla="*/ 50468 h 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40" h="61127">
                  <a:moveTo>
                    <a:pt x="48952" y="50468"/>
                  </a:moveTo>
                  <a:lnTo>
                    <a:pt x="49222" y="59826"/>
                  </a:lnTo>
                  <a:lnTo>
                    <a:pt x="4297" y="61085"/>
                  </a:lnTo>
                  <a:lnTo>
                    <a:pt x="2582" y="1217"/>
                  </a:lnTo>
                  <a:lnTo>
                    <a:pt x="46307" y="-42"/>
                  </a:lnTo>
                  <a:lnTo>
                    <a:pt x="46577" y="9256"/>
                  </a:lnTo>
                  <a:lnTo>
                    <a:pt x="13973" y="10215"/>
                  </a:lnTo>
                  <a:lnTo>
                    <a:pt x="14417" y="25753"/>
                  </a:lnTo>
                  <a:lnTo>
                    <a:pt x="43343" y="24973"/>
                  </a:lnTo>
                  <a:lnTo>
                    <a:pt x="43602" y="34090"/>
                  </a:lnTo>
                  <a:lnTo>
                    <a:pt x="14681" y="34930"/>
                  </a:lnTo>
                  <a:lnTo>
                    <a:pt x="15155" y="51427"/>
                  </a:lnTo>
                  <a:lnTo>
                    <a:pt x="48952" y="5046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8" name="Forme libre 1007">
              <a:extLst>
                <a:ext uri="{FF2B5EF4-FFF2-40B4-BE49-F238E27FC236}">
                  <a16:creationId xmlns:a16="http://schemas.microsoft.com/office/drawing/2014/main" id="{205A711B-0ACE-F97C-890E-59489ADD1321}"/>
                </a:ext>
              </a:extLst>
            </p:cNvPr>
            <p:cNvSpPr/>
            <p:nvPr/>
          </p:nvSpPr>
          <p:spPr>
            <a:xfrm rot="21485974">
              <a:off x="5976135" y="1308521"/>
              <a:ext cx="42657" cy="59988"/>
            </a:xfrm>
            <a:custGeom>
              <a:avLst/>
              <a:gdLst>
                <a:gd name="connsiteX0" fmla="*/ 2627 w 42657"/>
                <a:gd name="connsiteY0" fmla="*/ 15 h 59988"/>
                <a:gd name="connsiteX1" fmla="*/ 13755 w 42657"/>
                <a:gd name="connsiteY1" fmla="*/ -45 h 59988"/>
                <a:gd name="connsiteX2" fmla="*/ 13923 w 42657"/>
                <a:gd name="connsiteY2" fmla="*/ 50465 h 59988"/>
                <a:gd name="connsiteX3" fmla="*/ 45249 w 42657"/>
                <a:gd name="connsiteY3" fmla="*/ 50345 h 59988"/>
                <a:gd name="connsiteX4" fmla="*/ 45285 w 42657"/>
                <a:gd name="connsiteY4" fmla="*/ 59764 h 59988"/>
                <a:gd name="connsiteX5" fmla="*/ 2820 w 42657"/>
                <a:gd name="connsiteY5" fmla="*/ 59943 h 59988"/>
                <a:gd name="connsiteX6" fmla="*/ 2627 w 42657"/>
                <a:gd name="connsiteY6" fmla="*/ 15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57" h="59988">
                  <a:moveTo>
                    <a:pt x="2627" y="15"/>
                  </a:moveTo>
                  <a:lnTo>
                    <a:pt x="13755" y="-45"/>
                  </a:lnTo>
                  <a:lnTo>
                    <a:pt x="13923" y="50465"/>
                  </a:lnTo>
                  <a:lnTo>
                    <a:pt x="45249" y="50345"/>
                  </a:lnTo>
                  <a:lnTo>
                    <a:pt x="45285" y="59764"/>
                  </a:lnTo>
                  <a:lnTo>
                    <a:pt x="2820" y="59943"/>
                  </a:lnTo>
                  <a:lnTo>
                    <a:pt x="2627" y="1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9" name="Forme libre 1008">
              <a:extLst>
                <a:ext uri="{FF2B5EF4-FFF2-40B4-BE49-F238E27FC236}">
                  <a16:creationId xmlns:a16="http://schemas.microsoft.com/office/drawing/2014/main" id="{0342EE4F-0614-2222-E94E-CAB7D0DF8702}"/>
                </a:ext>
              </a:extLst>
            </p:cNvPr>
            <p:cNvSpPr/>
            <p:nvPr/>
          </p:nvSpPr>
          <p:spPr>
            <a:xfrm rot="21569001">
              <a:off x="5388749" y="1230756"/>
              <a:ext cx="65936" cy="66260"/>
            </a:xfrm>
            <a:custGeom>
              <a:avLst/>
              <a:gdLst>
                <a:gd name="connsiteX0" fmla="*/ 2164 w 65936"/>
                <a:gd name="connsiteY0" fmla="*/ 8301 h 66260"/>
                <a:gd name="connsiteX1" fmla="*/ 27431 w 65936"/>
                <a:gd name="connsiteY1" fmla="*/ 1402 h 66260"/>
                <a:gd name="connsiteX2" fmla="*/ 44845 w 65936"/>
                <a:gd name="connsiteY2" fmla="*/ 503 h 66260"/>
                <a:gd name="connsiteX3" fmla="*/ 58769 w 65936"/>
                <a:gd name="connsiteY3" fmla="*/ 7641 h 66260"/>
                <a:gd name="connsiteX4" fmla="*/ 66879 w 65936"/>
                <a:gd name="connsiteY4" fmla="*/ 21678 h 66260"/>
                <a:gd name="connsiteX5" fmla="*/ 67059 w 65936"/>
                <a:gd name="connsiteY5" fmla="*/ 37935 h 66260"/>
                <a:gd name="connsiteX6" fmla="*/ 58691 w 65936"/>
                <a:gd name="connsiteY6" fmla="*/ 51132 h 66260"/>
                <a:gd name="connsiteX7" fmla="*/ 43244 w 65936"/>
                <a:gd name="connsiteY7" fmla="*/ 59231 h 66260"/>
                <a:gd name="connsiteX8" fmla="*/ 17976 w 65936"/>
                <a:gd name="connsiteY8" fmla="*/ 66129 h 66260"/>
                <a:gd name="connsiteX9" fmla="*/ 2164 w 65936"/>
                <a:gd name="connsiteY9" fmla="*/ 8301 h 66260"/>
                <a:gd name="connsiteX10" fmla="*/ 40262 w 65936"/>
                <a:gd name="connsiteY10" fmla="*/ 50232 h 66260"/>
                <a:gd name="connsiteX11" fmla="*/ 50784 w 65936"/>
                <a:gd name="connsiteY11" fmla="*/ 44774 h 66260"/>
                <a:gd name="connsiteX12" fmla="*/ 56315 w 65936"/>
                <a:gd name="connsiteY12" fmla="*/ 35776 h 66260"/>
                <a:gd name="connsiteX13" fmla="*/ 56063 w 65936"/>
                <a:gd name="connsiteY13" fmla="*/ 24617 h 66260"/>
                <a:gd name="connsiteX14" fmla="*/ 50604 w 65936"/>
                <a:gd name="connsiteY14" fmla="*/ 14899 h 66260"/>
                <a:gd name="connsiteX15" fmla="*/ 41276 w 65936"/>
                <a:gd name="connsiteY15" fmla="*/ 9981 h 66260"/>
                <a:gd name="connsiteX16" fmla="*/ 29422 w 65936"/>
                <a:gd name="connsiteY16" fmla="*/ 10640 h 66260"/>
                <a:gd name="connsiteX17" fmla="*/ 15385 w 65936"/>
                <a:gd name="connsiteY17" fmla="*/ 14480 h 66260"/>
                <a:gd name="connsiteX18" fmla="*/ 26225 w 65936"/>
                <a:gd name="connsiteY18" fmla="*/ 54132 h 66260"/>
                <a:gd name="connsiteX19" fmla="*/ 40262 w 65936"/>
                <a:gd name="connsiteY19" fmla="*/ 50232 h 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936" h="66260">
                  <a:moveTo>
                    <a:pt x="2164" y="8301"/>
                  </a:moveTo>
                  <a:lnTo>
                    <a:pt x="27431" y="1402"/>
                  </a:lnTo>
                  <a:cubicBezTo>
                    <a:pt x="33597" y="-277"/>
                    <a:pt x="39404" y="-577"/>
                    <a:pt x="44845" y="503"/>
                  </a:cubicBezTo>
                  <a:cubicBezTo>
                    <a:pt x="50292" y="1582"/>
                    <a:pt x="54929" y="3982"/>
                    <a:pt x="58769" y="7641"/>
                  </a:cubicBezTo>
                  <a:cubicBezTo>
                    <a:pt x="62608" y="11240"/>
                    <a:pt x="65313" y="15979"/>
                    <a:pt x="66879" y="21678"/>
                  </a:cubicBezTo>
                  <a:cubicBezTo>
                    <a:pt x="68445" y="27377"/>
                    <a:pt x="68505" y="32836"/>
                    <a:pt x="67059" y="37935"/>
                  </a:cubicBezTo>
                  <a:cubicBezTo>
                    <a:pt x="65613" y="43034"/>
                    <a:pt x="62824" y="47413"/>
                    <a:pt x="58691" y="51132"/>
                  </a:cubicBezTo>
                  <a:cubicBezTo>
                    <a:pt x="54557" y="54852"/>
                    <a:pt x="49404" y="57551"/>
                    <a:pt x="43244" y="59231"/>
                  </a:cubicBezTo>
                  <a:lnTo>
                    <a:pt x="17976" y="66129"/>
                  </a:lnTo>
                  <a:lnTo>
                    <a:pt x="2164" y="8301"/>
                  </a:lnTo>
                  <a:close/>
                  <a:moveTo>
                    <a:pt x="40262" y="50232"/>
                  </a:moveTo>
                  <a:cubicBezTo>
                    <a:pt x="44497" y="49093"/>
                    <a:pt x="48007" y="47293"/>
                    <a:pt x="50784" y="44774"/>
                  </a:cubicBezTo>
                  <a:cubicBezTo>
                    <a:pt x="53562" y="42254"/>
                    <a:pt x="55403" y="39255"/>
                    <a:pt x="56315" y="35776"/>
                  </a:cubicBezTo>
                  <a:cubicBezTo>
                    <a:pt x="57233" y="32356"/>
                    <a:pt x="57149" y="28637"/>
                    <a:pt x="56063" y="24617"/>
                  </a:cubicBezTo>
                  <a:cubicBezTo>
                    <a:pt x="54977" y="20659"/>
                    <a:pt x="53160" y="17419"/>
                    <a:pt x="50604" y="14899"/>
                  </a:cubicBezTo>
                  <a:cubicBezTo>
                    <a:pt x="48049" y="12380"/>
                    <a:pt x="44941" y="10760"/>
                    <a:pt x="41276" y="9981"/>
                  </a:cubicBezTo>
                  <a:cubicBezTo>
                    <a:pt x="37611" y="9261"/>
                    <a:pt x="33657" y="9441"/>
                    <a:pt x="29422" y="10640"/>
                  </a:cubicBezTo>
                  <a:lnTo>
                    <a:pt x="15385" y="14480"/>
                  </a:lnTo>
                  <a:lnTo>
                    <a:pt x="26225" y="54132"/>
                  </a:lnTo>
                  <a:lnTo>
                    <a:pt x="40262" y="502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0" name="Forme libre 1009">
              <a:extLst>
                <a:ext uri="{FF2B5EF4-FFF2-40B4-BE49-F238E27FC236}">
                  <a16:creationId xmlns:a16="http://schemas.microsoft.com/office/drawing/2014/main" id="{18583E0E-2429-7DA6-7D3D-6CE0AC378D9A}"/>
                </a:ext>
              </a:extLst>
            </p:cNvPr>
            <p:cNvSpPr/>
            <p:nvPr/>
          </p:nvSpPr>
          <p:spPr>
            <a:xfrm rot="21569001">
              <a:off x="5463605" y="1212970"/>
              <a:ext cx="63149" cy="67187"/>
            </a:xfrm>
            <a:custGeom>
              <a:avLst/>
              <a:gdLst>
                <a:gd name="connsiteX0" fmla="*/ 44964 w 63149"/>
                <a:gd name="connsiteY0" fmla="*/ 42387 h 67187"/>
                <a:gd name="connsiteX1" fmla="*/ 15846 w 63149"/>
                <a:gd name="connsiteY1" fmla="*/ 49465 h 67187"/>
                <a:gd name="connsiteX2" fmla="*/ 13369 w 63149"/>
                <a:gd name="connsiteY2" fmla="*/ 64342 h 67187"/>
                <a:gd name="connsiteX3" fmla="*/ 2223 w 63149"/>
                <a:gd name="connsiteY3" fmla="*/ 67042 h 67187"/>
                <a:gd name="connsiteX4" fmla="*/ 14322 w 63149"/>
                <a:gd name="connsiteY4" fmla="*/ 2434 h 67187"/>
                <a:gd name="connsiteX5" fmla="*/ 24970 w 63149"/>
                <a:gd name="connsiteY5" fmla="*/ -145 h 67187"/>
                <a:gd name="connsiteX6" fmla="*/ 65372 w 63149"/>
                <a:gd name="connsiteY6" fmla="*/ 51745 h 67187"/>
                <a:gd name="connsiteX7" fmla="*/ 54052 w 63149"/>
                <a:gd name="connsiteY7" fmla="*/ 54504 h 67187"/>
                <a:gd name="connsiteX8" fmla="*/ 44964 w 63149"/>
                <a:gd name="connsiteY8" fmla="*/ 42387 h 67187"/>
                <a:gd name="connsiteX9" fmla="*/ 39331 w 63149"/>
                <a:gd name="connsiteY9" fmla="*/ 34768 h 67187"/>
                <a:gd name="connsiteX10" fmla="*/ 22187 w 63149"/>
                <a:gd name="connsiteY10" fmla="*/ 11972 h 67187"/>
                <a:gd name="connsiteX11" fmla="*/ 17454 w 63149"/>
                <a:gd name="connsiteY11" fmla="*/ 40107 h 67187"/>
                <a:gd name="connsiteX12" fmla="*/ 39331 w 63149"/>
                <a:gd name="connsiteY12" fmla="*/ 34768 h 6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49" h="67187">
                  <a:moveTo>
                    <a:pt x="44964" y="42387"/>
                  </a:moveTo>
                  <a:lnTo>
                    <a:pt x="15846" y="49465"/>
                  </a:lnTo>
                  <a:lnTo>
                    <a:pt x="13369" y="64342"/>
                  </a:lnTo>
                  <a:lnTo>
                    <a:pt x="2223" y="67042"/>
                  </a:lnTo>
                  <a:lnTo>
                    <a:pt x="14322" y="2434"/>
                  </a:lnTo>
                  <a:lnTo>
                    <a:pt x="24970" y="-145"/>
                  </a:lnTo>
                  <a:lnTo>
                    <a:pt x="65372" y="51745"/>
                  </a:lnTo>
                  <a:lnTo>
                    <a:pt x="54052" y="54504"/>
                  </a:lnTo>
                  <a:lnTo>
                    <a:pt x="44964" y="42387"/>
                  </a:lnTo>
                  <a:close/>
                  <a:moveTo>
                    <a:pt x="39331" y="34768"/>
                  </a:moveTo>
                  <a:lnTo>
                    <a:pt x="22187" y="11972"/>
                  </a:lnTo>
                  <a:lnTo>
                    <a:pt x="17454" y="40107"/>
                  </a:lnTo>
                  <a:lnTo>
                    <a:pt x="39331" y="3476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1" name="Forme libre 1010">
              <a:extLst>
                <a:ext uri="{FF2B5EF4-FFF2-40B4-BE49-F238E27FC236}">
                  <a16:creationId xmlns:a16="http://schemas.microsoft.com/office/drawing/2014/main" id="{D2A92482-A306-A1BF-E12B-49CEDF4250B7}"/>
                </a:ext>
              </a:extLst>
            </p:cNvPr>
            <p:cNvSpPr/>
            <p:nvPr/>
          </p:nvSpPr>
          <p:spPr>
            <a:xfrm rot="21569001">
              <a:off x="5510889" y="1195978"/>
              <a:ext cx="51691" cy="65087"/>
            </a:xfrm>
            <a:custGeom>
              <a:avLst/>
              <a:gdLst>
                <a:gd name="connsiteX0" fmla="*/ 23654 w 51691"/>
                <a:gd name="connsiteY0" fmla="*/ 15558 h 65087"/>
                <a:gd name="connsiteX1" fmla="*/ 4242 w 51691"/>
                <a:gd name="connsiteY1" fmla="*/ 19757 h 65087"/>
                <a:gd name="connsiteX2" fmla="*/ 2256 w 51691"/>
                <a:gd name="connsiteY2" fmla="*/ 10578 h 65087"/>
                <a:gd name="connsiteX3" fmla="*/ 51963 w 51691"/>
                <a:gd name="connsiteY3" fmla="*/ -160 h 65087"/>
                <a:gd name="connsiteX4" fmla="*/ 53948 w 51691"/>
                <a:gd name="connsiteY4" fmla="*/ 9018 h 65087"/>
                <a:gd name="connsiteX5" fmla="*/ 34536 w 51691"/>
                <a:gd name="connsiteY5" fmla="*/ 13218 h 65087"/>
                <a:gd name="connsiteX6" fmla="*/ 45190 w 51691"/>
                <a:gd name="connsiteY6" fmla="*/ 62588 h 65087"/>
                <a:gd name="connsiteX7" fmla="*/ 34308 w 51691"/>
                <a:gd name="connsiteY7" fmla="*/ 64928 h 65087"/>
                <a:gd name="connsiteX8" fmla="*/ 23654 w 51691"/>
                <a:gd name="connsiteY8" fmla="*/ 15558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" h="65087">
                  <a:moveTo>
                    <a:pt x="23654" y="15558"/>
                  </a:moveTo>
                  <a:lnTo>
                    <a:pt x="4242" y="19757"/>
                  </a:lnTo>
                  <a:lnTo>
                    <a:pt x="2256" y="10578"/>
                  </a:lnTo>
                  <a:lnTo>
                    <a:pt x="51963" y="-160"/>
                  </a:lnTo>
                  <a:lnTo>
                    <a:pt x="53948" y="9018"/>
                  </a:lnTo>
                  <a:lnTo>
                    <a:pt x="34536" y="13218"/>
                  </a:lnTo>
                  <a:lnTo>
                    <a:pt x="45190" y="62588"/>
                  </a:lnTo>
                  <a:lnTo>
                    <a:pt x="34308" y="64928"/>
                  </a:lnTo>
                  <a:lnTo>
                    <a:pt x="23654" y="1555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2" name="Forme libre 1011">
              <a:extLst>
                <a:ext uri="{FF2B5EF4-FFF2-40B4-BE49-F238E27FC236}">
                  <a16:creationId xmlns:a16="http://schemas.microsoft.com/office/drawing/2014/main" id="{993236C7-95B3-509D-E229-73E9159B5484}"/>
                </a:ext>
              </a:extLst>
            </p:cNvPr>
            <p:cNvSpPr/>
            <p:nvPr/>
          </p:nvSpPr>
          <p:spPr>
            <a:xfrm rot="21569001">
              <a:off x="5570282" y="1188489"/>
              <a:ext cx="63839" cy="65986"/>
            </a:xfrm>
            <a:custGeom>
              <a:avLst/>
              <a:gdLst>
                <a:gd name="connsiteX0" fmla="*/ 46239 w 63839"/>
                <a:gd name="connsiteY0" fmla="*/ 43326 h 65986"/>
                <a:gd name="connsiteX1" fmla="*/ 16802 w 63839"/>
                <a:gd name="connsiteY1" fmla="*/ 48904 h 65986"/>
                <a:gd name="connsiteX2" fmla="*/ 13581 w 63839"/>
                <a:gd name="connsiteY2" fmla="*/ 63662 h 65986"/>
                <a:gd name="connsiteX3" fmla="*/ 2309 w 63839"/>
                <a:gd name="connsiteY3" fmla="*/ 65821 h 65986"/>
                <a:gd name="connsiteX4" fmla="*/ 17648 w 63839"/>
                <a:gd name="connsiteY4" fmla="*/ 1874 h 65986"/>
                <a:gd name="connsiteX5" fmla="*/ 28410 w 63839"/>
                <a:gd name="connsiteY5" fmla="*/ -166 h 65986"/>
                <a:gd name="connsiteX6" fmla="*/ 66148 w 63839"/>
                <a:gd name="connsiteY6" fmla="*/ 53703 h 65986"/>
                <a:gd name="connsiteX7" fmla="*/ 54709 w 63839"/>
                <a:gd name="connsiteY7" fmla="*/ 55863 h 65986"/>
                <a:gd name="connsiteX8" fmla="*/ 46239 w 63839"/>
                <a:gd name="connsiteY8" fmla="*/ 43326 h 65986"/>
                <a:gd name="connsiteX9" fmla="*/ 40995 w 63839"/>
                <a:gd name="connsiteY9" fmla="*/ 35467 h 65986"/>
                <a:gd name="connsiteX10" fmla="*/ 25020 w 63839"/>
                <a:gd name="connsiteY10" fmla="*/ 11832 h 65986"/>
                <a:gd name="connsiteX11" fmla="*/ 18878 w 63839"/>
                <a:gd name="connsiteY11" fmla="*/ 39666 h 65986"/>
                <a:gd name="connsiteX12" fmla="*/ 40995 w 63839"/>
                <a:gd name="connsiteY12" fmla="*/ 35467 h 6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39" h="65986">
                  <a:moveTo>
                    <a:pt x="46239" y="43326"/>
                  </a:moveTo>
                  <a:lnTo>
                    <a:pt x="16802" y="48904"/>
                  </a:lnTo>
                  <a:lnTo>
                    <a:pt x="13581" y="63662"/>
                  </a:lnTo>
                  <a:lnTo>
                    <a:pt x="2309" y="65821"/>
                  </a:lnTo>
                  <a:lnTo>
                    <a:pt x="17648" y="1874"/>
                  </a:lnTo>
                  <a:lnTo>
                    <a:pt x="28410" y="-166"/>
                  </a:lnTo>
                  <a:lnTo>
                    <a:pt x="66148" y="53703"/>
                  </a:lnTo>
                  <a:lnTo>
                    <a:pt x="54709" y="55863"/>
                  </a:lnTo>
                  <a:lnTo>
                    <a:pt x="46239" y="43326"/>
                  </a:lnTo>
                  <a:close/>
                  <a:moveTo>
                    <a:pt x="40995" y="35467"/>
                  </a:moveTo>
                  <a:lnTo>
                    <a:pt x="25020" y="11832"/>
                  </a:lnTo>
                  <a:lnTo>
                    <a:pt x="18878" y="39666"/>
                  </a:lnTo>
                  <a:lnTo>
                    <a:pt x="40995" y="3546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3" name="Forme libre 1012">
              <a:extLst>
                <a:ext uri="{FF2B5EF4-FFF2-40B4-BE49-F238E27FC236}">
                  <a16:creationId xmlns:a16="http://schemas.microsoft.com/office/drawing/2014/main" id="{0225C006-57B7-3140-B42F-69149F9F2AF7}"/>
                </a:ext>
              </a:extLst>
            </p:cNvPr>
            <p:cNvSpPr/>
            <p:nvPr/>
          </p:nvSpPr>
          <p:spPr>
            <a:xfrm rot="21569001">
              <a:off x="5655984" y="1175716"/>
              <a:ext cx="50846" cy="60888"/>
            </a:xfrm>
            <a:custGeom>
              <a:avLst/>
              <a:gdLst>
                <a:gd name="connsiteX0" fmla="*/ 2373 w 50846"/>
                <a:gd name="connsiteY0" fmla="*/ 1502 h 60888"/>
                <a:gd name="connsiteX1" fmla="*/ 13381 w 50846"/>
                <a:gd name="connsiteY1" fmla="*/ -178 h 60888"/>
                <a:gd name="connsiteX2" fmla="*/ 20837 w 50846"/>
                <a:gd name="connsiteY2" fmla="*/ 49792 h 60888"/>
                <a:gd name="connsiteX3" fmla="*/ 51827 w 50846"/>
                <a:gd name="connsiteY3" fmla="*/ 45172 h 60888"/>
                <a:gd name="connsiteX4" fmla="*/ 53219 w 50846"/>
                <a:gd name="connsiteY4" fmla="*/ 54471 h 60888"/>
                <a:gd name="connsiteX5" fmla="*/ 11222 w 50846"/>
                <a:gd name="connsiteY5" fmla="*/ 60710 h 60888"/>
                <a:gd name="connsiteX6" fmla="*/ 2373 w 50846"/>
                <a:gd name="connsiteY6" fmla="*/ 1502 h 6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46" h="60888">
                  <a:moveTo>
                    <a:pt x="2373" y="1502"/>
                  </a:moveTo>
                  <a:lnTo>
                    <a:pt x="13381" y="-178"/>
                  </a:lnTo>
                  <a:lnTo>
                    <a:pt x="20837" y="49792"/>
                  </a:lnTo>
                  <a:lnTo>
                    <a:pt x="51827" y="45172"/>
                  </a:lnTo>
                  <a:lnTo>
                    <a:pt x="53219" y="54471"/>
                  </a:lnTo>
                  <a:lnTo>
                    <a:pt x="11222" y="60710"/>
                  </a:lnTo>
                  <a:lnTo>
                    <a:pt x="2373" y="150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4" name="Forme libre 1013">
              <a:extLst>
                <a:ext uri="{FF2B5EF4-FFF2-40B4-BE49-F238E27FC236}">
                  <a16:creationId xmlns:a16="http://schemas.microsoft.com/office/drawing/2014/main" id="{AC705F50-6C2C-AEED-7756-C948F28BD110}"/>
                </a:ext>
              </a:extLst>
            </p:cNvPr>
            <p:cNvSpPr/>
            <p:nvPr/>
          </p:nvSpPr>
          <p:spPr>
            <a:xfrm rot="21569001">
              <a:off x="5707379" y="1165473"/>
              <a:ext cx="64481" cy="64126"/>
            </a:xfrm>
            <a:custGeom>
              <a:avLst/>
              <a:gdLst>
                <a:gd name="connsiteX0" fmla="*/ 47693 w 64481"/>
                <a:gd name="connsiteY0" fmla="*/ 44385 h 64126"/>
                <a:gd name="connsiteX1" fmla="*/ 17963 w 64481"/>
                <a:gd name="connsiteY1" fmla="*/ 48045 h 64126"/>
                <a:gd name="connsiteX2" fmla="*/ 13800 w 64481"/>
                <a:gd name="connsiteY2" fmla="*/ 62562 h 64126"/>
                <a:gd name="connsiteX3" fmla="*/ 2420 w 64481"/>
                <a:gd name="connsiteY3" fmla="*/ 63942 h 64126"/>
                <a:gd name="connsiteX4" fmla="*/ 21820 w 64481"/>
                <a:gd name="connsiteY4" fmla="*/ 1194 h 64126"/>
                <a:gd name="connsiteX5" fmla="*/ 32696 w 64481"/>
                <a:gd name="connsiteY5" fmla="*/ -185 h 64126"/>
                <a:gd name="connsiteX6" fmla="*/ 66902 w 64481"/>
                <a:gd name="connsiteY6" fmla="*/ 55964 h 64126"/>
                <a:gd name="connsiteX7" fmla="*/ 55348 w 64481"/>
                <a:gd name="connsiteY7" fmla="*/ 57403 h 64126"/>
                <a:gd name="connsiteX8" fmla="*/ 47693 w 64481"/>
                <a:gd name="connsiteY8" fmla="*/ 44385 h 64126"/>
                <a:gd name="connsiteX9" fmla="*/ 42972 w 64481"/>
                <a:gd name="connsiteY9" fmla="*/ 36167 h 64126"/>
                <a:gd name="connsiteX10" fmla="*/ 28539 w 64481"/>
                <a:gd name="connsiteY10" fmla="*/ 11572 h 64126"/>
                <a:gd name="connsiteX11" fmla="*/ 20626 w 64481"/>
                <a:gd name="connsiteY11" fmla="*/ 38927 h 64126"/>
                <a:gd name="connsiteX12" fmla="*/ 42972 w 64481"/>
                <a:gd name="connsiteY12" fmla="*/ 36167 h 6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81" h="64126">
                  <a:moveTo>
                    <a:pt x="47693" y="44385"/>
                  </a:moveTo>
                  <a:lnTo>
                    <a:pt x="17963" y="48045"/>
                  </a:lnTo>
                  <a:lnTo>
                    <a:pt x="13800" y="62562"/>
                  </a:lnTo>
                  <a:lnTo>
                    <a:pt x="2420" y="63942"/>
                  </a:lnTo>
                  <a:lnTo>
                    <a:pt x="21820" y="1194"/>
                  </a:lnTo>
                  <a:lnTo>
                    <a:pt x="32696" y="-185"/>
                  </a:lnTo>
                  <a:lnTo>
                    <a:pt x="66902" y="55964"/>
                  </a:lnTo>
                  <a:lnTo>
                    <a:pt x="55348" y="57403"/>
                  </a:lnTo>
                  <a:lnTo>
                    <a:pt x="47693" y="44385"/>
                  </a:lnTo>
                  <a:close/>
                  <a:moveTo>
                    <a:pt x="42972" y="36167"/>
                  </a:moveTo>
                  <a:lnTo>
                    <a:pt x="28539" y="11572"/>
                  </a:lnTo>
                  <a:lnTo>
                    <a:pt x="20626" y="38927"/>
                  </a:lnTo>
                  <a:lnTo>
                    <a:pt x="42972" y="3616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5" name="Forme libre 1014">
              <a:extLst>
                <a:ext uri="{FF2B5EF4-FFF2-40B4-BE49-F238E27FC236}">
                  <a16:creationId xmlns:a16="http://schemas.microsoft.com/office/drawing/2014/main" id="{AB5CBB3D-2B57-9B34-8A1F-0F89F1C416D0}"/>
                </a:ext>
              </a:extLst>
            </p:cNvPr>
            <p:cNvSpPr/>
            <p:nvPr/>
          </p:nvSpPr>
          <p:spPr>
            <a:xfrm rot="21569001">
              <a:off x="5773949" y="1155714"/>
              <a:ext cx="60066" cy="64607"/>
            </a:xfrm>
            <a:custGeom>
              <a:avLst/>
              <a:gdLst>
                <a:gd name="connsiteX0" fmla="*/ 26221 w 60066"/>
                <a:gd name="connsiteY0" fmla="*/ 37540 h 64607"/>
                <a:gd name="connsiteX1" fmla="*/ 17655 w 60066"/>
                <a:gd name="connsiteY1" fmla="*/ 48098 h 64607"/>
                <a:gd name="connsiteX2" fmla="*/ 19065 w 60066"/>
                <a:gd name="connsiteY2" fmla="*/ 63394 h 64607"/>
                <a:gd name="connsiteX3" fmla="*/ 7979 w 60066"/>
                <a:gd name="connsiteY3" fmla="*/ 64414 h 64607"/>
                <a:gd name="connsiteX4" fmla="*/ 2472 w 60066"/>
                <a:gd name="connsiteY4" fmla="*/ 4726 h 64607"/>
                <a:gd name="connsiteX5" fmla="*/ 13558 w 60066"/>
                <a:gd name="connsiteY5" fmla="*/ 3706 h 64607"/>
                <a:gd name="connsiteX6" fmla="*/ 16377 w 60066"/>
                <a:gd name="connsiteY6" fmla="*/ 34300 h 64607"/>
                <a:gd name="connsiteX7" fmla="*/ 43048 w 60066"/>
                <a:gd name="connsiteY7" fmla="*/ 1006 h 64607"/>
                <a:gd name="connsiteX8" fmla="*/ 55495 w 60066"/>
                <a:gd name="connsiteY8" fmla="*/ -193 h 64607"/>
                <a:gd name="connsiteX9" fmla="*/ 32898 w 60066"/>
                <a:gd name="connsiteY9" fmla="*/ 28841 h 64607"/>
                <a:gd name="connsiteX10" fmla="*/ 62538 w 60066"/>
                <a:gd name="connsiteY10" fmla="*/ 59375 h 64607"/>
                <a:gd name="connsiteX11" fmla="*/ 49580 w 60066"/>
                <a:gd name="connsiteY11" fmla="*/ 60575 h 64607"/>
                <a:gd name="connsiteX12" fmla="*/ 26221 w 60066"/>
                <a:gd name="connsiteY12" fmla="*/ 37540 h 6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66" h="64607">
                  <a:moveTo>
                    <a:pt x="26221" y="37540"/>
                  </a:moveTo>
                  <a:lnTo>
                    <a:pt x="17655" y="48098"/>
                  </a:lnTo>
                  <a:lnTo>
                    <a:pt x="19065" y="63394"/>
                  </a:lnTo>
                  <a:lnTo>
                    <a:pt x="7979" y="64414"/>
                  </a:lnTo>
                  <a:lnTo>
                    <a:pt x="2472" y="4726"/>
                  </a:lnTo>
                  <a:lnTo>
                    <a:pt x="13558" y="3706"/>
                  </a:lnTo>
                  <a:lnTo>
                    <a:pt x="16377" y="34300"/>
                  </a:lnTo>
                  <a:lnTo>
                    <a:pt x="43048" y="1006"/>
                  </a:lnTo>
                  <a:lnTo>
                    <a:pt x="55495" y="-193"/>
                  </a:lnTo>
                  <a:lnTo>
                    <a:pt x="32898" y="28841"/>
                  </a:lnTo>
                  <a:lnTo>
                    <a:pt x="62538" y="59375"/>
                  </a:lnTo>
                  <a:lnTo>
                    <a:pt x="49580" y="60575"/>
                  </a:lnTo>
                  <a:lnTo>
                    <a:pt x="26221" y="3754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6" name="Forme libre 1015">
              <a:extLst>
                <a:ext uri="{FF2B5EF4-FFF2-40B4-BE49-F238E27FC236}">
                  <a16:creationId xmlns:a16="http://schemas.microsoft.com/office/drawing/2014/main" id="{0DFC84C0-2155-E629-53A2-F73F6A938DD7}"/>
                </a:ext>
              </a:extLst>
            </p:cNvPr>
            <p:cNvSpPr/>
            <p:nvPr/>
          </p:nvSpPr>
          <p:spPr>
            <a:xfrm rot="21569001">
              <a:off x="5837624" y="1151531"/>
              <a:ext cx="48782" cy="62687"/>
            </a:xfrm>
            <a:custGeom>
              <a:avLst/>
              <a:gdLst>
                <a:gd name="connsiteX0" fmla="*/ 50689 w 48782"/>
                <a:gd name="connsiteY0" fmla="*/ 50193 h 62687"/>
                <a:gd name="connsiteX1" fmla="*/ 51301 w 48782"/>
                <a:gd name="connsiteY1" fmla="*/ 59551 h 62687"/>
                <a:gd name="connsiteX2" fmla="*/ 6454 w 48782"/>
                <a:gd name="connsiteY2" fmla="*/ 62490 h 62687"/>
                <a:gd name="connsiteX3" fmla="*/ 2519 w 48782"/>
                <a:gd name="connsiteY3" fmla="*/ 2682 h 62687"/>
                <a:gd name="connsiteX4" fmla="*/ 46172 w 48782"/>
                <a:gd name="connsiteY4" fmla="*/ -197 h 62687"/>
                <a:gd name="connsiteX5" fmla="*/ 46784 w 48782"/>
                <a:gd name="connsiteY5" fmla="*/ 9100 h 62687"/>
                <a:gd name="connsiteX6" fmla="*/ 14234 w 48782"/>
                <a:gd name="connsiteY6" fmla="*/ 11261 h 62687"/>
                <a:gd name="connsiteX7" fmla="*/ 15260 w 48782"/>
                <a:gd name="connsiteY7" fmla="*/ 26797 h 62687"/>
                <a:gd name="connsiteX8" fmla="*/ 44133 w 48782"/>
                <a:gd name="connsiteY8" fmla="*/ 24877 h 62687"/>
                <a:gd name="connsiteX9" fmla="*/ 44733 w 48782"/>
                <a:gd name="connsiteY9" fmla="*/ 34056 h 62687"/>
                <a:gd name="connsiteX10" fmla="*/ 15860 w 48782"/>
                <a:gd name="connsiteY10" fmla="*/ 35976 h 62687"/>
                <a:gd name="connsiteX11" fmla="*/ 16946 w 48782"/>
                <a:gd name="connsiteY11" fmla="*/ 52412 h 62687"/>
                <a:gd name="connsiteX12" fmla="*/ 50689 w 48782"/>
                <a:gd name="connsiteY12" fmla="*/ 50193 h 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82" h="62687">
                  <a:moveTo>
                    <a:pt x="50689" y="50193"/>
                  </a:moveTo>
                  <a:lnTo>
                    <a:pt x="51301" y="59551"/>
                  </a:lnTo>
                  <a:lnTo>
                    <a:pt x="6454" y="62490"/>
                  </a:lnTo>
                  <a:lnTo>
                    <a:pt x="2519" y="2682"/>
                  </a:lnTo>
                  <a:lnTo>
                    <a:pt x="46172" y="-197"/>
                  </a:lnTo>
                  <a:lnTo>
                    <a:pt x="46784" y="9100"/>
                  </a:lnTo>
                  <a:lnTo>
                    <a:pt x="14234" y="11261"/>
                  </a:lnTo>
                  <a:lnTo>
                    <a:pt x="15260" y="26797"/>
                  </a:lnTo>
                  <a:lnTo>
                    <a:pt x="44133" y="24877"/>
                  </a:lnTo>
                  <a:lnTo>
                    <a:pt x="44733" y="34056"/>
                  </a:lnTo>
                  <a:lnTo>
                    <a:pt x="15860" y="35976"/>
                  </a:lnTo>
                  <a:lnTo>
                    <a:pt x="16946" y="52412"/>
                  </a:lnTo>
                  <a:lnTo>
                    <a:pt x="50689" y="5019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7" name="Forme libre 1016">
              <a:extLst>
                <a:ext uri="{FF2B5EF4-FFF2-40B4-BE49-F238E27FC236}">
                  <a16:creationId xmlns:a16="http://schemas.microsoft.com/office/drawing/2014/main" id="{EB5F0DEE-9A23-023B-5AEE-CCFED0C42D37}"/>
                </a:ext>
              </a:extLst>
            </p:cNvPr>
            <p:cNvSpPr/>
            <p:nvPr/>
          </p:nvSpPr>
          <p:spPr>
            <a:xfrm rot="21569001">
              <a:off x="5920609" y="1147673"/>
              <a:ext cx="46652" cy="61127"/>
            </a:xfrm>
            <a:custGeom>
              <a:avLst/>
              <a:gdLst>
                <a:gd name="connsiteX0" fmla="*/ 48968 w 46652"/>
                <a:gd name="connsiteY0" fmla="*/ 50309 h 61127"/>
                <a:gd name="connsiteX1" fmla="*/ 49238 w 46652"/>
                <a:gd name="connsiteY1" fmla="*/ 59667 h 61127"/>
                <a:gd name="connsiteX2" fmla="*/ 4313 w 46652"/>
                <a:gd name="connsiteY2" fmla="*/ 60926 h 61127"/>
                <a:gd name="connsiteX3" fmla="*/ 2585 w 46652"/>
                <a:gd name="connsiteY3" fmla="*/ 1058 h 61127"/>
                <a:gd name="connsiteX4" fmla="*/ 46316 w 46652"/>
                <a:gd name="connsiteY4" fmla="*/ -201 h 61127"/>
                <a:gd name="connsiteX5" fmla="*/ 46580 w 46652"/>
                <a:gd name="connsiteY5" fmla="*/ 9097 h 61127"/>
                <a:gd name="connsiteX6" fmla="*/ 13983 w 46652"/>
                <a:gd name="connsiteY6" fmla="*/ 10057 h 61127"/>
                <a:gd name="connsiteX7" fmla="*/ 14426 w 46652"/>
                <a:gd name="connsiteY7" fmla="*/ 25654 h 61127"/>
                <a:gd name="connsiteX8" fmla="*/ 43353 w 46652"/>
                <a:gd name="connsiteY8" fmla="*/ 24814 h 61127"/>
                <a:gd name="connsiteX9" fmla="*/ 43617 w 46652"/>
                <a:gd name="connsiteY9" fmla="*/ 33932 h 61127"/>
                <a:gd name="connsiteX10" fmla="*/ 14690 w 46652"/>
                <a:gd name="connsiteY10" fmla="*/ 34772 h 61127"/>
                <a:gd name="connsiteX11" fmla="*/ 15170 w 46652"/>
                <a:gd name="connsiteY11" fmla="*/ 51328 h 61127"/>
                <a:gd name="connsiteX12" fmla="*/ 48968 w 46652"/>
                <a:gd name="connsiteY12" fmla="*/ 50309 h 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52" h="61127">
                  <a:moveTo>
                    <a:pt x="48968" y="50309"/>
                  </a:moveTo>
                  <a:lnTo>
                    <a:pt x="49238" y="59667"/>
                  </a:lnTo>
                  <a:lnTo>
                    <a:pt x="4313" y="60926"/>
                  </a:lnTo>
                  <a:lnTo>
                    <a:pt x="2585" y="1058"/>
                  </a:lnTo>
                  <a:lnTo>
                    <a:pt x="46316" y="-201"/>
                  </a:lnTo>
                  <a:lnTo>
                    <a:pt x="46580" y="9097"/>
                  </a:lnTo>
                  <a:lnTo>
                    <a:pt x="13983" y="10057"/>
                  </a:lnTo>
                  <a:lnTo>
                    <a:pt x="14426" y="25654"/>
                  </a:lnTo>
                  <a:lnTo>
                    <a:pt x="43353" y="24814"/>
                  </a:lnTo>
                  <a:lnTo>
                    <a:pt x="43617" y="33932"/>
                  </a:lnTo>
                  <a:lnTo>
                    <a:pt x="14690" y="34772"/>
                  </a:lnTo>
                  <a:lnTo>
                    <a:pt x="15170" y="51328"/>
                  </a:lnTo>
                  <a:lnTo>
                    <a:pt x="48968" y="503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8" name="Forme libre 1017">
              <a:extLst>
                <a:ext uri="{FF2B5EF4-FFF2-40B4-BE49-F238E27FC236}">
                  <a16:creationId xmlns:a16="http://schemas.microsoft.com/office/drawing/2014/main" id="{4D9B8512-9D1F-2678-6DB0-CFEAACC49005}"/>
                </a:ext>
              </a:extLst>
            </p:cNvPr>
            <p:cNvSpPr/>
            <p:nvPr/>
          </p:nvSpPr>
          <p:spPr>
            <a:xfrm rot="21569001">
              <a:off x="5971619" y="1146774"/>
              <a:ext cx="50899" cy="60047"/>
            </a:xfrm>
            <a:custGeom>
              <a:avLst/>
              <a:gdLst>
                <a:gd name="connsiteX0" fmla="*/ 22538 w 50899"/>
                <a:gd name="connsiteY0" fmla="*/ 9336 h 60047"/>
                <a:gd name="connsiteX1" fmla="*/ 2676 w 50899"/>
                <a:gd name="connsiteY1" fmla="*/ 9456 h 60047"/>
                <a:gd name="connsiteX2" fmla="*/ 2628 w 50899"/>
                <a:gd name="connsiteY2" fmla="*/ 37 h 60047"/>
                <a:gd name="connsiteX3" fmla="*/ 53480 w 50899"/>
                <a:gd name="connsiteY3" fmla="*/ -202 h 60047"/>
                <a:gd name="connsiteX4" fmla="*/ 53528 w 50899"/>
                <a:gd name="connsiteY4" fmla="*/ 9215 h 60047"/>
                <a:gd name="connsiteX5" fmla="*/ 33666 w 50899"/>
                <a:gd name="connsiteY5" fmla="*/ 9275 h 60047"/>
                <a:gd name="connsiteX6" fmla="*/ 33918 w 50899"/>
                <a:gd name="connsiteY6" fmla="*/ 59786 h 60047"/>
                <a:gd name="connsiteX7" fmla="*/ 22790 w 50899"/>
                <a:gd name="connsiteY7" fmla="*/ 59845 h 60047"/>
                <a:gd name="connsiteX8" fmla="*/ 22538 w 50899"/>
                <a:gd name="connsiteY8" fmla="*/ 9336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99" h="60047">
                  <a:moveTo>
                    <a:pt x="22538" y="9336"/>
                  </a:moveTo>
                  <a:lnTo>
                    <a:pt x="2676" y="9456"/>
                  </a:lnTo>
                  <a:lnTo>
                    <a:pt x="2628" y="37"/>
                  </a:lnTo>
                  <a:lnTo>
                    <a:pt x="53480" y="-202"/>
                  </a:lnTo>
                  <a:lnTo>
                    <a:pt x="53528" y="9215"/>
                  </a:lnTo>
                  <a:lnTo>
                    <a:pt x="33666" y="9275"/>
                  </a:lnTo>
                  <a:lnTo>
                    <a:pt x="33918" y="59786"/>
                  </a:lnTo>
                  <a:lnTo>
                    <a:pt x="22790" y="59845"/>
                  </a:lnTo>
                  <a:lnTo>
                    <a:pt x="22538" y="933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9" name="Forme libre 1018">
              <a:extLst>
                <a:ext uri="{FF2B5EF4-FFF2-40B4-BE49-F238E27FC236}">
                  <a16:creationId xmlns:a16="http://schemas.microsoft.com/office/drawing/2014/main" id="{F61BC525-0A20-199C-FA4E-EAD871F1EFE7}"/>
                </a:ext>
              </a:extLst>
            </p:cNvPr>
            <p:cNvSpPr/>
            <p:nvPr/>
          </p:nvSpPr>
          <p:spPr>
            <a:xfrm rot="21515173">
              <a:off x="5413493" y="1311493"/>
              <a:ext cx="64727" cy="65544"/>
            </a:xfrm>
            <a:custGeom>
              <a:avLst/>
              <a:gdLst>
                <a:gd name="connsiteX0" fmla="*/ 55314 w 64727"/>
                <a:gd name="connsiteY0" fmla="*/ 55535 h 65544"/>
                <a:gd name="connsiteX1" fmla="*/ 39022 w 64727"/>
                <a:gd name="connsiteY1" fmla="*/ 41677 h 65544"/>
                <a:gd name="connsiteX2" fmla="*/ 36808 w 64727"/>
                <a:gd name="connsiteY2" fmla="*/ 42338 h 65544"/>
                <a:gd name="connsiteX3" fmla="*/ 23724 w 64727"/>
                <a:gd name="connsiteY3" fmla="*/ 45757 h 65544"/>
                <a:gd name="connsiteX4" fmla="*/ 28157 w 64727"/>
                <a:gd name="connsiteY4" fmla="*/ 62673 h 65544"/>
                <a:gd name="connsiteX5" fmla="*/ 17390 w 64727"/>
                <a:gd name="connsiteY5" fmla="*/ 65493 h 65544"/>
                <a:gd name="connsiteX6" fmla="*/ 2183 w 64727"/>
                <a:gd name="connsiteY6" fmla="*/ 7544 h 65544"/>
                <a:gd name="connsiteX7" fmla="*/ 26034 w 64727"/>
                <a:gd name="connsiteY7" fmla="*/ 1245 h 65544"/>
                <a:gd name="connsiteX8" fmla="*/ 39807 w 64727"/>
                <a:gd name="connsiteY8" fmla="*/ 286 h 65544"/>
                <a:gd name="connsiteX9" fmla="*/ 50245 w 64727"/>
                <a:gd name="connsiteY9" fmla="*/ 5145 h 65544"/>
                <a:gd name="connsiteX10" fmla="*/ 56118 w 64727"/>
                <a:gd name="connsiteY10" fmla="*/ 15403 h 65544"/>
                <a:gd name="connsiteX11" fmla="*/ 55884 w 64727"/>
                <a:gd name="connsiteY11" fmla="*/ 27520 h 65544"/>
                <a:gd name="connsiteX12" fmla="*/ 48577 w 64727"/>
                <a:gd name="connsiteY12" fmla="*/ 36939 h 65544"/>
                <a:gd name="connsiteX13" fmla="*/ 66910 w 64727"/>
                <a:gd name="connsiteY13" fmla="*/ 52475 h 65544"/>
                <a:gd name="connsiteX14" fmla="*/ 55314 w 64727"/>
                <a:gd name="connsiteY14" fmla="*/ 55535 h 65544"/>
                <a:gd name="connsiteX15" fmla="*/ 45272 w 64727"/>
                <a:gd name="connsiteY15" fmla="*/ 18222 h 65544"/>
                <a:gd name="connsiteX16" fmla="*/ 39387 w 64727"/>
                <a:gd name="connsiteY16" fmla="*/ 10664 h 65544"/>
                <a:gd name="connsiteX17" fmla="*/ 27924 w 64727"/>
                <a:gd name="connsiteY17" fmla="*/ 10484 h 65544"/>
                <a:gd name="connsiteX18" fmla="*/ 15338 w 64727"/>
                <a:gd name="connsiteY18" fmla="*/ 13783 h 65544"/>
                <a:gd name="connsiteX19" fmla="*/ 21397 w 64727"/>
                <a:gd name="connsiteY19" fmla="*/ 36879 h 65544"/>
                <a:gd name="connsiteX20" fmla="*/ 33989 w 64727"/>
                <a:gd name="connsiteY20" fmla="*/ 33579 h 65544"/>
                <a:gd name="connsiteX21" fmla="*/ 43874 w 64727"/>
                <a:gd name="connsiteY21" fmla="*/ 27760 h 65544"/>
                <a:gd name="connsiteX22" fmla="*/ 45272 w 64727"/>
                <a:gd name="connsiteY22" fmla="*/ 18222 h 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727" h="65544">
                  <a:moveTo>
                    <a:pt x="55314" y="55535"/>
                  </a:moveTo>
                  <a:lnTo>
                    <a:pt x="39022" y="41677"/>
                  </a:lnTo>
                  <a:cubicBezTo>
                    <a:pt x="38536" y="41857"/>
                    <a:pt x="37798" y="42098"/>
                    <a:pt x="36808" y="42338"/>
                  </a:cubicBezTo>
                  <a:lnTo>
                    <a:pt x="23724" y="45757"/>
                  </a:lnTo>
                  <a:lnTo>
                    <a:pt x="28157" y="62673"/>
                  </a:lnTo>
                  <a:lnTo>
                    <a:pt x="17390" y="65493"/>
                  </a:lnTo>
                  <a:lnTo>
                    <a:pt x="2183" y="7544"/>
                  </a:lnTo>
                  <a:lnTo>
                    <a:pt x="26034" y="1245"/>
                  </a:lnTo>
                  <a:cubicBezTo>
                    <a:pt x="31055" y="-74"/>
                    <a:pt x="35650" y="-374"/>
                    <a:pt x="39807" y="286"/>
                  </a:cubicBezTo>
                  <a:cubicBezTo>
                    <a:pt x="43970" y="946"/>
                    <a:pt x="47450" y="2626"/>
                    <a:pt x="50245" y="5145"/>
                  </a:cubicBezTo>
                  <a:cubicBezTo>
                    <a:pt x="53046" y="7725"/>
                    <a:pt x="55002" y="11144"/>
                    <a:pt x="56118" y="15403"/>
                  </a:cubicBezTo>
                  <a:cubicBezTo>
                    <a:pt x="57264" y="19782"/>
                    <a:pt x="57186" y="23801"/>
                    <a:pt x="55884" y="27520"/>
                  </a:cubicBezTo>
                  <a:cubicBezTo>
                    <a:pt x="54582" y="31179"/>
                    <a:pt x="52147" y="34359"/>
                    <a:pt x="48577" y="36939"/>
                  </a:cubicBezTo>
                  <a:lnTo>
                    <a:pt x="66910" y="52475"/>
                  </a:lnTo>
                  <a:lnTo>
                    <a:pt x="55314" y="55535"/>
                  </a:lnTo>
                  <a:close/>
                  <a:moveTo>
                    <a:pt x="45272" y="18222"/>
                  </a:moveTo>
                  <a:cubicBezTo>
                    <a:pt x="44301" y="14563"/>
                    <a:pt x="42339" y="12043"/>
                    <a:pt x="39387" y="10664"/>
                  </a:cubicBezTo>
                  <a:cubicBezTo>
                    <a:pt x="36436" y="9344"/>
                    <a:pt x="32615" y="9284"/>
                    <a:pt x="27924" y="10484"/>
                  </a:cubicBezTo>
                  <a:lnTo>
                    <a:pt x="15338" y="13783"/>
                  </a:lnTo>
                  <a:lnTo>
                    <a:pt x="21397" y="36879"/>
                  </a:lnTo>
                  <a:lnTo>
                    <a:pt x="33989" y="33579"/>
                  </a:lnTo>
                  <a:cubicBezTo>
                    <a:pt x="38680" y="32380"/>
                    <a:pt x="41973" y="30400"/>
                    <a:pt x="43874" y="27760"/>
                  </a:cubicBezTo>
                  <a:cubicBezTo>
                    <a:pt x="45776" y="25121"/>
                    <a:pt x="46238" y="21942"/>
                    <a:pt x="45272" y="1822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0" name="Forme libre 1019">
              <a:extLst>
                <a:ext uri="{FF2B5EF4-FFF2-40B4-BE49-F238E27FC236}">
                  <a16:creationId xmlns:a16="http://schemas.microsoft.com/office/drawing/2014/main" id="{B9AC622B-B157-5214-D4B7-4BFA4BE92D84}"/>
                </a:ext>
              </a:extLst>
            </p:cNvPr>
            <p:cNvSpPr/>
            <p:nvPr/>
          </p:nvSpPr>
          <p:spPr>
            <a:xfrm rot="21515173">
              <a:off x="5474955" y="1276504"/>
              <a:ext cx="57390" cy="83383"/>
            </a:xfrm>
            <a:custGeom>
              <a:avLst/>
              <a:gdLst>
                <a:gd name="connsiteX0" fmla="*/ 57502 w 57390"/>
                <a:gd name="connsiteY0" fmla="*/ 64054 h 83383"/>
                <a:gd name="connsiteX1" fmla="*/ 59620 w 57390"/>
                <a:gd name="connsiteY1" fmla="*/ 73112 h 83383"/>
                <a:gd name="connsiteX2" fmla="*/ 15859 w 57390"/>
                <a:gd name="connsiteY2" fmla="*/ 83310 h 83383"/>
                <a:gd name="connsiteX3" fmla="*/ 2229 w 57390"/>
                <a:gd name="connsiteY3" fmla="*/ 25001 h 83383"/>
                <a:gd name="connsiteX4" fmla="*/ 44827 w 57390"/>
                <a:gd name="connsiteY4" fmla="*/ 15044 h 83383"/>
                <a:gd name="connsiteX5" fmla="*/ 46951 w 57390"/>
                <a:gd name="connsiteY5" fmla="*/ 24102 h 83383"/>
                <a:gd name="connsiteX6" fmla="*/ 15187 w 57390"/>
                <a:gd name="connsiteY6" fmla="*/ 31541 h 83383"/>
                <a:gd name="connsiteX7" fmla="*/ 18732 w 57390"/>
                <a:gd name="connsiteY7" fmla="*/ 46717 h 83383"/>
                <a:gd name="connsiteX8" fmla="*/ 46909 w 57390"/>
                <a:gd name="connsiteY8" fmla="*/ 40119 h 83383"/>
                <a:gd name="connsiteX9" fmla="*/ 48990 w 57390"/>
                <a:gd name="connsiteY9" fmla="*/ 49057 h 83383"/>
                <a:gd name="connsiteX10" fmla="*/ 20814 w 57390"/>
                <a:gd name="connsiteY10" fmla="*/ 55656 h 83383"/>
                <a:gd name="connsiteX11" fmla="*/ 24575 w 57390"/>
                <a:gd name="connsiteY11" fmla="*/ 71732 h 83383"/>
                <a:gd name="connsiteX12" fmla="*/ 57502 w 57390"/>
                <a:gd name="connsiteY12" fmla="*/ 64054 h 83383"/>
                <a:gd name="connsiteX13" fmla="*/ 24125 w 57390"/>
                <a:gd name="connsiteY13" fmla="*/ 2806 h 83383"/>
                <a:gd name="connsiteX14" fmla="*/ 36381 w 57390"/>
                <a:gd name="connsiteY14" fmla="*/ -73 h 83383"/>
                <a:gd name="connsiteX15" fmla="*/ 24545 w 57390"/>
                <a:gd name="connsiteY15" fmla="*/ 14744 h 83383"/>
                <a:gd name="connsiteX16" fmla="*/ 15541 w 57390"/>
                <a:gd name="connsiteY16" fmla="*/ 16843 h 83383"/>
                <a:gd name="connsiteX17" fmla="*/ 24125 w 57390"/>
                <a:gd name="connsiteY17" fmla="*/ 2806 h 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390" h="83383">
                  <a:moveTo>
                    <a:pt x="57502" y="64054"/>
                  </a:moveTo>
                  <a:lnTo>
                    <a:pt x="59620" y="73112"/>
                  </a:lnTo>
                  <a:lnTo>
                    <a:pt x="15859" y="83310"/>
                  </a:lnTo>
                  <a:lnTo>
                    <a:pt x="2229" y="25001"/>
                  </a:lnTo>
                  <a:lnTo>
                    <a:pt x="44827" y="15044"/>
                  </a:lnTo>
                  <a:lnTo>
                    <a:pt x="46951" y="24102"/>
                  </a:lnTo>
                  <a:lnTo>
                    <a:pt x="15187" y="31541"/>
                  </a:lnTo>
                  <a:lnTo>
                    <a:pt x="18732" y="46717"/>
                  </a:lnTo>
                  <a:lnTo>
                    <a:pt x="46909" y="40119"/>
                  </a:lnTo>
                  <a:lnTo>
                    <a:pt x="48990" y="49057"/>
                  </a:lnTo>
                  <a:lnTo>
                    <a:pt x="20814" y="55656"/>
                  </a:lnTo>
                  <a:lnTo>
                    <a:pt x="24575" y="71732"/>
                  </a:lnTo>
                  <a:lnTo>
                    <a:pt x="57502" y="64054"/>
                  </a:lnTo>
                  <a:close/>
                  <a:moveTo>
                    <a:pt x="24125" y="2806"/>
                  </a:moveTo>
                  <a:lnTo>
                    <a:pt x="36381" y="-73"/>
                  </a:lnTo>
                  <a:lnTo>
                    <a:pt x="24545" y="14744"/>
                  </a:lnTo>
                  <a:lnTo>
                    <a:pt x="15541" y="16843"/>
                  </a:lnTo>
                  <a:lnTo>
                    <a:pt x="24125" y="280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1" name="Forme libre 1020">
              <a:extLst>
                <a:ext uri="{FF2B5EF4-FFF2-40B4-BE49-F238E27FC236}">
                  <a16:creationId xmlns:a16="http://schemas.microsoft.com/office/drawing/2014/main" id="{2253C8E2-3631-6CF9-CCF7-2D4BD80F58BF}"/>
                </a:ext>
              </a:extLst>
            </p:cNvPr>
            <p:cNvSpPr/>
            <p:nvPr/>
          </p:nvSpPr>
          <p:spPr>
            <a:xfrm rot="21515173">
              <a:off x="5532358" y="1278217"/>
              <a:ext cx="46706" cy="67486"/>
            </a:xfrm>
            <a:custGeom>
              <a:avLst/>
              <a:gdLst>
                <a:gd name="connsiteX0" fmla="*/ 15055 w 46706"/>
                <a:gd name="connsiteY0" fmla="*/ 15638 h 67486"/>
                <a:gd name="connsiteX1" fmla="*/ 18738 w 46706"/>
                <a:gd name="connsiteY1" fmla="*/ 33515 h 67486"/>
                <a:gd name="connsiteX2" fmla="*/ 47076 w 46706"/>
                <a:gd name="connsiteY2" fmla="*/ 27636 h 67486"/>
                <a:gd name="connsiteX3" fmla="*/ 48978 w 46706"/>
                <a:gd name="connsiteY3" fmla="*/ 36875 h 67486"/>
                <a:gd name="connsiteX4" fmla="*/ 20640 w 46706"/>
                <a:gd name="connsiteY4" fmla="*/ 42693 h 67486"/>
                <a:gd name="connsiteX5" fmla="*/ 25277 w 46706"/>
                <a:gd name="connsiteY5" fmla="*/ 65189 h 67486"/>
                <a:gd name="connsiteX6" fmla="*/ 14377 w 46706"/>
                <a:gd name="connsiteY6" fmla="*/ 67408 h 67486"/>
                <a:gd name="connsiteX7" fmla="*/ 2271 w 46706"/>
                <a:gd name="connsiteY7" fmla="*/ 8740 h 67486"/>
                <a:gd name="connsiteX8" fmla="*/ 45115 w 46706"/>
                <a:gd name="connsiteY8" fmla="*/ -78 h 67486"/>
                <a:gd name="connsiteX9" fmla="*/ 46999 w 46706"/>
                <a:gd name="connsiteY9" fmla="*/ 9040 h 67486"/>
                <a:gd name="connsiteX10" fmla="*/ 15055 w 46706"/>
                <a:gd name="connsiteY10" fmla="*/ 15638 h 6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706" h="67486">
                  <a:moveTo>
                    <a:pt x="15055" y="15638"/>
                  </a:moveTo>
                  <a:lnTo>
                    <a:pt x="18738" y="33515"/>
                  </a:lnTo>
                  <a:lnTo>
                    <a:pt x="47076" y="27636"/>
                  </a:lnTo>
                  <a:lnTo>
                    <a:pt x="48978" y="36875"/>
                  </a:lnTo>
                  <a:lnTo>
                    <a:pt x="20640" y="42693"/>
                  </a:lnTo>
                  <a:lnTo>
                    <a:pt x="25277" y="65189"/>
                  </a:lnTo>
                  <a:lnTo>
                    <a:pt x="14377" y="67408"/>
                  </a:lnTo>
                  <a:lnTo>
                    <a:pt x="2271" y="8740"/>
                  </a:lnTo>
                  <a:lnTo>
                    <a:pt x="45115" y="-78"/>
                  </a:lnTo>
                  <a:lnTo>
                    <a:pt x="46999" y="9040"/>
                  </a:lnTo>
                  <a:lnTo>
                    <a:pt x="15055" y="1563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2" name="Forme libre 1021">
              <a:extLst>
                <a:ext uri="{FF2B5EF4-FFF2-40B4-BE49-F238E27FC236}">
                  <a16:creationId xmlns:a16="http://schemas.microsoft.com/office/drawing/2014/main" id="{DADAFB5A-D5BD-4EDA-83E3-64EB7BEA4E4A}"/>
                </a:ext>
              </a:extLst>
            </p:cNvPr>
            <p:cNvSpPr/>
            <p:nvPr/>
          </p:nvSpPr>
          <p:spPr>
            <a:xfrm rot="21515173">
              <a:off x="5586714" y="1251154"/>
              <a:ext cx="54841" cy="82243"/>
            </a:xfrm>
            <a:custGeom>
              <a:avLst/>
              <a:gdLst>
                <a:gd name="connsiteX0" fmla="*/ 55510 w 54841"/>
                <a:gd name="connsiteY0" fmla="*/ 64992 h 82243"/>
                <a:gd name="connsiteX1" fmla="*/ 57159 w 54841"/>
                <a:gd name="connsiteY1" fmla="*/ 74171 h 82243"/>
                <a:gd name="connsiteX2" fmla="*/ 12930 w 54841"/>
                <a:gd name="connsiteY2" fmla="*/ 82149 h 82243"/>
                <a:gd name="connsiteX3" fmla="*/ 2318 w 54841"/>
                <a:gd name="connsiteY3" fmla="*/ 23181 h 82243"/>
                <a:gd name="connsiteX4" fmla="*/ 45366 w 54841"/>
                <a:gd name="connsiteY4" fmla="*/ 15442 h 82243"/>
                <a:gd name="connsiteX5" fmla="*/ 47021 w 54841"/>
                <a:gd name="connsiteY5" fmla="*/ 24621 h 82243"/>
                <a:gd name="connsiteX6" fmla="*/ 14922 w 54841"/>
                <a:gd name="connsiteY6" fmla="*/ 30379 h 82243"/>
                <a:gd name="connsiteX7" fmla="*/ 17681 w 54841"/>
                <a:gd name="connsiteY7" fmla="*/ 45737 h 82243"/>
                <a:gd name="connsiteX8" fmla="*/ 46158 w 54841"/>
                <a:gd name="connsiteY8" fmla="*/ 40578 h 82243"/>
                <a:gd name="connsiteX9" fmla="*/ 47777 w 54841"/>
                <a:gd name="connsiteY9" fmla="*/ 49636 h 82243"/>
                <a:gd name="connsiteX10" fmla="*/ 19301 w 54841"/>
                <a:gd name="connsiteY10" fmla="*/ 54735 h 82243"/>
                <a:gd name="connsiteX11" fmla="*/ 22228 w 54841"/>
                <a:gd name="connsiteY11" fmla="*/ 70991 h 82243"/>
                <a:gd name="connsiteX12" fmla="*/ 55510 w 54841"/>
                <a:gd name="connsiteY12" fmla="*/ 64992 h 82243"/>
                <a:gd name="connsiteX13" fmla="*/ 25324 w 54841"/>
                <a:gd name="connsiteY13" fmla="*/ 2185 h 82243"/>
                <a:gd name="connsiteX14" fmla="*/ 37711 w 54841"/>
                <a:gd name="connsiteY14" fmla="*/ -94 h 82243"/>
                <a:gd name="connsiteX15" fmla="*/ 25126 w 54841"/>
                <a:gd name="connsiteY15" fmla="*/ 14123 h 82243"/>
                <a:gd name="connsiteX16" fmla="*/ 16026 w 54841"/>
                <a:gd name="connsiteY16" fmla="*/ 15742 h 82243"/>
                <a:gd name="connsiteX17" fmla="*/ 25324 w 54841"/>
                <a:gd name="connsiteY17" fmla="*/ 2185 h 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41" h="82243">
                  <a:moveTo>
                    <a:pt x="55510" y="64992"/>
                  </a:moveTo>
                  <a:lnTo>
                    <a:pt x="57159" y="74171"/>
                  </a:lnTo>
                  <a:lnTo>
                    <a:pt x="12930" y="82149"/>
                  </a:lnTo>
                  <a:lnTo>
                    <a:pt x="2318" y="23181"/>
                  </a:lnTo>
                  <a:lnTo>
                    <a:pt x="45366" y="15442"/>
                  </a:lnTo>
                  <a:lnTo>
                    <a:pt x="47021" y="24621"/>
                  </a:lnTo>
                  <a:lnTo>
                    <a:pt x="14922" y="30379"/>
                  </a:lnTo>
                  <a:lnTo>
                    <a:pt x="17681" y="45737"/>
                  </a:lnTo>
                  <a:lnTo>
                    <a:pt x="46158" y="40578"/>
                  </a:lnTo>
                  <a:lnTo>
                    <a:pt x="47777" y="49636"/>
                  </a:lnTo>
                  <a:lnTo>
                    <a:pt x="19301" y="54735"/>
                  </a:lnTo>
                  <a:lnTo>
                    <a:pt x="22228" y="70991"/>
                  </a:lnTo>
                  <a:lnTo>
                    <a:pt x="55510" y="64992"/>
                  </a:lnTo>
                  <a:close/>
                  <a:moveTo>
                    <a:pt x="25324" y="2185"/>
                  </a:moveTo>
                  <a:lnTo>
                    <a:pt x="37711" y="-94"/>
                  </a:lnTo>
                  <a:lnTo>
                    <a:pt x="25126" y="14123"/>
                  </a:lnTo>
                  <a:lnTo>
                    <a:pt x="16026" y="15742"/>
                  </a:lnTo>
                  <a:lnTo>
                    <a:pt x="25324" y="218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3" name="Forme libre 1022">
              <a:extLst>
                <a:ext uri="{FF2B5EF4-FFF2-40B4-BE49-F238E27FC236}">
                  <a16:creationId xmlns:a16="http://schemas.microsoft.com/office/drawing/2014/main" id="{B5D60F6A-E54F-F7AD-3FA4-B680483801E2}"/>
                </a:ext>
              </a:extLst>
            </p:cNvPr>
            <p:cNvSpPr/>
            <p:nvPr/>
          </p:nvSpPr>
          <p:spPr>
            <a:xfrm rot="21515173">
              <a:off x="5644833" y="1258480"/>
              <a:ext cx="59580" cy="63406"/>
            </a:xfrm>
            <a:custGeom>
              <a:avLst/>
              <a:gdLst>
                <a:gd name="connsiteX0" fmla="*/ 50100 w 59580"/>
                <a:gd name="connsiteY0" fmla="*/ 57432 h 63406"/>
                <a:gd name="connsiteX1" fmla="*/ 35367 w 59580"/>
                <a:gd name="connsiteY1" fmla="*/ 41894 h 63406"/>
                <a:gd name="connsiteX2" fmla="*/ 33099 w 59580"/>
                <a:gd name="connsiteY2" fmla="*/ 42315 h 63406"/>
                <a:gd name="connsiteX3" fmla="*/ 19722 w 59580"/>
                <a:gd name="connsiteY3" fmla="*/ 44354 h 63406"/>
                <a:gd name="connsiteX4" fmla="*/ 22337 w 59580"/>
                <a:gd name="connsiteY4" fmla="*/ 61631 h 63406"/>
                <a:gd name="connsiteX5" fmla="*/ 11335 w 59580"/>
                <a:gd name="connsiteY5" fmla="*/ 63311 h 63406"/>
                <a:gd name="connsiteX6" fmla="*/ 2367 w 59580"/>
                <a:gd name="connsiteY6" fmla="*/ 4042 h 63406"/>
                <a:gd name="connsiteX7" fmla="*/ 26747 w 59580"/>
                <a:gd name="connsiteY7" fmla="*/ 383 h 63406"/>
                <a:gd name="connsiteX8" fmla="*/ 40544 w 59580"/>
                <a:gd name="connsiteY8" fmla="*/ 863 h 63406"/>
                <a:gd name="connsiteX9" fmla="*/ 50406 w 59580"/>
                <a:gd name="connsiteY9" fmla="*/ 6801 h 63406"/>
                <a:gd name="connsiteX10" fmla="*/ 55157 w 59580"/>
                <a:gd name="connsiteY10" fmla="*/ 17600 h 63406"/>
                <a:gd name="connsiteX11" fmla="*/ 53639 w 59580"/>
                <a:gd name="connsiteY11" fmla="*/ 29657 h 63406"/>
                <a:gd name="connsiteX12" fmla="*/ 45373 w 59580"/>
                <a:gd name="connsiteY12" fmla="*/ 38235 h 63406"/>
                <a:gd name="connsiteX13" fmla="*/ 61948 w 59580"/>
                <a:gd name="connsiteY13" fmla="*/ 55632 h 63406"/>
                <a:gd name="connsiteX14" fmla="*/ 50100 w 59580"/>
                <a:gd name="connsiteY14" fmla="*/ 57432 h 63406"/>
                <a:gd name="connsiteX15" fmla="*/ 44071 w 59580"/>
                <a:gd name="connsiteY15" fmla="*/ 19279 h 63406"/>
                <a:gd name="connsiteX16" fmla="*/ 39026 w 59580"/>
                <a:gd name="connsiteY16" fmla="*/ 11120 h 63406"/>
                <a:gd name="connsiteX17" fmla="*/ 27646 w 59580"/>
                <a:gd name="connsiteY17" fmla="*/ 9741 h 63406"/>
                <a:gd name="connsiteX18" fmla="*/ 14779 w 59580"/>
                <a:gd name="connsiteY18" fmla="*/ 11721 h 63406"/>
                <a:gd name="connsiteX19" fmla="*/ 18354 w 59580"/>
                <a:gd name="connsiteY19" fmla="*/ 35296 h 63406"/>
                <a:gd name="connsiteX20" fmla="*/ 31216 w 59580"/>
                <a:gd name="connsiteY20" fmla="*/ 33377 h 63406"/>
                <a:gd name="connsiteX21" fmla="*/ 41671 w 59580"/>
                <a:gd name="connsiteY21" fmla="*/ 28637 h 63406"/>
                <a:gd name="connsiteX22" fmla="*/ 44071 w 59580"/>
                <a:gd name="connsiteY22" fmla="*/ 19279 h 6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580" h="63406">
                  <a:moveTo>
                    <a:pt x="50100" y="57432"/>
                  </a:moveTo>
                  <a:lnTo>
                    <a:pt x="35367" y="41894"/>
                  </a:lnTo>
                  <a:cubicBezTo>
                    <a:pt x="34869" y="42075"/>
                    <a:pt x="34113" y="42195"/>
                    <a:pt x="33099" y="42315"/>
                  </a:cubicBezTo>
                  <a:lnTo>
                    <a:pt x="19722" y="44354"/>
                  </a:lnTo>
                  <a:lnTo>
                    <a:pt x="22337" y="61631"/>
                  </a:lnTo>
                  <a:lnTo>
                    <a:pt x="11335" y="63311"/>
                  </a:lnTo>
                  <a:lnTo>
                    <a:pt x="2367" y="4042"/>
                  </a:lnTo>
                  <a:lnTo>
                    <a:pt x="26747" y="383"/>
                  </a:lnTo>
                  <a:cubicBezTo>
                    <a:pt x="31881" y="-397"/>
                    <a:pt x="36477" y="-217"/>
                    <a:pt x="40544" y="863"/>
                  </a:cubicBezTo>
                  <a:cubicBezTo>
                    <a:pt x="44611" y="2002"/>
                    <a:pt x="47898" y="3982"/>
                    <a:pt x="50406" y="6801"/>
                  </a:cubicBezTo>
                  <a:cubicBezTo>
                    <a:pt x="52913" y="9681"/>
                    <a:pt x="54497" y="13280"/>
                    <a:pt x="55157" y="17600"/>
                  </a:cubicBezTo>
                  <a:cubicBezTo>
                    <a:pt x="55829" y="22099"/>
                    <a:pt x="55325" y="26057"/>
                    <a:pt x="53639" y="29657"/>
                  </a:cubicBezTo>
                  <a:cubicBezTo>
                    <a:pt x="51953" y="33196"/>
                    <a:pt x="49200" y="36016"/>
                    <a:pt x="45373" y="38235"/>
                  </a:cubicBezTo>
                  <a:lnTo>
                    <a:pt x="61948" y="55632"/>
                  </a:lnTo>
                  <a:lnTo>
                    <a:pt x="50100" y="57432"/>
                  </a:lnTo>
                  <a:close/>
                  <a:moveTo>
                    <a:pt x="44071" y="19279"/>
                  </a:moveTo>
                  <a:cubicBezTo>
                    <a:pt x="43495" y="15499"/>
                    <a:pt x="41815" y="12800"/>
                    <a:pt x="39026" y="11120"/>
                  </a:cubicBezTo>
                  <a:cubicBezTo>
                    <a:pt x="36237" y="9501"/>
                    <a:pt x="32439" y="9021"/>
                    <a:pt x="27646" y="9741"/>
                  </a:cubicBezTo>
                  <a:lnTo>
                    <a:pt x="14779" y="11721"/>
                  </a:lnTo>
                  <a:lnTo>
                    <a:pt x="18354" y="35296"/>
                  </a:lnTo>
                  <a:lnTo>
                    <a:pt x="31216" y="33377"/>
                  </a:lnTo>
                  <a:cubicBezTo>
                    <a:pt x="36015" y="32657"/>
                    <a:pt x="39500" y="31037"/>
                    <a:pt x="41671" y="28637"/>
                  </a:cubicBezTo>
                  <a:cubicBezTo>
                    <a:pt x="43843" y="26178"/>
                    <a:pt x="44641" y="23058"/>
                    <a:pt x="44071" y="1927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43C4AA02-1E70-10BB-7FDC-D896B3DDB975}"/>
                </a:ext>
              </a:extLst>
            </p:cNvPr>
            <p:cNvSpPr/>
            <p:nvPr/>
          </p:nvSpPr>
          <p:spPr>
            <a:xfrm rot="21515173">
              <a:off x="5708116" y="1246391"/>
              <a:ext cx="51943" cy="64847"/>
            </a:xfrm>
            <a:custGeom>
              <a:avLst/>
              <a:gdLst>
                <a:gd name="connsiteX0" fmla="*/ 53213 w 51943"/>
                <a:gd name="connsiteY0" fmla="*/ 49985 h 64847"/>
                <a:gd name="connsiteX1" fmla="*/ 54359 w 51943"/>
                <a:gd name="connsiteY1" fmla="*/ 59222 h 64847"/>
                <a:gd name="connsiteX2" fmla="*/ 9751 w 51943"/>
                <a:gd name="connsiteY2" fmla="*/ 64742 h 64847"/>
                <a:gd name="connsiteX3" fmla="*/ 2415 w 51943"/>
                <a:gd name="connsiteY3" fmla="*/ 5293 h 64847"/>
                <a:gd name="connsiteX4" fmla="*/ 45829 w 51943"/>
                <a:gd name="connsiteY4" fmla="*/ -106 h 64847"/>
                <a:gd name="connsiteX5" fmla="*/ 46974 w 51943"/>
                <a:gd name="connsiteY5" fmla="*/ 9193 h 64847"/>
                <a:gd name="connsiteX6" fmla="*/ 14605 w 51943"/>
                <a:gd name="connsiteY6" fmla="*/ 13152 h 64847"/>
                <a:gd name="connsiteX7" fmla="*/ 16512 w 51943"/>
                <a:gd name="connsiteY7" fmla="*/ 28629 h 64847"/>
                <a:gd name="connsiteX8" fmla="*/ 45228 w 51943"/>
                <a:gd name="connsiteY8" fmla="*/ 25090 h 64847"/>
                <a:gd name="connsiteX9" fmla="*/ 46350 w 51943"/>
                <a:gd name="connsiteY9" fmla="*/ 34208 h 64847"/>
                <a:gd name="connsiteX10" fmla="*/ 17634 w 51943"/>
                <a:gd name="connsiteY10" fmla="*/ 37687 h 64847"/>
                <a:gd name="connsiteX11" fmla="*/ 19656 w 51943"/>
                <a:gd name="connsiteY11" fmla="*/ 54124 h 64847"/>
                <a:gd name="connsiteX12" fmla="*/ 53213 w 51943"/>
                <a:gd name="connsiteY12" fmla="*/ 49985 h 6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43" h="64847">
                  <a:moveTo>
                    <a:pt x="53213" y="49985"/>
                  </a:moveTo>
                  <a:lnTo>
                    <a:pt x="54359" y="59222"/>
                  </a:lnTo>
                  <a:lnTo>
                    <a:pt x="9751" y="64742"/>
                  </a:lnTo>
                  <a:lnTo>
                    <a:pt x="2415" y="5293"/>
                  </a:lnTo>
                  <a:lnTo>
                    <a:pt x="45829" y="-106"/>
                  </a:lnTo>
                  <a:lnTo>
                    <a:pt x="46974" y="9193"/>
                  </a:lnTo>
                  <a:lnTo>
                    <a:pt x="14605" y="13152"/>
                  </a:lnTo>
                  <a:lnTo>
                    <a:pt x="16512" y="28629"/>
                  </a:lnTo>
                  <a:lnTo>
                    <a:pt x="45228" y="25090"/>
                  </a:lnTo>
                  <a:lnTo>
                    <a:pt x="46350" y="34208"/>
                  </a:lnTo>
                  <a:lnTo>
                    <a:pt x="17634" y="37687"/>
                  </a:lnTo>
                  <a:lnTo>
                    <a:pt x="19656" y="54124"/>
                  </a:lnTo>
                  <a:lnTo>
                    <a:pt x="53213" y="4998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C1345C1-3AA8-D6AA-A516-6CBBDF89F935}"/>
                </a:ext>
              </a:extLst>
            </p:cNvPr>
            <p:cNvSpPr/>
            <p:nvPr/>
          </p:nvSpPr>
          <p:spPr>
            <a:xfrm rot="21515173">
              <a:off x="5766627" y="1238083"/>
              <a:ext cx="58656" cy="64727"/>
            </a:xfrm>
            <a:custGeom>
              <a:avLst/>
              <a:gdLst>
                <a:gd name="connsiteX0" fmla="*/ 55471 w 58656"/>
                <a:gd name="connsiteY0" fmla="*/ -113 h 64727"/>
                <a:gd name="connsiteX1" fmla="*/ 61122 w 58656"/>
                <a:gd name="connsiteY1" fmla="*/ 59576 h 64727"/>
                <a:gd name="connsiteX2" fmla="*/ 52003 w 58656"/>
                <a:gd name="connsiteY2" fmla="*/ 60416 h 64727"/>
                <a:gd name="connsiteX3" fmla="*/ 15279 w 58656"/>
                <a:gd name="connsiteY3" fmla="*/ 23163 h 64727"/>
                <a:gd name="connsiteX4" fmla="*/ 19112 w 58656"/>
                <a:gd name="connsiteY4" fmla="*/ 63535 h 64727"/>
                <a:gd name="connsiteX5" fmla="*/ 8116 w 58656"/>
                <a:gd name="connsiteY5" fmla="*/ 64615 h 64727"/>
                <a:gd name="connsiteX6" fmla="*/ 2465 w 58656"/>
                <a:gd name="connsiteY6" fmla="*/ 4927 h 64727"/>
                <a:gd name="connsiteX7" fmla="*/ 11583 w 58656"/>
                <a:gd name="connsiteY7" fmla="*/ 4087 h 64727"/>
                <a:gd name="connsiteX8" fmla="*/ 48308 w 58656"/>
                <a:gd name="connsiteY8" fmla="*/ 41339 h 64727"/>
                <a:gd name="connsiteX9" fmla="*/ 44481 w 58656"/>
                <a:gd name="connsiteY9" fmla="*/ 967 h 64727"/>
                <a:gd name="connsiteX10" fmla="*/ 55471 w 58656"/>
                <a:gd name="connsiteY10" fmla="*/ -113 h 6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6" h="64727">
                  <a:moveTo>
                    <a:pt x="55471" y="-113"/>
                  </a:moveTo>
                  <a:lnTo>
                    <a:pt x="61122" y="59576"/>
                  </a:lnTo>
                  <a:lnTo>
                    <a:pt x="52003" y="60416"/>
                  </a:lnTo>
                  <a:lnTo>
                    <a:pt x="15279" y="23163"/>
                  </a:lnTo>
                  <a:lnTo>
                    <a:pt x="19112" y="63535"/>
                  </a:lnTo>
                  <a:lnTo>
                    <a:pt x="8116" y="64615"/>
                  </a:lnTo>
                  <a:lnTo>
                    <a:pt x="2465" y="4927"/>
                  </a:lnTo>
                  <a:lnTo>
                    <a:pt x="11583" y="4087"/>
                  </a:lnTo>
                  <a:lnTo>
                    <a:pt x="48308" y="41339"/>
                  </a:lnTo>
                  <a:lnTo>
                    <a:pt x="44481" y="967"/>
                  </a:lnTo>
                  <a:lnTo>
                    <a:pt x="55471" y="-11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75D68E43-CA45-BA74-4212-0BFE4573EF11}"/>
                </a:ext>
              </a:extLst>
            </p:cNvPr>
            <p:cNvSpPr/>
            <p:nvPr/>
          </p:nvSpPr>
          <p:spPr>
            <a:xfrm rot="21515173">
              <a:off x="5829405" y="1232483"/>
              <a:ext cx="51361" cy="61848"/>
            </a:xfrm>
            <a:custGeom>
              <a:avLst/>
              <a:gdLst>
                <a:gd name="connsiteX0" fmla="*/ 22957 w 51361"/>
                <a:gd name="connsiteY0" fmla="*/ 11339 h 61848"/>
                <a:gd name="connsiteX1" fmla="*/ 3142 w 51361"/>
                <a:gd name="connsiteY1" fmla="*/ 12659 h 61848"/>
                <a:gd name="connsiteX2" fmla="*/ 2513 w 51361"/>
                <a:gd name="connsiteY2" fmla="*/ 3241 h 61848"/>
                <a:gd name="connsiteX3" fmla="*/ 53251 w 51361"/>
                <a:gd name="connsiteY3" fmla="*/ -119 h 61848"/>
                <a:gd name="connsiteX4" fmla="*/ 53875 w 51361"/>
                <a:gd name="connsiteY4" fmla="*/ 9299 h 61848"/>
                <a:gd name="connsiteX5" fmla="*/ 34060 w 51361"/>
                <a:gd name="connsiteY5" fmla="*/ 10619 h 61848"/>
                <a:gd name="connsiteX6" fmla="*/ 37432 w 51361"/>
                <a:gd name="connsiteY6" fmla="*/ 61009 h 61848"/>
                <a:gd name="connsiteX7" fmla="*/ 26328 w 51361"/>
                <a:gd name="connsiteY7" fmla="*/ 61729 h 61848"/>
                <a:gd name="connsiteX8" fmla="*/ 22957 w 51361"/>
                <a:gd name="connsiteY8" fmla="*/ 11339 h 6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1" h="61848">
                  <a:moveTo>
                    <a:pt x="22957" y="11339"/>
                  </a:moveTo>
                  <a:lnTo>
                    <a:pt x="3142" y="12659"/>
                  </a:lnTo>
                  <a:lnTo>
                    <a:pt x="2513" y="3241"/>
                  </a:lnTo>
                  <a:lnTo>
                    <a:pt x="53251" y="-119"/>
                  </a:lnTo>
                  <a:lnTo>
                    <a:pt x="53875" y="9299"/>
                  </a:lnTo>
                  <a:lnTo>
                    <a:pt x="34060" y="10619"/>
                  </a:lnTo>
                  <a:lnTo>
                    <a:pt x="37432" y="61009"/>
                  </a:lnTo>
                  <a:lnTo>
                    <a:pt x="26328" y="61729"/>
                  </a:lnTo>
                  <a:lnTo>
                    <a:pt x="22957" y="1133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D30E97D0-1A5E-5480-73F2-AFD8D884EDA7}"/>
                </a:ext>
              </a:extLst>
            </p:cNvPr>
            <p:cNvSpPr/>
            <p:nvPr/>
          </p:nvSpPr>
          <p:spPr>
            <a:xfrm rot="21515173">
              <a:off x="5889556" y="1230559"/>
              <a:ext cx="14037" cy="60348"/>
            </a:xfrm>
            <a:custGeom>
              <a:avLst/>
              <a:gdLst>
                <a:gd name="connsiteX0" fmla="*/ 2546 w 14037"/>
                <a:gd name="connsiteY0" fmla="*/ 419 h 60348"/>
                <a:gd name="connsiteX1" fmla="*/ 13662 w 14037"/>
                <a:gd name="connsiteY1" fmla="*/ -121 h 60348"/>
                <a:gd name="connsiteX2" fmla="*/ 16583 w 14037"/>
                <a:gd name="connsiteY2" fmla="*/ 59687 h 60348"/>
                <a:gd name="connsiteX3" fmla="*/ 5468 w 14037"/>
                <a:gd name="connsiteY3" fmla="*/ 60227 h 60348"/>
                <a:gd name="connsiteX4" fmla="*/ 2546 w 14037"/>
                <a:gd name="connsiteY4" fmla="*/ 419 h 6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7" h="60348">
                  <a:moveTo>
                    <a:pt x="2546" y="419"/>
                  </a:moveTo>
                  <a:lnTo>
                    <a:pt x="13662" y="-121"/>
                  </a:lnTo>
                  <a:lnTo>
                    <a:pt x="16583" y="59687"/>
                  </a:lnTo>
                  <a:lnTo>
                    <a:pt x="5468" y="60227"/>
                  </a:lnTo>
                  <a:lnTo>
                    <a:pt x="2546" y="41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184B84AD-DF0D-A7FE-638C-DFDCFC0995EC}"/>
                </a:ext>
              </a:extLst>
            </p:cNvPr>
            <p:cNvSpPr/>
            <p:nvPr/>
          </p:nvSpPr>
          <p:spPr>
            <a:xfrm rot="21515173">
              <a:off x="5917982" y="1227355"/>
              <a:ext cx="46640" cy="61127"/>
            </a:xfrm>
            <a:custGeom>
              <a:avLst/>
              <a:gdLst>
                <a:gd name="connsiteX0" fmla="*/ 48953 w 46640"/>
                <a:gd name="connsiteY0" fmla="*/ 50387 h 61127"/>
                <a:gd name="connsiteX1" fmla="*/ 49223 w 46640"/>
                <a:gd name="connsiteY1" fmla="*/ 59744 h 61127"/>
                <a:gd name="connsiteX2" fmla="*/ 4298 w 46640"/>
                <a:gd name="connsiteY2" fmla="*/ 61004 h 61127"/>
                <a:gd name="connsiteX3" fmla="*/ 2582 w 46640"/>
                <a:gd name="connsiteY3" fmla="*/ 1136 h 61127"/>
                <a:gd name="connsiteX4" fmla="*/ 46308 w 46640"/>
                <a:gd name="connsiteY4" fmla="*/ -124 h 61127"/>
                <a:gd name="connsiteX5" fmla="*/ 46577 w 46640"/>
                <a:gd name="connsiteY5" fmla="*/ 9175 h 61127"/>
                <a:gd name="connsiteX6" fmla="*/ 13974 w 46640"/>
                <a:gd name="connsiteY6" fmla="*/ 10134 h 61127"/>
                <a:gd name="connsiteX7" fmla="*/ 14418 w 46640"/>
                <a:gd name="connsiteY7" fmla="*/ 25672 h 61127"/>
                <a:gd name="connsiteX8" fmla="*/ 43344 w 46640"/>
                <a:gd name="connsiteY8" fmla="*/ 24892 h 61127"/>
                <a:gd name="connsiteX9" fmla="*/ 43602 w 46640"/>
                <a:gd name="connsiteY9" fmla="*/ 34009 h 61127"/>
                <a:gd name="connsiteX10" fmla="*/ 14682 w 46640"/>
                <a:gd name="connsiteY10" fmla="*/ 34849 h 61127"/>
                <a:gd name="connsiteX11" fmla="*/ 15156 w 46640"/>
                <a:gd name="connsiteY11" fmla="*/ 51346 h 61127"/>
                <a:gd name="connsiteX12" fmla="*/ 48953 w 46640"/>
                <a:gd name="connsiteY12" fmla="*/ 50387 h 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40" h="61127">
                  <a:moveTo>
                    <a:pt x="48953" y="50387"/>
                  </a:moveTo>
                  <a:lnTo>
                    <a:pt x="49223" y="59744"/>
                  </a:lnTo>
                  <a:lnTo>
                    <a:pt x="4298" y="61004"/>
                  </a:lnTo>
                  <a:lnTo>
                    <a:pt x="2582" y="1136"/>
                  </a:lnTo>
                  <a:lnTo>
                    <a:pt x="46308" y="-124"/>
                  </a:lnTo>
                  <a:lnTo>
                    <a:pt x="46577" y="9175"/>
                  </a:lnTo>
                  <a:lnTo>
                    <a:pt x="13974" y="10134"/>
                  </a:lnTo>
                  <a:lnTo>
                    <a:pt x="14418" y="25672"/>
                  </a:lnTo>
                  <a:lnTo>
                    <a:pt x="43344" y="24892"/>
                  </a:lnTo>
                  <a:lnTo>
                    <a:pt x="43602" y="34009"/>
                  </a:lnTo>
                  <a:lnTo>
                    <a:pt x="14682" y="34849"/>
                  </a:lnTo>
                  <a:lnTo>
                    <a:pt x="15156" y="51346"/>
                  </a:lnTo>
                  <a:lnTo>
                    <a:pt x="48953" y="5038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67F10D4E-DCAA-9DB5-3C1A-B1861AF44313}"/>
                </a:ext>
              </a:extLst>
            </p:cNvPr>
            <p:cNvSpPr/>
            <p:nvPr/>
          </p:nvSpPr>
          <p:spPr>
            <a:xfrm rot="21515173">
              <a:off x="5976828" y="1225651"/>
              <a:ext cx="42657" cy="59988"/>
            </a:xfrm>
            <a:custGeom>
              <a:avLst/>
              <a:gdLst>
                <a:gd name="connsiteX0" fmla="*/ 2628 w 42657"/>
                <a:gd name="connsiteY0" fmla="*/ -66 h 59988"/>
                <a:gd name="connsiteX1" fmla="*/ 13756 w 42657"/>
                <a:gd name="connsiteY1" fmla="*/ -126 h 59988"/>
                <a:gd name="connsiteX2" fmla="*/ 13924 w 42657"/>
                <a:gd name="connsiteY2" fmla="*/ 50385 h 59988"/>
                <a:gd name="connsiteX3" fmla="*/ 45250 w 42657"/>
                <a:gd name="connsiteY3" fmla="*/ 50265 h 59988"/>
                <a:gd name="connsiteX4" fmla="*/ 45286 w 42657"/>
                <a:gd name="connsiteY4" fmla="*/ 59683 h 59988"/>
                <a:gd name="connsiteX5" fmla="*/ 2820 w 42657"/>
                <a:gd name="connsiteY5" fmla="*/ 59862 h 59988"/>
                <a:gd name="connsiteX6" fmla="*/ 2628 w 42657"/>
                <a:gd name="connsiteY6" fmla="*/ -66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57" h="59988">
                  <a:moveTo>
                    <a:pt x="2628" y="-66"/>
                  </a:moveTo>
                  <a:lnTo>
                    <a:pt x="13756" y="-126"/>
                  </a:lnTo>
                  <a:lnTo>
                    <a:pt x="13924" y="50385"/>
                  </a:lnTo>
                  <a:lnTo>
                    <a:pt x="45250" y="50265"/>
                  </a:lnTo>
                  <a:lnTo>
                    <a:pt x="45286" y="59683"/>
                  </a:lnTo>
                  <a:lnTo>
                    <a:pt x="2820" y="59862"/>
                  </a:lnTo>
                  <a:lnTo>
                    <a:pt x="2628" y="-6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E44084B4-A4FD-A76A-CD81-2D52D9F003FF}"/>
                </a:ext>
              </a:extLst>
            </p:cNvPr>
            <p:cNvSpPr/>
            <p:nvPr/>
          </p:nvSpPr>
          <p:spPr>
            <a:xfrm rot="1788157">
              <a:off x="6168833" y="1300614"/>
              <a:ext cx="51655" cy="72525"/>
            </a:xfrm>
            <a:custGeom>
              <a:avLst/>
              <a:gdLst>
                <a:gd name="connsiteX0" fmla="*/ 16954 w 51655"/>
                <a:gd name="connsiteY0" fmla="*/ 21748 h 72525"/>
                <a:gd name="connsiteX1" fmla="*/ 24381 w 51655"/>
                <a:gd name="connsiteY1" fmla="*/ 38364 h 72525"/>
                <a:gd name="connsiteX2" fmla="*/ 50806 w 51655"/>
                <a:gd name="connsiteY2" fmla="*/ 26607 h 72525"/>
                <a:gd name="connsiteX3" fmla="*/ 54645 w 51655"/>
                <a:gd name="connsiteY3" fmla="*/ 35185 h 72525"/>
                <a:gd name="connsiteX4" fmla="*/ 28214 w 51655"/>
                <a:gd name="connsiteY4" fmla="*/ 47003 h 72525"/>
                <a:gd name="connsiteX5" fmla="*/ 37560 w 51655"/>
                <a:gd name="connsiteY5" fmla="*/ 67939 h 72525"/>
                <a:gd name="connsiteX6" fmla="*/ 27398 w 51655"/>
                <a:gd name="connsiteY6" fmla="*/ 72438 h 72525"/>
                <a:gd name="connsiteX7" fmla="*/ 2989 w 51655"/>
                <a:gd name="connsiteY7" fmla="*/ 17729 h 72525"/>
                <a:gd name="connsiteX8" fmla="*/ 42941 w 51655"/>
                <a:gd name="connsiteY8" fmla="*/ -87 h 72525"/>
                <a:gd name="connsiteX9" fmla="*/ 46745 w 51655"/>
                <a:gd name="connsiteY9" fmla="*/ 8430 h 72525"/>
                <a:gd name="connsiteX10" fmla="*/ 16954 w 51655"/>
                <a:gd name="connsiteY10" fmla="*/ 21748 h 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55" h="72525">
                  <a:moveTo>
                    <a:pt x="16954" y="21748"/>
                  </a:moveTo>
                  <a:lnTo>
                    <a:pt x="24381" y="38364"/>
                  </a:lnTo>
                  <a:lnTo>
                    <a:pt x="50806" y="26607"/>
                  </a:lnTo>
                  <a:lnTo>
                    <a:pt x="54645" y="35185"/>
                  </a:lnTo>
                  <a:lnTo>
                    <a:pt x="28214" y="47003"/>
                  </a:lnTo>
                  <a:lnTo>
                    <a:pt x="37560" y="67939"/>
                  </a:lnTo>
                  <a:lnTo>
                    <a:pt x="27398" y="72438"/>
                  </a:lnTo>
                  <a:lnTo>
                    <a:pt x="2989" y="17729"/>
                  </a:lnTo>
                  <a:lnTo>
                    <a:pt x="42941" y="-87"/>
                  </a:lnTo>
                  <a:lnTo>
                    <a:pt x="46745" y="8430"/>
                  </a:lnTo>
                  <a:lnTo>
                    <a:pt x="16954" y="2174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40F5780B-CB1F-8A79-22BD-1B89B8284303}"/>
                </a:ext>
              </a:extLst>
            </p:cNvPr>
            <p:cNvSpPr/>
            <p:nvPr/>
          </p:nvSpPr>
          <p:spPr>
            <a:xfrm rot="1788157">
              <a:off x="6226810" y="1313576"/>
              <a:ext cx="64556" cy="62765"/>
            </a:xfrm>
            <a:custGeom>
              <a:avLst/>
              <a:gdLst>
                <a:gd name="connsiteX0" fmla="*/ 48555 w 64556"/>
                <a:gd name="connsiteY0" fmla="*/ 59164 h 62765"/>
                <a:gd name="connsiteX1" fmla="*/ 31927 w 64556"/>
                <a:gd name="connsiteY1" fmla="*/ 62644 h 62765"/>
                <a:gd name="connsiteX2" fmla="*/ 16749 w 64556"/>
                <a:gd name="connsiteY2" fmla="*/ 57664 h 62765"/>
                <a:gd name="connsiteX3" fmla="*/ 6168 w 64556"/>
                <a:gd name="connsiteY3" fmla="*/ 45187 h 62765"/>
                <a:gd name="connsiteX4" fmla="*/ 3168 w 64556"/>
                <a:gd name="connsiteY4" fmla="*/ 29110 h 62765"/>
                <a:gd name="connsiteX5" fmla="*/ 8855 w 64556"/>
                <a:gd name="connsiteY5" fmla="*/ 14173 h 62765"/>
                <a:gd name="connsiteX6" fmla="*/ 22058 w 64556"/>
                <a:gd name="connsiteY6" fmla="*/ 3496 h 62765"/>
                <a:gd name="connsiteX7" fmla="*/ 38687 w 64556"/>
                <a:gd name="connsiteY7" fmla="*/ -44 h 62765"/>
                <a:gd name="connsiteX8" fmla="*/ 53852 w 64556"/>
                <a:gd name="connsiteY8" fmla="*/ 4935 h 62765"/>
                <a:gd name="connsiteX9" fmla="*/ 64446 w 64556"/>
                <a:gd name="connsiteY9" fmla="*/ 17472 h 62765"/>
                <a:gd name="connsiteX10" fmla="*/ 67470 w 64556"/>
                <a:gd name="connsiteY10" fmla="*/ 33550 h 62765"/>
                <a:gd name="connsiteX11" fmla="*/ 61765 w 64556"/>
                <a:gd name="connsiteY11" fmla="*/ 48427 h 62765"/>
                <a:gd name="connsiteX12" fmla="*/ 48555 w 64556"/>
                <a:gd name="connsiteY12" fmla="*/ 59164 h 62765"/>
                <a:gd name="connsiteX13" fmla="*/ 44362 w 64556"/>
                <a:gd name="connsiteY13" fmla="*/ 50346 h 62765"/>
                <a:gd name="connsiteX14" fmla="*/ 52940 w 64556"/>
                <a:gd name="connsiteY14" fmla="*/ 43268 h 62765"/>
                <a:gd name="connsiteX15" fmla="*/ 56504 w 64556"/>
                <a:gd name="connsiteY15" fmla="*/ 33249 h 62765"/>
                <a:gd name="connsiteX16" fmla="*/ 54320 w 64556"/>
                <a:gd name="connsiteY16" fmla="*/ 22272 h 62765"/>
                <a:gd name="connsiteX17" fmla="*/ 47194 w 64556"/>
                <a:gd name="connsiteY17" fmla="*/ 13693 h 62765"/>
                <a:gd name="connsiteX18" fmla="*/ 37151 w 64556"/>
                <a:gd name="connsiteY18" fmla="*/ 10094 h 62765"/>
                <a:gd name="connsiteX19" fmla="*/ 26258 w 64556"/>
                <a:gd name="connsiteY19" fmla="*/ 12314 h 62765"/>
                <a:gd name="connsiteX20" fmla="*/ 17679 w 64556"/>
                <a:gd name="connsiteY20" fmla="*/ 19392 h 62765"/>
                <a:gd name="connsiteX21" fmla="*/ 14116 w 64556"/>
                <a:gd name="connsiteY21" fmla="*/ 29410 h 62765"/>
                <a:gd name="connsiteX22" fmla="*/ 16294 w 64556"/>
                <a:gd name="connsiteY22" fmla="*/ 40388 h 62765"/>
                <a:gd name="connsiteX23" fmla="*/ 23426 w 64556"/>
                <a:gd name="connsiteY23" fmla="*/ 48966 h 62765"/>
                <a:gd name="connsiteX24" fmla="*/ 33462 w 64556"/>
                <a:gd name="connsiteY24" fmla="*/ 52565 h 62765"/>
                <a:gd name="connsiteX25" fmla="*/ 44362 w 64556"/>
                <a:gd name="connsiteY25" fmla="*/ 50346 h 6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56" h="62765">
                  <a:moveTo>
                    <a:pt x="48555" y="59164"/>
                  </a:moveTo>
                  <a:cubicBezTo>
                    <a:pt x="43042" y="61804"/>
                    <a:pt x="37499" y="62943"/>
                    <a:pt x="31927" y="62644"/>
                  </a:cubicBezTo>
                  <a:cubicBezTo>
                    <a:pt x="26354" y="62343"/>
                    <a:pt x="21297" y="60724"/>
                    <a:pt x="16749" y="57664"/>
                  </a:cubicBezTo>
                  <a:cubicBezTo>
                    <a:pt x="12197" y="54605"/>
                    <a:pt x="8675" y="50466"/>
                    <a:pt x="6168" y="45187"/>
                  </a:cubicBezTo>
                  <a:cubicBezTo>
                    <a:pt x="3666" y="39908"/>
                    <a:pt x="2664" y="34569"/>
                    <a:pt x="3168" y="29110"/>
                  </a:cubicBezTo>
                  <a:cubicBezTo>
                    <a:pt x="3666" y="23651"/>
                    <a:pt x="5562" y="18672"/>
                    <a:pt x="8855" y="14173"/>
                  </a:cubicBezTo>
                  <a:cubicBezTo>
                    <a:pt x="12149" y="9674"/>
                    <a:pt x="16546" y="6135"/>
                    <a:pt x="22058" y="3496"/>
                  </a:cubicBezTo>
                  <a:cubicBezTo>
                    <a:pt x="27577" y="856"/>
                    <a:pt x="33120" y="-284"/>
                    <a:pt x="38687" y="-44"/>
                  </a:cubicBezTo>
                  <a:cubicBezTo>
                    <a:pt x="44260" y="256"/>
                    <a:pt x="49317" y="1936"/>
                    <a:pt x="53852" y="4935"/>
                  </a:cubicBezTo>
                  <a:cubicBezTo>
                    <a:pt x="58388" y="7995"/>
                    <a:pt x="61921" y="12133"/>
                    <a:pt x="64446" y="17472"/>
                  </a:cubicBezTo>
                  <a:cubicBezTo>
                    <a:pt x="66978" y="22751"/>
                    <a:pt x="67980" y="28090"/>
                    <a:pt x="67470" y="33550"/>
                  </a:cubicBezTo>
                  <a:cubicBezTo>
                    <a:pt x="66954" y="38948"/>
                    <a:pt x="65052" y="43927"/>
                    <a:pt x="61765" y="48427"/>
                  </a:cubicBezTo>
                  <a:cubicBezTo>
                    <a:pt x="58471" y="52986"/>
                    <a:pt x="54068" y="56525"/>
                    <a:pt x="48555" y="59164"/>
                  </a:cubicBezTo>
                  <a:close/>
                  <a:moveTo>
                    <a:pt x="44362" y="50346"/>
                  </a:moveTo>
                  <a:cubicBezTo>
                    <a:pt x="47968" y="48606"/>
                    <a:pt x="50829" y="46267"/>
                    <a:pt x="52940" y="43268"/>
                  </a:cubicBezTo>
                  <a:cubicBezTo>
                    <a:pt x="55052" y="40268"/>
                    <a:pt x="56240" y="36909"/>
                    <a:pt x="56504" y="33249"/>
                  </a:cubicBezTo>
                  <a:cubicBezTo>
                    <a:pt x="56768" y="29530"/>
                    <a:pt x="56042" y="25871"/>
                    <a:pt x="54320" y="22272"/>
                  </a:cubicBezTo>
                  <a:cubicBezTo>
                    <a:pt x="52604" y="18672"/>
                    <a:pt x="50229" y="15793"/>
                    <a:pt x="47194" y="13693"/>
                  </a:cubicBezTo>
                  <a:cubicBezTo>
                    <a:pt x="44158" y="11534"/>
                    <a:pt x="40811" y="10334"/>
                    <a:pt x="37151" y="10094"/>
                  </a:cubicBezTo>
                  <a:cubicBezTo>
                    <a:pt x="33498" y="9854"/>
                    <a:pt x="29863" y="10574"/>
                    <a:pt x="26258" y="12314"/>
                  </a:cubicBezTo>
                  <a:cubicBezTo>
                    <a:pt x="22652" y="14053"/>
                    <a:pt x="19791" y="16392"/>
                    <a:pt x="17679" y="19392"/>
                  </a:cubicBezTo>
                  <a:cubicBezTo>
                    <a:pt x="15562" y="22391"/>
                    <a:pt x="14374" y="25751"/>
                    <a:pt x="14116" y="29410"/>
                  </a:cubicBezTo>
                  <a:cubicBezTo>
                    <a:pt x="13852" y="33129"/>
                    <a:pt x="14578" y="36788"/>
                    <a:pt x="16294" y="40388"/>
                  </a:cubicBezTo>
                  <a:cubicBezTo>
                    <a:pt x="18015" y="43987"/>
                    <a:pt x="20391" y="46867"/>
                    <a:pt x="23426" y="48966"/>
                  </a:cubicBezTo>
                  <a:cubicBezTo>
                    <a:pt x="26462" y="51126"/>
                    <a:pt x="29803" y="52266"/>
                    <a:pt x="33462" y="52565"/>
                  </a:cubicBezTo>
                  <a:cubicBezTo>
                    <a:pt x="37121" y="52806"/>
                    <a:pt x="40757" y="52026"/>
                    <a:pt x="44362" y="503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2F72C74B-F917-B156-8DC8-D5FB32A74709}"/>
                </a:ext>
              </a:extLst>
            </p:cNvPr>
            <p:cNvSpPr/>
            <p:nvPr/>
          </p:nvSpPr>
          <p:spPr>
            <a:xfrm rot="1788157">
              <a:off x="6295711" y="1312011"/>
              <a:ext cx="64796" cy="69106"/>
            </a:xfrm>
            <a:custGeom>
              <a:avLst/>
              <a:gdLst>
                <a:gd name="connsiteX0" fmla="*/ 51635 w 64796"/>
                <a:gd name="connsiteY0" fmla="*/ 66099 h 69106"/>
                <a:gd name="connsiteX1" fmla="*/ 31113 w 64796"/>
                <a:gd name="connsiteY1" fmla="*/ 67538 h 69106"/>
                <a:gd name="connsiteX2" fmla="*/ 16716 w 64796"/>
                <a:gd name="connsiteY2" fmla="*/ 52002 h 69106"/>
                <a:gd name="connsiteX3" fmla="*/ 3099 w 64796"/>
                <a:gd name="connsiteY3" fmla="*/ 21048 h 69106"/>
                <a:gd name="connsiteX4" fmla="*/ 13285 w 64796"/>
                <a:gd name="connsiteY4" fmla="*/ 16608 h 69106"/>
                <a:gd name="connsiteX5" fmla="*/ 26734 w 64796"/>
                <a:gd name="connsiteY5" fmla="*/ 47143 h 69106"/>
                <a:gd name="connsiteX6" fmla="*/ 47784 w 64796"/>
                <a:gd name="connsiteY6" fmla="*/ 57160 h 69106"/>
                <a:gd name="connsiteX7" fmla="*/ 54551 w 64796"/>
                <a:gd name="connsiteY7" fmla="*/ 34905 h 69106"/>
                <a:gd name="connsiteX8" fmla="*/ 41107 w 64796"/>
                <a:gd name="connsiteY8" fmla="*/ 4371 h 69106"/>
                <a:gd name="connsiteX9" fmla="*/ 51132 w 64796"/>
                <a:gd name="connsiteY9" fmla="*/ -68 h 69106"/>
                <a:gd name="connsiteX10" fmla="*/ 64749 w 64796"/>
                <a:gd name="connsiteY10" fmla="*/ 30886 h 69106"/>
                <a:gd name="connsiteX11" fmla="*/ 66494 w 64796"/>
                <a:gd name="connsiteY11" fmla="*/ 51942 h 69106"/>
                <a:gd name="connsiteX12" fmla="*/ 51635 w 64796"/>
                <a:gd name="connsiteY12" fmla="*/ 66099 h 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96" h="69106">
                  <a:moveTo>
                    <a:pt x="51635" y="66099"/>
                  </a:moveTo>
                  <a:cubicBezTo>
                    <a:pt x="44059" y="69458"/>
                    <a:pt x="37220" y="69938"/>
                    <a:pt x="31113" y="67538"/>
                  </a:cubicBezTo>
                  <a:cubicBezTo>
                    <a:pt x="25013" y="65139"/>
                    <a:pt x="20214" y="59980"/>
                    <a:pt x="16716" y="52002"/>
                  </a:cubicBezTo>
                  <a:lnTo>
                    <a:pt x="3099" y="21048"/>
                  </a:lnTo>
                  <a:lnTo>
                    <a:pt x="13285" y="16608"/>
                  </a:lnTo>
                  <a:lnTo>
                    <a:pt x="26734" y="47143"/>
                  </a:lnTo>
                  <a:cubicBezTo>
                    <a:pt x="31467" y="57880"/>
                    <a:pt x="38486" y="61240"/>
                    <a:pt x="47784" y="57160"/>
                  </a:cubicBezTo>
                  <a:cubicBezTo>
                    <a:pt x="57028" y="53082"/>
                    <a:pt x="59284" y="45643"/>
                    <a:pt x="54551" y="34905"/>
                  </a:cubicBezTo>
                  <a:lnTo>
                    <a:pt x="41107" y="4371"/>
                  </a:lnTo>
                  <a:lnTo>
                    <a:pt x="51132" y="-68"/>
                  </a:lnTo>
                  <a:lnTo>
                    <a:pt x="64749" y="30886"/>
                  </a:lnTo>
                  <a:cubicBezTo>
                    <a:pt x="68246" y="38805"/>
                    <a:pt x="68828" y="45823"/>
                    <a:pt x="66494" y="51942"/>
                  </a:cubicBezTo>
                  <a:cubicBezTo>
                    <a:pt x="64161" y="58060"/>
                    <a:pt x="59206" y="62800"/>
                    <a:pt x="51635" y="6609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12E26BD9-3131-C9C1-E7F6-FBEC5465FBF0}"/>
                </a:ext>
              </a:extLst>
            </p:cNvPr>
            <p:cNvSpPr/>
            <p:nvPr/>
          </p:nvSpPr>
          <p:spPr>
            <a:xfrm rot="1788157">
              <a:off x="6360547" y="1328926"/>
              <a:ext cx="69958" cy="67557"/>
            </a:xfrm>
            <a:custGeom>
              <a:avLst/>
              <a:gdLst>
                <a:gd name="connsiteX0" fmla="*/ 62008 w 69958"/>
                <a:gd name="connsiteY0" fmla="*/ 52751 h 67557"/>
                <a:gd name="connsiteX1" fmla="*/ 44071 w 69958"/>
                <a:gd name="connsiteY1" fmla="*/ 41114 h 67557"/>
                <a:gd name="connsiteX2" fmla="*/ 41960 w 69958"/>
                <a:gd name="connsiteY2" fmla="*/ 42073 h 67557"/>
                <a:gd name="connsiteX3" fmla="*/ 29422 w 69958"/>
                <a:gd name="connsiteY3" fmla="*/ 47112 h 67557"/>
                <a:gd name="connsiteX4" fmla="*/ 35985 w 69958"/>
                <a:gd name="connsiteY4" fmla="*/ 63309 h 67557"/>
                <a:gd name="connsiteX5" fmla="*/ 25673 w 69958"/>
                <a:gd name="connsiteY5" fmla="*/ 67508 h 67557"/>
                <a:gd name="connsiteX6" fmla="*/ 3153 w 69958"/>
                <a:gd name="connsiteY6" fmla="*/ 11959 h 67557"/>
                <a:gd name="connsiteX7" fmla="*/ 26003 w 69958"/>
                <a:gd name="connsiteY7" fmla="*/ 2721 h 67557"/>
                <a:gd name="connsiteX8" fmla="*/ 39542 w 69958"/>
                <a:gd name="connsiteY8" fmla="*/ -39 h 67557"/>
                <a:gd name="connsiteX9" fmla="*/ 50520 w 69958"/>
                <a:gd name="connsiteY9" fmla="*/ 3441 h 67557"/>
                <a:gd name="connsiteX10" fmla="*/ 57653 w 69958"/>
                <a:gd name="connsiteY10" fmla="*/ 12859 h 67557"/>
                <a:gd name="connsiteX11" fmla="*/ 58972 w 69958"/>
                <a:gd name="connsiteY11" fmla="*/ 24916 h 67557"/>
                <a:gd name="connsiteX12" fmla="*/ 52944 w 69958"/>
                <a:gd name="connsiteY12" fmla="*/ 35174 h 67557"/>
                <a:gd name="connsiteX13" fmla="*/ 73112 w 69958"/>
                <a:gd name="connsiteY13" fmla="*/ 48252 h 67557"/>
                <a:gd name="connsiteX14" fmla="*/ 62008 w 69958"/>
                <a:gd name="connsiteY14" fmla="*/ 52751 h 67557"/>
                <a:gd name="connsiteX15" fmla="*/ 47263 w 69958"/>
                <a:gd name="connsiteY15" fmla="*/ 17058 h 67557"/>
                <a:gd name="connsiteX16" fmla="*/ 40460 w 69958"/>
                <a:gd name="connsiteY16" fmla="*/ 10340 h 67557"/>
                <a:gd name="connsiteX17" fmla="*/ 29068 w 69958"/>
                <a:gd name="connsiteY17" fmla="*/ 11599 h 67557"/>
                <a:gd name="connsiteX18" fmla="*/ 17005 w 69958"/>
                <a:gd name="connsiteY18" fmla="*/ 16518 h 67557"/>
                <a:gd name="connsiteX19" fmla="*/ 25985 w 69958"/>
                <a:gd name="connsiteY19" fmla="*/ 38654 h 67557"/>
                <a:gd name="connsiteX20" fmla="*/ 38042 w 69958"/>
                <a:gd name="connsiteY20" fmla="*/ 33734 h 67557"/>
                <a:gd name="connsiteX21" fmla="*/ 47101 w 69958"/>
                <a:gd name="connsiteY21" fmla="*/ 26716 h 67557"/>
                <a:gd name="connsiteX22" fmla="*/ 47263 w 69958"/>
                <a:gd name="connsiteY22" fmla="*/ 17058 h 6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58" h="67557">
                  <a:moveTo>
                    <a:pt x="62008" y="52751"/>
                  </a:moveTo>
                  <a:lnTo>
                    <a:pt x="44071" y="41114"/>
                  </a:lnTo>
                  <a:cubicBezTo>
                    <a:pt x="43615" y="41353"/>
                    <a:pt x="42914" y="41653"/>
                    <a:pt x="41960" y="42073"/>
                  </a:cubicBezTo>
                  <a:lnTo>
                    <a:pt x="29422" y="47112"/>
                  </a:lnTo>
                  <a:lnTo>
                    <a:pt x="35985" y="63309"/>
                  </a:lnTo>
                  <a:lnTo>
                    <a:pt x="25673" y="67508"/>
                  </a:lnTo>
                  <a:lnTo>
                    <a:pt x="3153" y="11959"/>
                  </a:lnTo>
                  <a:lnTo>
                    <a:pt x="26003" y="2721"/>
                  </a:lnTo>
                  <a:cubicBezTo>
                    <a:pt x="30814" y="741"/>
                    <a:pt x="35331" y="-158"/>
                    <a:pt x="39542" y="-39"/>
                  </a:cubicBezTo>
                  <a:cubicBezTo>
                    <a:pt x="43753" y="141"/>
                    <a:pt x="47413" y="1281"/>
                    <a:pt x="50520" y="3441"/>
                  </a:cubicBezTo>
                  <a:cubicBezTo>
                    <a:pt x="53622" y="5660"/>
                    <a:pt x="56003" y="8780"/>
                    <a:pt x="57653" y="12859"/>
                  </a:cubicBezTo>
                  <a:cubicBezTo>
                    <a:pt x="59350" y="17058"/>
                    <a:pt x="59788" y="21077"/>
                    <a:pt x="58972" y="24916"/>
                  </a:cubicBezTo>
                  <a:cubicBezTo>
                    <a:pt x="58163" y="28756"/>
                    <a:pt x="56153" y="32175"/>
                    <a:pt x="52944" y="35174"/>
                  </a:cubicBezTo>
                  <a:lnTo>
                    <a:pt x="73112" y="48252"/>
                  </a:lnTo>
                  <a:lnTo>
                    <a:pt x="62008" y="52751"/>
                  </a:lnTo>
                  <a:close/>
                  <a:moveTo>
                    <a:pt x="47263" y="17058"/>
                  </a:moveTo>
                  <a:cubicBezTo>
                    <a:pt x="45823" y="13518"/>
                    <a:pt x="43555" y="11299"/>
                    <a:pt x="40460" y="10340"/>
                  </a:cubicBezTo>
                  <a:cubicBezTo>
                    <a:pt x="37359" y="9380"/>
                    <a:pt x="33562" y="9799"/>
                    <a:pt x="29068" y="11599"/>
                  </a:cubicBezTo>
                  <a:lnTo>
                    <a:pt x="17005" y="16518"/>
                  </a:lnTo>
                  <a:lnTo>
                    <a:pt x="25985" y="38654"/>
                  </a:lnTo>
                  <a:lnTo>
                    <a:pt x="38042" y="33734"/>
                  </a:lnTo>
                  <a:cubicBezTo>
                    <a:pt x="42536" y="31935"/>
                    <a:pt x="45559" y="29596"/>
                    <a:pt x="47101" y="26716"/>
                  </a:cubicBezTo>
                  <a:cubicBezTo>
                    <a:pt x="48643" y="23837"/>
                    <a:pt x="48696" y="20597"/>
                    <a:pt x="47263" y="1705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F2C1FBFD-7647-A7D5-7A48-53EFD075131C}"/>
                </a:ext>
              </a:extLst>
            </p:cNvPr>
            <p:cNvSpPr/>
            <p:nvPr/>
          </p:nvSpPr>
          <p:spPr>
            <a:xfrm rot="1788157">
              <a:off x="6425608" y="1331748"/>
              <a:ext cx="70846" cy="74745"/>
            </a:xfrm>
            <a:custGeom>
              <a:avLst/>
              <a:gdLst>
                <a:gd name="connsiteX0" fmla="*/ 53094 w 70846"/>
                <a:gd name="connsiteY0" fmla="*/ -39 h 74745"/>
                <a:gd name="connsiteX1" fmla="*/ 74053 w 70846"/>
                <a:gd name="connsiteY1" fmla="*/ 56110 h 74745"/>
                <a:gd name="connsiteX2" fmla="*/ 65469 w 70846"/>
                <a:gd name="connsiteY2" fmla="*/ 59290 h 74745"/>
                <a:gd name="connsiteX3" fmla="*/ 20322 w 70846"/>
                <a:gd name="connsiteY3" fmla="*/ 32835 h 74745"/>
                <a:gd name="connsiteX4" fmla="*/ 34515 w 70846"/>
                <a:gd name="connsiteY4" fmla="*/ 70868 h 74745"/>
                <a:gd name="connsiteX5" fmla="*/ 24167 w 70846"/>
                <a:gd name="connsiteY5" fmla="*/ 74707 h 74745"/>
                <a:gd name="connsiteX6" fmla="*/ 3207 w 70846"/>
                <a:gd name="connsiteY6" fmla="*/ 18557 h 74745"/>
                <a:gd name="connsiteX7" fmla="*/ 11792 w 70846"/>
                <a:gd name="connsiteY7" fmla="*/ 15379 h 74745"/>
                <a:gd name="connsiteX8" fmla="*/ 56939 w 70846"/>
                <a:gd name="connsiteY8" fmla="*/ 41833 h 74745"/>
                <a:gd name="connsiteX9" fmla="*/ 42745 w 70846"/>
                <a:gd name="connsiteY9" fmla="*/ 3801 h 74745"/>
                <a:gd name="connsiteX10" fmla="*/ 53094 w 70846"/>
                <a:gd name="connsiteY10" fmla="*/ -39 h 7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46" h="74745">
                  <a:moveTo>
                    <a:pt x="53094" y="-39"/>
                  </a:moveTo>
                  <a:lnTo>
                    <a:pt x="74053" y="56110"/>
                  </a:lnTo>
                  <a:lnTo>
                    <a:pt x="65469" y="59290"/>
                  </a:lnTo>
                  <a:lnTo>
                    <a:pt x="20322" y="32835"/>
                  </a:lnTo>
                  <a:lnTo>
                    <a:pt x="34515" y="70868"/>
                  </a:lnTo>
                  <a:lnTo>
                    <a:pt x="24167" y="74707"/>
                  </a:lnTo>
                  <a:lnTo>
                    <a:pt x="3207" y="18557"/>
                  </a:lnTo>
                  <a:lnTo>
                    <a:pt x="11792" y="15379"/>
                  </a:lnTo>
                  <a:lnTo>
                    <a:pt x="56939" y="41833"/>
                  </a:lnTo>
                  <a:lnTo>
                    <a:pt x="42745" y="3801"/>
                  </a:lnTo>
                  <a:lnTo>
                    <a:pt x="53094" y="-3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B619A47C-BD8F-D0E6-40A2-BCD633E44B95}"/>
                </a:ext>
              </a:extLst>
            </p:cNvPr>
            <p:cNvSpPr/>
            <p:nvPr/>
          </p:nvSpPr>
          <p:spPr>
            <a:xfrm rot="1788157">
              <a:off x="6494086" y="1347456"/>
              <a:ext cx="30258" cy="60227"/>
            </a:xfrm>
            <a:custGeom>
              <a:avLst/>
              <a:gdLst>
                <a:gd name="connsiteX0" fmla="*/ 3246 w 30258"/>
                <a:gd name="connsiteY0" fmla="*/ 3632 h 60227"/>
                <a:gd name="connsiteX1" fmla="*/ 13750 w 30258"/>
                <a:gd name="connsiteY1" fmla="*/ -28 h 60227"/>
                <a:gd name="connsiteX2" fmla="*/ 33505 w 30258"/>
                <a:gd name="connsiteY2" fmla="*/ 56541 h 60227"/>
                <a:gd name="connsiteX3" fmla="*/ 23000 w 30258"/>
                <a:gd name="connsiteY3" fmla="*/ 60200 h 60227"/>
                <a:gd name="connsiteX4" fmla="*/ 3246 w 30258"/>
                <a:gd name="connsiteY4" fmla="*/ 3632 h 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58" h="60227">
                  <a:moveTo>
                    <a:pt x="3246" y="3632"/>
                  </a:moveTo>
                  <a:lnTo>
                    <a:pt x="13750" y="-28"/>
                  </a:lnTo>
                  <a:lnTo>
                    <a:pt x="33505" y="56541"/>
                  </a:lnTo>
                  <a:lnTo>
                    <a:pt x="23000" y="60200"/>
                  </a:lnTo>
                  <a:lnTo>
                    <a:pt x="3246" y="36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595D17AE-9B40-6213-2EA4-6332E74F4F48}"/>
                </a:ext>
              </a:extLst>
            </p:cNvPr>
            <p:cNvSpPr/>
            <p:nvPr/>
          </p:nvSpPr>
          <p:spPr>
            <a:xfrm rot="1788157">
              <a:off x="6523207" y="1353896"/>
              <a:ext cx="54032" cy="63611"/>
            </a:xfrm>
            <a:custGeom>
              <a:avLst/>
              <a:gdLst>
                <a:gd name="connsiteX0" fmla="*/ 39015 w 54032"/>
                <a:gd name="connsiteY0" fmla="*/ 61250 h 63611"/>
                <a:gd name="connsiteX1" fmla="*/ 25673 w 54032"/>
                <a:gd name="connsiteY1" fmla="*/ 63590 h 63611"/>
                <a:gd name="connsiteX2" fmla="*/ 14323 w 54032"/>
                <a:gd name="connsiteY2" fmla="*/ 61790 h 63611"/>
                <a:gd name="connsiteX3" fmla="*/ 15283 w 54032"/>
                <a:gd name="connsiteY3" fmla="*/ 52372 h 63611"/>
                <a:gd name="connsiteX4" fmla="*/ 25349 w 54032"/>
                <a:gd name="connsiteY4" fmla="*/ 54052 h 63611"/>
                <a:gd name="connsiteX5" fmla="*/ 36129 w 54032"/>
                <a:gd name="connsiteY5" fmla="*/ 52492 h 63611"/>
                <a:gd name="connsiteX6" fmla="*/ 44936 w 54032"/>
                <a:gd name="connsiteY6" fmla="*/ 47333 h 63611"/>
                <a:gd name="connsiteX7" fmla="*/ 46297 w 54032"/>
                <a:gd name="connsiteY7" fmla="*/ 40914 h 63611"/>
                <a:gd name="connsiteX8" fmla="*/ 43226 w 54032"/>
                <a:gd name="connsiteY8" fmla="*/ 37495 h 63611"/>
                <a:gd name="connsiteX9" fmla="*/ 37977 w 54032"/>
                <a:gd name="connsiteY9" fmla="*/ 36475 h 63611"/>
                <a:gd name="connsiteX10" fmla="*/ 29992 w 54032"/>
                <a:gd name="connsiteY10" fmla="*/ 36835 h 63611"/>
                <a:gd name="connsiteX11" fmla="*/ 18445 w 54032"/>
                <a:gd name="connsiteY11" fmla="*/ 37195 h 63611"/>
                <a:gd name="connsiteX12" fmla="*/ 9939 w 54032"/>
                <a:gd name="connsiteY12" fmla="*/ 34616 h 63611"/>
                <a:gd name="connsiteX13" fmla="*/ 4125 w 54032"/>
                <a:gd name="connsiteY13" fmla="*/ 26697 h 63611"/>
                <a:gd name="connsiteX14" fmla="*/ 3868 w 54032"/>
                <a:gd name="connsiteY14" fmla="*/ 17279 h 63611"/>
                <a:gd name="connsiteX15" fmla="*/ 9572 w 54032"/>
                <a:gd name="connsiteY15" fmla="*/ 8580 h 63611"/>
                <a:gd name="connsiteX16" fmla="*/ 21468 w 54032"/>
                <a:gd name="connsiteY16" fmla="*/ 2162 h 63611"/>
                <a:gd name="connsiteX17" fmla="*/ 32140 w 54032"/>
                <a:gd name="connsiteY17" fmla="*/ 63 h 63611"/>
                <a:gd name="connsiteX18" fmla="*/ 42074 w 54032"/>
                <a:gd name="connsiteY18" fmla="*/ 962 h 63611"/>
                <a:gd name="connsiteX19" fmla="*/ 41438 w 54032"/>
                <a:gd name="connsiteY19" fmla="*/ 10260 h 63611"/>
                <a:gd name="connsiteX20" fmla="*/ 32536 w 54032"/>
                <a:gd name="connsiteY20" fmla="*/ 9480 h 63611"/>
                <a:gd name="connsiteX21" fmla="*/ 24275 w 54032"/>
                <a:gd name="connsiteY21" fmla="*/ 10980 h 63611"/>
                <a:gd name="connsiteX22" fmla="*/ 15661 w 54032"/>
                <a:gd name="connsiteY22" fmla="*/ 16139 h 63611"/>
                <a:gd name="connsiteX23" fmla="*/ 14456 w 54032"/>
                <a:gd name="connsiteY23" fmla="*/ 22737 h 63611"/>
                <a:gd name="connsiteX24" fmla="*/ 17515 w 54032"/>
                <a:gd name="connsiteY24" fmla="*/ 26157 h 63611"/>
                <a:gd name="connsiteX25" fmla="*/ 22746 w 54032"/>
                <a:gd name="connsiteY25" fmla="*/ 27117 h 63611"/>
                <a:gd name="connsiteX26" fmla="*/ 30736 w 54032"/>
                <a:gd name="connsiteY26" fmla="*/ 26757 h 63611"/>
                <a:gd name="connsiteX27" fmla="*/ 42146 w 54032"/>
                <a:gd name="connsiteY27" fmla="*/ 26397 h 63611"/>
                <a:gd name="connsiteX28" fmla="*/ 50694 w 54032"/>
                <a:gd name="connsiteY28" fmla="*/ 28916 h 63611"/>
                <a:gd name="connsiteX29" fmla="*/ 56465 w 54032"/>
                <a:gd name="connsiteY29" fmla="*/ 36775 h 63611"/>
                <a:gd name="connsiteX30" fmla="*/ 56717 w 54032"/>
                <a:gd name="connsiteY30" fmla="*/ 46133 h 63611"/>
                <a:gd name="connsiteX31" fmla="*/ 50952 w 54032"/>
                <a:gd name="connsiteY31" fmla="*/ 54832 h 63611"/>
                <a:gd name="connsiteX32" fmla="*/ 39015 w 54032"/>
                <a:gd name="connsiteY32" fmla="*/ 61250 h 6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32" h="63611">
                  <a:moveTo>
                    <a:pt x="39015" y="61250"/>
                  </a:moveTo>
                  <a:cubicBezTo>
                    <a:pt x="34624" y="62690"/>
                    <a:pt x="30178" y="63470"/>
                    <a:pt x="25673" y="63590"/>
                  </a:cubicBezTo>
                  <a:cubicBezTo>
                    <a:pt x="21174" y="63650"/>
                    <a:pt x="17389" y="63050"/>
                    <a:pt x="14323" y="61790"/>
                  </a:cubicBezTo>
                  <a:lnTo>
                    <a:pt x="15283" y="52372"/>
                  </a:lnTo>
                  <a:cubicBezTo>
                    <a:pt x="18223" y="53451"/>
                    <a:pt x="21576" y="54052"/>
                    <a:pt x="25349" y="54052"/>
                  </a:cubicBezTo>
                  <a:cubicBezTo>
                    <a:pt x="29123" y="54112"/>
                    <a:pt x="32716" y="53571"/>
                    <a:pt x="36129" y="52492"/>
                  </a:cubicBezTo>
                  <a:cubicBezTo>
                    <a:pt x="40359" y="51052"/>
                    <a:pt x="43292" y="49373"/>
                    <a:pt x="44936" y="47333"/>
                  </a:cubicBezTo>
                  <a:cubicBezTo>
                    <a:pt x="46573" y="45293"/>
                    <a:pt x="47029" y="43134"/>
                    <a:pt x="46297" y="40914"/>
                  </a:cubicBezTo>
                  <a:cubicBezTo>
                    <a:pt x="45763" y="39294"/>
                    <a:pt x="44738" y="38155"/>
                    <a:pt x="43226" y="37495"/>
                  </a:cubicBezTo>
                  <a:cubicBezTo>
                    <a:pt x="41714" y="36775"/>
                    <a:pt x="39962" y="36475"/>
                    <a:pt x="37977" y="36475"/>
                  </a:cubicBezTo>
                  <a:cubicBezTo>
                    <a:pt x="35991" y="36475"/>
                    <a:pt x="33334" y="36595"/>
                    <a:pt x="29992" y="36835"/>
                  </a:cubicBezTo>
                  <a:cubicBezTo>
                    <a:pt x="25313" y="37195"/>
                    <a:pt x="21468" y="37315"/>
                    <a:pt x="18445" y="37195"/>
                  </a:cubicBezTo>
                  <a:cubicBezTo>
                    <a:pt x="15421" y="37075"/>
                    <a:pt x="12590" y="36175"/>
                    <a:pt x="9939" y="34616"/>
                  </a:cubicBezTo>
                  <a:cubicBezTo>
                    <a:pt x="7293" y="33056"/>
                    <a:pt x="5355" y="30416"/>
                    <a:pt x="4125" y="26697"/>
                  </a:cubicBezTo>
                  <a:cubicBezTo>
                    <a:pt x="3094" y="23517"/>
                    <a:pt x="3004" y="20399"/>
                    <a:pt x="3868" y="17279"/>
                  </a:cubicBezTo>
                  <a:cubicBezTo>
                    <a:pt x="4725" y="14100"/>
                    <a:pt x="6627" y="11220"/>
                    <a:pt x="9572" y="8580"/>
                  </a:cubicBezTo>
                  <a:cubicBezTo>
                    <a:pt x="12512" y="5941"/>
                    <a:pt x="16477" y="3782"/>
                    <a:pt x="21468" y="2162"/>
                  </a:cubicBezTo>
                  <a:cubicBezTo>
                    <a:pt x="24936" y="1022"/>
                    <a:pt x="28493" y="302"/>
                    <a:pt x="32140" y="63"/>
                  </a:cubicBezTo>
                  <a:cubicBezTo>
                    <a:pt x="35787" y="-178"/>
                    <a:pt x="39099" y="123"/>
                    <a:pt x="42074" y="962"/>
                  </a:cubicBezTo>
                  <a:lnTo>
                    <a:pt x="41438" y="10260"/>
                  </a:lnTo>
                  <a:cubicBezTo>
                    <a:pt x="38463" y="9600"/>
                    <a:pt x="35499" y="9360"/>
                    <a:pt x="32536" y="9480"/>
                  </a:cubicBezTo>
                  <a:cubicBezTo>
                    <a:pt x="29579" y="9600"/>
                    <a:pt x="26825" y="10140"/>
                    <a:pt x="24275" y="10980"/>
                  </a:cubicBezTo>
                  <a:cubicBezTo>
                    <a:pt x="20100" y="12300"/>
                    <a:pt x="17227" y="14040"/>
                    <a:pt x="15661" y="16139"/>
                  </a:cubicBezTo>
                  <a:cubicBezTo>
                    <a:pt x="14090" y="18178"/>
                    <a:pt x="13688" y="20399"/>
                    <a:pt x="14456" y="22737"/>
                  </a:cubicBezTo>
                  <a:cubicBezTo>
                    <a:pt x="14989" y="24357"/>
                    <a:pt x="16009" y="25497"/>
                    <a:pt x="17515" y="26157"/>
                  </a:cubicBezTo>
                  <a:cubicBezTo>
                    <a:pt x="19021" y="26817"/>
                    <a:pt x="20766" y="27117"/>
                    <a:pt x="22746" y="27117"/>
                  </a:cubicBezTo>
                  <a:cubicBezTo>
                    <a:pt x="24731" y="27117"/>
                    <a:pt x="27395" y="26997"/>
                    <a:pt x="30736" y="26757"/>
                  </a:cubicBezTo>
                  <a:cubicBezTo>
                    <a:pt x="35283" y="26337"/>
                    <a:pt x="39087" y="26217"/>
                    <a:pt x="42146" y="26397"/>
                  </a:cubicBezTo>
                  <a:cubicBezTo>
                    <a:pt x="45205" y="26577"/>
                    <a:pt x="48055" y="27417"/>
                    <a:pt x="50694" y="28916"/>
                  </a:cubicBezTo>
                  <a:cubicBezTo>
                    <a:pt x="53328" y="30476"/>
                    <a:pt x="55253" y="33056"/>
                    <a:pt x="56465" y="36775"/>
                  </a:cubicBezTo>
                  <a:cubicBezTo>
                    <a:pt x="57503" y="39895"/>
                    <a:pt x="57587" y="43013"/>
                    <a:pt x="56717" y="46133"/>
                  </a:cubicBezTo>
                  <a:cubicBezTo>
                    <a:pt x="55847" y="49252"/>
                    <a:pt x="53922" y="52132"/>
                    <a:pt x="50952" y="54832"/>
                  </a:cubicBezTo>
                  <a:cubicBezTo>
                    <a:pt x="47983" y="57471"/>
                    <a:pt x="44006" y="59630"/>
                    <a:pt x="39015" y="6125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361A8A12-35D6-FD31-BE83-2A3F312E7DA5}"/>
                </a:ext>
              </a:extLst>
            </p:cNvPr>
            <p:cNvSpPr/>
            <p:nvPr/>
          </p:nvSpPr>
          <p:spPr>
            <a:xfrm rot="1788157">
              <a:off x="6576764" y="1365643"/>
              <a:ext cx="53530" cy="63332"/>
            </a:xfrm>
            <a:custGeom>
              <a:avLst/>
              <a:gdLst>
                <a:gd name="connsiteX0" fmla="*/ 38096 w 53530"/>
                <a:gd name="connsiteY0" fmla="*/ 61350 h 63332"/>
                <a:gd name="connsiteX1" fmla="*/ 24701 w 53530"/>
                <a:gd name="connsiteY1" fmla="*/ 63329 h 63332"/>
                <a:gd name="connsiteX2" fmla="*/ 13399 w 53530"/>
                <a:gd name="connsiteY2" fmla="*/ 61290 h 63332"/>
                <a:gd name="connsiteX3" fmla="*/ 14580 w 53530"/>
                <a:gd name="connsiteY3" fmla="*/ 51931 h 63332"/>
                <a:gd name="connsiteX4" fmla="*/ 24598 w 53530"/>
                <a:gd name="connsiteY4" fmla="*/ 53851 h 63332"/>
                <a:gd name="connsiteX5" fmla="*/ 35420 w 53530"/>
                <a:gd name="connsiteY5" fmla="*/ 52471 h 63332"/>
                <a:gd name="connsiteX6" fmla="*/ 44347 w 53530"/>
                <a:gd name="connsiteY6" fmla="*/ 47552 h 63332"/>
                <a:gd name="connsiteX7" fmla="*/ 45864 w 53530"/>
                <a:gd name="connsiteY7" fmla="*/ 41194 h 63332"/>
                <a:gd name="connsiteX8" fmla="*/ 42877 w 53530"/>
                <a:gd name="connsiteY8" fmla="*/ 37654 h 63332"/>
                <a:gd name="connsiteX9" fmla="*/ 37658 w 53530"/>
                <a:gd name="connsiteY9" fmla="*/ 36515 h 63332"/>
                <a:gd name="connsiteX10" fmla="*/ 29662 w 53530"/>
                <a:gd name="connsiteY10" fmla="*/ 36695 h 63332"/>
                <a:gd name="connsiteX11" fmla="*/ 18108 w 53530"/>
                <a:gd name="connsiteY11" fmla="*/ 36814 h 63332"/>
                <a:gd name="connsiteX12" fmla="*/ 9668 w 53530"/>
                <a:gd name="connsiteY12" fmla="*/ 34055 h 63332"/>
                <a:gd name="connsiteX13" fmla="*/ 4047 w 53530"/>
                <a:gd name="connsiteY13" fmla="*/ 25957 h 63332"/>
                <a:gd name="connsiteX14" fmla="*/ 4017 w 53530"/>
                <a:gd name="connsiteY14" fmla="*/ 16538 h 63332"/>
                <a:gd name="connsiteX15" fmla="*/ 9932 w 53530"/>
                <a:gd name="connsiteY15" fmla="*/ 7960 h 63332"/>
                <a:gd name="connsiteX16" fmla="*/ 21977 w 53530"/>
                <a:gd name="connsiteY16" fmla="*/ 1841 h 63332"/>
                <a:gd name="connsiteX17" fmla="*/ 32703 w 53530"/>
                <a:gd name="connsiteY17" fmla="*/ 41 h 63332"/>
                <a:gd name="connsiteX18" fmla="*/ 42607 w 53530"/>
                <a:gd name="connsiteY18" fmla="*/ 1121 h 63332"/>
                <a:gd name="connsiteX19" fmla="*/ 41749 w 53530"/>
                <a:gd name="connsiteY19" fmla="*/ 10420 h 63332"/>
                <a:gd name="connsiteX20" fmla="*/ 32865 w 53530"/>
                <a:gd name="connsiteY20" fmla="*/ 9460 h 63332"/>
                <a:gd name="connsiteX21" fmla="*/ 24575 w 53530"/>
                <a:gd name="connsiteY21" fmla="*/ 10719 h 63332"/>
                <a:gd name="connsiteX22" fmla="*/ 15834 w 53530"/>
                <a:gd name="connsiteY22" fmla="*/ 15699 h 63332"/>
                <a:gd name="connsiteX23" fmla="*/ 14472 w 53530"/>
                <a:gd name="connsiteY23" fmla="*/ 22237 h 63332"/>
                <a:gd name="connsiteX24" fmla="*/ 17448 w 53530"/>
                <a:gd name="connsiteY24" fmla="*/ 25716 h 63332"/>
                <a:gd name="connsiteX25" fmla="*/ 22655 w 53530"/>
                <a:gd name="connsiteY25" fmla="*/ 26857 h 63332"/>
                <a:gd name="connsiteX26" fmla="*/ 30651 w 53530"/>
                <a:gd name="connsiteY26" fmla="*/ 26676 h 63332"/>
                <a:gd name="connsiteX27" fmla="*/ 42067 w 53530"/>
                <a:gd name="connsiteY27" fmla="*/ 26556 h 63332"/>
                <a:gd name="connsiteX28" fmla="*/ 50550 w 53530"/>
                <a:gd name="connsiteY28" fmla="*/ 29316 h 63332"/>
                <a:gd name="connsiteX29" fmla="*/ 56128 w 53530"/>
                <a:gd name="connsiteY29" fmla="*/ 37294 h 63332"/>
                <a:gd name="connsiteX30" fmla="*/ 56152 w 53530"/>
                <a:gd name="connsiteY30" fmla="*/ 46712 h 63332"/>
                <a:gd name="connsiteX31" fmla="*/ 50183 w 53530"/>
                <a:gd name="connsiteY31" fmla="*/ 55171 h 63332"/>
                <a:gd name="connsiteX32" fmla="*/ 38096 w 53530"/>
                <a:gd name="connsiteY32" fmla="*/ 61350 h 6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3530" h="63332">
                  <a:moveTo>
                    <a:pt x="38096" y="61350"/>
                  </a:moveTo>
                  <a:cubicBezTo>
                    <a:pt x="33669" y="62669"/>
                    <a:pt x="29206" y="63329"/>
                    <a:pt x="24701" y="63329"/>
                  </a:cubicBezTo>
                  <a:cubicBezTo>
                    <a:pt x="20196" y="63329"/>
                    <a:pt x="16428" y="62669"/>
                    <a:pt x="13399" y="61290"/>
                  </a:cubicBezTo>
                  <a:lnTo>
                    <a:pt x="14580" y="51931"/>
                  </a:lnTo>
                  <a:cubicBezTo>
                    <a:pt x="17490" y="53071"/>
                    <a:pt x="20831" y="53731"/>
                    <a:pt x="24598" y="53851"/>
                  </a:cubicBezTo>
                  <a:cubicBezTo>
                    <a:pt x="28372" y="53971"/>
                    <a:pt x="31977" y="53551"/>
                    <a:pt x="35420" y="52471"/>
                  </a:cubicBezTo>
                  <a:cubicBezTo>
                    <a:pt x="39680" y="51211"/>
                    <a:pt x="42655" y="49592"/>
                    <a:pt x="44347" y="47552"/>
                  </a:cubicBezTo>
                  <a:cubicBezTo>
                    <a:pt x="46038" y="45573"/>
                    <a:pt x="46542" y="43413"/>
                    <a:pt x="45864" y="41194"/>
                  </a:cubicBezTo>
                  <a:cubicBezTo>
                    <a:pt x="45372" y="39574"/>
                    <a:pt x="44377" y="38374"/>
                    <a:pt x="42877" y="37654"/>
                  </a:cubicBezTo>
                  <a:cubicBezTo>
                    <a:pt x="41383" y="36994"/>
                    <a:pt x="39638" y="36575"/>
                    <a:pt x="37658" y="36515"/>
                  </a:cubicBezTo>
                  <a:cubicBezTo>
                    <a:pt x="35672" y="36454"/>
                    <a:pt x="33009" y="36515"/>
                    <a:pt x="29662" y="36695"/>
                  </a:cubicBezTo>
                  <a:cubicBezTo>
                    <a:pt x="24977" y="36994"/>
                    <a:pt x="21125" y="37054"/>
                    <a:pt x="18108" y="36814"/>
                  </a:cubicBezTo>
                  <a:cubicBezTo>
                    <a:pt x="15091" y="36575"/>
                    <a:pt x="12277" y="35675"/>
                    <a:pt x="9668" y="34055"/>
                  </a:cubicBezTo>
                  <a:cubicBezTo>
                    <a:pt x="7064" y="32435"/>
                    <a:pt x="5186" y="29736"/>
                    <a:pt x="4047" y="25957"/>
                  </a:cubicBezTo>
                  <a:cubicBezTo>
                    <a:pt x="3093" y="22777"/>
                    <a:pt x="3081" y="19658"/>
                    <a:pt x="4017" y="16538"/>
                  </a:cubicBezTo>
                  <a:cubicBezTo>
                    <a:pt x="4952" y="13419"/>
                    <a:pt x="6926" y="10539"/>
                    <a:pt x="9932" y="7960"/>
                  </a:cubicBezTo>
                  <a:cubicBezTo>
                    <a:pt x="12937" y="5380"/>
                    <a:pt x="16956" y="3341"/>
                    <a:pt x="21977" y="1841"/>
                  </a:cubicBezTo>
                  <a:cubicBezTo>
                    <a:pt x="25475" y="761"/>
                    <a:pt x="29050" y="161"/>
                    <a:pt x="32703" y="41"/>
                  </a:cubicBezTo>
                  <a:cubicBezTo>
                    <a:pt x="36350" y="-138"/>
                    <a:pt x="39656" y="221"/>
                    <a:pt x="42607" y="1121"/>
                  </a:cubicBezTo>
                  <a:lnTo>
                    <a:pt x="41749" y="10420"/>
                  </a:lnTo>
                  <a:cubicBezTo>
                    <a:pt x="38792" y="9700"/>
                    <a:pt x="35828" y="9400"/>
                    <a:pt x="32865" y="9460"/>
                  </a:cubicBezTo>
                  <a:cubicBezTo>
                    <a:pt x="29907" y="9520"/>
                    <a:pt x="27142" y="9939"/>
                    <a:pt x="24575" y="10719"/>
                  </a:cubicBezTo>
                  <a:cubicBezTo>
                    <a:pt x="20363" y="11979"/>
                    <a:pt x="17454" y="13659"/>
                    <a:pt x="15834" y="15699"/>
                  </a:cubicBezTo>
                  <a:cubicBezTo>
                    <a:pt x="14215" y="17738"/>
                    <a:pt x="13759" y="19898"/>
                    <a:pt x="14472" y="22237"/>
                  </a:cubicBezTo>
                  <a:cubicBezTo>
                    <a:pt x="14965" y="23917"/>
                    <a:pt x="15960" y="25057"/>
                    <a:pt x="17448" y="25716"/>
                  </a:cubicBezTo>
                  <a:cubicBezTo>
                    <a:pt x="18936" y="26436"/>
                    <a:pt x="20669" y="26796"/>
                    <a:pt x="22655" y="26857"/>
                  </a:cubicBezTo>
                  <a:cubicBezTo>
                    <a:pt x="24641" y="26917"/>
                    <a:pt x="27304" y="26857"/>
                    <a:pt x="30651" y="26676"/>
                  </a:cubicBezTo>
                  <a:cubicBezTo>
                    <a:pt x="35204" y="26376"/>
                    <a:pt x="39014" y="26316"/>
                    <a:pt x="42067" y="26556"/>
                  </a:cubicBezTo>
                  <a:cubicBezTo>
                    <a:pt x="45121" y="26796"/>
                    <a:pt x="47946" y="27756"/>
                    <a:pt x="50550" y="29316"/>
                  </a:cubicBezTo>
                  <a:cubicBezTo>
                    <a:pt x="53147" y="30935"/>
                    <a:pt x="55007" y="33575"/>
                    <a:pt x="56128" y="37294"/>
                  </a:cubicBezTo>
                  <a:cubicBezTo>
                    <a:pt x="57088" y="40473"/>
                    <a:pt x="57094" y="43593"/>
                    <a:pt x="56152" y="46712"/>
                  </a:cubicBezTo>
                  <a:cubicBezTo>
                    <a:pt x="55205" y="49772"/>
                    <a:pt x="53219" y="52591"/>
                    <a:pt x="50183" y="55171"/>
                  </a:cubicBezTo>
                  <a:cubicBezTo>
                    <a:pt x="47148" y="57810"/>
                    <a:pt x="43117" y="59850"/>
                    <a:pt x="38096" y="6135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29C61E9A-002A-03F7-0E92-001ACF9F9FBB}"/>
                </a:ext>
              </a:extLst>
            </p:cNvPr>
            <p:cNvSpPr/>
            <p:nvPr/>
          </p:nvSpPr>
          <p:spPr>
            <a:xfrm rot="1788157">
              <a:off x="6629939" y="1376384"/>
              <a:ext cx="59184" cy="69345"/>
            </a:xfrm>
            <a:custGeom>
              <a:avLst/>
              <a:gdLst>
                <a:gd name="connsiteX0" fmla="*/ 60087 w 59184"/>
                <a:gd name="connsiteY0" fmla="*/ 48483 h 69345"/>
                <a:gd name="connsiteX1" fmla="*/ 62552 w 59184"/>
                <a:gd name="connsiteY1" fmla="*/ 57481 h 69345"/>
                <a:gd name="connsiteX2" fmla="*/ 19205 w 59184"/>
                <a:gd name="connsiteY2" fmla="*/ 69358 h 69345"/>
                <a:gd name="connsiteX3" fmla="*/ 3368 w 59184"/>
                <a:gd name="connsiteY3" fmla="*/ 11590 h 69345"/>
                <a:gd name="connsiteX4" fmla="*/ 45558 w 59184"/>
                <a:gd name="connsiteY4" fmla="*/ 13 h 69345"/>
                <a:gd name="connsiteX5" fmla="*/ 48023 w 59184"/>
                <a:gd name="connsiteY5" fmla="*/ 9011 h 69345"/>
                <a:gd name="connsiteX6" fmla="*/ 16566 w 59184"/>
                <a:gd name="connsiteY6" fmla="*/ 17649 h 69345"/>
                <a:gd name="connsiteX7" fmla="*/ 20687 w 59184"/>
                <a:gd name="connsiteY7" fmla="*/ 32646 h 69345"/>
                <a:gd name="connsiteX8" fmla="*/ 48593 w 59184"/>
                <a:gd name="connsiteY8" fmla="*/ 25027 h 69345"/>
                <a:gd name="connsiteX9" fmla="*/ 51011 w 59184"/>
                <a:gd name="connsiteY9" fmla="*/ 33846 h 69345"/>
                <a:gd name="connsiteX10" fmla="*/ 23110 w 59184"/>
                <a:gd name="connsiteY10" fmla="*/ 41524 h 69345"/>
                <a:gd name="connsiteX11" fmla="*/ 27472 w 59184"/>
                <a:gd name="connsiteY11" fmla="*/ 57421 h 69345"/>
                <a:gd name="connsiteX12" fmla="*/ 60087 w 59184"/>
                <a:gd name="connsiteY12" fmla="*/ 48483 h 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84" h="69345">
                  <a:moveTo>
                    <a:pt x="60087" y="48483"/>
                  </a:moveTo>
                  <a:lnTo>
                    <a:pt x="62552" y="57481"/>
                  </a:lnTo>
                  <a:lnTo>
                    <a:pt x="19205" y="69358"/>
                  </a:lnTo>
                  <a:lnTo>
                    <a:pt x="3368" y="11590"/>
                  </a:lnTo>
                  <a:lnTo>
                    <a:pt x="45558" y="13"/>
                  </a:lnTo>
                  <a:lnTo>
                    <a:pt x="48023" y="9011"/>
                  </a:lnTo>
                  <a:lnTo>
                    <a:pt x="16566" y="17649"/>
                  </a:lnTo>
                  <a:lnTo>
                    <a:pt x="20687" y="32646"/>
                  </a:lnTo>
                  <a:lnTo>
                    <a:pt x="48593" y="25027"/>
                  </a:lnTo>
                  <a:lnTo>
                    <a:pt x="51011" y="33846"/>
                  </a:lnTo>
                  <a:lnTo>
                    <a:pt x="23110" y="41524"/>
                  </a:lnTo>
                  <a:lnTo>
                    <a:pt x="27472" y="57421"/>
                  </a:lnTo>
                  <a:lnTo>
                    <a:pt x="60087" y="484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AC4CE428-71BD-CAB6-E79F-08544307E7B6}"/>
                </a:ext>
              </a:extLst>
            </p:cNvPr>
            <p:cNvSpPr/>
            <p:nvPr/>
          </p:nvSpPr>
          <p:spPr>
            <a:xfrm rot="1788157">
              <a:off x="6687525" y="1390759"/>
              <a:ext cx="60182" cy="66356"/>
            </a:xfrm>
            <a:custGeom>
              <a:avLst/>
              <a:gdLst>
                <a:gd name="connsiteX0" fmla="*/ 43386 w 60182"/>
                <a:gd name="connsiteY0" fmla="*/ 65295 h 66356"/>
                <a:gd name="connsiteX1" fmla="*/ 22936 w 60182"/>
                <a:gd name="connsiteY1" fmla="*/ 63136 h 66356"/>
                <a:gd name="connsiteX2" fmla="*/ 11448 w 60182"/>
                <a:gd name="connsiteY2" fmla="*/ 45319 h 66356"/>
                <a:gd name="connsiteX3" fmla="*/ 3415 w 60182"/>
                <a:gd name="connsiteY3" fmla="*/ 12506 h 66356"/>
                <a:gd name="connsiteX4" fmla="*/ 14225 w 60182"/>
                <a:gd name="connsiteY4" fmla="*/ 9866 h 66356"/>
                <a:gd name="connsiteX5" fmla="*/ 22156 w 60182"/>
                <a:gd name="connsiteY5" fmla="*/ 42260 h 66356"/>
                <a:gd name="connsiteX6" fmla="*/ 41148 w 60182"/>
                <a:gd name="connsiteY6" fmla="*/ 55817 h 66356"/>
                <a:gd name="connsiteX7" fmla="*/ 51676 w 60182"/>
                <a:gd name="connsiteY7" fmla="*/ 35062 h 66356"/>
                <a:gd name="connsiteX8" fmla="*/ 43739 w 60182"/>
                <a:gd name="connsiteY8" fmla="*/ 2668 h 66356"/>
                <a:gd name="connsiteX9" fmla="*/ 54387 w 60182"/>
                <a:gd name="connsiteY9" fmla="*/ 28 h 66356"/>
                <a:gd name="connsiteX10" fmla="*/ 62420 w 60182"/>
                <a:gd name="connsiteY10" fmla="*/ 32901 h 66356"/>
                <a:gd name="connsiteX11" fmla="*/ 60476 w 60182"/>
                <a:gd name="connsiteY11" fmla="*/ 53957 h 66356"/>
                <a:gd name="connsiteX12" fmla="*/ 43386 w 60182"/>
                <a:gd name="connsiteY12" fmla="*/ 65295 h 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82" h="66356">
                  <a:moveTo>
                    <a:pt x="43386" y="65295"/>
                  </a:moveTo>
                  <a:cubicBezTo>
                    <a:pt x="35347" y="67275"/>
                    <a:pt x="28532" y="66555"/>
                    <a:pt x="22936" y="63136"/>
                  </a:cubicBezTo>
                  <a:cubicBezTo>
                    <a:pt x="17338" y="59717"/>
                    <a:pt x="13511" y="53778"/>
                    <a:pt x="11448" y="45319"/>
                  </a:cubicBezTo>
                  <a:lnTo>
                    <a:pt x="3415" y="12506"/>
                  </a:lnTo>
                  <a:lnTo>
                    <a:pt x="14225" y="9866"/>
                  </a:lnTo>
                  <a:lnTo>
                    <a:pt x="22156" y="42260"/>
                  </a:lnTo>
                  <a:cubicBezTo>
                    <a:pt x="24951" y="53718"/>
                    <a:pt x="31280" y="58217"/>
                    <a:pt x="41148" y="55817"/>
                  </a:cubicBezTo>
                  <a:cubicBezTo>
                    <a:pt x="50962" y="53418"/>
                    <a:pt x="54471" y="46459"/>
                    <a:pt x="51676" y="35062"/>
                  </a:cubicBezTo>
                  <a:lnTo>
                    <a:pt x="43739" y="2668"/>
                  </a:lnTo>
                  <a:lnTo>
                    <a:pt x="54387" y="28"/>
                  </a:lnTo>
                  <a:lnTo>
                    <a:pt x="62420" y="32901"/>
                  </a:lnTo>
                  <a:cubicBezTo>
                    <a:pt x="64483" y="41300"/>
                    <a:pt x="63836" y="48319"/>
                    <a:pt x="60476" y="53957"/>
                  </a:cubicBezTo>
                  <a:cubicBezTo>
                    <a:pt x="57123" y="59536"/>
                    <a:pt x="51424" y="63316"/>
                    <a:pt x="43386" y="6529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D258500A-A720-5337-AA19-62C3591F66A2}"/>
                </a:ext>
              </a:extLst>
            </p:cNvPr>
            <p:cNvSpPr/>
            <p:nvPr/>
          </p:nvSpPr>
          <p:spPr>
            <a:xfrm rot="1788157">
              <a:off x="6751765" y="1416679"/>
              <a:ext cx="62507" cy="64607"/>
            </a:xfrm>
            <a:custGeom>
              <a:avLst/>
              <a:gdLst>
                <a:gd name="connsiteX0" fmla="*/ 54253 w 62507"/>
                <a:gd name="connsiteY0" fmla="*/ 56564 h 64607"/>
                <a:gd name="connsiteX1" fmla="*/ 38639 w 62507"/>
                <a:gd name="connsiteY1" fmla="*/ 41927 h 64607"/>
                <a:gd name="connsiteX2" fmla="*/ 36395 w 62507"/>
                <a:gd name="connsiteY2" fmla="*/ 42467 h 64607"/>
                <a:gd name="connsiteX3" fmla="*/ 23162 w 62507"/>
                <a:gd name="connsiteY3" fmla="*/ 45286 h 64607"/>
                <a:gd name="connsiteX4" fmla="*/ 26785 w 62507"/>
                <a:gd name="connsiteY4" fmla="*/ 62382 h 64607"/>
                <a:gd name="connsiteX5" fmla="*/ 15897 w 62507"/>
                <a:gd name="connsiteY5" fmla="*/ 64662 h 64607"/>
                <a:gd name="connsiteX6" fmla="*/ 3467 w 62507"/>
                <a:gd name="connsiteY6" fmla="*/ 6053 h 64607"/>
                <a:gd name="connsiteX7" fmla="*/ 27583 w 62507"/>
                <a:gd name="connsiteY7" fmla="*/ 955 h 64607"/>
                <a:gd name="connsiteX8" fmla="*/ 41386 w 62507"/>
                <a:gd name="connsiteY8" fmla="*/ 655 h 64607"/>
                <a:gd name="connsiteX9" fmla="*/ 51584 w 62507"/>
                <a:gd name="connsiteY9" fmla="*/ 5994 h 64607"/>
                <a:gd name="connsiteX10" fmla="*/ 56959 w 62507"/>
                <a:gd name="connsiteY10" fmla="*/ 16492 h 64607"/>
                <a:gd name="connsiteX11" fmla="*/ 56155 w 62507"/>
                <a:gd name="connsiteY11" fmla="*/ 28609 h 64607"/>
                <a:gd name="connsiteX12" fmla="*/ 48411 w 62507"/>
                <a:gd name="connsiteY12" fmla="*/ 37667 h 64607"/>
                <a:gd name="connsiteX13" fmla="*/ 65975 w 62507"/>
                <a:gd name="connsiteY13" fmla="*/ 54044 h 64607"/>
                <a:gd name="connsiteX14" fmla="*/ 54253 w 62507"/>
                <a:gd name="connsiteY14" fmla="*/ 56564 h 64607"/>
                <a:gd name="connsiteX15" fmla="*/ 45993 w 62507"/>
                <a:gd name="connsiteY15" fmla="*/ 18831 h 64607"/>
                <a:gd name="connsiteX16" fmla="*/ 40474 w 62507"/>
                <a:gd name="connsiteY16" fmla="*/ 10973 h 64607"/>
                <a:gd name="connsiteX17" fmla="*/ 29035 w 62507"/>
                <a:gd name="connsiteY17" fmla="*/ 10253 h 64607"/>
                <a:gd name="connsiteX18" fmla="*/ 16305 w 62507"/>
                <a:gd name="connsiteY18" fmla="*/ 12952 h 64607"/>
                <a:gd name="connsiteX19" fmla="*/ 21260 w 62507"/>
                <a:gd name="connsiteY19" fmla="*/ 36348 h 64607"/>
                <a:gd name="connsiteX20" fmla="*/ 33990 w 62507"/>
                <a:gd name="connsiteY20" fmla="*/ 33648 h 64607"/>
                <a:gd name="connsiteX21" fmla="*/ 44145 w 62507"/>
                <a:gd name="connsiteY21" fmla="*/ 28309 h 64607"/>
                <a:gd name="connsiteX22" fmla="*/ 45993 w 62507"/>
                <a:gd name="connsiteY22" fmla="*/ 18831 h 6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07" h="64607">
                  <a:moveTo>
                    <a:pt x="54253" y="56564"/>
                  </a:moveTo>
                  <a:lnTo>
                    <a:pt x="38639" y="41927"/>
                  </a:lnTo>
                  <a:cubicBezTo>
                    <a:pt x="38147" y="42106"/>
                    <a:pt x="37397" y="42286"/>
                    <a:pt x="36395" y="42467"/>
                  </a:cubicBezTo>
                  <a:lnTo>
                    <a:pt x="23162" y="45286"/>
                  </a:lnTo>
                  <a:lnTo>
                    <a:pt x="26785" y="62382"/>
                  </a:lnTo>
                  <a:lnTo>
                    <a:pt x="15897" y="64662"/>
                  </a:lnTo>
                  <a:lnTo>
                    <a:pt x="3467" y="6053"/>
                  </a:lnTo>
                  <a:lnTo>
                    <a:pt x="27583" y="955"/>
                  </a:lnTo>
                  <a:cubicBezTo>
                    <a:pt x="32664" y="-125"/>
                    <a:pt x="37265" y="-245"/>
                    <a:pt x="41386" y="655"/>
                  </a:cubicBezTo>
                  <a:cubicBezTo>
                    <a:pt x="45513" y="1495"/>
                    <a:pt x="48909" y="3294"/>
                    <a:pt x="51584" y="5994"/>
                  </a:cubicBezTo>
                  <a:cubicBezTo>
                    <a:pt x="54253" y="8693"/>
                    <a:pt x="56047" y="12232"/>
                    <a:pt x="56959" y="16492"/>
                  </a:cubicBezTo>
                  <a:cubicBezTo>
                    <a:pt x="57895" y="20931"/>
                    <a:pt x="57625" y="24950"/>
                    <a:pt x="56155" y="28609"/>
                  </a:cubicBezTo>
                  <a:cubicBezTo>
                    <a:pt x="54680" y="32209"/>
                    <a:pt x="52100" y="35268"/>
                    <a:pt x="48411" y="37667"/>
                  </a:cubicBezTo>
                  <a:lnTo>
                    <a:pt x="65975" y="54044"/>
                  </a:lnTo>
                  <a:lnTo>
                    <a:pt x="54253" y="56564"/>
                  </a:lnTo>
                  <a:close/>
                  <a:moveTo>
                    <a:pt x="45993" y="18831"/>
                  </a:moveTo>
                  <a:cubicBezTo>
                    <a:pt x="45195" y="15112"/>
                    <a:pt x="43360" y="12473"/>
                    <a:pt x="40474" y="10973"/>
                  </a:cubicBezTo>
                  <a:cubicBezTo>
                    <a:pt x="37595" y="9533"/>
                    <a:pt x="33780" y="9293"/>
                    <a:pt x="29035" y="10253"/>
                  </a:cubicBezTo>
                  <a:lnTo>
                    <a:pt x="16305" y="12952"/>
                  </a:lnTo>
                  <a:lnTo>
                    <a:pt x="21260" y="36348"/>
                  </a:lnTo>
                  <a:lnTo>
                    <a:pt x="33990" y="33648"/>
                  </a:lnTo>
                  <a:cubicBezTo>
                    <a:pt x="38735" y="32628"/>
                    <a:pt x="42118" y="30828"/>
                    <a:pt x="44145" y="28309"/>
                  </a:cubicBezTo>
                  <a:cubicBezTo>
                    <a:pt x="46167" y="25730"/>
                    <a:pt x="46785" y="22550"/>
                    <a:pt x="45993" y="1883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45B0F2-3DB4-AE97-324B-5BEC98DBEDF3}"/>
                </a:ext>
              </a:extLst>
            </p:cNvPr>
            <p:cNvSpPr/>
            <p:nvPr/>
          </p:nvSpPr>
          <p:spPr>
            <a:xfrm rot="1788157">
              <a:off x="6812888" y="1434040"/>
              <a:ext cx="51100" cy="62449"/>
            </a:xfrm>
            <a:custGeom>
              <a:avLst/>
              <a:gdLst>
                <a:gd name="connsiteX0" fmla="*/ 33751 w 51100"/>
                <a:gd name="connsiteY0" fmla="*/ 61720 h 62449"/>
                <a:gd name="connsiteX1" fmla="*/ 20217 w 51100"/>
                <a:gd name="connsiteY1" fmla="*/ 62260 h 62449"/>
                <a:gd name="connsiteX2" fmla="*/ 9209 w 51100"/>
                <a:gd name="connsiteY2" fmla="*/ 58960 h 62449"/>
                <a:gd name="connsiteX3" fmla="*/ 11417 w 51100"/>
                <a:gd name="connsiteY3" fmla="*/ 49783 h 62449"/>
                <a:gd name="connsiteX4" fmla="*/ 21165 w 51100"/>
                <a:gd name="connsiteY4" fmla="*/ 52782 h 62449"/>
                <a:gd name="connsiteX5" fmla="*/ 32065 w 51100"/>
                <a:gd name="connsiteY5" fmla="*/ 52662 h 62449"/>
                <a:gd name="connsiteX6" fmla="*/ 41477 w 51100"/>
                <a:gd name="connsiteY6" fmla="*/ 48703 h 62449"/>
                <a:gd name="connsiteX7" fmla="*/ 43691 w 51100"/>
                <a:gd name="connsiteY7" fmla="*/ 42584 h 62449"/>
                <a:gd name="connsiteX8" fmla="*/ 41105 w 51100"/>
                <a:gd name="connsiteY8" fmla="*/ 38745 h 62449"/>
                <a:gd name="connsiteX9" fmla="*/ 36042 w 51100"/>
                <a:gd name="connsiteY9" fmla="*/ 37005 h 62449"/>
                <a:gd name="connsiteX10" fmla="*/ 28076 w 51100"/>
                <a:gd name="connsiteY10" fmla="*/ 36346 h 62449"/>
                <a:gd name="connsiteX11" fmla="*/ 16582 w 51100"/>
                <a:gd name="connsiteY11" fmla="*/ 35145 h 62449"/>
                <a:gd name="connsiteX12" fmla="*/ 8502 w 51100"/>
                <a:gd name="connsiteY12" fmla="*/ 31486 h 62449"/>
                <a:gd name="connsiteX13" fmla="*/ 3804 w 51100"/>
                <a:gd name="connsiteY13" fmla="*/ 22788 h 62449"/>
                <a:gd name="connsiteX14" fmla="*/ 4807 w 51100"/>
                <a:gd name="connsiteY14" fmla="*/ 13430 h 62449"/>
                <a:gd name="connsiteX15" fmla="*/ 11627 w 51100"/>
                <a:gd name="connsiteY15" fmla="*/ 5572 h 62449"/>
                <a:gd name="connsiteX16" fmla="*/ 24279 w 51100"/>
                <a:gd name="connsiteY16" fmla="*/ 832 h 62449"/>
                <a:gd name="connsiteX17" fmla="*/ 35136 w 51100"/>
                <a:gd name="connsiteY17" fmla="*/ 173 h 62449"/>
                <a:gd name="connsiteX18" fmla="*/ 44861 w 51100"/>
                <a:gd name="connsiteY18" fmla="*/ 2392 h 62449"/>
                <a:gd name="connsiteX19" fmla="*/ 42983 w 51100"/>
                <a:gd name="connsiteY19" fmla="*/ 11510 h 62449"/>
                <a:gd name="connsiteX20" fmla="*/ 34261 w 51100"/>
                <a:gd name="connsiteY20" fmla="*/ 9590 h 62449"/>
                <a:gd name="connsiteX21" fmla="*/ 25880 w 51100"/>
                <a:gd name="connsiteY21" fmla="*/ 9891 h 62449"/>
                <a:gd name="connsiteX22" fmla="*/ 16648 w 51100"/>
                <a:gd name="connsiteY22" fmla="*/ 13909 h 62449"/>
                <a:gd name="connsiteX23" fmla="*/ 14566 w 51100"/>
                <a:gd name="connsiteY23" fmla="*/ 20268 h 62449"/>
                <a:gd name="connsiteX24" fmla="*/ 17146 w 51100"/>
                <a:gd name="connsiteY24" fmla="*/ 24048 h 62449"/>
                <a:gd name="connsiteX25" fmla="*/ 22197 w 51100"/>
                <a:gd name="connsiteY25" fmla="*/ 25728 h 62449"/>
                <a:gd name="connsiteX26" fmla="*/ 30163 w 51100"/>
                <a:gd name="connsiteY26" fmla="*/ 26447 h 62449"/>
                <a:gd name="connsiteX27" fmla="*/ 41525 w 51100"/>
                <a:gd name="connsiteY27" fmla="*/ 27587 h 62449"/>
                <a:gd name="connsiteX28" fmla="*/ 49648 w 51100"/>
                <a:gd name="connsiteY28" fmla="*/ 31306 h 62449"/>
                <a:gd name="connsiteX29" fmla="*/ 54321 w 51100"/>
                <a:gd name="connsiteY29" fmla="*/ 39825 h 62449"/>
                <a:gd name="connsiteX30" fmla="*/ 53313 w 51100"/>
                <a:gd name="connsiteY30" fmla="*/ 49123 h 62449"/>
                <a:gd name="connsiteX31" fmla="*/ 46444 w 51100"/>
                <a:gd name="connsiteY31" fmla="*/ 56921 h 62449"/>
                <a:gd name="connsiteX32" fmla="*/ 33751 w 51100"/>
                <a:gd name="connsiteY32" fmla="*/ 61720 h 6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100" h="62449">
                  <a:moveTo>
                    <a:pt x="33751" y="61720"/>
                  </a:moveTo>
                  <a:cubicBezTo>
                    <a:pt x="29203" y="62560"/>
                    <a:pt x="24693" y="62740"/>
                    <a:pt x="20217" y="62260"/>
                  </a:cubicBezTo>
                  <a:cubicBezTo>
                    <a:pt x="15742" y="61720"/>
                    <a:pt x="12071" y="60640"/>
                    <a:pt x="9209" y="58960"/>
                  </a:cubicBezTo>
                  <a:lnTo>
                    <a:pt x="11417" y="49783"/>
                  </a:lnTo>
                  <a:cubicBezTo>
                    <a:pt x="14183" y="51223"/>
                    <a:pt x="17434" y="52242"/>
                    <a:pt x="21165" y="52782"/>
                  </a:cubicBezTo>
                  <a:cubicBezTo>
                    <a:pt x="24897" y="53382"/>
                    <a:pt x="28526" y="53322"/>
                    <a:pt x="32065" y="52662"/>
                  </a:cubicBezTo>
                  <a:cubicBezTo>
                    <a:pt x="36438" y="51822"/>
                    <a:pt x="39582" y="50503"/>
                    <a:pt x="41477" y="48703"/>
                  </a:cubicBezTo>
                  <a:cubicBezTo>
                    <a:pt x="43379" y="46903"/>
                    <a:pt x="44117" y="44863"/>
                    <a:pt x="43691" y="42584"/>
                  </a:cubicBezTo>
                  <a:cubicBezTo>
                    <a:pt x="43379" y="40904"/>
                    <a:pt x="42515" y="39584"/>
                    <a:pt x="41105" y="38745"/>
                  </a:cubicBezTo>
                  <a:cubicBezTo>
                    <a:pt x="39696" y="37845"/>
                    <a:pt x="38010" y="37305"/>
                    <a:pt x="36042" y="37005"/>
                  </a:cubicBezTo>
                  <a:cubicBezTo>
                    <a:pt x="34075" y="36765"/>
                    <a:pt x="31423" y="36525"/>
                    <a:pt x="28076" y="36346"/>
                  </a:cubicBezTo>
                  <a:cubicBezTo>
                    <a:pt x="23391" y="36105"/>
                    <a:pt x="19558" y="35685"/>
                    <a:pt x="16582" y="35145"/>
                  </a:cubicBezTo>
                  <a:cubicBezTo>
                    <a:pt x="13607" y="34606"/>
                    <a:pt x="10913" y="33346"/>
                    <a:pt x="8502" y="31486"/>
                  </a:cubicBezTo>
                  <a:cubicBezTo>
                    <a:pt x="6090" y="29567"/>
                    <a:pt x="4525" y="26687"/>
                    <a:pt x="3804" y="22788"/>
                  </a:cubicBezTo>
                  <a:cubicBezTo>
                    <a:pt x="3199" y="19549"/>
                    <a:pt x="3535" y="16429"/>
                    <a:pt x="4807" y="13430"/>
                  </a:cubicBezTo>
                  <a:cubicBezTo>
                    <a:pt x="6084" y="10430"/>
                    <a:pt x="8358" y="7791"/>
                    <a:pt x="11627" y="5572"/>
                  </a:cubicBezTo>
                  <a:cubicBezTo>
                    <a:pt x="14896" y="3352"/>
                    <a:pt x="19113" y="1732"/>
                    <a:pt x="24279" y="832"/>
                  </a:cubicBezTo>
                  <a:cubicBezTo>
                    <a:pt x="27872" y="113"/>
                    <a:pt x="31489" y="-68"/>
                    <a:pt x="35136" y="173"/>
                  </a:cubicBezTo>
                  <a:cubicBezTo>
                    <a:pt x="38778" y="412"/>
                    <a:pt x="42023" y="1192"/>
                    <a:pt x="44861" y="2392"/>
                  </a:cubicBezTo>
                  <a:lnTo>
                    <a:pt x="42983" y="11510"/>
                  </a:lnTo>
                  <a:cubicBezTo>
                    <a:pt x="40121" y="10490"/>
                    <a:pt x="37212" y="9831"/>
                    <a:pt x="34261" y="9590"/>
                  </a:cubicBezTo>
                  <a:cubicBezTo>
                    <a:pt x="31309" y="9291"/>
                    <a:pt x="28520" y="9410"/>
                    <a:pt x="25880" y="9891"/>
                  </a:cubicBezTo>
                  <a:cubicBezTo>
                    <a:pt x="21561" y="10731"/>
                    <a:pt x="18484" y="12050"/>
                    <a:pt x="16648" y="13909"/>
                  </a:cubicBezTo>
                  <a:cubicBezTo>
                    <a:pt x="14812" y="15769"/>
                    <a:pt x="14123" y="17869"/>
                    <a:pt x="14566" y="20268"/>
                  </a:cubicBezTo>
                  <a:cubicBezTo>
                    <a:pt x="14878" y="21948"/>
                    <a:pt x="15736" y="23208"/>
                    <a:pt x="17146" y="24048"/>
                  </a:cubicBezTo>
                  <a:cubicBezTo>
                    <a:pt x="18550" y="24888"/>
                    <a:pt x="20235" y="25487"/>
                    <a:pt x="22197" y="25728"/>
                  </a:cubicBezTo>
                  <a:cubicBezTo>
                    <a:pt x="24165" y="26027"/>
                    <a:pt x="26822" y="26267"/>
                    <a:pt x="30163" y="26447"/>
                  </a:cubicBezTo>
                  <a:cubicBezTo>
                    <a:pt x="34728" y="26628"/>
                    <a:pt x="38514" y="27047"/>
                    <a:pt x="41525" y="27587"/>
                  </a:cubicBezTo>
                  <a:cubicBezTo>
                    <a:pt x="44530" y="28187"/>
                    <a:pt x="47242" y="29387"/>
                    <a:pt x="49648" y="31306"/>
                  </a:cubicBezTo>
                  <a:cubicBezTo>
                    <a:pt x="52059" y="33166"/>
                    <a:pt x="53613" y="35985"/>
                    <a:pt x="54321" y="39825"/>
                  </a:cubicBezTo>
                  <a:cubicBezTo>
                    <a:pt x="54927" y="43064"/>
                    <a:pt x="54590" y="46183"/>
                    <a:pt x="53313" y="49123"/>
                  </a:cubicBezTo>
                  <a:cubicBezTo>
                    <a:pt x="52029" y="52122"/>
                    <a:pt x="49743" y="54702"/>
                    <a:pt x="46444" y="56921"/>
                  </a:cubicBezTo>
                  <a:cubicBezTo>
                    <a:pt x="43145" y="59201"/>
                    <a:pt x="38910" y="60760"/>
                    <a:pt x="33751" y="6172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EA46D22B-240F-04B9-9EAC-58EA25EBB518}"/>
                </a:ext>
              </a:extLst>
            </p:cNvPr>
            <p:cNvSpPr/>
            <p:nvPr/>
          </p:nvSpPr>
          <p:spPr>
            <a:xfrm rot="1759277">
              <a:off x="6169366" y="1220565"/>
              <a:ext cx="84403" cy="81584"/>
            </a:xfrm>
            <a:custGeom>
              <a:avLst/>
              <a:gdLst>
                <a:gd name="connsiteX0" fmla="*/ 77808 w 84403"/>
                <a:gd name="connsiteY0" fmla="*/ 58809 h 81584"/>
                <a:gd name="connsiteX1" fmla="*/ 61407 w 84403"/>
                <a:gd name="connsiteY1" fmla="*/ 22636 h 81584"/>
                <a:gd name="connsiteX2" fmla="*/ 56968 w 84403"/>
                <a:gd name="connsiteY2" fmla="*/ 60668 h 81584"/>
                <a:gd name="connsiteX3" fmla="*/ 52439 w 84403"/>
                <a:gd name="connsiteY3" fmla="*/ 62708 h 81584"/>
                <a:gd name="connsiteX4" fmla="*/ 21191 w 84403"/>
                <a:gd name="connsiteY4" fmla="*/ 41292 h 81584"/>
                <a:gd name="connsiteX5" fmla="*/ 37304 w 84403"/>
                <a:gd name="connsiteY5" fmla="*/ 77044 h 81584"/>
                <a:gd name="connsiteX6" fmla="*/ 27628 w 84403"/>
                <a:gd name="connsiteY6" fmla="*/ 81424 h 81584"/>
                <a:gd name="connsiteX7" fmla="*/ 3003 w 84403"/>
                <a:gd name="connsiteY7" fmla="*/ 26774 h 81584"/>
                <a:gd name="connsiteX8" fmla="*/ 11353 w 84403"/>
                <a:gd name="connsiteY8" fmla="*/ 22995 h 81584"/>
                <a:gd name="connsiteX9" fmla="*/ 49374 w 84403"/>
                <a:gd name="connsiteY9" fmla="*/ 49450 h 81584"/>
                <a:gd name="connsiteX10" fmla="*/ 54359 w 84403"/>
                <a:gd name="connsiteY10" fmla="*/ 3619 h 81584"/>
                <a:gd name="connsiteX11" fmla="*/ 62709 w 84403"/>
                <a:gd name="connsiteY11" fmla="*/ -160 h 81584"/>
                <a:gd name="connsiteX12" fmla="*/ 87406 w 84403"/>
                <a:gd name="connsiteY12" fmla="*/ 54430 h 81584"/>
                <a:gd name="connsiteX13" fmla="*/ 77808 w 84403"/>
                <a:gd name="connsiteY13" fmla="*/ 58809 h 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403" h="81584">
                  <a:moveTo>
                    <a:pt x="77808" y="58809"/>
                  </a:moveTo>
                  <a:lnTo>
                    <a:pt x="61407" y="22636"/>
                  </a:lnTo>
                  <a:lnTo>
                    <a:pt x="56968" y="60668"/>
                  </a:lnTo>
                  <a:lnTo>
                    <a:pt x="52439" y="62708"/>
                  </a:lnTo>
                  <a:lnTo>
                    <a:pt x="21191" y="41292"/>
                  </a:lnTo>
                  <a:lnTo>
                    <a:pt x="37304" y="77044"/>
                  </a:lnTo>
                  <a:lnTo>
                    <a:pt x="27628" y="81424"/>
                  </a:lnTo>
                  <a:lnTo>
                    <a:pt x="3003" y="26774"/>
                  </a:lnTo>
                  <a:lnTo>
                    <a:pt x="11353" y="22995"/>
                  </a:lnTo>
                  <a:lnTo>
                    <a:pt x="49374" y="49450"/>
                  </a:lnTo>
                  <a:lnTo>
                    <a:pt x="54359" y="3619"/>
                  </a:lnTo>
                  <a:lnTo>
                    <a:pt x="62709" y="-160"/>
                  </a:lnTo>
                  <a:lnTo>
                    <a:pt x="87406" y="54430"/>
                  </a:lnTo>
                  <a:lnTo>
                    <a:pt x="77808" y="588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32343861-73B9-6700-0F7C-D4101440BBA4}"/>
                </a:ext>
              </a:extLst>
            </p:cNvPr>
            <p:cNvSpPr/>
            <p:nvPr/>
          </p:nvSpPr>
          <p:spPr>
            <a:xfrm rot="1759277">
              <a:off x="6262100" y="1242319"/>
              <a:ext cx="59688" cy="70365"/>
            </a:xfrm>
            <a:custGeom>
              <a:avLst/>
              <a:gdLst>
                <a:gd name="connsiteX0" fmla="*/ 40927 w 59688"/>
                <a:gd name="connsiteY0" fmla="*/ 37712 h 70365"/>
                <a:gd name="connsiteX1" fmla="*/ 13746 w 59688"/>
                <a:gd name="connsiteY1" fmla="*/ 50309 h 70365"/>
                <a:gd name="connsiteX2" fmla="*/ 14220 w 59688"/>
                <a:gd name="connsiteY2" fmla="*/ 65366 h 70365"/>
                <a:gd name="connsiteX3" fmla="*/ 3812 w 59688"/>
                <a:gd name="connsiteY3" fmla="*/ 70226 h 70365"/>
                <a:gd name="connsiteX4" fmla="*/ 3068 w 59688"/>
                <a:gd name="connsiteY4" fmla="*/ 4478 h 70365"/>
                <a:gd name="connsiteX5" fmla="*/ 13008 w 59688"/>
                <a:gd name="connsiteY5" fmla="*/ -140 h 70365"/>
                <a:gd name="connsiteX6" fmla="*/ 62756 w 59688"/>
                <a:gd name="connsiteY6" fmla="*/ 42871 h 70365"/>
                <a:gd name="connsiteX7" fmla="*/ 52198 w 59688"/>
                <a:gd name="connsiteY7" fmla="*/ 47790 h 70365"/>
                <a:gd name="connsiteX8" fmla="*/ 40927 w 59688"/>
                <a:gd name="connsiteY8" fmla="*/ 37712 h 70365"/>
                <a:gd name="connsiteX9" fmla="*/ 33914 w 59688"/>
                <a:gd name="connsiteY9" fmla="*/ 31353 h 70365"/>
                <a:gd name="connsiteX10" fmla="*/ 12642 w 59688"/>
                <a:gd name="connsiteY10" fmla="*/ 12337 h 70365"/>
                <a:gd name="connsiteX11" fmla="*/ 13488 w 59688"/>
                <a:gd name="connsiteY11" fmla="*/ 40831 h 70365"/>
                <a:gd name="connsiteX12" fmla="*/ 33914 w 59688"/>
                <a:gd name="connsiteY12" fmla="*/ 31353 h 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688" h="70365">
                  <a:moveTo>
                    <a:pt x="40927" y="37712"/>
                  </a:moveTo>
                  <a:lnTo>
                    <a:pt x="13746" y="50309"/>
                  </a:lnTo>
                  <a:lnTo>
                    <a:pt x="14220" y="65366"/>
                  </a:lnTo>
                  <a:lnTo>
                    <a:pt x="3812" y="70226"/>
                  </a:lnTo>
                  <a:lnTo>
                    <a:pt x="3068" y="4478"/>
                  </a:lnTo>
                  <a:lnTo>
                    <a:pt x="13008" y="-140"/>
                  </a:lnTo>
                  <a:lnTo>
                    <a:pt x="62756" y="42871"/>
                  </a:lnTo>
                  <a:lnTo>
                    <a:pt x="52198" y="47790"/>
                  </a:lnTo>
                  <a:lnTo>
                    <a:pt x="40927" y="37712"/>
                  </a:lnTo>
                  <a:close/>
                  <a:moveTo>
                    <a:pt x="33914" y="31353"/>
                  </a:moveTo>
                  <a:lnTo>
                    <a:pt x="12642" y="12337"/>
                  </a:lnTo>
                  <a:lnTo>
                    <a:pt x="13488" y="40831"/>
                  </a:lnTo>
                  <a:lnTo>
                    <a:pt x="33914" y="3135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37337004-4819-DD6B-C1C6-5B8B18654831}"/>
                </a:ext>
              </a:extLst>
            </p:cNvPr>
            <p:cNvSpPr/>
            <p:nvPr/>
          </p:nvSpPr>
          <p:spPr>
            <a:xfrm rot="1759277">
              <a:off x="6314056" y="1238528"/>
              <a:ext cx="56396" cy="67788"/>
            </a:xfrm>
            <a:custGeom>
              <a:avLst/>
              <a:gdLst>
                <a:gd name="connsiteX0" fmla="*/ 25756 w 56396"/>
                <a:gd name="connsiteY0" fmla="*/ 2862 h 67788"/>
                <a:gd name="connsiteX1" fmla="*/ 39235 w 56396"/>
                <a:gd name="connsiteY1" fmla="*/ -138 h 67788"/>
                <a:gd name="connsiteX2" fmla="*/ 50285 w 56396"/>
                <a:gd name="connsiteY2" fmla="*/ 3101 h 67788"/>
                <a:gd name="connsiteX3" fmla="*/ 57615 w 56396"/>
                <a:gd name="connsiteY3" fmla="*/ 12339 h 67788"/>
                <a:gd name="connsiteX4" fmla="*/ 59265 w 56396"/>
                <a:gd name="connsiteY4" fmla="*/ 23977 h 67788"/>
                <a:gd name="connsiteX5" fmla="*/ 54052 w 56396"/>
                <a:gd name="connsiteY5" fmla="*/ 34295 h 67788"/>
                <a:gd name="connsiteX6" fmla="*/ 42600 w 56396"/>
                <a:gd name="connsiteY6" fmla="*/ 41973 h 67788"/>
                <a:gd name="connsiteX7" fmla="*/ 30177 w 56396"/>
                <a:gd name="connsiteY7" fmla="*/ 47372 h 67788"/>
                <a:gd name="connsiteX8" fmla="*/ 37010 w 56396"/>
                <a:gd name="connsiteY8" fmla="*/ 63209 h 67788"/>
                <a:gd name="connsiteX9" fmla="*/ 26781 w 56396"/>
                <a:gd name="connsiteY9" fmla="*/ 67648 h 67788"/>
                <a:gd name="connsiteX10" fmla="*/ 3110 w 56396"/>
                <a:gd name="connsiteY10" fmla="*/ 12580 h 67788"/>
                <a:gd name="connsiteX11" fmla="*/ 25756 w 56396"/>
                <a:gd name="connsiteY11" fmla="*/ 2862 h 67788"/>
                <a:gd name="connsiteX12" fmla="*/ 38407 w 56396"/>
                <a:gd name="connsiteY12" fmla="*/ 33576 h 67788"/>
                <a:gd name="connsiteX13" fmla="*/ 47334 w 56396"/>
                <a:gd name="connsiteY13" fmla="*/ 26377 h 67788"/>
                <a:gd name="connsiteX14" fmla="*/ 47309 w 56396"/>
                <a:gd name="connsiteY14" fmla="*/ 16779 h 67788"/>
                <a:gd name="connsiteX15" fmla="*/ 40369 w 56396"/>
                <a:gd name="connsiteY15" fmla="*/ 10180 h 67788"/>
                <a:gd name="connsiteX16" fmla="*/ 29007 w 56396"/>
                <a:gd name="connsiteY16" fmla="*/ 11680 h 67788"/>
                <a:gd name="connsiteX17" fmla="*/ 17051 w 56396"/>
                <a:gd name="connsiteY17" fmla="*/ 16839 h 67788"/>
                <a:gd name="connsiteX18" fmla="*/ 26457 w 56396"/>
                <a:gd name="connsiteY18" fmla="*/ 38674 h 67788"/>
                <a:gd name="connsiteX19" fmla="*/ 38407 w 56396"/>
                <a:gd name="connsiteY19" fmla="*/ 33576 h 6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396" h="67788">
                  <a:moveTo>
                    <a:pt x="25756" y="2862"/>
                  </a:moveTo>
                  <a:cubicBezTo>
                    <a:pt x="30531" y="761"/>
                    <a:pt x="35024" y="-198"/>
                    <a:pt x="39235" y="-138"/>
                  </a:cubicBezTo>
                  <a:cubicBezTo>
                    <a:pt x="43452" y="-138"/>
                    <a:pt x="47135" y="1002"/>
                    <a:pt x="50285" y="3101"/>
                  </a:cubicBezTo>
                  <a:cubicBezTo>
                    <a:pt x="53434" y="5201"/>
                    <a:pt x="55876" y="8320"/>
                    <a:pt x="57615" y="12339"/>
                  </a:cubicBezTo>
                  <a:cubicBezTo>
                    <a:pt x="59325" y="16299"/>
                    <a:pt x="59877" y="20198"/>
                    <a:pt x="59265" y="23977"/>
                  </a:cubicBezTo>
                  <a:cubicBezTo>
                    <a:pt x="58653" y="27756"/>
                    <a:pt x="56914" y="31176"/>
                    <a:pt x="54052" y="34295"/>
                  </a:cubicBezTo>
                  <a:cubicBezTo>
                    <a:pt x="51191" y="37355"/>
                    <a:pt x="47369" y="39934"/>
                    <a:pt x="42600" y="41973"/>
                  </a:cubicBezTo>
                  <a:lnTo>
                    <a:pt x="30177" y="47372"/>
                  </a:lnTo>
                  <a:lnTo>
                    <a:pt x="37010" y="63209"/>
                  </a:lnTo>
                  <a:lnTo>
                    <a:pt x="26781" y="67648"/>
                  </a:lnTo>
                  <a:lnTo>
                    <a:pt x="3110" y="12580"/>
                  </a:lnTo>
                  <a:lnTo>
                    <a:pt x="25756" y="2862"/>
                  </a:lnTo>
                  <a:close/>
                  <a:moveTo>
                    <a:pt x="38407" y="33576"/>
                  </a:moveTo>
                  <a:cubicBezTo>
                    <a:pt x="42864" y="31655"/>
                    <a:pt x="45840" y="29256"/>
                    <a:pt x="47334" y="26377"/>
                  </a:cubicBezTo>
                  <a:cubicBezTo>
                    <a:pt x="48833" y="23497"/>
                    <a:pt x="48821" y="20318"/>
                    <a:pt x="47309" y="16779"/>
                  </a:cubicBezTo>
                  <a:cubicBezTo>
                    <a:pt x="45804" y="13239"/>
                    <a:pt x="43488" y="11080"/>
                    <a:pt x="40369" y="10180"/>
                  </a:cubicBezTo>
                  <a:cubicBezTo>
                    <a:pt x="37249" y="9280"/>
                    <a:pt x="33464" y="9760"/>
                    <a:pt x="29007" y="11680"/>
                  </a:cubicBezTo>
                  <a:lnTo>
                    <a:pt x="17051" y="16839"/>
                  </a:lnTo>
                  <a:lnTo>
                    <a:pt x="26457" y="38674"/>
                  </a:lnTo>
                  <a:lnTo>
                    <a:pt x="38407" y="3357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4" name="Forme libre 1023">
              <a:extLst>
                <a:ext uri="{FF2B5EF4-FFF2-40B4-BE49-F238E27FC236}">
                  <a16:creationId xmlns:a16="http://schemas.microsoft.com/office/drawing/2014/main" id="{C3ADCA37-551C-3515-423E-DA16019FF5CB}"/>
                </a:ext>
              </a:extLst>
            </p:cNvPr>
            <p:cNvSpPr/>
            <p:nvPr/>
          </p:nvSpPr>
          <p:spPr>
            <a:xfrm rot="1759277">
              <a:off x="6376223" y="1246085"/>
              <a:ext cx="56161" cy="67448"/>
            </a:xfrm>
            <a:custGeom>
              <a:avLst/>
              <a:gdLst>
                <a:gd name="connsiteX0" fmla="*/ 26059 w 56161"/>
                <a:gd name="connsiteY0" fmla="*/ 2533 h 67448"/>
                <a:gd name="connsiteX1" fmla="*/ 39616 w 56161"/>
                <a:gd name="connsiteY1" fmla="*/ -107 h 67448"/>
                <a:gd name="connsiteX2" fmla="*/ 50570 w 56161"/>
                <a:gd name="connsiteY2" fmla="*/ 3433 h 67448"/>
                <a:gd name="connsiteX3" fmla="*/ 57654 w 56161"/>
                <a:gd name="connsiteY3" fmla="*/ 12911 h 67448"/>
                <a:gd name="connsiteX4" fmla="*/ 58992 w 56161"/>
                <a:gd name="connsiteY4" fmla="*/ 24548 h 67448"/>
                <a:gd name="connsiteX5" fmla="*/ 53503 w 56161"/>
                <a:gd name="connsiteY5" fmla="*/ 34747 h 67448"/>
                <a:gd name="connsiteX6" fmla="*/ 41853 w 56161"/>
                <a:gd name="connsiteY6" fmla="*/ 42125 h 67448"/>
                <a:gd name="connsiteX7" fmla="*/ 29292 w 56161"/>
                <a:gd name="connsiteY7" fmla="*/ 47164 h 67448"/>
                <a:gd name="connsiteX8" fmla="*/ 35699 w 56161"/>
                <a:gd name="connsiteY8" fmla="*/ 63241 h 67448"/>
                <a:gd name="connsiteX9" fmla="*/ 25357 w 56161"/>
                <a:gd name="connsiteY9" fmla="*/ 67320 h 67448"/>
                <a:gd name="connsiteX10" fmla="*/ 3161 w 56161"/>
                <a:gd name="connsiteY10" fmla="*/ 11651 h 67448"/>
                <a:gd name="connsiteX11" fmla="*/ 26059 w 56161"/>
                <a:gd name="connsiteY11" fmla="*/ 2533 h 67448"/>
                <a:gd name="connsiteX12" fmla="*/ 37888 w 56161"/>
                <a:gd name="connsiteY12" fmla="*/ 33606 h 67448"/>
                <a:gd name="connsiteX13" fmla="*/ 47006 w 56161"/>
                <a:gd name="connsiteY13" fmla="*/ 26648 h 67448"/>
                <a:gd name="connsiteX14" fmla="*/ 47234 w 56161"/>
                <a:gd name="connsiteY14" fmla="*/ 17050 h 67448"/>
                <a:gd name="connsiteX15" fmla="*/ 40473 w 56161"/>
                <a:gd name="connsiteY15" fmla="*/ 10271 h 67448"/>
                <a:gd name="connsiteX16" fmla="*/ 29070 w 56161"/>
                <a:gd name="connsiteY16" fmla="*/ 11471 h 67448"/>
                <a:gd name="connsiteX17" fmla="*/ 16988 w 56161"/>
                <a:gd name="connsiteY17" fmla="*/ 16270 h 67448"/>
                <a:gd name="connsiteX18" fmla="*/ 25800 w 56161"/>
                <a:gd name="connsiteY18" fmla="*/ 38406 h 67448"/>
                <a:gd name="connsiteX19" fmla="*/ 37888 w 56161"/>
                <a:gd name="connsiteY19" fmla="*/ 33606 h 6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1" h="67448">
                  <a:moveTo>
                    <a:pt x="26059" y="2533"/>
                  </a:moveTo>
                  <a:cubicBezTo>
                    <a:pt x="30888" y="613"/>
                    <a:pt x="35405" y="-286"/>
                    <a:pt x="39616" y="-107"/>
                  </a:cubicBezTo>
                  <a:cubicBezTo>
                    <a:pt x="43827" y="73"/>
                    <a:pt x="47480" y="1273"/>
                    <a:pt x="50570" y="3433"/>
                  </a:cubicBezTo>
                  <a:cubicBezTo>
                    <a:pt x="53665" y="5653"/>
                    <a:pt x="56023" y="8831"/>
                    <a:pt x="57654" y="12911"/>
                  </a:cubicBezTo>
                  <a:cubicBezTo>
                    <a:pt x="59262" y="16930"/>
                    <a:pt x="59706" y="20829"/>
                    <a:pt x="58992" y="24548"/>
                  </a:cubicBezTo>
                  <a:cubicBezTo>
                    <a:pt x="58278" y="28327"/>
                    <a:pt x="56448" y="31687"/>
                    <a:pt x="53503" y="34747"/>
                  </a:cubicBezTo>
                  <a:cubicBezTo>
                    <a:pt x="50564" y="37746"/>
                    <a:pt x="46677" y="40206"/>
                    <a:pt x="41853" y="42125"/>
                  </a:cubicBezTo>
                  <a:lnTo>
                    <a:pt x="29292" y="47164"/>
                  </a:lnTo>
                  <a:lnTo>
                    <a:pt x="35699" y="63241"/>
                  </a:lnTo>
                  <a:lnTo>
                    <a:pt x="25357" y="67320"/>
                  </a:lnTo>
                  <a:lnTo>
                    <a:pt x="3161" y="11651"/>
                  </a:lnTo>
                  <a:lnTo>
                    <a:pt x="26059" y="2533"/>
                  </a:lnTo>
                  <a:close/>
                  <a:moveTo>
                    <a:pt x="37888" y="33606"/>
                  </a:moveTo>
                  <a:cubicBezTo>
                    <a:pt x="42393" y="31807"/>
                    <a:pt x="45435" y="29468"/>
                    <a:pt x="47006" y="26648"/>
                  </a:cubicBezTo>
                  <a:cubicBezTo>
                    <a:pt x="48578" y="23768"/>
                    <a:pt x="48650" y="20590"/>
                    <a:pt x="47234" y="17050"/>
                  </a:cubicBezTo>
                  <a:cubicBezTo>
                    <a:pt x="45819" y="13511"/>
                    <a:pt x="43563" y="11231"/>
                    <a:pt x="40473" y="10271"/>
                  </a:cubicBezTo>
                  <a:cubicBezTo>
                    <a:pt x="37378" y="9252"/>
                    <a:pt x="33581" y="9671"/>
                    <a:pt x="29070" y="11471"/>
                  </a:cubicBezTo>
                  <a:lnTo>
                    <a:pt x="16988" y="16270"/>
                  </a:lnTo>
                  <a:lnTo>
                    <a:pt x="25800" y="38406"/>
                  </a:lnTo>
                  <a:lnTo>
                    <a:pt x="37888" y="3360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5" name="Forme libre 1024">
              <a:extLst>
                <a:ext uri="{FF2B5EF4-FFF2-40B4-BE49-F238E27FC236}">
                  <a16:creationId xmlns:a16="http://schemas.microsoft.com/office/drawing/2014/main" id="{0C4E9E46-842C-D135-0575-742392D7BB0C}"/>
                </a:ext>
              </a:extLst>
            </p:cNvPr>
            <p:cNvSpPr/>
            <p:nvPr/>
          </p:nvSpPr>
          <p:spPr>
            <a:xfrm rot="1759277">
              <a:off x="6437576" y="1255919"/>
              <a:ext cx="31583" cy="59988"/>
            </a:xfrm>
            <a:custGeom>
              <a:avLst/>
              <a:gdLst>
                <a:gd name="connsiteX0" fmla="*/ 3201 w 31583"/>
                <a:gd name="connsiteY0" fmla="*/ 3839 h 59988"/>
                <a:gd name="connsiteX1" fmla="*/ 13609 w 31583"/>
                <a:gd name="connsiteY1" fmla="*/ -120 h 59988"/>
                <a:gd name="connsiteX2" fmla="*/ 34785 w 31583"/>
                <a:gd name="connsiteY2" fmla="*/ 55969 h 59988"/>
                <a:gd name="connsiteX3" fmla="*/ 24377 w 31583"/>
                <a:gd name="connsiteY3" fmla="*/ 59868 h 59988"/>
                <a:gd name="connsiteX4" fmla="*/ 3201 w 31583"/>
                <a:gd name="connsiteY4" fmla="*/ 3839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83" h="59988">
                  <a:moveTo>
                    <a:pt x="3201" y="3839"/>
                  </a:moveTo>
                  <a:lnTo>
                    <a:pt x="13609" y="-120"/>
                  </a:lnTo>
                  <a:lnTo>
                    <a:pt x="34785" y="55969"/>
                  </a:lnTo>
                  <a:lnTo>
                    <a:pt x="24377" y="59868"/>
                  </a:lnTo>
                  <a:lnTo>
                    <a:pt x="3201" y="383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6" name="Forme libre 1025">
              <a:extLst>
                <a:ext uri="{FF2B5EF4-FFF2-40B4-BE49-F238E27FC236}">
                  <a16:creationId xmlns:a16="http://schemas.microsoft.com/office/drawing/2014/main" id="{072CC791-62E1-1104-FB9B-645E0C8770AA}"/>
                </a:ext>
              </a:extLst>
            </p:cNvPr>
            <p:cNvSpPr/>
            <p:nvPr/>
          </p:nvSpPr>
          <p:spPr>
            <a:xfrm rot="1759277">
              <a:off x="6466687" y="1256698"/>
              <a:ext cx="70168" cy="74205"/>
            </a:xfrm>
            <a:custGeom>
              <a:avLst/>
              <a:gdLst>
                <a:gd name="connsiteX0" fmla="*/ 53445 w 70168"/>
                <a:gd name="connsiteY0" fmla="*/ -110 h 74205"/>
                <a:gd name="connsiteX1" fmla="*/ 73409 w 70168"/>
                <a:gd name="connsiteY1" fmla="*/ 56339 h 74205"/>
                <a:gd name="connsiteX2" fmla="*/ 64776 w 70168"/>
                <a:gd name="connsiteY2" fmla="*/ 59399 h 74205"/>
                <a:gd name="connsiteX3" fmla="*/ 20097 w 70168"/>
                <a:gd name="connsiteY3" fmla="*/ 32164 h 74205"/>
                <a:gd name="connsiteX4" fmla="*/ 33619 w 70168"/>
                <a:gd name="connsiteY4" fmla="*/ 70436 h 74205"/>
                <a:gd name="connsiteX5" fmla="*/ 23205 w 70168"/>
                <a:gd name="connsiteY5" fmla="*/ 74096 h 74205"/>
                <a:gd name="connsiteX6" fmla="*/ 3241 w 70168"/>
                <a:gd name="connsiteY6" fmla="*/ 17587 h 74205"/>
                <a:gd name="connsiteX7" fmla="*/ 11879 w 70168"/>
                <a:gd name="connsiteY7" fmla="*/ 14528 h 74205"/>
                <a:gd name="connsiteX8" fmla="*/ 56552 w 70168"/>
                <a:gd name="connsiteY8" fmla="*/ 41822 h 74205"/>
                <a:gd name="connsiteX9" fmla="*/ 43031 w 70168"/>
                <a:gd name="connsiteY9" fmla="*/ 3549 h 74205"/>
                <a:gd name="connsiteX10" fmla="*/ 53445 w 70168"/>
                <a:gd name="connsiteY10" fmla="*/ -110 h 7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168" h="74205">
                  <a:moveTo>
                    <a:pt x="53445" y="-110"/>
                  </a:moveTo>
                  <a:lnTo>
                    <a:pt x="73409" y="56339"/>
                  </a:lnTo>
                  <a:lnTo>
                    <a:pt x="64776" y="59399"/>
                  </a:lnTo>
                  <a:lnTo>
                    <a:pt x="20097" y="32164"/>
                  </a:lnTo>
                  <a:lnTo>
                    <a:pt x="33619" y="70436"/>
                  </a:lnTo>
                  <a:lnTo>
                    <a:pt x="23205" y="74096"/>
                  </a:lnTo>
                  <a:lnTo>
                    <a:pt x="3241" y="17587"/>
                  </a:lnTo>
                  <a:lnTo>
                    <a:pt x="11879" y="14528"/>
                  </a:lnTo>
                  <a:lnTo>
                    <a:pt x="56552" y="41822"/>
                  </a:lnTo>
                  <a:lnTo>
                    <a:pt x="43031" y="3549"/>
                  </a:lnTo>
                  <a:lnTo>
                    <a:pt x="53445" y="-11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7" name="Forme libre 1026">
              <a:extLst>
                <a:ext uri="{FF2B5EF4-FFF2-40B4-BE49-F238E27FC236}">
                  <a16:creationId xmlns:a16="http://schemas.microsoft.com/office/drawing/2014/main" id="{51076F0F-7A20-AD65-5644-3DBF92AA6EFA}"/>
                </a:ext>
              </a:extLst>
            </p:cNvPr>
            <p:cNvSpPr/>
            <p:nvPr/>
          </p:nvSpPr>
          <p:spPr>
            <a:xfrm rot="1759277">
              <a:off x="6539956" y="1275133"/>
              <a:ext cx="61741" cy="62464"/>
            </a:xfrm>
            <a:custGeom>
              <a:avLst/>
              <a:gdLst>
                <a:gd name="connsiteX0" fmla="*/ 47725 w 61741"/>
                <a:gd name="connsiteY0" fmla="*/ 26616 h 62464"/>
                <a:gd name="connsiteX1" fmla="*/ 57755 w 61741"/>
                <a:gd name="connsiteY1" fmla="*/ 23437 h 62464"/>
                <a:gd name="connsiteX2" fmla="*/ 65038 w 61741"/>
                <a:gd name="connsiteY2" fmla="*/ 46172 h 62464"/>
                <a:gd name="connsiteX3" fmla="*/ 56490 w 61741"/>
                <a:gd name="connsiteY3" fmla="*/ 54810 h 62464"/>
                <a:gd name="connsiteX4" fmla="*/ 45026 w 61741"/>
                <a:gd name="connsiteY4" fmla="*/ 60569 h 62464"/>
                <a:gd name="connsiteX5" fmla="*/ 28073 w 61741"/>
                <a:gd name="connsiteY5" fmla="*/ 61829 h 62464"/>
                <a:gd name="connsiteX6" fmla="*/ 13712 w 61741"/>
                <a:gd name="connsiteY6" fmla="*/ 54870 h 62464"/>
                <a:gd name="connsiteX7" fmla="*/ 4888 w 61741"/>
                <a:gd name="connsiteY7" fmla="*/ 41073 h 62464"/>
                <a:gd name="connsiteX8" fmla="*/ 4054 w 61741"/>
                <a:gd name="connsiteY8" fmla="*/ 24696 h 62464"/>
                <a:gd name="connsiteX9" fmla="*/ 11745 w 61741"/>
                <a:gd name="connsiteY9" fmla="*/ 10659 h 62464"/>
                <a:gd name="connsiteX10" fmla="*/ 26388 w 61741"/>
                <a:gd name="connsiteY10" fmla="*/ 1840 h 62464"/>
                <a:gd name="connsiteX11" fmla="*/ 40191 w 61741"/>
                <a:gd name="connsiteY11" fmla="*/ -19 h 62464"/>
                <a:gd name="connsiteX12" fmla="*/ 52273 w 61741"/>
                <a:gd name="connsiteY12" fmla="*/ 3760 h 62464"/>
                <a:gd name="connsiteX13" fmla="*/ 47677 w 61741"/>
                <a:gd name="connsiteY13" fmla="*/ 12458 h 62464"/>
                <a:gd name="connsiteX14" fmla="*/ 29855 w 61741"/>
                <a:gd name="connsiteY14" fmla="*/ 10959 h 62464"/>
                <a:gd name="connsiteX15" fmla="*/ 19945 w 61741"/>
                <a:gd name="connsiteY15" fmla="*/ 16898 h 62464"/>
                <a:gd name="connsiteX16" fmla="*/ 14876 w 61741"/>
                <a:gd name="connsiteY16" fmla="*/ 26376 h 62464"/>
                <a:gd name="connsiteX17" fmla="*/ 15566 w 61741"/>
                <a:gd name="connsiteY17" fmla="*/ 37654 h 62464"/>
                <a:gd name="connsiteX18" fmla="*/ 21511 w 61741"/>
                <a:gd name="connsiteY18" fmla="*/ 47072 h 62464"/>
                <a:gd name="connsiteX19" fmla="*/ 31144 w 61741"/>
                <a:gd name="connsiteY19" fmla="*/ 51871 h 62464"/>
                <a:gd name="connsiteX20" fmla="*/ 42620 w 61741"/>
                <a:gd name="connsiteY20" fmla="*/ 51091 h 62464"/>
                <a:gd name="connsiteX21" fmla="*/ 53418 w 61741"/>
                <a:gd name="connsiteY21" fmla="*/ 44433 h 62464"/>
                <a:gd name="connsiteX22" fmla="*/ 47725 w 61741"/>
                <a:gd name="connsiteY22" fmla="*/ 26616 h 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41" h="62464">
                  <a:moveTo>
                    <a:pt x="47725" y="26616"/>
                  </a:moveTo>
                  <a:lnTo>
                    <a:pt x="57755" y="23437"/>
                  </a:lnTo>
                  <a:lnTo>
                    <a:pt x="65038" y="46172"/>
                  </a:lnTo>
                  <a:cubicBezTo>
                    <a:pt x="62848" y="49411"/>
                    <a:pt x="59999" y="52351"/>
                    <a:pt x="56490" y="54810"/>
                  </a:cubicBezTo>
                  <a:cubicBezTo>
                    <a:pt x="52974" y="57329"/>
                    <a:pt x="49153" y="59249"/>
                    <a:pt x="45026" y="60569"/>
                  </a:cubicBezTo>
                  <a:cubicBezTo>
                    <a:pt x="39207" y="62429"/>
                    <a:pt x="33556" y="62849"/>
                    <a:pt x="28073" y="61829"/>
                  </a:cubicBezTo>
                  <a:cubicBezTo>
                    <a:pt x="22590" y="60809"/>
                    <a:pt x="17803" y="58470"/>
                    <a:pt x="13712" y="54870"/>
                  </a:cubicBezTo>
                  <a:cubicBezTo>
                    <a:pt x="9621" y="51271"/>
                    <a:pt x="6681" y="46652"/>
                    <a:pt x="4888" y="41073"/>
                  </a:cubicBezTo>
                  <a:cubicBezTo>
                    <a:pt x="3094" y="35494"/>
                    <a:pt x="2818" y="30035"/>
                    <a:pt x="4054" y="24696"/>
                  </a:cubicBezTo>
                  <a:cubicBezTo>
                    <a:pt x="5290" y="19417"/>
                    <a:pt x="7851" y="14738"/>
                    <a:pt x="11745" y="10659"/>
                  </a:cubicBezTo>
                  <a:cubicBezTo>
                    <a:pt x="15638" y="6640"/>
                    <a:pt x="20521" y="3700"/>
                    <a:pt x="26388" y="1840"/>
                  </a:cubicBezTo>
                  <a:cubicBezTo>
                    <a:pt x="31169" y="281"/>
                    <a:pt x="35770" y="-319"/>
                    <a:pt x="40191" y="-19"/>
                  </a:cubicBezTo>
                  <a:cubicBezTo>
                    <a:pt x="44606" y="341"/>
                    <a:pt x="48637" y="1601"/>
                    <a:pt x="52273" y="3760"/>
                  </a:cubicBezTo>
                  <a:lnTo>
                    <a:pt x="47677" y="12458"/>
                  </a:lnTo>
                  <a:cubicBezTo>
                    <a:pt x="41936" y="9459"/>
                    <a:pt x="35998" y="8979"/>
                    <a:pt x="29855" y="10959"/>
                  </a:cubicBezTo>
                  <a:cubicBezTo>
                    <a:pt x="25830" y="12218"/>
                    <a:pt x="22530" y="14258"/>
                    <a:pt x="19945" y="16898"/>
                  </a:cubicBezTo>
                  <a:cubicBezTo>
                    <a:pt x="17359" y="19597"/>
                    <a:pt x="15668" y="22776"/>
                    <a:pt x="14876" y="26376"/>
                  </a:cubicBezTo>
                  <a:cubicBezTo>
                    <a:pt x="14084" y="29975"/>
                    <a:pt x="14318" y="33755"/>
                    <a:pt x="15566" y="37654"/>
                  </a:cubicBezTo>
                  <a:cubicBezTo>
                    <a:pt x="16790" y="41433"/>
                    <a:pt x="18769" y="44612"/>
                    <a:pt x="21511" y="47072"/>
                  </a:cubicBezTo>
                  <a:cubicBezTo>
                    <a:pt x="24246" y="49531"/>
                    <a:pt x="27461" y="51151"/>
                    <a:pt x="31144" y="51871"/>
                  </a:cubicBezTo>
                  <a:cubicBezTo>
                    <a:pt x="34822" y="52651"/>
                    <a:pt x="38649" y="52351"/>
                    <a:pt x="42620" y="51091"/>
                  </a:cubicBezTo>
                  <a:cubicBezTo>
                    <a:pt x="47072" y="49652"/>
                    <a:pt x="50677" y="47432"/>
                    <a:pt x="53418" y="44433"/>
                  </a:cubicBezTo>
                  <a:lnTo>
                    <a:pt x="47725" y="2661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8" name="Forme libre 1027">
              <a:extLst>
                <a:ext uri="{FF2B5EF4-FFF2-40B4-BE49-F238E27FC236}">
                  <a16:creationId xmlns:a16="http://schemas.microsoft.com/office/drawing/2014/main" id="{639A074C-8E96-EC94-EC9B-39EBC2C56576}"/>
                </a:ext>
              </a:extLst>
            </p:cNvPr>
            <p:cNvSpPr/>
            <p:nvPr/>
          </p:nvSpPr>
          <p:spPr>
            <a:xfrm rot="12535389">
              <a:off x="5262328" y="5633127"/>
              <a:ext cx="52777" cy="81164"/>
            </a:xfrm>
            <a:custGeom>
              <a:avLst/>
              <a:gdLst>
                <a:gd name="connsiteX0" fmla="*/ 3276 w 52777"/>
                <a:gd name="connsiteY0" fmla="*/ 19577 h 81164"/>
                <a:gd name="connsiteX1" fmla="*/ 1986 w 52777"/>
                <a:gd name="connsiteY1" fmla="*/ 10339 h 81164"/>
                <a:gd name="connsiteX2" fmla="*/ 46503 w 52777"/>
                <a:gd name="connsiteY2" fmla="*/ 4160 h 81164"/>
                <a:gd name="connsiteX3" fmla="*/ 54764 w 52777"/>
                <a:gd name="connsiteY3" fmla="*/ 63489 h 81164"/>
                <a:gd name="connsiteX4" fmla="*/ 11434 w 52777"/>
                <a:gd name="connsiteY4" fmla="*/ 69548 h 81164"/>
                <a:gd name="connsiteX5" fmla="*/ 10150 w 52777"/>
                <a:gd name="connsiteY5" fmla="*/ 60249 h 81164"/>
                <a:gd name="connsiteX6" fmla="*/ 42454 w 52777"/>
                <a:gd name="connsiteY6" fmla="*/ 55810 h 81164"/>
                <a:gd name="connsiteX7" fmla="*/ 40306 w 52777"/>
                <a:gd name="connsiteY7" fmla="*/ 40333 h 81164"/>
                <a:gd name="connsiteX8" fmla="*/ 11644 w 52777"/>
                <a:gd name="connsiteY8" fmla="*/ 44352 h 81164"/>
                <a:gd name="connsiteX9" fmla="*/ 10384 w 52777"/>
                <a:gd name="connsiteY9" fmla="*/ 35294 h 81164"/>
                <a:gd name="connsiteX10" fmla="*/ 39041 w 52777"/>
                <a:gd name="connsiteY10" fmla="*/ 31275 h 81164"/>
                <a:gd name="connsiteX11" fmla="*/ 36767 w 52777"/>
                <a:gd name="connsiteY11" fmla="*/ 14899 h 81164"/>
                <a:gd name="connsiteX12" fmla="*/ 3276 w 52777"/>
                <a:gd name="connsiteY12" fmla="*/ 19577 h 81164"/>
                <a:gd name="connsiteX13" fmla="*/ 30936 w 52777"/>
                <a:gd name="connsiteY13" fmla="*/ 83585 h 81164"/>
                <a:gd name="connsiteX14" fmla="*/ 18471 w 52777"/>
                <a:gd name="connsiteY14" fmla="*/ 85324 h 81164"/>
                <a:gd name="connsiteX15" fmla="*/ 31608 w 52777"/>
                <a:gd name="connsiteY15" fmla="*/ 71647 h 81164"/>
                <a:gd name="connsiteX16" fmla="*/ 40768 w 52777"/>
                <a:gd name="connsiteY16" fmla="*/ 70327 h 81164"/>
                <a:gd name="connsiteX17" fmla="*/ 30936 w 52777"/>
                <a:gd name="connsiteY17" fmla="*/ 83585 h 8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777" h="81164">
                  <a:moveTo>
                    <a:pt x="3276" y="19577"/>
                  </a:moveTo>
                  <a:lnTo>
                    <a:pt x="1986" y="10339"/>
                  </a:lnTo>
                  <a:lnTo>
                    <a:pt x="46503" y="4160"/>
                  </a:lnTo>
                  <a:lnTo>
                    <a:pt x="54764" y="63489"/>
                  </a:lnTo>
                  <a:lnTo>
                    <a:pt x="11434" y="69548"/>
                  </a:lnTo>
                  <a:lnTo>
                    <a:pt x="10150" y="60249"/>
                  </a:lnTo>
                  <a:lnTo>
                    <a:pt x="42454" y="55810"/>
                  </a:lnTo>
                  <a:lnTo>
                    <a:pt x="40306" y="40333"/>
                  </a:lnTo>
                  <a:lnTo>
                    <a:pt x="11644" y="44352"/>
                  </a:lnTo>
                  <a:lnTo>
                    <a:pt x="10384" y="35294"/>
                  </a:lnTo>
                  <a:lnTo>
                    <a:pt x="39041" y="31275"/>
                  </a:lnTo>
                  <a:lnTo>
                    <a:pt x="36767" y="14899"/>
                  </a:lnTo>
                  <a:lnTo>
                    <a:pt x="3276" y="19577"/>
                  </a:lnTo>
                  <a:close/>
                  <a:moveTo>
                    <a:pt x="30936" y="83585"/>
                  </a:moveTo>
                  <a:lnTo>
                    <a:pt x="18471" y="85324"/>
                  </a:lnTo>
                  <a:lnTo>
                    <a:pt x="31608" y="71647"/>
                  </a:lnTo>
                  <a:lnTo>
                    <a:pt x="40768" y="70327"/>
                  </a:lnTo>
                  <a:lnTo>
                    <a:pt x="30936" y="8358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9" name="Forme libre 1028">
              <a:extLst>
                <a:ext uri="{FF2B5EF4-FFF2-40B4-BE49-F238E27FC236}">
                  <a16:creationId xmlns:a16="http://schemas.microsoft.com/office/drawing/2014/main" id="{8FCA8D6A-C957-7949-C30D-D977FAFB697F}"/>
                </a:ext>
              </a:extLst>
            </p:cNvPr>
            <p:cNvSpPr/>
            <p:nvPr/>
          </p:nvSpPr>
          <p:spPr>
            <a:xfrm rot="12535389">
              <a:off x="5310958" y="5669599"/>
              <a:ext cx="58950" cy="61895"/>
            </a:xfrm>
            <a:custGeom>
              <a:avLst/>
              <a:gdLst>
                <a:gd name="connsiteX0" fmla="*/ 23876 w 58950"/>
                <a:gd name="connsiteY0" fmla="*/ 4728 h 61895"/>
                <a:gd name="connsiteX1" fmla="*/ 40702 w 58950"/>
                <a:gd name="connsiteY1" fmla="*/ 5988 h 61895"/>
                <a:gd name="connsiteX2" fmla="*/ 53828 w 58950"/>
                <a:gd name="connsiteY2" fmla="*/ 14926 h 61895"/>
                <a:gd name="connsiteX3" fmla="*/ 60523 w 58950"/>
                <a:gd name="connsiteY3" fmla="*/ 29863 h 61895"/>
                <a:gd name="connsiteX4" fmla="*/ 58987 w 58950"/>
                <a:gd name="connsiteY4" fmla="*/ 46180 h 61895"/>
                <a:gd name="connsiteX5" fmla="*/ 49443 w 58950"/>
                <a:gd name="connsiteY5" fmla="*/ 58957 h 61895"/>
                <a:gd name="connsiteX6" fmla="*/ 33924 w 58950"/>
                <a:gd name="connsiteY6" fmla="*/ 65556 h 61895"/>
                <a:gd name="connsiteX7" fmla="*/ 20246 w 58950"/>
                <a:gd name="connsiteY7" fmla="*/ 65196 h 61895"/>
                <a:gd name="connsiteX8" fmla="*/ 8885 w 58950"/>
                <a:gd name="connsiteY8" fmla="*/ 59557 h 61895"/>
                <a:gd name="connsiteX9" fmla="*/ 14871 w 58950"/>
                <a:gd name="connsiteY9" fmla="*/ 51699 h 61895"/>
                <a:gd name="connsiteX10" fmla="*/ 31812 w 58950"/>
                <a:gd name="connsiteY10" fmla="*/ 56018 h 61895"/>
                <a:gd name="connsiteX11" fmla="*/ 42262 w 58950"/>
                <a:gd name="connsiteY11" fmla="*/ 51519 h 61895"/>
                <a:gd name="connsiteX12" fmla="*/ 48549 w 58950"/>
                <a:gd name="connsiteY12" fmla="*/ 42880 h 61895"/>
                <a:gd name="connsiteX13" fmla="*/ 49461 w 58950"/>
                <a:gd name="connsiteY13" fmla="*/ 31722 h 61895"/>
                <a:gd name="connsiteX14" fmla="*/ 44973 w 58950"/>
                <a:gd name="connsiteY14" fmla="*/ 21465 h 61895"/>
                <a:gd name="connsiteX15" fmla="*/ 36227 w 58950"/>
                <a:gd name="connsiteY15" fmla="*/ 15286 h 61895"/>
                <a:gd name="connsiteX16" fmla="*/ 24890 w 58950"/>
                <a:gd name="connsiteY16" fmla="*/ 14446 h 61895"/>
                <a:gd name="connsiteX17" fmla="*/ 10270 w 58950"/>
                <a:gd name="connsiteY17" fmla="*/ 24104 h 61895"/>
                <a:gd name="connsiteX18" fmla="*/ 2046 w 58950"/>
                <a:gd name="connsiteY18" fmla="*/ 18525 h 61895"/>
                <a:gd name="connsiteX19" fmla="*/ 11002 w 58950"/>
                <a:gd name="connsiteY19" fmla="*/ 9467 h 61895"/>
                <a:gd name="connsiteX20" fmla="*/ 23876 w 58950"/>
                <a:gd name="connsiteY20" fmla="*/ 4728 h 6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950" h="61895">
                  <a:moveTo>
                    <a:pt x="23876" y="4728"/>
                  </a:moveTo>
                  <a:cubicBezTo>
                    <a:pt x="29845" y="3709"/>
                    <a:pt x="35454" y="4128"/>
                    <a:pt x="40702" y="5988"/>
                  </a:cubicBezTo>
                  <a:cubicBezTo>
                    <a:pt x="45951" y="7787"/>
                    <a:pt x="50325" y="10787"/>
                    <a:pt x="53828" y="14926"/>
                  </a:cubicBezTo>
                  <a:cubicBezTo>
                    <a:pt x="57325" y="19065"/>
                    <a:pt x="59557" y="24104"/>
                    <a:pt x="60523" y="29863"/>
                  </a:cubicBezTo>
                  <a:cubicBezTo>
                    <a:pt x="61488" y="35682"/>
                    <a:pt x="60979" y="41081"/>
                    <a:pt x="58987" y="46180"/>
                  </a:cubicBezTo>
                  <a:cubicBezTo>
                    <a:pt x="57001" y="51279"/>
                    <a:pt x="53816" y="55478"/>
                    <a:pt x="49443" y="58957"/>
                  </a:cubicBezTo>
                  <a:cubicBezTo>
                    <a:pt x="45064" y="62316"/>
                    <a:pt x="39893" y="64537"/>
                    <a:pt x="33924" y="65556"/>
                  </a:cubicBezTo>
                  <a:cubicBezTo>
                    <a:pt x="29083" y="66336"/>
                    <a:pt x="24524" y="66276"/>
                    <a:pt x="20246" y="65196"/>
                  </a:cubicBezTo>
                  <a:cubicBezTo>
                    <a:pt x="15969" y="64176"/>
                    <a:pt x="12178" y="62316"/>
                    <a:pt x="8885" y="59557"/>
                  </a:cubicBezTo>
                  <a:lnTo>
                    <a:pt x="14871" y="51699"/>
                  </a:lnTo>
                  <a:cubicBezTo>
                    <a:pt x="19916" y="55598"/>
                    <a:pt x="25567" y="57038"/>
                    <a:pt x="31812" y="56018"/>
                  </a:cubicBezTo>
                  <a:cubicBezTo>
                    <a:pt x="35867" y="55358"/>
                    <a:pt x="39347" y="53858"/>
                    <a:pt x="42262" y="51519"/>
                  </a:cubicBezTo>
                  <a:cubicBezTo>
                    <a:pt x="45177" y="49239"/>
                    <a:pt x="47271" y="46360"/>
                    <a:pt x="48549" y="42880"/>
                  </a:cubicBezTo>
                  <a:cubicBezTo>
                    <a:pt x="49821" y="39461"/>
                    <a:pt x="50127" y="35742"/>
                    <a:pt x="49461" y="31722"/>
                  </a:cubicBezTo>
                  <a:cubicBezTo>
                    <a:pt x="48795" y="27704"/>
                    <a:pt x="47301" y="24284"/>
                    <a:pt x="44973" y="21465"/>
                  </a:cubicBezTo>
                  <a:cubicBezTo>
                    <a:pt x="42646" y="18585"/>
                    <a:pt x="39731" y="16546"/>
                    <a:pt x="36227" y="15286"/>
                  </a:cubicBezTo>
                  <a:cubicBezTo>
                    <a:pt x="32724" y="14086"/>
                    <a:pt x="28945" y="13786"/>
                    <a:pt x="24890" y="14446"/>
                  </a:cubicBezTo>
                  <a:cubicBezTo>
                    <a:pt x="18639" y="15526"/>
                    <a:pt x="13768" y="18706"/>
                    <a:pt x="10270" y="24104"/>
                  </a:cubicBezTo>
                  <a:lnTo>
                    <a:pt x="2046" y="18525"/>
                  </a:lnTo>
                  <a:cubicBezTo>
                    <a:pt x="4272" y="14866"/>
                    <a:pt x="7253" y="11867"/>
                    <a:pt x="11002" y="9467"/>
                  </a:cubicBezTo>
                  <a:cubicBezTo>
                    <a:pt x="14745" y="7128"/>
                    <a:pt x="19035" y="5568"/>
                    <a:pt x="23876" y="472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0" name="Forme libre 1029">
              <a:extLst>
                <a:ext uri="{FF2B5EF4-FFF2-40B4-BE49-F238E27FC236}">
                  <a16:creationId xmlns:a16="http://schemas.microsoft.com/office/drawing/2014/main" id="{ED6A5AE1-8FF0-6308-857A-A60E585C5929}"/>
                </a:ext>
              </a:extLst>
            </p:cNvPr>
            <p:cNvSpPr/>
            <p:nvPr/>
          </p:nvSpPr>
          <p:spPr>
            <a:xfrm rot="12535389">
              <a:off x="5367494" y="5689984"/>
              <a:ext cx="64624" cy="61942"/>
            </a:xfrm>
            <a:custGeom>
              <a:avLst/>
              <a:gdLst>
                <a:gd name="connsiteX0" fmla="*/ 28456 w 64624"/>
                <a:gd name="connsiteY0" fmla="*/ 4955 h 61942"/>
                <a:gd name="connsiteX1" fmla="*/ 45432 w 64624"/>
                <a:gd name="connsiteY1" fmla="*/ 5674 h 61942"/>
                <a:gd name="connsiteX2" fmla="*/ 58912 w 64624"/>
                <a:gd name="connsiteY2" fmla="*/ 14252 h 61942"/>
                <a:gd name="connsiteX3" fmla="*/ 66093 w 64624"/>
                <a:gd name="connsiteY3" fmla="*/ 28890 h 61942"/>
                <a:gd name="connsiteX4" fmla="*/ 65037 w 64624"/>
                <a:gd name="connsiteY4" fmla="*/ 45206 h 61942"/>
                <a:gd name="connsiteX5" fmla="*/ 55841 w 64624"/>
                <a:gd name="connsiteY5" fmla="*/ 58283 h 61942"/>
                <a:gd name="connsiteX6" fmla="*/ 40406 w 64624"/>
                <a:gd name="connsiteY6" fmla="*/ 65422 h 61942"/>
                <a:gd name="connsiteX7" fmla="*/ 23429 w 64624"/>
                <a:gd name="connsiteY7" fmla="*/ 64702 h 61942"/>
                <a:gd name="connsiteX8" fmla="*/ 9955 w 64624"/>
                <a:gd name="connsiteY8" fmla="*/ 56124 h 61942"/>
                <a:gd name="connsiteX9" fmla="*/ 2769 w 64624"/>
                <a:gd name="connsiteY9" fmla="*/ 41427 h 61942"/>
                <a:gd name="connsiteX10" fmla="*/ 3813 w 64624"/>
                <a:gd name="connsiteY10" fmla="*/ 25110 h 61942"/>
                <a:gd name="connsiteX11" fmla="*/ 13021 w 64624"/>
                <a:gd name="connsiteY11" fmla="*/ 12033 h 61942"/>
                <a:gd name="connsiteX12" fmla="*/ 28456 w 64624"/>
                <a:gd name="connsiteY12" fmla="*/ 4955 h 61942"/>
                <a:gd name="connsiteX13" fmla="*/ 30346 w 64624"/>
                <a:gd name="connsiteY13" fmla="*/ 14492 h 61942"/>
                <a:gd name="connsiteX14" fmla="*/ 20286 w 64624"/>
                <a:gd name="connsiteY14" fmla="*/ 19232 h 61942"/>
                <a:gd name="connsiteX15" fmla="*/ 14359 w 64624"/>
                <a:gd name="connsiteY15" fmla="*/ 28110 h 61942"/>
                <a:gd name="connsiteX16" fmla="*/ 13771 w 64624"/>
                <a:gd name="connsiteY16" fmla="*/ 39268 h 61942"/>
                <a:gd name="connsiteX17" fmla="*/ 18558 w 64624"/>
                <a:gd name="connsiteY17" fmla="*/ 49345 h 61942"/>
                <a:gd name="connsiteX18" fmla="*/ 27412 w 64624"/>
                <a:gd name="connsiteY18" fmla="*/ 55284 h 61942"/>
                <a:gd name="connsiteX19" fmla="*/ 38516 w 64624"/>
                <a:gd name="connsiteY19" fmla="*/ 55824 h 61942"/>
                <a:gd name="connsiteX20" fmla="*/ 48576 w 64624"/>
                <a:gd name="connsiteY20" fmla="*/ 51085 h 61942"/>
                <a:gd name="connsiteX21" fmla="*/ 54503 w 64624"/>
                <a:gd name="connsiteY21" fmla="*/ 42267 h 61942"/>
                <a:gd name="connsiteX22" fmla="*/ 55091 w 64624"/>
                <a:gd name="connsiteY22" fmla="*/ 31109 h 61942"/>
                <a:gd name="connsiteX23" fmla="*/ 50304 w 64624"/>
                <a:gd name="connsiteY23" fmla="*/ 21031 h 61942"/>
                <a:gd name="connsiteX24" fmla="*/ 41449 w 64624"/>
                <a:gd name="connsiteY24" fmla="*/ 15092 h 61942"/>
                <a:gd name="connsiteX25" fmla="*/ 30346 w 64624"/>
                <a:gd name="connsiteY25" fmla="*/ 14492 h 6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24" h="61942">
                  <a:moveTo>
                    <a:pt x="28456" y="4955"/>
                  </a:moveTo>
                  <a:cubicBezTo>
                    <a:pt x="34443" y="3754"/>
                    <a:pt x="40105" y="3995"/>
                    <a:pt x="45432" y="5674"/>
                  </a:cubicBezTo>
                  <a:cubicBezTo>
                    <a:pt x="50766" y="7293"/>
                    <a:pt x="55259" y="10173"/>
                    <a:pt x="58912" y="14252"/>
                  </a:cubicBezTo>
                  <a:cubicBezTo>
                    <a:pt x="62571" y="18332"/>
                    <a:pt x="64965" y="23190"/>
                    <a:pt x="66093" y="28890"/>
                  </a:cubicBezTo>
                  <a:cubicBezTo>
                    <a:pt x="67220" y="34648"/>
                    <a:pt x="66872" y="40047"/>
                    <a:pt x="65037" y="45206"/>
                  </a:cubicBezTo>
                  <a:cubicBezTo>
                    <a:pt x="63207" y="50365"/>
                    <a:pt x="60142" y="54744"/>
                    <a:pt x="55841" y="58283"/>
                  </a:cubicBezTo>
                  <a:cubicBezTo>
                    <a:pt x="51546" y="61823"/>
                    <a:pt x="46398" y="64223"/>
                    <a:pt x="40406" y="65422"/>
                  </a:cubicBezTo>
                  <a:cubicBezTo>
                    <a:pt x="34419" y="66562"/>
                    <a:pt x="28756" y="66382"/>
                    <a:pt x="23429" y="64702"/>
                  </a:cubicBezTo>
                  <a:cubicBezTo>
                    <a:pt x="18096" y="63083"/>
                    <a:pt x="13609" y="60203"/>
                    <a:pt x="9955" y="56124"/>
                  </a:cubicBezTo>
                  <a:cubicBezTo>
                    <a:pt x="6308" y="52105"/>
                    <a:pt x="3909" y="47186"/>
                    <a:pt x="2769" y="41427"/>
                  </a:cubicBezTo>
                  <a:cubicBezTo>
                    <a:pt x="1629" y="35668"/>
                    <a:pt x="1977" y="30209"/>
                    <a:pt x="3813" y="25110"/>
                  </a:cubicBezTo>
                  <a:cubicBezTo>
                    <a:pt x="5649" y="19952"/>
                    <a:pt x="8720" y="15632"/>
                    <a:pt x="13021" y="12033"/>
                  </a:cubicBezTo>
                  <a:cubicBezTo>
                    <a:pt x="17316" y="8494"/>
                    <a:pt x="22463" y="6154"/>
                    <a:pt x="28456" y="4955"/>
                  </a:cubicBezTo>
                  <a:close/>
                  <a:moveTo>
                    <a:pt x="30346" y="14492"/>
                  </a:moveTo>
                  <a:cubicBezTo>
                    <a:pt x="26428" y="15272"/>
                    <a:pt x="23075" y="16892"/>
                    <a:pt x="20286" y="19232"/>
                  </a:cubicBezTo>
                  <a:cubicBezTo>
                    <a:pt x="17502" y="21631"/>
                    <a:pt x="15523" y="24570"/>
                    <a:pt x="14359" y="28110"/>
                  </a:cubicBezTo>
                  <a:cubicBezTo>
                    <a:pt x="13195" y="31649"/>
                    <a:pt x="12997" y="35368"/>
                    <a:pt x="13771" y="39268"/>
                  </a:cubicBezTo>
                  <a:cubicBezTo>
                    <a:pt x="14545" y="43167"/>
                    <a:pt x="16140" y="46526"/>
                    <a:pt x="18558" y="49345"/>
                  </a:cubicBezTo>
                  <a:cubicBezTo>
                    <a:pt x="20975" y="52165"/>
                    <a:pt x="23927" y="54144"/>
                    <a:pt x="27412" y="55284"/>
                  </a:cubicBezTo>
                  <a:cubicBezTo>
                    <a:pt x="30892" y="56424"/>
                    <a:pt x="34593" y="56604"/>
                    <a:pt x="38516" y="55824"/>
                  </a:cubicBezTo>
                  <a:cubicBezTo>
                    <a:pt x="42433" y="55044"/>
                    <a:pt x="45787" y="53485"/>
                    <a:pt x="48576" y="51085"/>
                  </a:cubicBezTo>
                  <a:cubicBezTo>
                    <a:pt x="51360" y="48745"/>
                    <a:pt x="53339" y="45746"/>
                    <a:pt x="54503" y="42267"/>
                  </a:cubicBezTo>
                  <a:cubicBezTo>
                    <a:pt x="55666" y="38728"/>
                    <a:pt x="55864" y="35008"/>
                    <a:pt x="55091" y="31109"/>
                  </a:cubicBezTo>
                  <a:cubicBezTo>
                    <a:pt x="54317" y="27150"/>
                    <a:pt x="52721" y="23790"/>
                    <a:pt x="50304" y="21031"/>
                  </a:cubicBezTo>
                  <a:cubicBezTo>
                    <a:pt x="47886" y="18212"/>
                    <a:pt x="44935" y="16232"/>
                    <a:pt x="41449" y="15092"/>
                  </a:cubicBezTo>
                  <a:cubicBezTo>
                    <a:pt x="37970" y="13953"/>
                    <a:pt x="34269" y="13713"/>
                    <a:pt x="30346" y="1449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1" name="Forme libre 1030">
              <a:extLst>
                <a:ext uri="{FF2B5EF4-FFF2-40B4-BE49-F238E27FC236}">
                  <a16:creationId xmlns:a16="http://schemas.microsoft.com/office/drawing/2014/main" id="{E395289B-ACC7-7CE7-DF93-B550AB27A8D2}"/>
                </a:ext>
              </a:extLst>
            </p:cNvPr>
            <p:cNvSpPr/>
            <p:nvPr/>
          </p:nvSpPr>
          <p:spPr>
            <a:xfrm rot="12535389">
              <a:off x="5435557" y="5735264"/>
              <a:ext cx="24913" cy="13797"/>
            </a:xfrm>
            <a:custGeom>
              <a:avLst/>
              <a:gdLst>
                <a:gd name="connsiteX0" fmla="*/ 27083 w 24913"/>
                <a:gd name="connsiteY0" fmla="*/ 12863 h 13797"/>
                <a:gd name="connsiteX1" fmla="*/ 4107 w 24913"/>
                <a:gd name="connsiteY1" fmla="*/ 18022 h 13797"/>
                <a:gd name="connsiteX2" fmla="*/ 2170 w 24913"/>
                <a:gd name="connsiteY2" fmla="*/ 9323 h 13797"/>
                <a:gd name="connsiteX3" fmla="*/ 25145 w 24913"/>
                <a:gd name="connsiteY3" fmla="*/ 4224 h 13797"/>
                <a:gd name="connsiteX4" fmla="*/ 27083 w 24913"/>
                <a:gd name="connsiteY4" fmla="*/ 12863 h 1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3" h="13797">
                  <a:moveTo>
                    <a:pt x="27083" y="12863"/>
                  </a:moveTo>
                  <a:lnTo>
                    <a:pt x="4107" y="18022"/>
                  </a:lnTo>
                  <a:lnTo>
                    <a:pt x="2170" y="9323"/>
                  </a:lnTo>
                  <a:lnTo>
                    <a:pt x="25145" y="4224"/>
                  </a:lnTo>
                  <a:lnTo>
                    <a:pt x="27083" y="1286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2" name="Forme libre 1031">
              <a:extLst>
                <a:ext uri="{FF2B5EF4-FFF2-40B4-BE49-F238E27FC236}">
                  <a16:creationId xmlns:a16="http://schemas.microsoft.com/office/drawing/2014/main" id="{C359304F-8971-8DA7-FC51-1518B6A1C291}"/>
                </a:ext>
              </a:extLst>
            </p:cNvPr>
            <p:cNvSpPr/>
            <p:nvPr/>
          </p:nvSpPr>
          <p:spPr>
            <a:xfrm rot="12535389">
              <a:off x="5468104" y="5718311"/>
              <a:ext cx="60162" cy="62082"/>
            </a:xfrm>
            <a:custGeom>
              <a:avLst/>
              <a:gdLst>
                <a:gd name="connsiteX0" fmla="*/ 22934 w 60162"/>
                <a:gd name="connsiteY0" fmla="*/ 5361 h 62082"/>
                <a:gd name="connsiteX1" fmla="*/ 39803 w 60162"/>
                <a:gd name="connsiteY1" fmla="*/ 5301 h 62082"/>
                <a:gd name="connsiteX2" fmla="*/ 53576 w 60162"/>
                <a:gd name="connsiteY2" fmla="*/ 13219 h 62082"/>
                <a:gd name="connsiteX3" fmla="*/ 61399 w 60162"/>
                <a:gd name="connsiteY3" fmla="*/ 27616 h 62082"/>
                <a:gd name="connsiteX4" fmla="*/ 61117 w 60162"/>
                <a:gd name="connsiteY4" fmla="*/ 43993 h 62082"/>
                <a:gd name="connsiteX5" fmla="*/ 52575 w 60162"/>
                <a:gd name="connsiteY5" fmla="*/ 57430 h 62082"/>
                <a:gd name="connsiteX6" fmla="*/ 37608 w 60162"/>
                <a:gd name="connsiteY6" fmla="*/ 65229 h 62082"/>
                <a:gd name="connsiteX7" fmla="*/ 23942 w 60162"/>
                <a:gd name="connsiteY7" fmla="*/ 65948 h 62082"/>
                <a:gd name="connsiteX8" fmla="*/ 12191 w 60162"/>
                <a:gd name="connsiteY8" fmla="*/ 61149 h 62082"/>
                <a:gd name="connsiteX9" fmla="*/ 17553 w 60162"/>
                <a:gd name="connsiteY9" fmla="*/ 52871 h 62082"/>
                <a:gd name="connsiteX10" fmla="*/ 34776 w 60162"/>
                <a:gd name="connsiteY10" fmla="*/ 55870 h 62082"/>
                <a:gd name="connsiteX11" fmla="*/ 44848 w 60162"/>
                <a:gd name="connsiteY11" fmla="*/ 50592 h 62082"/>
                <a:gd name="connsiteX12" fmla="*/ 50457 w 60162"/>
                <a:gd name="connsiteY12" fmla="*/ 41474 h 62082"/>
                <a:gd name="connsiteX13" fmla="*/ 50511 w 60162"/>
                <a:gd name="connsiteY13" fmla="*/ 30256 h 62082"/>
                <a:gd name="connsiteX14" fmla="*/ 45250 w 60162"/>
                <a:gd name="connsiteY14" fmla="*/ 20358 h 62082"/>
                <a:gd name="connsiteX15" fmla="*/ 36060 w 60162"/>
                <a:gd name="connsiteY15" fmla="*/ 14959 h 62082"/>
                <a:gd name="connsiteX16" fmla="*/ 24692 w 60162"/>
                <a:gd name="connsiteY16" fmla="*/ 14959 h 62082"/>
                <a:gd name="connsiteX17" fmla="*/ 10847 w 60162"/>
                <a:gd name="connsiteY17" fmla="*/ 25697 h 62082"/>
                <a:gd name="connsiteX18" fmla="*/ 2226 w 60162"/>
                <a:gd name="connsiteY18" fmla="*/ 20777 h 62082"/>
                <a:gd name="connsiteX19" fmla="*/ 10463 w 60162"/>
                <a:gd name="connsiteY19" fmla="*/ 11059 h 62082"/>
                <a:gd name="connsiteX20" fmla="*/ 22934 w 60162"/>
                <a:gd name="connsiteY20" fmla="*/ 5361 h 6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162" h="62082">
                  <a:moveTo>
                    <a:pt x="22934" y="5361"/>
                  </a:moveTo>
                  <a:cubicBezTo>
                    <a:pt x="28807" y="3861"/>
                    <a:pt x="34434" y="3861"/>
                    <a:pt x="39803" y="5301"/>
                  </a:cubicBezTo>
                  <a:cubicBezTo>
                    <a:pt x="45178" y="6680"/>
                    <a:pt x="49767" y="9320"/>
                    <a:pt x="53576" y="13219"/>
                  </a:cubicBezTo>
                  <a:cubicBezTo>
                    <a:pt x="57386" y="17118"/>
                    <a:pt x="59995" y="21857"/>
                    <a:pt x="61399" y="27616"/>
                  </a:cubicBezTo>
                  <a:cubicBezTo>
                    <a:pt x="62808" y="33315"/>
                    <a:pt x="62713" y="38774"/>
                    <a:pt x="61117" y="43993"/>
                  </a:cubicBezTo>
                  <a:cubicBezTo>
                    <a:pt x="59521" y="49212"/>
                    <a:pt x="56678" y="53651"/>
                    <a:pt x="52575" y="57430"/>
                  </a:cubicBezTo>
                  <a:cubicBezTo>
                    <a:pt x="48471" y="61149"/>
                    <a:pt x="43480" y="63729"/>
                    <a:pt x="37608" y="65229"/>
                  </a:cubicBezTo>
                  <a:cubicBezTo>
                    <a:pt x="32844" y="66368"/>
                    <a:pt x="28291" y="66608"/>
                    <a:pt x="23942" y="65948"/>
                  </a:cubicBezTo>
                  <a:cubicBezTo>
                    <a:pt x="19599" y="65229"/>
                    <a:pt x="15682" y="63669"/>
                    <a:pt x="12191" y="61149"/>
                  </a:cubicBezTo>
                  <a:lnTo>
                    <a:pt x="17553" y="52871"/>
                  </a:lnTo>
                  <a:cubicBezTo>
                    <a:pt x="22880" y="56351"/>
                    <a:pt x="28621" y="57370"/>
                    <a:pt x="34776" y="55870"/>
                  </a:cubicBezTo>
                  <a:cubicBezTo>
                    <a:pt x="38765" y="54851"/>
                    <a:pt x="42125" y="53111"/>
                    <a:pt x="44848" y="50592"/>
                  </a:cubicBezTo>
                  <a:cubicBezTo>
                    <a:pt x="47577" y="48072"/>
                    <a:pt x="49449" y="45013"/>
                    <a:pt x="50457" y="41474"/>
                  </a:cubicBezTo>
                  <a:cubicBezTo>
                    <a:pt x="51465" y="37934"/>
                    <a:pt x="51483" y="34215"/>
                    <a:pt x="50511" y="30256"/>
                  </a:cubicBezTo>
                  <a:cubicBezTo>
                    <a:pt x="49539" y="26356"/>
                    <a:pt x="47788" y="23057"/>
                    <a:pt x="45250" y="20358"/>
                  </a:cubicBezTo>
                  <a:cubicBezTo>
                    <a:pt x="42713" y="17718"/>
                    <a:pt x="39647" y="15919"/>
                    <a:pt x="36060" y="14959"/>
                  </a:cubicBezTo>
                  <a:cubicBezTo>
                    <a:pt x="32472" y="13939"/>
                    <a:pt x="28681" y="13939"/>
                    <a:pt x="24692" y="14959"/>
                  </a:cubicBezTo>
                  <a:cubicBezTo>
                    <a:pt x="18537" y="16458"/>
                    <a:pt x="13924" y="20057"/>
                    <a:pt x="10847" y="25697"/>
                  </a:cubicBezTo>
                  <a:lnTo>
                    <a:pt x="2226" y="20777"/>
                  </a:lnTo>
                  <a:cubicBezTo>
                    <a:pt x="4164" y="16938"/>
                    <a:pt x="6906" y="13699"/>
                    <a:pt x="10463" y="11059"/>
                  </a:cubicBezTo>
                  <a:cubicBezTo>
                    <a:pt x="14014" y="8420"/>
                    <a:pt x="18171" y="6500"/>
                    <a:pt x="22934" y="536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3" name="Forme libre 1032">
              <a:extLst>
                <a:ext uri="{FF2B5EF4-FFF2-40B4-BE49-F238E27FC236}">
                  <a16:creationId xmlns:a16="http://schemas.microsoft.com/office/drawing/2014/main" id="{800F63C2-9567-ED32-6379-D39277FF4947}"/>
                </a:ext>
              </a:extLst>
            </p:cNvPr>
            <p:cNvSpPr/>
            <p:nvPr/>
          </p:nvSpPr>
          <p:spPr>
            <a:xfrm rot="12535389">
              <a:off x="5526038" y="5733978"/>
              <a:ext cx="64640" cy="62187"/>
            </a:xfrm>
            <a:custGeom>
              <a:avLst/>
              <a:gdLst>
                <a:gd name="connsiteX0" fmla="*/ 26356 w 64640"/>
                <a:gd name="connsiteY0" fmla="*/ 5618 h 62187"/>
                <a:gd name="connsiteX1" fmla="*/ 43345 w 64640"/>
                <a:gd name="connsiteY1" fmla="*/ 5019 h 62187"/>
                <a:gd name="connsiteX2" fmla="*/ 57436 w 64640"/>
                <a:gd name="connsiteY2" fmla="*/ 12577 h 62187"/>
                <a:gd name="connsiteX3" fmla="*/ 65714 w 64640"/>
                <a:gd name="connsiteY3" fmla="*/ 26674 h 62187"/>
                <a:gd name="connsiteX4" fmla="*/ 65907 w 64640"/>
                <a:gd name="connsiteY4" fmla="*/ 42991 h 62187"/>
                <a:gd name="connsiteX5" fmla="*/ 57736 w 64640"/>
                <a:gd name="connsiteY5" fmla="*/ 56728 h 62187"/>
                <a:gd name="connsiteX6" fmla="*/ 42883 w 64640"/>
                <a:gd name="connsiteY6" fmla="*/ 65007 h 62187"/>
                <a:gd name="connsiteX7" fmla="*/ 25900 w 64640"/>
                <a:gd name="connsiteY7" fmla="*/ 65606 h 62187"/>
                <a:gd name="connsiteX8" fmla="*/ 11821 w 64640"/>
                <a:gd name="connsiteY8" fmla="*/ 58108 h 62187"/>
                <a:gd name="connsiteX9" fmla="*/ 3531 w 64640"/>
                <a:gd name="connsiteY9" fmla="*/ 44011 h 62187"/>
                <a:gd name="connsiteX10" fmla="*/ 3327 w 64640"/>
                <a:gd name="connsiteY10" fmla="*/ 27634 h 62187"/>
                <a:gd name="connsiteX11" fmla="*/ 11509 w 64640"/>
                <a:gd name="connsiteY11" fmla="*/ 13897 h 62187"/>
                <a:gd name="connsiteX12" fmla="*/ 26356 w 64640"/>
                <a:gd name="connsiteY12" fmla="*/ 5618 h 62187"/>
                <a:gd name="connsiteX13" fmla="*/ 28978 w 64640"/>
                <a:gd name="connsiteY13" fmla="*/ 15037 h 62187"/>
                <a:gd name="connsiteX14" fmla="*/ 19308 w 64640"/>
                <a:gd name="connsiteY14" fmla="*/ 20555 h 62187"/>
                <a:gd name="connsiteX15" fmla="*/ 14071 w 64640"/>
                <a:gd name="connsiteY15" fmla="*/ 29794 h 62187"/>
                <a:gd name="connsiteX16" fmla="*/ 14334 w 64640"/>
                <a:gd name="connsiteY16" fmla="*/ 40951 h 62187"/>
                <a:gd name="connsiteX17" fmla="*/ 19877 w 64640"/>
                <a:gd name="connsiteY17" fmla="*/ 50669 h 62187"/>
                <a:gd name="connsiteX18" fmla="*/ 29152 w 64640"/>
                <a:gd name="connsiteY18" fmla="*/ 55888 h 62187"/>
                <a:gd name="connsiteX19" fmla="*/ 40268 w 64640"/>
                <a:gd name="connsiteY19" fmla="*/ 55588 h 62187"/>
                <a:gd name="connsiteX20" fmla="*/ 49938 w 64640"/>
                <a:gd name="connsiteY20" fmla="*/ 50130 h 62187"/>
                <a:gd name="connsiteX21" fmla="*/ 55175 w 64640"/>
                <a:gd name="connsiteY21" fmla="*/ 40831 h 62187"/>
                <a:gd name="connsiteX22" fmla="*/ 54911 w 64640"/>
                <a:gd name="connsiteY22" fmla="*/ 29674 h 62187"/>
                <a:gd name="connsiteX23" fmla="*/ 49368 w 64640"/>
                <a:gd name="connsiteY23" fmla="*/ 20016 h 62187"/>
                <a:gd name="connsiteX24" fmla="*/ 40088 w 64640"/>
                <a:gd name="connsiteY24" fmla="*/ 14737 h 62187"/>
                <a:gd name="connsiteX25" fmla="*/ 28978 w 64640"/>
                <a:gd name="connsiteY25" fmla="*/ 15037 h 6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40" h="62187">
                  <a:moveTo>
                    <a:pt x="26356" y="5618"/>
                  </a:moveTo>
                  <a:cubicBezTo>
                    <a:pt x="32241" y="3999"/>
                    <a:pt x="37904" y="3819"/>
                    <a:pt x="43345" y="5019"/>
                  </a:cubicBezTo>
                  <a:cubicBezTo>
                    <a:pt x="48780" y="6278"/>
                    <a:pt x="53483" y="8798"/>
                    <a:pt x="57436" y="12577"/>
                  </a:cubicBezTo>
                  <a:cubicBezTo>
                    <a:pt x="61395" y="16356"/>
                    <a:pt x="64155" y="21036"/>
                    <a:pt x="65714" y="26674"/>
                  </a:cubicBezTo>
                  <a:cubicBezTo>
                    <a:pt x="67274" y="32313"/>
                    <a:pt x="67340" y="37712"/>
                    <a:pt x="65907" y="42991"/>
                  </a:cubicBezTo>
                  <a:cubicBezTo>
                    <a:pt x="64479" y="48330"/>
                    <a:pt x="61749" y="52889"/>
                    <a:pt x="57736" y="56728"/>
                  </a:cubicBezTo>
                  <a:cubicBezTo>
                    <a:pt x="53717" y="60628"/>
                    <a:pt x="48768" y="63387"/>
                    <a:pt x="42883" y="65007"/>
                  </a:cubicBezTo>
                  <a:cubicBezTo>
                    <a:pt x="37004" y="66686"/>
                    <a:pt x="31341" y="66866"/>
                    <a:pt x="25900" y="65606"/>
                  </a:cubicBezTo>
                  <a:cubicBezTo>
                    <a:pt x="20460" y="64347"/>
                    <a:pt x="15768" y="61887"/>
                    <a:pt x="11821" y="58108"/>
                  </a:cubicBezTo>
                  <a:cubicBezTo>
                    <a:pt x="7868" y="54389"/>
                    <a:pt x="5108" y="49649"/>
                    <a:pt x="3531" y="44011"/>
                  </a:cubicBezTo>
                  <a:cubicBezTo>
                    <a:pt x="1953" y="38312"/>
                    <a:pt x="1887" y="32853"/>
                    <a:pt x="3327" y="27634"/>
                  </a:cubicBezTo>
                  <a:cubicBezTo>
                    <a:pt x="4766" y="22355"/>
                    <a:pt x="7490" y="17796"/>
                    <a:pt x="11509" y="13897"/>
                  </a:cubicBezTo>
                  <a:cubicBezTo>
                    <a:pt x="15528" y="10057"/>
                    <a:pt x="20478" y="7298"/>
                    <a:pt x="26356" y="5618"/>
                  </a:cubicBezTo>
                  <a:close/>
                  <a:moveTo>
                    <a:pt x="28978" y="15037"/>
                  </a:moveTo>
                  <a:cubicBezTo>
                    <a:pt x="25126" y="16116"/>
                    <a:pt x="21905" y="17916"/>
                    <a:pt x="19308" y="20555"/>
                  </a:cubicBezTo>
                  <a:cubicBezTo>
                    <a:pt x="16710" y="23135"/>
                    <a:pt x="14965" y="26195"/>
                    <a:pt x="14071" y="29794"/>
                  </a:cubicBezTo>
                  <a:cubicBezTo>
                    <a:pt x="13177" y="33393"/>
                    <a:pt x="13261" y="37112"/>
                    <a:pt x="14334" y="40951"/>
                  </a:cubicBezTo>
                  <a:cubicBezTo>
                    <a:pt x="15408" y="44851"/>
                    <a:pt x="17256" y="48030"/>
                    <a:pt x="19877" y="50669"/>
                  </a:cubicBezTo>
                  <a:cubicBezTo>
                    <a:pt x="22499" y="53309"/>
                    <a:pt x="25594" y="55048"/>
                    <a:pt x="29152" y="55888"/>
                  </a:cubicBezTo>
                  <a:cubicBezTo>
                    <a:pt x="32715" y="56788"/>
                    <a:pt x="36422" y="56668"/>
                    <a:pt x="40268" y="55588"/>
                  </a:cubicBezTo>
                  <a:cubicBezTo>
                    <a:pt x="44119" y="54569"/>
                    <a:pt x="47340" y="52709"/>
                    <a:pt x="49938" y="50130"/>
                  </a:cubicBezTo>
                  <a:cubicBezTo>
                    <a:pt x="52535" y="47550"/>
                    <a:pt x="54281" y="44430"/>
                    <a:pt x="55175" y="40831"/>
                  </a:cubicBezTo>
                  <a:cubicBezTo>
                    <a:pt x="56068" y="37232"/>
                    <a:pt x="55978" y="33513"/>
                    <a:pt x="54911" y="29674"/>
                  </a:cubicBezTo>
                  <a:cubicBezTo>
                    <a:pt x="53837" y="25834"/>
                    <a:pt x="51989" y="22595"/>
                    <a:pt x="49368" y="20016"/>
                  </a:cubicBezTo>
                  <a:cubicBezTo>
                    <a:pt x="46740" y="17376"/>
                    <a:pt x="43651" y="15637"/>
                    <a:pt x="40088" y="14737"/>
                  </a:cubicBezTo>
                  <a:cubicBezTo>
                    <a:pt x="36530" y="13897"/>
                    <a:pt x="32823" y="13957"/>
                    <a:pt x="28978" y="1503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4" name="Forme libre 1033">
              <a:extLst>
                <a:ext uri="{FF2B5EF4-FFF2-40B4-BE49-F238E27FC236}">
                  <a16:creationId xmlns:a16="http://schemas.microsoft.com/office/drawing/2014/main" id="{7481215F-79ED-ACB5-4D27-A96EBD701A54}"/>
                </a:ext>
              </a:extLst>
            </p:cNvPr>
            <p:cNvSpPr/>
            <p:nvPr/>
          </p:nvSpPr>
          <p:spPr>
            <a:xfrm rot="12535389">
              <a:off x="5591999" y="5743525"/>
              <a:ext cx="68716" cy="73125"/>
            </a:xfrm>
            <a:custGeom>
              <a:avLst/>
              <a:gdLst>
                <a:gd name="connsiteX0" fmla="*/ 20273 w 68716"/>
                <a:gd name="connsiteY0" fmla="*/ 77377 h 73125"/>
                <a:gd name="connsiteX1" fmla="*/ 2372 w 68716"/>
                <a:gd name="connsiteY1" fmla="*/ 20149 h 73125"/>
                <a:gd name="connsiteX2" fmla="*/ 11112 w 68716"/>
                <a:gd name="connsiteY2" fmla="*/ 17449 h 73125"/>
                <a:gd name="connsiteX3" fmla="*/ 54766 w 68716"/>
                <a:gd name="connsiteY3" fmla="*/ 46304 h 73125"/>
                <a:gd name="connsiteX4" fmla="*/ 42648 w 68716"/>
                <a:gd name="connsiteY4" fmla="*/ 7552 h 73125"/>
                <a:gd name="connsiteX5" fmla="*/ 53182 w 68716"/>
                <a:gd name="connsiteY5" fmla="*/ 4252 h 73125"/>
                <a:gd name="connsiteX6" fmla="*/ 71089 w 68716"/>
                <a:gd name="connsiteY6" fmla="*/ 61481 h 73125"/>
                <a:gd name="connsiteX7" fmla="*/ 62348 w 68716"/>
                <a:gd name="connsiteY7" fmla="*/ 64180 h 73125"/>
                <a:gd name="connsiteX8" fmla="*/ 18689 w 68716"/>
                <a:gd name="connsiteY8" fmla="*/ 35326 h 73125"/>
                <a:gd name="connsiteX9" fmla="*/ 30813 w 68716"/>
                <a:gd name="connsiteY9" fmla="*/ 74079 h 73125"/>
                <a:gd name="connsiteX10" fmla="*/ 20273 w 68716"/>
                <a:gd name="connsiteY10" fmla="*/ 77377 h 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16" h="73125">
                  <a:moveTo>
                    <a:pt x="20273" y="77377"/>
                  </a:moveTo>
                  <a:lnTo>
                    <a:pt x="2372" y="20149"/>
                  </a:lnTo>
                  <a:lnTo>
                    <a:pt x="11112" y="17449"/>
                  </a:lnTo>
                  <a:lnTo>
                    <a:pt x="54766" y="46304"/>
                  </a:lnTo>
                  <a:lnTo>
                    <a:pt x="42648" y="7552"/>
                  </a:lnTo>
                  <a:lnTo>
                    <a:pt x="53182" y="4252"/>
                  </a:lnTo>
                  <a:lnTo>
                    <a:pt x="71089" y="61481"/>
                  </a:lnTo>
                  <a:lnTo>
                    <a:pt x="62348" y="64180"/>
                  </a:lnTo>
                  <a:lnTo>
                    <a:pt x="18689" y="35326"/>
                  </a:lnTo>
                  <a:lnTo>
                    <a:pt x="30813" y="74079"/>
                  </a:lnTo>
                  <a:lnTo>
                    <a:pt x="20273" y="7737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5" name="Forme libre 1034">
              <a:extLst>
                <a:ext uri="{FF2B5EF4-FFF2-40B4-BE49-F238E27FC236}">
                  <a16:creationId xmlns:a16="http://schemas.microsoft.com/office/drawing/2014/main" id="{6EDAFA88-4BFC-6914-7BE9-F8E40B85DB51}"/>
                </a:ext>
              </a:extLst>
            </p:cNvPr>
            <p:cNvSpPr/>
            <p:nvPr/>
          </p:nvSpPr>
          <p:spPr>
            <a:xfrm rot="12535389">
              <a:off x="5662983" y="5761091"/>
              <a:ext cx="61375" cy="62339"/>
            </a:xfrm>
            <a:custGeom>
              <a:avLst/>
              <a:gdLst>
                <a:gd name="connsiteX0" fmla="*/ 21663 w 61375"/>
                <a:gd name="connsiteY0" fmla="*/ 6302 h 62339"/>
                <a:gd name="connsiteX1" fmla="*/ 38454 w 61375"/>
                <a:gd name="connsiteY1" fmla="*/ 4682 h 62339"/>
                <a:gd name="connsiteX2" fmla="*/ 52893 w 61375"/>
                <a:gd name="connsiteY2" fmla="*/ 11341 h 62339"/>
                <a:gd name="connsiteX3" fmla="*/ 61999 w 61375"/>
                <a:gd name="connsiteY3" fmla="*/ 24958 h 62339"/>
                <a:gd name="connsiteX4" fmla="*/ 63211 w 61375"/>
                <a:gd name="connsiteY4" fmla="*/ 41275 h 62339"/>
                <a:gd name="connsiteX5" fmla="*/ 55928 w 61375"/>
                <a:gd name="connsiteY5" fmla="*/ 55432 h 62339"/>
                <a:gd name="connsiteX6" fmla="*/ 41741 w 61375"/>
                <a:gd name="connsiteY6" fmla="*/ 64550 h 62339"/>
                <a:gd name="connsiteX7" fmla="*/ 28196 w 61375"/>
                <a:gd name="connsiteY7" fmla="*/ 66530 h 62339"/>
                <a:gd name="connsiteX8" fmla="*/ 16054 w 61375"/>
                <a:gd name="connsiteY8" fmla="*/ 62871 h 62339"/>
                <a:gd name="connsiteX9" fmla="*/ 20637 w 61375"/>
                <a:gd name="connsiteY9" fmla="*/ 54113 h 62339"/>
                <a:gd name="connsiteX10" fmla="*/ 38064 w 61375"/>
                <a:gd name="connsiteY10" fmla="*/ 55492 h 62339"/>
                <a:gd name="connsiteX11" fmla="*/ 47614 w 61375"/>
                <a:gd name="connsiteY11" fmla="*/ 49313 h 62339"/>
                <a:gd name="connsiteX12" fmla="*/ 52365 w 61375"/>
                <a:gd name="connsiteY12" fmla="*/ 39775 h 62339"/>
                <a:gd name="connsiteX13" fmla="*/ 51399 w 61375"/>
                <a:gd name="connsiteY13" fmla="*/ 28618 h 62339"/>
                <a:gd name="connsiteX14" fmla="*/ 45256 w 61375"/>
                <a:gd name="connsiteY14" fmla="*/ 19200 h 62339"/>
                <a:gd name="connsiteX15" fmla="*/ 35604 w 61375"/>
                <a:gd name="connsiteY15" fmla="*/ 14641 h 62339"/>
                <a:gd name="connsiteX16" fmla="*/ 24290 w 61375"/>
                <a:gd name="connsiteY16" fmla="*/ 15720 h 62339"/>
                <a:gd name="connsiteX17" fmla="*/ 11483 w 61375"/>
                <a:gd name="connsiteY17" fmla="*/ 27658 h 62339"/>
                <a:gd name="connsiteX18" fmla="*/ 2449 w 61375"/>
                <a:gd name="connsiteY18" fmla="*/ 23519 h 62339"/>
                <a:gd name="connsiteX19" fmla="*/ 9761 w 61375"/>
                <a:gd name="connsiteY19" fmla="*/ 13141 h 62339"/>
                <a:gd name="connsiteX20" fmla="*/ 21663 w 61375"/>
                <a:gd name="connsiteY20" fmla="*/ 6302 h 6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75" h="62339">
                  <a:moveTo>
                    <a:pt x="21663" y="6302"/>
                  </a:moveTo>
                  <a:cubicBezTo>
                    <a:pt x="27380" y="4322"/>
                    <a:pt x="32977" y="3782"/>
                    <a:pt x="38454" y="4682"/>
                  </a:cubicBezTo>
                  <a:cubicBezTo>
                    <a:pt x="43937" y="5582"/>
                    <a:pt x="48748" y="7802"/>
                    <a:pt x="52893" y="11341"/>
                  </a:cubicBezTo>
                  <a:cubicBezTo>
                    <a:pt x="57038" y="14820"/>
                    <a:pt x="60073" y="19379"/>
                    <a:pt x="61999" y="24958"/>
                  </a:cubicBezTo>
                  <a:cubicBezTo>
                    <a:pt x="63919" y="30478"/>
                    <a:pt x="64327" y="35936"/>
                    <a:pt x="63211" y="41275"/>
                  </a:cubicBezTo>
                  <a:cubicBezTo>
                    <a:pt x="62101" y="46614"/>
                    <a:pt x="59671" y="51353"/>
                    <a:pt x="55928" y="55432"/>
                  </a:cubicBezTo>
                  <a:cubicBezTo>
                    <a:pt x="52185" y="59512"/>
                    <a:pt x="47458" y="62571"/>
                    <a:pt x="41741" y="64550"/>
                  </a:cubicBezTo>
                  <a:cubicBezTo>
                    <a:pt x="37104" y="66170"/>
                    <a:pt x="32587" y="66830"/>
                    <a:pt x="28196" y="66530"/>
                  </a:cubicBezTo>
                  <a:cubicBezTo>
                    <a:pt x="23811" y="66230"/>
                    <a:pt x="19761" y="65030"/>
                    <a:pt x="16054" y="62871"/>
                  </a:cubicBezTo>
                  <a:lnTo>
                    <a:pt x="20637" y="54113"/>
                  </a:lnTo>
                  <a:cubicBezTo>
                    <a:pt x="26270" y="57112"/>
                    <a:pt x="32077" y="57592"/>
                    <a:pt x="38064" y="55492"/>
                  </a:cubicBezTo>
                  <a:cubicBezTo>
                    <a:pt x="41945" y="54173"/>
                    <a:pt x="45130" y="52133"/>
                    <a:pt x="47614" y="49313"/>
                  </a:cubicBezTo>
                  <a:cubicBezTo>
                    <a:pt x="50104" y="46554"/>
                    <a:pt x="51687" y="43374"/>
                    <a:pt x="52365" y="39775"/>
                  </a:cubicBezTo>
                  <a:cubicBezTo>
                    <a:pt x="53049" y="36176"/>
                    <a:pt x="52725" y="32457"/>
                    <a:pt x="51399" y="28618"/>
                  </a:cubicBezTo>
                  <a:cubicBezTo>
                    <a:pt x="50073" y="24778"/>
                    <a:pt x="48028" y="21659"/>
                    <a:pt x="45256" y="19200"/>
                  </a:cubicBezTo>
                  <a:cubicBezTo>
                    <a:pt x="42485" y="16800"/>
                    <a:pt x="39269" y="15240"/>
                    <a:pt x="35604" y="14641"/>
                  </a:cubicBezTo>
                  <a:cubicBezTo>
                    <a:pt x="31945" y="13981"/>
                    <a:pt x="28172" y="14340"/>
                    <a:pt x="24290" y="15720"/>
                  </a:cubicBezTo>
                  <a:cubicBezTo>
                    <a:pt x="18304" y="17760"/>
                    <a:pt x="14033" y="21779"/>
                    <a:pt x="11483" y="27658"/>
                  </a:cubicBezTo>
                  <a:lnTo>
                    <a:pt x="2449" y="23519"/>
                  </a:lnTo>
                  <a:cubicBezTo>
                    <a:pt x="4026" y="19559"/>
                    <a:pt x="6468" y="16080"/>
                    <a:pt x="9761" y="13141"/>
                  </a:cubicBezTo>
                  <a:cubicBezTo>
                    <a:pt x="13055" y="10142"/>
                    <a:pt x="17026" y="7862"/>
                    <a:pt x="21663" y="630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6" name="Forme libre 1035">
              <a:extLst>
                <a:ext uri="{FF2B5EF4-FFF2-40B4-BE49-F238E27FC236}">
                  <a16:creationId xmlns:a16="http://schemas.microsoft.com/office/drawing/2014/main" id="{E01FBF6E-7D55-F773-FDFE-959E33A2F133}"/>
                </a:ext>
              </a:extLst>
            </p:cNvPr>
            <p:cNvSpPr/>
            <p:nvPr/>
          </p:nvSpPr>
          <p:spPr>
            <a:xfrm rot="12535389">
              <a:off x="5718546" y="5766158"/>
              <a:ext cx="63179" cy="71506"/>
            </a:xfrm>
            <a:custGeom>
              <a:avLst/>
              <a:gdLst>
                <a:gd name="connsiteX0" fmla="*/ 5806 w 63179"/>
                <a:gd name="connsiteY0" fmla="*/ 28862 h 71506"/>
                <a:gd name="connsiteX1" fmla="*/ 2513 w 63179"/>
                <a:gd name="connsiteY1" fmla="*/ 20104 h 71506"/>
                <a:gd name="connsiteX2" fmla="*/ 44570 w 63179"/>
                <a:gd name="connsiteY2" fmla="*/ 4267 h 71506"/>
                <a:gd name="connsiteX3" fmla="*/ 65692 w 63179"/>
                <a:gd name="connsiteY3" fmla="*/ 60356 h 71506"/>
                <a:gd name="connsiteX4" fmla="*/ 24756 w 63179"/>
                <a:gd name="connsiteY4" fmla="*/ 75773 h 71506"/>
                <a:gd name="connsiteX5" fmla="*/ 21469 w 63179"/>
                <a:gd name="connsiteY5" fmla="*/ 67015 h 71506"/>
                <a:gd name="connsiteX6" fmla="*/ 51991 w 63179"/>
                <a:gd name="connsiteY6" fmla="*/ 55557 h 71506"/>
                <a:gd name="connsiteX7" fmla="*/ 46502 w 63179"/>
                <a:gd name="connsiteY7" fmla="*/ 40980 h 71506"/>
                <a:gd name="connsiteX8" fmla="*/ 19424 w 63179"/>
                <a:gd name="connsiteY8" fmla="*/ 51178 h 71506"/>
                <a:gd name="connsiteX9" fmla="*/ 16196 w 63179"/>
                <a:gd name="connsiteY9" fmla="*/ 42599 h 71506"/>
                <a:gd name="connsiteX10" fmla="*/ 43269 w 63179"/>
                <a:gd name="connsiteY10" fmla="*/ 32402 h 71506"/>
                <a:gd name="connsiteX11" fmla="*/ 37450 w 63179"/>
                <a:gd name="connsiteY11" fmla="*/ 16925 h 71506"/>
                <a:gd name="connsiteX12" fmla="*/ 5806 w 63179"/>
                <a:gd name="connsiteY12" fmla="*/ 28862 h 7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79" h="71506">
                  <a:moveTo>
                    <a:pt x="5806" y="28862"/>
                  </a:moveTo>
                  <a:lnTo>
                    <a:pt x="2513" y="20104"/>
                  </a:lnTo>
                  <a:lnTo>
                    <a:pt x="44570" y="4267"/>
                  </a:lnTo>
                  <a:lnTo>
                    <a:pt x="65692" y="60356"/>
                  </a:lnTo>
                  <a:lnTo>
                    <a:pt x="24756" y="75773"/>
                  </a:lnTo>
                  <a:lnTo>
                    <a:pt x="21469" y="67015"/>
                  </a:lnTo>
                  <a:lnTo>
                    <a:pt x="51991" y="55557"/>
                  </a:lnTo>
                  <a:lnTo>
                    <a:pt x="46502" y="40980"/>
                  </a:lnTo>
                  <a:lnTo>
                    <a:pt x="19424" y="51178"/>
                  </a:lnTo>
                  <a:lnTo>
                    <a:pt x="16196" y="42599"/>
                  </a:lnTo>
                  <a:lnTo>
                    <a:pt x="43269" y="32402"/>
                  </a:lnTo>
                  <a:lnTo>
                    <a:pt x="37450" y="16925"/>
                  </a:lnTo>
                  <a:lnTo>
                    <a:pt x="5806" y="2886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7" name="Forme libre 1036">
              <a:extLst>
                <a:ext uri="{FF2B5EF4-FFF2-40B4-BE49-F238E27FC236}">
                  <a16:creationId xmlns:a16="http://schemas.microsoft.com/office/drawing/2014/main" id="{D5A2CCF8-D670-1E13-A6A9-AFEC15A0C57A}"/>
                </a:ext>
              </a:extLst>
            </p:cNvPr>
            <p:cNvSpPr/>
            <p:nvPr/>
          </p:nvSpPr>
          <p:spPr>
            <a:xfrm rot="12535389">
              <a:off x="5773550" y="5775627"/>
              <a:ext cx="56227" cy="67557"/>
            </a:xfrm>
            <a:custGeom>
              <a:avLst/>
              <a:gdLst>
                <a:gd name="connsiteX0" fmla="*/ 35961 w 56227"/>
                <a:gd name="connsiteY0" fmla="*/ 69058 h 67557"/>
                <a:gd name="connsiteX1" fmla="*/ 22428 w 56227"/>
                <a:gd name="connsiteY1" fmla="*/ 71818 h 67557"/>
                <a:gd name="connsiteX2" fmla="*/ 11444 w 56227"/>
                <a:gd name="connsiteY2" fmla="*/ 68339 h 67557"/>
                <a:gd name="connsiteX3" fmla="*/ 4299 w 56227"/>
                <a:gd name="connsiteY3" fmla="*/ 58980 h 67557"/>
                <a:gd name="connsiteX4" fmla="*/ 2878 w 56227"/>
                <a:gd name="connsiteY4" fmla="*/ 47283 h 67557"/>
                <a:gd name="connsiteX5" fmla="*/ 8295 w 56227"/>
                <a:gd name="connsiteY5" fmla="*/ 37085 h 67557"/>
                <a:gd name="connsiteX6" fmla="*/ 19890 w 56227"/>
                <a:gd name="connsiteY6" fmla="*/ 29587 h 67557"/>
                <a:gd name="connsiteX7" fmla="*/ 32422 w 56227"/>
                <a:gd name="connsiteY7" fmla="*/ 24487 h 67557"/>
                <a:gd name="connsiteX8" fmla="*/ 25901 w 56227"/>
                <a:gd name="connsiteY8" fmla="*/ 8471 h 67557"/>
                <a:gd name="connsiteX9" fmla="*/ 36207 w 56227"/>
                <a:gd name="connsiteY9" fmla="*/ 4271 h 67557"/>
                <a:gd name="connsiteX10" fmla="*/ 58799 w 56227"/>
                <a:gd name="connsiteY10" fmla="*/ 59820 h 67557"/>
                <a:gd name="connsiteX11" fmla="*/ 35961 w 56227"/>
                <a:gd name="connsiteY11" fmla="*/ 69058 h 67557"/>
                <a:gd name="connsiteX12" fmla="*/ 23916 w 56227"/>
                <a:gd name="connsiteY12" fmla="*/ 38104 h 67557"/>
                <a:gd name="connsiteX13" fmla="*/ 14851 w 56227"/>
                <a:gd name="connsiteY13" fmla="*/ 45123 h 67557"/>
                <a:gd name="connsiteX14" fmla="*/ 14689 w 56227"/>
                <a:gd name="connsiteY14" fmla="*/ 54721 h 67557"/>
                <a:gd name="connsiteX15" fmla="*/ 21498 w 56227"/>
                <a:gd name="connsiteY15" fmla="*/ 61500 h 67557"/>
                <a:gd name="connsiteX16" fmla="*/ 32890 w 56227"/>
                <a:gd name="connsiteY16" fmla="*/ 60180 h 67557"/>
                <a:gd name="connsiteX17" fmla="*/ 44942 w 56227"/>
                <a:gd name="connsiteY17" fmla="*/ 55261 h 67557"/>
                <a:gd name="connsiteX18" fmla="*/ 35967 w 56227"/>
                <a:gd name="connsiteY18" fmla="*/ 33246 h 67557"/>
                <a:gd name="connsiteX19" fmla="*/ 23916 w 56227"/>
                <a:gd name="connsiteY19" fmla="*/ 38104 h 6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227" h="67557">
                  <a:moveTo>
                    <a:pt x="35961" y="69058"/>
                  </a:moveTo>
                  <a:cubicBezTo>
                    <a:pt x="31156" y="71038"/>
                    <a:pt x="26639" y="71938"/>
                    <a:pt x="22428" y="71818"/>
                  </a:cubicBezTo>
                  <a:cubicBezTo>
                    <a:pt x="18217" y="71698"/>
                    <a:pt x="14551" y="70558"/>
                    <a:pt x="11444" y="68339"/>
                  </a:cubicBezTo>
                  <a:cubicBezTo>
                    <a:pt x="8337" y="66179"/>
                    <a:pt x="5955" y="63060"/>
                    <a:pt x="4299" y="58980"/>
                  </a:cubicBezTo>
                  <a:cubicBezTo>
                    <a:pt x="2662" y="54961"/>
                    <a:pt x="2188" y="51062"/>
                    <a:pt x="2878" y="47283"/>
                  </a:cubicBezTo>
                  <a:cubicBezTo>
                    <a:pt x="3567" y="43503"/>
                    <a:pt x="5373" y="40144"/>
                    <a:pt x="8295" y="37085"/>
                  </a:cubicBezTo>
                  <a:cubicBezTo>
                    <a:pt x="11216" y="34086"/>
                    <a:pt x="15079" y="31566"/>
                    <a:pt x="19890" y="29587"/>
                  </a:cubicBezTo>
                  <a:lnTo>
                    <a:pt x="32422" y="24487"/>
                  </a:lnTo>
                  <a:lnTo>
                    <a:pt x="25901" y="8471"/>
                  </a:lnTo>
                  <a:lnTo>
                    <a:pt x="36207" y="4271"/>
                  </a:lnTo>
                  <a:lnTo>
                    <a:pt x="58799" y="59820"/>
                  </a:lnTo>
                  <a:lnTo>
                    <a:pt x="35961" y="69058"/>
                  </a:lnTo>
                  <a:close/>
                  <a:moveTo>
                    <a:pt x="23916" y="38104"/>
                  </a:moveTo>
                  <a:cubicBezTo>
                    <a:pt x="19422" y="39964"/>
                    <a:pt x="16405" y="42304"/>
                    <a:pt x="14851" y="45123"/>
                  </a:cubicBezTo>
                  <a:cubicBezTo>
                    <a:pt x="13298" y="48003"/>
                    <a:pt x="13244" y="51182"/>
                    <a:pt x="14689" y="54721"/>
                  </a:cubicBezTo>
                  <a:cubicBezTo>
                    <a:pt x="16129" y="58260"/>
                    <a:pt x="18397" y="60540"/>
                    <a:pt x="21498" y="61500"/>
                  </a:cubicBezTo>
                  <a:cubicBezTo>
                    <a:pt x="24600" y="62460"/>
                    <a:pt x="28397" y="61980"/>
                    <a:pt x="32890" y="60180"/>
                  </a:cubicBezTo>
                  <a:lnTo>
                    <a:pt x="44942" y="55261"/>
                  </a:lnTo>
                  <a:lnTo>
                    <a:pt x="35967" y="33246"/>
                  </a:lnTo>
                  <a:lnTo>
                    <a:pt x="23916" y="3810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8" name="Forme libre 1037">
              <a:extLst>
                <a:ext uri="{FF2B5EF4-FFF2-40B4-BE49-F238E27FC236}">
                  <a16:creationId xmlns:a16="http://schemas.microsoft.com/office/drawing/2014/main" id="{C31D1363-7E63-EB12-12AA-03C27F6C4130}"/>
                </a:ext>
              </a:extLst>
            </p:cNvPr>
            <p:cNvSpPr/>
            <p:nvPr/>
          </p:nvSpPr>
          <p:spPr>
            <a:xfrm rot="12535389">
              <a:off x="5827942" y="5773467"/>
              <a:ext cx="52273" cy="67306"/>
            </a:xfrm>
            <a:custGeom>
              <a:avLst/>
              <a:gdLst>
                <a:gd name="connsiteX0" fmla="*/ 32935 w 52273"/>
                <a:gd name="connsiteY0" fmla="*/ 50575 h 67306"/>
                <a:gd name="connsiteX1" fmla="*/ 51154 w 52273"/>
                <a:gd name="connsiteY1" fmla="*/ 42716 h 67306"/>
                <a:gd name="connsiteX2" fmla="*/ 54903 w 52273"/>
                <a:gd name="connsiteY2" fmla="*/ 51355 h 67306"/>
                <a:gd name="connsiteX3" fmla="*/ 8250 w 52273"/>
                <a:gd name="connsiteY3" fmla="*/ 71571 h 67306"/>
                <a:gd name="connsiteX4" fmla="*/ 4507 w 52273"/>
                <a:gd name="connsiteY4" fmla="*/ 62932 h 67306"/>
                <a:gd name="connsiteX5" fmla="*/ 22726 w 52273"/>
                <a:gd name="connsiteY5" fmla="*/ 55014 h 67306"/>
                <a:gd name="connsiteX6" fmla="*/ 2629 w 52273"/>
                <a:gd name="connsiteY6" fmla="*/ 8703 h 67306"/>
                <a:gd name="connsiteX7" fmla="*/ 12840 w 52273"/>
                <a:gd name="connsiteY7" fmla="*/ 4264 h 67306"/>
                <a:gd name="connsiteX8" fmla="*/ 32935 w 52273"/>
                <a:gd name="connsiteY8" fmla="*/ 50575 h 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73" h="67306">
                  <a:moveTo>
                    <a:pt x="32935" y="50575"/>
                  </a:moveTo>
                  <a:lnTo>
                    <a:pt x="51154" y="42716"/>
                  </a:lnTo>
                  <a:lnTo>
                    <a:pt x="54903" y="51355"/>
                  </a:lnTo>
                  <a:lnTo>
                    <a:pt x="8250" y="71571"/>
                  </a:lnTo>
                  <a:lnTo>
                    <a:pt x="4507" y="62932"/>
                  </a:lnTo>
                  <a:lnTo>
                    <a:pt x="22726" y="55014"/>
                  </a:lnTo>
                  <a:lnTo>
                    <a:pt x="2629" y="8703"/>
                  </a:lnTo>
                  <a:lnTo>
                    <a:pt x="12840" y="4264"/>
                  </a:lnTo>
                  <a:lnTo>
                    <a:pt x="32935" y="5057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9" name="Forme libre 1038">
              <a:extLst>
                <a:ext uri="{FF2B5EF4-FFF2-40B4-BE49-F238E27FC236}">
                  <a16:creationId xmlns:a16="http://schemas.microsoft.com/office/drawing/2014/main" id="{69B9C1DD-EB11-C6DF-8444-C1F69B8B8998}"/>
                </a:ext>
              </a:extLst>
            </p:cNvPr>
            <p:cNvSpPr/>
            <p:nvPr/>
          </p:nvSpPr>
          <p:spPr>
            <a:xfrm rot="12535389">
              <a:off x="5881418" y="5788794"/>
              <a:ext cx="34901" cy="59148"/>
            </a:xfrm>
            <a:custGeom>
              <a:avLst/>
              <a:gdLst>
                <a:gd name="connsiteX0" fmla="*/ 37582 w 34901"/>
                <a:gd name="connsiteY0" fmla="*/ 58802 h 59148"/>
                <a:gd name="connsiteX1" fmla="*/ 27450 w 34901"/>
                <a:gd name="connsiteY1" fmla="*/ 63421 h 59148"/>
                <a:gd name="connsiteX2" fmla="*/ 2680 w 34901"/>
                <a:gd name="connsiteY2" fmla="*/ 8892 h 59148"/>
                <a:gd name="connsiteX3" fmla="*/ 12813 w 34901"/>
                <a:gd name="connsiteY3" fmla="*/ 4273 h 59148"/>
                <a:gd name="connsiteX4" fmla="*/ 37582 w 34901"/>
                <a:gd name="connsiteY4" fmla="*/ 58802 h 5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01" h="59148">
                  <a:moveTo>
                    <a:pt x="37582" y="58802"/>
                  </a:moveTo>
                  <a:lnTo>
                    <a:pt x="27450" y="63421"/>
                  </a:lnTo>
                  <a:lnTo>
                    <a:pt x="2680" y="8892"/>
                  </a:lnTo>
                  <a:lnTo>
                    <a:pt x="12813" y="4273"/>
                  </a:lnTo>
                  <a:lnTo>
                    <a:pt x="37582" y="5880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0" name="Forme libre 1039">
              <a:extLst>
                <a:ext uri="{FF2B5EF4-FFF2-40B4-BE49-F238E27FC236}">
                  <a16:creationId xmlns:a16="http://schemas.microsoft.com/office/drawing/2014/main" id="{8C588F73-D011-D973-254D-7F0600A9A9D9}"/>
                </a:ext>
              </a:extLst>
            </p:cNvPr>
            <p:cNvSpPr/>
            <p:nvPr/>
          </p:nvSpPr>
          <p:spPr>
            <a:xfrm rot="12535389">
              <a:off x="5915533" y="5790341"/>
              <a:ext cx="64551" cy="62762"/>
            </a:xfrm>
            <a:custGeom>
              <a:avLst/>
              <a:gdLst>
                <a:gd name="connsiteX0" fmla="*/ 21694 w 64551"/>
                <a:gd name="connsiteY0" fmla="*/ 7902 h 62762"/>
                <a:gd name="connsiteX1" fmla="*/ 38311 w 64551"/>
                <a:gd name="connsiteY1" fmla="*/ 4303 h 62762"/>
                <a:gd name="connsiteX2" fmla="*/ 53506 w 64551"/>
                <a:gd name="connsiteY2" fmla="*/ 9282 h 62762"/>
                <a:gd name="connsiteX3" fmla="*/ 64118 w 64551"/>
                <a:gd name="connsiteY3" fmla="*/ 21700 h 62762"/>
                <a:gd name="connsiteX4" fmla="*/ 67171 w 64551"/>
                <a:gd name="connsiteY4" fmla="*/ 37777 h 62762"/>
                <a:gd name="connsiteX5" fmla="*/ 61527 w 64551"/>
                <a:gd name="connsiteY5" fmla="*/ 52714 h 62762"/>
                <a:gd name="connsiteX6" fmla="*/ 48353 w 64551"/>
                <a:gd name="connsiteY6" fmla="*/ 63451 h 62762"/>
                <a:gd name="connsiteX7" fmla="*/ 31731 w 64551"/>
                <a:gd name="connsiteY7" fmla="*/ 66991 h 62762"/>
                <a:gd name="connsiteX8" fmla="*/ 16553 w 64551"/>
                <a:gd name="connsiteY8" fmla="*/ 62071 h 62762"/>
                <a:gd name="connsiteX9" fmla="*/ 5924 w 64551"/>
                <a:gd name="connsiteY9" fmla="*/ 49654 h 62762"/>
                <a:gd name="connsiteX10" fmla="*/ 2858 w 64551"/>
                <a:gd name="connsiteY10" fmla="*/ 33517 h 62762"/>
                <a:gd name="connsiteX11" fmla="*/ 8515 w 64551"/>
                <a:gd name="connsiteY11" fmla="*/ 18640 h 62762"/>
                <a:gd name="connsiteX12" fmla="*/ 21694 w 64551"/>
                <a:gd name="connsiteY12" fmla="*/ 7902 h 62762"/>
                <a:gd name="connsiteX13" fmla="*/ 25911 w 64551"/>
                <a:gd name="connsiteY13" fmla="*/ 16661 h 62762"/>
                <a:gd name="connsiteX14" fmla="*/ 17351 w 64551"/>
                <a:gd name="connsiteY14" fmla="*/ 23799 h 62762"/>
                <a:gd name="connsiteX15" fmla="*/ 13818 w 64551"/>
                <a:gd name="connsiteY15" fmla="*/ 33817 h 62762"/>
                <a:gd name="connsiteX16" fmla="*/ 16032 w 64551"/>
                <a:gd name="connsiteY16" fmla="*/ 44795 h 62762"/>
                <a:gd name="connsiteX17" fmla="*/ 23188 w 64551"/>
                <a:gd name="connsiteY17" fmla="*/ 53373 h 62762"/>
                <a:gd name="connsiteX18" fmla="*/ 33236 w 64551"/>
                <a:gd name="connsiteY18" fmla="*/ 56913 h 62762"/>
                <a:gd name="connsiteX19" fmla="*/ 44130 w 64551"/>
                <a:gd name="connsiteY19" fmla="*/ 54633 h 62762"/>
                <a:gd name="connsiteX20" fmla="*/ 52690 w 64551"/>
                <a:gd name="connsiteY20" fmla="*/ 47555 h 62762"/>
                <a:gd name="connsiteX21" fmla="*/ 56223 w 64551"/>
                <a:gd name="connsiteY21" fmla="*/ 37537 h 62762"/>
                <a:gd name="connsiteX22" fmla="*/ 54010 w 64551"/>
                <a:gd name="connsiteY22" fmla="*/ 26559 h 62762"/>
                <a:gd name="connsiteX23" fmla="*/ 46854 w 64551"/>
                <a:gd name="connsiteY23" fmla="*/ 17980 h 62762"/>
                <a:gd name="connsiteX24" fmla="*/ 36805 w 64551"/>
                <a:gd name="connsiteY24" fmla="*/ 14441 h 62762"/>
                <a:gd name="connsiteX25" fmla="*/ 25911 w 64551"/>
                <a:gd name="connsiteY25" fmla="*/ 16661 h 6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51" h="62762">
                  <a:moveTo>
                    <a:pt x="21694" y="7902"/>
                  </a:moveTo>
                  <a:cubicBezTo>
                    <a:pt x="27195" y="5263"/>
                    <a:pt x="32738" y="4063"/>
                    <a:pt x="38311" y="4303"/>
                  </a:cubicBezTo>
                  <a:cubicBezTo>
                    <a:pt x="43884" y="4603"/>
                    <a:pt x="48947" y="6283"/>
                    <a:pt x="53506" y="9282"/>
                  </a:cubicBezTo>
                  <a:cubicBezTo>
                    <a:pt x="58065" y="12342"/>
                    <a:pt x="61605" y="16481"/>
                    <a:pt x="64118" y="21700"/>
                  </a:cubicBezTo>
                  <a:cubicBezTo>
                    <a:pt x="66637" y="26979"/>
                    <a:pt x="67651" y="32318"/>
                    <a:pt x="67171" y="37777"/>
                  </a:cubicBezTo>
                  <a:cubicBezTo>
                    <a:pt x="66685" y="43235"/>
                    <a:pt x="64802" y="48215"/>
                    <a:pt x="61527" y="52714"/>
                  </a:cubicBezTo>
                  <a:cubicBezTo>
                    <a:pt x="58251" y="57213"/>
                    <a:pt x="53854" y="60812"/>
                    <a:pt x="48353" y="63451"/>
                  </a:cubicBezTo>
                  <a:cubicBezTo>
                    <a:pt x="42846" y="66091"/>
                    <a:pt x="37303" y="67290"/>
                    <a:pt x="31731" y="66991"/>
                  </a:cubicBezTo>
                  <a:cubicBezTo>
                    <a:pt x="26158" y="66751"/>
                    <a:pt x="21100" y="65131"/>
                    <a:pt x="16553" y="62071"/>
                  </a:cubicBezTo>
                  <a:cubicBezTo>
                    <a:pt x="12012" y="59072"/>
                    <a:pt x="8467" y="54933"/>
                    <a:pt x="5924" y="49654"/>
                  </a:cubicBezTo>
                  <a:cubicBezTo>
                    <a:pt x="3380" y="44315"/>
                    <a:pt x="2360" y="38976"/>
                    <a:pt x="2858" y="33517"/>
                  </a:cubicBezTo>
                  <a:cubicBezTo>
                    <a:pt x="3350" y="28118"/>
                    <a:pt x="5240" y="23139"/>
                    <a:pt x="8515" y="18640"/>
                  </a:cubicBezTo>
                  <a:cubicBezTo>
                    <a:pt x="11796" y="14081"/>
                    <a:pt x="16188" y="10542"/>
                    <a:pt x="21694" y="7902"/>
                  </a:cubicBezTo>
                  <a:close/>
                  <a:moveTo>
                    <a:pt x="25911" y="16661"/>
                  </a:moveTo>
                  <a:cubicBezTo>
                    <a:pt x="22312" y="18400"/>
                    <a:pt x="19457" y="20800"/>
                    <a:pt x="17351" y="23799"/>
                  </a:cubicBezTo>
                  <a:cubicBezTo>
                    <a:pt x="15252" y="26798"/>
                    <a:pt x="14070" y="30158"/>
                    <a:pt x="13818" y="33817"/>
                  </a:cubicBezTo>
                  <a:cubicBezTo>
                    <a:pt x="13566" y="37537"/>
                    <a:pt x="14304" y="41196"/>
                    <a:pt x="16032" y="44795"/>
                  </a:cubicBezTo>
                  <a:cubicBezTo>
                    <a:pt x="17759" y="48394"/>
                    <a:pt x="20147" y="51274"/>
                    <a:pt x="23188" y="53373"/>
                  </a:cubicBezTo>
                  <a:cubicBezTo>
                    <a:pt x="26229" y="55473"/>
                    <a:pt x="29577" y="56672"/>
                    <a:pt x="33236" y="56913"/>
                  </a:cubicBezTo>
                  <a:cubicBezTo>
                    <a:pt x="36895" y="57153"/>
                    <a:pt x="40531" y="56373"/>
                    <a:pt x="44130" y="54633"/>
                  </a:cubicBezTo>
                  <a:cubicBezTo>
                    <a:pt x="47729" y="52953"/>
                    <a:pt x="50585" y="50554"/>
                    <a:pt x="52690" y="47555"/>
                  </a:cubicBezTo>
                  <a:cubicBezTo>
                    <a:pt x="54790" y="44555"/>
                    <a:pt x="55971" y="41196"/>
                    <a:pt x="56223" y="37537"/>
                  </a:cubicBezTo>
                  <a:cubicBezTo>
                    <a:pt x="56476" y="33817"/>
                    <a:pt x="55738" y="30158"/>
                    <a:pt x="54010" y="26559"/>
                  </a:cubicBezTo>
                  <a:cubicBezTo>
                    <a:pt x="52282" y="22959"/>
                    <a:pt x="49895" y="20080"/>
                    <a:pt x="46854" y="17980"/>
                  </a:cubicBezTo>
                  <a:cubicBezTo>
                    <a:pt x="43812" y="15881"/>
                    <a:pt x="40465" y="14681"/>
                    <a:pt x="36805" y="14441"/>
                  </a:cubicBezTo>
                  <a:cubicBezTo>
                    <a:pt x="33146" y="14201"/>
                    <a:pt x="29517" y="14981"/>
                    <a:pt x="25911" y="1666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1" name="Forme libre 1040">
              <a:extLst>
                <a:ext uri="{FF2B5EF4-FFF2-40B4-BE49-F238E27FC236}">
                  <a16:creationId xmlns:a16="http://schemas.microsoft.com/office/drawing/2014/main" id="{E761005A-2846-4717-ACD9-8D552026045B}"/>
                </a:ext>
              </a:extLst>
            </p:cNvPr>
            <p:cNvSpPr/>
            <p:nvPr/>
          </p:nvSpPr>
          <p:spPr>
            <a:xfrm rot="12535389">
              <a:off x="5982665" y="5788727"/>
              <a:ext cx="73053" cy="76425"/>
            </a:xfrm>
            <a:custGeom>
              <a:avLst/>
              <a:gdLst>
                <a:gd name="connsiteX0" fmla="*/ 27249 w 73053"/>
                <a:gd name="connsiteY0" fmla="*/ 80699 h 76425"/>
                <a:gd name="connsiteX1" fmla="*/ 2816 w 73053"/>
                <a:gd name="connsiteY1" fmla="*/ 25989 h 76425"/>
                <a:gd name="connsiteX2" fmla="*/ 11178 w 73053"/>
                <a:gd name="connsiteY2" fmla="*/ 22270 h 76425"/>
                <a:gd name="connsiteX3" fmla="*/ 57897 w 73053"/>
                <a:gd name="connsiteY3" fmla="*/ 45845 h 76425"/>
                <a:gd name="connsiteX4" fmla="*/ 41352 w 73053"/>
                <a:gd name="connsiteY4" fmla="*/ 8772 h 76425"/>
                <a:gd name="connsiteX5" fmla="*/ 51437 w 73053"/>
                <a:gd name="connsiteY5" fmla="*/ 4273 h 76425"/>
                <a:gd name="connsiteX6" fmla="*/ 75870 w 73053"/>
                <a:gd name="connsiteY6" fmla="*/ 58982 h 76425"/>
                <a:gd name="connsiteX7" fmla="*/ 67507 w 73053"/>
                <a:gd name="connsiteY7" fmla="*/ 62702 h 76425"/>
                <a:gd name="connsiteX8" fmla="*/ 20789 w 73053"/>
                <a:gd name="connsiteY8" fmla="*/ 39127 h 76425"/>
                <a:gd name="connsiteX9" fmla="*/ 37333 w 73053"/>
                <a:gd name="connsiteY9" fmla="*/ 76199 h 76425"/>
                <a:gd name="connsiteX10" fmla="*/ 27249 w 73053"/>
                <a:gd name="connsiteY10" fmla="*/ 80699 h 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53" h="76425">
                  <a:moveTo>
                    <a:pt x="27249" y="80699"/>
                  </a:moveTo>
                  <a:lnTo>
                    <a:pt x="2816" y="25989"/>
                  </a:lnTo>
                  <a:lnTo>
                    <a:pt x="11178" y="22270"/>
                  </a:lnTo>
                  <a:lnTo>
                    <a:pt x="57897" y="45845"/>
                  </a:lnTo>
                  <a:lnTo>
                    <a:pt x="41352" y="8772"/>
                  </a:lnTo>
                  <a:lnTo>
                    <a:pt x="51437" y="4273"/>
                  </a:lnTo>
                  <a:lnTo>
                    <a:pt x="75870" y="58982"/>
                  </a:lnTo>
                  <a:lnTo>
                    <a:pt x="67507" y="62702"/>
                  </a:lnTo>
                  <a:lnTo>
                    <a:pt x="20789" y="39127"/>
                  </a:lnTo>
                  <a:lnTo>
                    <a:pt x="37333" y="76199"/>
                  </a:lnTo>
                  <a:lnTo>
                    <a:pt x="27249" y="8069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2" name="Forme libre 1041">
              <a:extLst>
                <a:ext uri="{FF2B5EF4-FFF2-40B4-BE49-F238E27FC236}">
                  <a16:creationId xmlns:a16="http://schemas.microsoft.com/office/drawing/2014/main" id="{0961426F-09D4-6A70-3297-F7BE37BA1A83}"/>
                </a:ext>
              </a:extLst>
            </p:cNvPr>
            <p:cNvSpPr/>
            <p:nvPr/>
          </p:nvSpPr>
          <p:spPr>
            <a:xfrm rot="10607096">
              <a:off x="6231690" y="5875148"/>
              <a:ext cx="63263" cy="60168"/>
            </a:xfrm>
            <a:custGeom>
              <a:avLst/>
              <a:gdLst>
                <a:gd name="connsiteX0" fmla="*/ 2888 w 63263"/>
                <a:gd name="connsiteY0" fmla="*/ 64559 h 60168"/>
                <a:gd name="connsiteX1" fmla="*/ 28557 w 63263"/>
                <a:gd name="connsiteY1" fmla="*/ 4451 h 60168"/>
                <a:gd name="connsiteX2" fmla="*/ 39510 w 63263"/>
                <a:gd name="connsiteY2" fmla="*/ 4391 h 60168"/>
                <a:gd name="connsiteX3" fmla="*/ 66151 w 63263"/>
                <a:gd name="connsiteY3" fmla="*/ 64079 h 60168"/>
                <a:gd name="connsiteX4" fmla="*/ 54082 w 63263"/>
                <a:gd name="connsiteY4" fmla="*/ 64199 h 60168"/>
                <a:gd name="connsiteX5" fmla="*/ 33794 w 63263"/>
                <a:gd name="connsiteY5" fmla="*/ 18128 h 60168"/>
                <a:gd name="connsiteX6" fmla="*/ 14015 w 63263"/>
                <a:gd name="connsiteY6" fmla="*/ 64499 h 60168"/>
                <a:gd name="connsiteX7" fmla="*/ 2888 w 63263"/>
                <a:gd name="connsiteY7" fmla="*/ 64559 h 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63" h="60168">
                  <a:moveTo>
                    <a:pt x="2888" y="64559"/>
                  </a:moveTo>
                  <a:lnTo>
                    <a:pt x="28557" y="4451"/>
                  </a:lnTo>
                  <a:lnTo>
                    <a:pt x="39510" y="4391"/>
                  </a:lnTo>
                  <a:lnTo>
                    <a:pt x="66151" y="64079"/>
                  </a:lnTo>
                  <a:lnTo>
                    <a:pt x="54082" y="64199"/>
                  </a:lnTo>
                  <a:lnTo>
                    <a:pt x="33794" y="18128"/>
                  </a:lnTo>
                  <a:lnTo>
                    <a:pt x="14015" y="64499"/>
                  </a:lnTo>
                  <a:lnTo>
                    <a:pt x="2888" y="6455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3" name="Forme libre 1042">
              <a:extLst>
                <a:ext uri="{FF2B5EF4-FFF2-40B4-BE49-F238E27FC236}">
                  <a16:creationId xmlns:a16="http://schemas.microsoft.com/office/drawing/2014/main" id="{C04BA88A-BF96-7F97-A4EB-65FE0150A5CC}"/>
                </a:ext>
              </a:extLst>
            </p:cNvPr>
            <p:cNvSpPr/>
            <p:nvPr/>
          </p:nvSpPr>
          <p:spPr>
            <a:xfrm rot="10607096">
              <a:off x="6295533" y="5869452"/>
              <a:ext cx="64548" cy="61670"/>
            </a:xfrm>
            <a:custGeom>
              <a:avLst/>
              <a:gdLst>
                <a:gd name="connsiteX0" fmla="*/ 34096 w 64548"/>
                <a:gd name="connsiteY0" fmla="*/ 4417 h 61670"/>
                <a:gd name="connsiteX1" fmla="*/ 50755 w 64548"/>
                <a:gd name="connsiteY1" fmla="*/ 7776 h 61670"/>
                <a:gd name="connsiteX2" fmla="*/ 62710 w 64548"/>
                <a:gd name="connsiteY2" fmla="*/ 18394 h 61670"/>
                <a:gd name="connsiteX3" fmla="*/ 67485 w 64548"/>
                <a:gd name="connsiteY3" fmla="*/ 34051 h 61670"/>
                <a:gd name="connsiteX4" fmla="*/ 63880 w 64548"/>
                <a:gd name="connsiteY4" fmla="*/ 49948 h 61670"/>
                <a:gd name="connsiteX5" fmla="*/ 52740 w 64548"/>
                <a:gd name="connsiteY5" fmla="*/ 61406 h 61670"/>
                <a:gd name="connsiteX6" fmla="*/ 36376 w 64548"/>
                <a:gd name="connsiteY6" fmla="*/ 66025 h 61670"/>
                <a:gd name="connsiteX7" fmla="*/ 19717 w 64548"/>
                <a:gd name="connsiteY7" fmla="*/ 62665 h 61670"/>
                <a:gd name="connsiteX8" fmla="*/ 7761 w 64548"/>
                <a:gd name="connsiteY8" fmla="*/ 52107 h 61670"/>
                <a:gd name="connsiteX9" fmla="*/ 2986 w 64548"/>
                <a:gd name="connsiteY9" fmla="*/ 36450 h 61670"/>
                <a:gd name="connsiteX10" fmla="*/ 6591 w 64548"/>
                <a:gd name="connsiteY10" fmla="*/ 20433 h 61670"/>
                <a:gd name="connsiteX11" fmla="*/ 17731 w 64548"/>
                <a:gd name="connsiteY11" fmla="*/ 9036 h 61670"/>
                <a:gd name="connsiteX12" fmla="*/ 34096 w 64548"/>
                <a:gd name="connsiteY12" fmla="*/ 4417 h 61670"/>
                <a:gd name="connsiteX13" fmla="*/ 34456 w 64548"/>
                <a:gd name="connsiteY13" fmla="*/ 14195 h 61670"/>
                <a:gd name="connsiteX14" fmla="*/ 23778 w 64548"/>
                <a:gd name="connsiteY14" fmla="*/ 17254 h 61670"/>
                <a:gd name="connsiteX15" fmla="*/ 16532 w 64548"/>
                <a:gd name="connsiteY15" fmla="*/ 25113 h 61670"/>
                <a:gd name="connsiteX16" fmla="*/ 14192 w 64548"/>
                <a:gd name="connsiteY16" fmla="*/ 36031 h 61670"/>
                <a:gd name="connsiteX17" fmla="*/ 17329 w 64548"/>
                <a:gd name="connsiteY17" fmla="*/ 46708 h 61670"/>
                <a:gd name="connsiteX18" fmla="*/ 25140 w 64548"/>
                <a:gd name="connsiteY18" fmla="*/ 53967 h 61670"/>
                <a:gd name="connsiteX19" fmla="*/ 36016 w 64548"/>
                <a:gd name="connsiteY19" fmla="*/ 56247 h 61670"/>
                <a:gd name="connsiteX20" fmla="*/ 46693 w 64548"/>
                <a:gd name="connsiteY20" fmla="*/ 53187 h 61670"/>
                <a:gd name="connsiteX21" fmla="*/ 53946 w 64548"/>
                <a:gd name="connsiteY21" fmla="*/ 45389 h 61670"/>
                <a:gd name="connsiteX22" fmla="*/ 56280 w 64548"/>
                <a:gd name="connsiteY22" fmla="*/ 34471 h 61670"/>
                <a:gd name="connsiteX23" fmla="*/ 53142 w 64548"/>
                <a:gd name="connsiteY23" fmla="*/ 23733 h 61670"/>
                <a:gd name="connsiteX24" fmla="*/ 45338 w 64548"/>
                <a:gd name="connsiteY24" fmla="*/ 16475 h 61670"/>
                <a:gd name="connsiteX25" fmla="*/ 34456 w 64548"/>
                <a:gd name="connsiteY25" fmla="*/ 14195 h 6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48" h="61670">
                  <a:moveTo>
                    <a:pt x="34096" y="4417"/>
                  </a:moveTo>
                  <a:cubicBezTo>
                    <a:pt x="40197" y="4177"/>
                    <a:pt x="45752" y="5316"/>
                    <a:pt x="50755" y="7776"/>
                  </a:cubicBezTo>
                  <a:cubicBezTo>
                    <a:pt x="55758" y="10296"/>
                    <a:pt x="59741" y="13775"/>
                    <a:pt x="62710" y="18394"/>
                  </a:cubicBezTo>
                  <a:cubicBezTo>
                    <a:pt x="65680" y="23013"/>
                    <a:pt x="67269" y="28232"/>
                    <a:pt x="67485" y="34051"/>
                  </a:cubicBezTo>
                  <a:cubicBezTo>
                    <a:pt x="67701" y="39869"/>
                    <a:pt x="66501" y="45148"/>
                    <a:pt x="63880" y="49948"/>
                  </a:cubicBezTo>
                  <a:cubicBezTo>
                    <a:pt x="61259" y="54747"/>
                    <a:pt x="57545" y="58586"/>
                    <a:pt x="52740" y="61406"/>
                  </a:cubicBezTo>
                  <a:cubicBezTo>
                    <a:pt x="47935" y="64285"/>
                    <a:pt x="42482" y="65785"/>
                    <a:pt x="36376" y="66025"/>
                  </a:cubicBezTo>
                  <a:cubicBezTo>
                    <a:pt x="30275" y="66264"/>
                    <a:pt x="24720" y="65125"/>
                    <a:pt x="19717" y="62665"/>
                  </a:cubicBezTo>
                  <a:cubicBezTo>
                    <a:pt x="14714" y="60205"/>
                    <a:pt x="10730" y="56666"/>
                    <a:pt x="7761" y="52107"/>
                  </a:cubicBezTo>
                  <a:cubicBezTo>
                    <a:pt x="4798" y="47548"/>
                    <a:pt x="3202" y="42269"/>
                    <a:pt x="2986" y="36450"/>
                  </a:cubicBezTo>
                  <a:cubicBezTo>
                    <a:pt x="2770" y="30572"/>
                    <a:pt x="3970" y="25233"/>
                    <a:pt x="6591" y="20433"/>
                  </a:cubicBezTo>
                  <a:cubicBezTo>
                    <a:pt x="9213" y="15635"/>
                    <a:pt x="12926" y="11855"/>
                    <a:pt x="17731" y="9036"/>
                  </a:cubicBezTo>
                  <a:cubicBezTo>
                    <a:pt x="22542" y="6216"/>
                    <a:pt x="27995" y="4656"/>
                    <a:pt x="34096" y="4417"/>
                  </a:cubicBezTo>
                  <a:close/>
                  <a:moveTo>
                    <a:pt x="34456" y="14195"/>
                  </a:moveTo>
                  <a:cubicBezTo>
                    <a:pt x="30467" y="14314"/>
                    <a:pt x="26903" y="15334"/>
                    <a:pt x="23778" y="17254"/>
                  </a:cubicBezTo>
                  <a:cubicBezTo>
                    <a:pt x="20652" y="19174"/>
                    <a:pt x="18235" y="21813"/>
                    <a:pt x="16532" y="25113"/>
                  </a:cubicBezTo>
                  <a:cubicBezTo>
                    <a:pt x="14822" y="28352"/>
                    <a:pt x="14042" y="32011"/>
                    <a:pt x="14192" y="36031"/>
                  </a:cubicBezTo>
                  <a:cubicBezTo>
                    <a:pt x="14342" y="39989"/>
                    <a:pt x="15386" y="43589"/>
                    <a:pt x="17329" y="46708"/>
                  </a:cubicBezTo>
                  <a:cubicBezTo>
                    <a:pt x="19273" y="49888"/>
                    <a:pt x="21876" y="52287"/>
                    <a:pt x="25140" y="53967"/>
                  </a:cubicBezTo>
                  <a:cubicBezTo>
                    <a:pt x="28397" y="55646"/>
                    <a:pt x="32026" y="56426"/>
                    <a:pt x="36016" y="56247"/>
                  </a:cubicBezTo>
                  <a:cubicBezTo>
                    <a:pt x="40011" y="56127"/>
                    <a:pt x="43568" y="55107"/>
                    <a:pt x="46693" y="53187"/>
                  </a:cubicBezTo>
                  <a:cubicBezTo>
                    <a:pt x="49825" y="51267"/>
                    <a:pt x="52236" y="48628"/>
                    <a:pt x="53946" y="45389"/>
                  </a:cubicBezTo>
                  <a:cubicBezTo>
                    <a:pt x="55650" y="42089"/>
                    <a:pt x="56430" y="38430"/>
                    <a:pt x="56280" y="34471"/>
                  </a:cubicBezTo>
                  <a:cubicBezTo>
                    <a:pt x="56136" y="30452"/>
                    <a:pt x="55086" y="26912"/>
                    <a:pt x="53142" y="23733"/>
                  </a:cubicBezTo>
                  <a:cubicBezTo>
                    <a:pt x="51199" y="20553"/>
                    <a:pt x="48595" y="18154"/>
                    <a:pt x="45338" y="16475"/>
                  </a:cubicBezTo>
                  <a:cubicBezTo>
                    <a:pt x="42075" y="14795"/>
                    <a:pt x="38451" y="14015"/>
                    <a:pt x="34456" y="1419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4" name="Forme libre 1043">
              <a:extLst>
                <a:ext uri="{FF2B5EF4-FFF2-40B4-BE49-F238E27FC236}">
                  <a16:creationId xmlns:a16="http://schemas.microsoft.com/office/drawing/2014/main" id="{EAE2340B-2874-AA12-7052-E6411CB261CF}"/>
                </a:ext>
              </a:extLst>
            </p:cNvPr>
            <p:cNvSpPr/>
            <p:nvPr/>
          </p:nvSpPr>
          <p:spPr>
            <a:xfrm rot="10607096">
              <a:off x="6360202" y="5862437"/>
              <a:ext cx="51355" cy="61787"/>
            </a:xfrm>
            <a:custGeom>
              <a:avLst/>
              <a:gdLst>
                <a:gd name="connsiteX0" fmla="*/ 33951 w 51355"/>
                <a:gd name="connsiteY0" fmla="*/ 54768 h 61787"/>
                <a:gd name="connsiteX1" fmla="*/ 53771 w 51355"/>
                <a:gd name="connsiteY1" fmla="*/ 53508 h 61787"/>
                <a:gd name="connsiteX2" fmla="*/ 54383 w 51355"/>
                <a:gd name="connsiteY2" fmla="*/ 62866 h 61787"/>
                <a:gd name="connsiteX3" fmla="*/ 3639 w 51355"/>
                <a:gd name="connsiteY3" fmla="*/ 66165 h 61787"/>
                <a:gd name="connsiteX4" fmla="*/ 3027 w 51355"/>
                <a:gd name="connsiteY4" fmla="*/ 56808 h 61787"/>
                <a:gd name="connsiteX5" fmla="*/ 22847 w 51355"/>
                <a:gd name="connsiteY5" fmla="*/ 55488 h 61787"/>
                <a:gd name="connsiteX6" fmla="*/ 19578 w 51355"/>
                <a:gd name="connsiteY6" fmla="*/ 5098 h 61787"/>
                <a:gd name="connsiteX7" fmla="*/ 30682 w 51355"/>
                <a:gd name="connsiteY7" fmla="*/ 4378 h 61787"/>
                <a:gd name="connsiteX8" fmla="*/ 33951 w 51355"/>
                <a:gd name="connsiteY8" fmla="*/ 54768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55" h="61787">
                  <a:moveTo>
                    <a:pt x="33951" y="54768"/>
                  </a:moveTo>
                  <a:lnTo>
                    <a:pt x="53771" y="53508"/>
                  </a:lnTo>
                  <a:lnTo>
                    <a:pt x="54383" y="62866"/>
                  </a:lnTo>
                  <a:lnTo>
                    <a:pt x="3639" y="66165"/>
                  </a:lnTo>
                  <a:lnTo>
                    <a:pt x="3027" y="56808"/>
                  </a:lnTo>
                  <a:lnTo>
                    <a:pt x="22847" y="55488"/>
                  </a:lnTo>
                  <a:lnTo>
                    <a:pt x="19578" y="5098"/>
                  </a:lnTo>
                  <a:lnTo>
                    <a:pt x="30682" y="4378"/>
                  </a:lnTo>
                  <a:lnTo>
                    <a:pt x="33951" y="5476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5" name="Forme libre 1044">
              <a:extLst>
                <a:ext uri="{FF2B5EF4-FFF2-40B4-BE49-F238E27FC236}">
                  <a16:creationId xmlns:a16="http://schemas.microsoft.com/office/drawing/2014/main" id="{1C099714-59C0-C629-750B-4BBC4DCD7195}"/>
                </a:ext>
              </a:extLst>
            </p:cNvPr>
            <p:cNvSpPr/>
            <p:nvPr/>
          </p:nvSpPr>
          <p:spPr>
            <a:xfrm rot="10607096">
              <a:off x="6417506" y="5856059"/>
              <a:ext cx="56485" cy="62098"/>
            </a:xfrm>
            <a:custGeom>
              <a:avLst/>
              <a:gdLst>
                <a:gd name="connsiteX0" fmla="*/ 15028 w 56485"/>
                <a:gd name="connsiteY0" fmla="*/ 7971 h 62098"/>
                <a:gd name="connsiteX1" fmla="*/ 28837 w 56485"/>
                <a:gd name="connsiteY1" fmla="*/ 24288 h 62098"/>
                <a:gd name="connsiteX2" fmla="*/ 31128 w 56485"/>
                <a:gd name="connsiteY2" fmla="*/ 23988 h 62098"/>
                <a:gd name="connsiteX3" fmla="*/ 44595 w 56485"/>
                <a:gd name="connsiteY3" fmla="*/ 22728 h 62098"/>
                <a:gd name="connsiteX4" fmla="*/ 42988 w 56485"/>
                <a:gd name="connsiteY4" fmla="*/ 5392 h 62098"/>
                <a:gd name="connsiteX5" fmla="*/ 54074 w 56485"/>
                <a:gd name="connsiteY5" fmla="*/ 4372 h 62098"/>
                <a:gd name="connsiteX6" fmla="*/ 59581 w 56485"/>
                <a:gd name="connsiteY6" fmla="*/ 64000 h 62098"/>
                <a:gd name="connsiteX7" fmla="*/ 35033 w 56485"/>
                <a:gd name="connsiteY7" fmla="*/ 66280 h 62098"/>
                <a:gd name="connsiteX8" fmla="*/ 21284 w 56485"/>
                <a:gd name="connsiteY8" fmla="*/ 64959 h 62098"/>
                <a:gd name="connsiteX9" fmla="*/ 11788 w 56485"/>
                <a:gd name="connsiteY9" fmla="*/ 58481 h 62098"/>
                <a:gd name="connsiteX10" fmla="*/ 7667 w 56485"/>
                <a:gd name="connsiteY10" fmla="*/ 47383 h 62098"/>
                <a:gd name="connsiteX11" fmla="*/ 9880 w 56485"/>
                <a:gd name="connsiteY11" fmla="*/ 35506 h 62098"/>
                <a:gd name="connsiteX12" fmla="*/ 18633 w 56485"/>
                <a:gd name="connsiteY12" fmla="*/ 27408 h 62098"/>
                <a:gd name="connsiteX13" fmla="*/ 3096 w 56485"/>
                <a:gd name="connsiteY13" fmla="*/ 9051 h 62098"/>
                <a:gd name="connsiteX14" fmla="*/ 15028 w 56485"/>
                <a:gd name="connsiteY14" fmla="*/ 7971 h 62098"/>
                <a:gd name="connsiteX15" fmla="*/ 18836 w 56485"/>
                <a:gd name="connsiteY15" fmla="*/ 46363 h 62098"/>
                <a:gd name="connsiteX16" fmla="*/ 23396 w 56485"/>
                <a:gd name="connsiteY16" fmla="*/ 54822 h 62098"/>
                <a:gd name="connsiteX17" fmla="*/ 34680 w 56485"/>
                <a:gd name="connsiteY17" fmla="*/ 56861 h 62098"/>
                <a:gd name="connsiteX18" fmla="*/ 47637 w 56485"/>
                <a:gd name="connsiteY18" fmla="*/ 55662 h 62098"/>
                <a:gd name="connsiteX19" fmla="*/ 45435 w 56485"/>
                <a:gd name="connsiteY19" fmla="*/ 31907 h 62098"/>
                <a:gd name="connsiteX20" fmla="*/ 32484 w 56485"/>
                <a:gd name="connsiteY20" fmla="*/ 33106 h 62098"/>
                <a:gd name="connsiteX21" fmla="*/ 21770 w 56485"/>
                <a:gd name="connsiteY21" fmla="*/ 37186 h 62098"/>
                <a:gd name="connsiteX22" fmla="*/ 18836 w 56485"/>
                <a:gd name="connsiteY22" fmla="*/ 46363 h 6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85" h="62098">
                  <a:moveTo>
                    <a:pt x="15028" y="7971"/>
                  </a:moveTo>
                  <a:lnTo>
                    <a:pt x="28837" y="24288"/>
                  </a:lnTo>
                  <a:cubicBezTo>
                    <a:pt x="29341" y="24168"/>
                    <a:pt x="30103" y="24108"/>
                    <a:pt x="31128" y="23988"/>
                  </a:cubicBezTo>
                  <a:lnTo>
                    <a:pt x="44595" y="22728"/>
                  </a:lnTo>
                  <a:lnTo>
                    <a:pt x="42988" y="5392"/>
                  </a:lnTo>
                  <a:lnTo>
                    <a:pt x="54074" y="4372"/>
                  </a:lnTo>
                  <a:lnTo>
                    <a:pt x="59581" y="64000"/>
                  </a:lnTo>
                  <a:lnTo>
                    <a:pt x="35033" y="66280"/>
                  </a:lnTo>
                  <a:cubicBezTo>
                    <a:pt x="29862" y="66759"/>
                    <a:pt x="25279" y="66340"/>
                    <a:pt x="21284" y="64959"/>
                  </a:cubicBezTo>
                  <a:cubicBezTo>
                    <a:pt x="17295" y="63640"/>
                    <a:pt x="14128" y="61480"/>
                    <a:pt x="11788" y="58481"/>
                  </a:cubicBezTo>
                  <a:cubicBezTo>
                    <a:pt x="9449" y="55482"/>
                    <a:pt x="8075" y="51762"/>
                    <a:pt x="7667" y="47383"/>
                  </a:cubicBezTo>
                  <a:cubicBezTo>
                    <a:pt x="7253" y="42944"/>
                    <a:pt x="7991" y="38925"/>
                    <a:pt x="9880" y="35506"/>
                  </a:cubicBezTo>
                  <a:cubicBezTo>
                    <a:pt x="11770" y="32086"/>
                    <a:pt x="14686" y="29387"/>
                    <a:pt x="18633" y="27408"/>
                  </a:cubicBezTo>
                  <a:lnTo>
                    <a:pt x="3096" y="9051"/>
                  </a:lnTo>
                  <a:lnTo>
                    <a:pt x="15028" y="7971"/>
                  </a:lnTo>
                  <a:close/>
                  <a:moveTo>
                    <a:pt x="18836" y="46363"/>
                  </a:moveTo>
                  <a:cubicBezTo>
                    <a:pt x="19191" y="50203"/>
                    <a:pt x="20708" y="52962"/>
                    <a:pt x="23396" y="54822"/>
                  </a:cubicBezTo>
                  <a:cubicBezTo>
                    <a:pt x="26089" y="56622"/>
                    <a:pt x="29850" y="57281"/>
                    <a:pt x="34680" y="56861"/>
                  </a:cubicBezTo>
                  <a:lnTo>
                    <a:pt x="47637" y="55662"/>
                  </a:lnTo>
                  <a:lnTo>
                    <a:pt x="45435" y="31907"/>
                  </a:lnTo>
                  <a:lnTo>
                    <a:pt x="32484" y="33106"/>
                  </a:lnTo>
                  <a:cubicBezTo>
                    <a:pt x="27649" y="33526"/>
                    <a:pt x="24080" y="34906"/>
                    <a:pt x="21770" y="37186"/>
                  </a:cubicBezTo>
                  <a:cubicBezTo>
                    <a:pt x="19467" y="39525"/>
                    <a:pt x="18483" y="42584"/>
                    <a:pt x="18836" y="46363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6" name="Forme libre 1045">
              <a:extLst>
                <a:ext uri="{FF2B5EF4-FFF2-40B4-BE49-F238E27FC236}">
                  <a16:creationId xmlns:a16="http://schemas.microsoft.com/office/drawing/2014/main" id="{6E189FF9-2949-4BF3-E5D3-1E8285192D91}"/>
                </a:ext>
              </a:extLst>
            </p:cNvPr>
            <p:cNvSpPr/>
            <p:nvPr/>
          </p:nvSpPr>
          <p:spPr>
            <a:xfrm rot="10607096">
              <a:off x="6477692" y="5844232"/>
              <a:ext cx="51763" cy="64727"/>
            </a:xfrm>
            <a:custGeom>
              <a:avLst/>
              <a:gdLst>
                <a:gd name="connsiteX0" fmla="*/ 4272 w 51763"/>
                <a:gd name="connsiteY0" fmla="*/ 18998 h 64727"/>
                <a:gd name="connsiteX1" fmla="*/ 3162 w 51763"/>
                <a:gd name="connsiteY1" fmla="*/ 9699 h 64727"/>
                <a:gd name="connsiteX2" fmla="*/ 47781 w 51763"/>
                <a:gd name="connsiteY2" fmla="*/ 4360 h 64727"/>
                <a:gd name="connsiteX3" fmla="*/ 54925 w 51763"/>
                <a:gd name="connsiteY3" fmla="*/ 63869 h 64727"/>
                <a:gd name="connsiteX4" fmla="*/ 11494 w 51763"/>
                <a:gd name="connsiteY4" fmla="*/ 69088 h 64727"/>
                <a:gd name="connsiteX5" fmla="*/ 10378 w 51763"/>
                <a:gd name="connsiteY5" fmla="*/ 59789 h 64727"/>
                <a:gd name="connsiteX6" fmla="*/ 42766 w 51763"/>
                <a:gd name="connsiteY6" fmla="*/ 55890 h 64727"/>
                <a:gd name="connsiteX7" fmla="*/ 40906 w 51763"/>
                <a:gd name="connsiteY7" fmla="*/ 40473 h 64727"/>
                <a:gd name="connsiteX8" fmla="*/ 12178 w 51763"/>
                <a:gd name="connsiteY8" fmla="*/ 43893 h 64727"/>
                <a:gd name="connsiteX9" fmla="*/ 11086 w 51763"/>
                <a:gd name="connsiteY9" fmla="*/ 34775 h 64727"/>
                <a:gd name="connsiteX10" fmla="*/ 39815 w 51763"/>
                <a:gd name="connsiteY10" fmla="*/ 31355 h 64727"/>
                <a:gd name="connsiteX11" fmla="*/ 37847 w 51763"/>
                <a:gd name="connsiteY11" fmla="*/ 14918 h 64727"/>
                <a:gd name="connsiteX12" fmla="*/ 4272 w 51763"/>
                <a:gd name="connsiteY12" fmla="*/ 18998 h 6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3" h="64727">
                  <a:moveTo>
                    <a:pt x="4272" y="18998"/>
                  </a:moveTo>
                  <a:lnTo>
                    <a:pt x="3162" y="9699"/>
                  </a:lnTo>
                  <a:lnTo>
                    <a:pt x="47781" y="4360"/>
                  </a:lnTo>
                  <a:lnTo>
                    <a:pt x="54925" y="63869"/>
                  </a:lnTo>
                  <a:lnTo>
                    <a:pt x="11494" y="69088"/>
                  </a:lnTo>
                  <a:lnTo>
                    <a:pt x="10378" y="59789"/>
                  </a:lnTo>
                  <a:lnTo>
                    <a:pt x="42766" y="55890"/>
                  </a:lnTo>
                  <a:lnTo>
                    <a:pt x="40906" y="40473"/>
                  </a:lnTo>
                  <a:lnTo>
                    <a:pt x="12178" y="43893"/>
                  </a:lnTo>
                  <a:lnTo>
                    <a:pt x="11086" y="34775"/>
                  </a:lnTo>
                  <a:lnTo>
                    <a:pt x="39815" y="31355"/>
                  </a:lnTo>
                  <a:lnTo>
                    <a:pt x="37847" y="14918"/>
                  </a:lnTo>
                  <a:lnTo>
                    <a:pt x="4272" y="1899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7" name="Forme libre 1046">
              <a:extLst>
                <a:ext uri="{FF2B5EF4-FFF2-40B4-BE49-F238E27FC236}">
                  <a16:creationId xmlns:a16="http://schemas.microsoft.com/office/drawing/2014/main" id="{C4061A25-8203-3A6F-A0E9-62777376CD96}"/>
                </a:ext>
              </a:extLst>
            </p:cNvPr>
            <p:cNvSpPr/>
            <p:nvPr/>
          </p:nvSpPr>
          <p:spPr>
            <a:xfrm rot="10607096">
              <a:off x="6554985" y="5830705"/>
              <a:ext cx="53209" cy="63598"/>
            </a:xfrm>
            <a:custGeom>
              <a:avLst/>
              <a:gdLst>
                <a:gd name="connsiteX0" fmla="*/ 32111 w 53209"/>
                <a:gd name="connsiteY0" fmla="*/ 67392 h 63598"/>
                <a:gd name="connsiteX1" fmla="*/ 18308 w 53209"/>
                <a:gd name="connsiteY1" fmla="*/ 67032 h 63598"/>
                <a:gd name="connsiteX2" fmla="*/ 8404 w 53209"/>
                <a:gd name="connsiteY2" fmla="*/ 61153 h 63598"/>
                <a:gd name="connsiteX3" fmla="*/ 3569 w 53209"/>
                <a:gd name="connsiteY3" fmla="*/ 50355 h 63598"/>
                <a:gd name="connsiteX4" fmla="*/ 4828 w 53209"/>
                <a:gd name="connsiteY4" fmla="*/ 38718 h 63598"/>
                <a:gd name="connsiteX5" fmla="*/ 12411 w 53209"/>
                <a:gd name="connsiteY5" fmla="*/ 29960 h 63598"/>
                <a:gd name="connsiteX6" fmla="*/ 25410 w 53209"/>
                <a:gd name="connsiteY6" fmla="*/ 25341 h 63598"/>
                <a:gd name="connsiteX7" fmla="*/ 38764 w 53209"/>
                <a:gd name="connsiteY7" fmla="*/ 23181 h 63598"/>
                <a:gd name="connsiteX8" fmla="*/ 36046 w 53209"/>
                <a:gd name="connsiteY8" fmla="*/ 6084 h 63598"/>
                <a:gd name="connsiteX9" fmla="*/ 47036 w 53209"/>
                <a:gd name="connsiteY9" fmla="*/ 4345 h 63598"/>
                <a:gd name="connsiteX10" fmla="*/ 56460 w 53209"/>
                <a:gd name="connsiteY10" fmla="*/ 63553 h 63598"/>
                <a:gd name="connsiteX11" fmla="*/ 32111 w 53209"/>
                <a:gd name="connsiteY11" fmla="*/ 67392 h 63598"/>
                <a:gd name="connsiteX12" fmla="*/ 27396 w 53209"/>
                <a:gd name="connsiteY12" fmla="*/ 34518 h 63598"/>
                <a:gd name="connsiteX13" fmla="*/ 16976 w 53209"/>
                <a:gd name="connsiteY13" fmla="*/ 39318 h 63598"/>
                <a:gd name="connsiteX14" fmla="*/ 14643 w 53209"/>
                <a:gd name="connsiteY14" fmla="*/ 48616 h 63598"/>
                <a:gd name="connsiteX15" fmla="*/ 19748 w 53209"/>
                <a:gd name="connsiteY15" fmla="*/ 56714 h 63598"/>
                <a:gd name="connsiteX16" fmla="*/ 31139 w 53209"/>
                <a:gd name="connsiteY16" fmla="*/ 58034 h 63598"/>
                <a:gd name="connsiteX17" fmla="*/ 43989 w 53209"/>
                <a:gd name="connsiteY17" fmla="*/ 55994 h 63598"/>
                <a:gd name="connsiteX18" fmla="*/ 40246 w 53209"/>
                <a:gd name="connsiteY18" fmla="*/ 32479 h 63598"/>
                <a:gd name="connsiteX19" fmla="*/ 27396 w 53209"/>
                <a:gd name="connsiteY19" fmla="*/ 34518 h 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209" h="63598">
                  <a:moveTo>
                    <a:pt x="32111" y="67392"/>
                  </a:moveTo>
                  <a:cubicBezTo>
                    <a:pt x="26982" y="68232"/>
                    <a:pt x="22381" y="68112"/>
                    <a:pt x="18308" y="67032"/>
                  </a:cubicBezTo>
                  <a:cubicBezTo>
                    <a:pt x="14235" y="65953"/>
                    <a:pt x="10935" y="63973"/>
                    <a:pt x="8404" y="61153"/>
                  </a:cubicBezTo>
                  <a:cubicBezTo>
                    <a:pt x="5872" y="58274"/>
                    <a:pt x="4258" y="54734"/>
                    <a:pt x="3569" y="50355"/>
                  </a:cubicBezTo>
                  <a:cubicBezTo>
                    <a:pt x="2885" y="46096"/>
                    <a:pt x="3305" y="42197"/>
                    <a:pt x="4828" y="38718"/>
                  </a:cubicBezTo>
                  <a:cubicBezTo>
                    <a:pt x="6352" y="35179"/>
                    <a:pt x="8878" y="32299"/>
                    <a:pt x="12411" y="29960"/>
                  </a:cubicBezTo>
                  <a:cubicBezTo>
                    <a:pt x="15950" y="27680"/>
                    <a:pt x="20281" y="26121"/>
                    <a:pt x="25410" y="25341"/>
                  </a:cubicBezTo>
                  <a:lnTo>
                    <a:pt x="38764" y="23181"/>
                  </a:lnTo>
                  <a:lnTo>
                    <a:pt x="36046" y="6084"/>
                  </a:lnTo>
                  <a:lnTo>
                    <a:pt x="47036" y="4345"/>
                  </a:lnTo>
                  <a:lnTo>
                    <a:pt x="56460" y="63553"/>
                  </a:lnTo>
                  <a:lnTo>
                    <a:pt x="32111" y="67392"/>
                  </a:lnTo>
                  <a:close/>
                  <a:moveTo>
                    <a:pt x="27396" y="34518"/>
                  </a:moveTo>
                  <a:cubicBezTo>
                    <a:pt x="22609" y="35298"/>
                    <a:pt x="19135" y="36858"/>
                    <a:pt x="16976" y="39318"/>
                  </a:cubicBezTo>
                  <a:cubicBezTo>
                    <a:pt x="14816" y="41717"/>
                    <a:pt x="14042" y="44837"/>
                    <a:pt x="14643" y="48616"/>
                  </a:cubicBezTo>
                  <a:cubicBezTo>
                    <a:pt x="15242" y="52395"/>
                    <a:pt x="16946" y="55094"/>
                    <a:pt x="19748" y="56714"/>
                  </a:cubicBezTo>
                  <a:cubicBezTo>
                    <a:pt x="22555" y="58334"/>
                    <a:pt x="26346" y="58814"/>
                    <a:pt x="31139" y="58034"/>
                  </a:cubicBezTo>
                  <a:lnTo>
                    <a:pt x="43989" y="55994"/>
                  </a:lnTo>
                  <a:lnTo>
                    <a:pt x="40246" y="32479"/>
                  </a:lnTo>
                  <a:lnTo>
                    <a:pt x="27396" y="3451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8" name="Forme libre 1047">
              <a:extLst>
                <a:ext uri="{FF2B5EF4-FFF2-40B4-BE49-F238E27FC236}">
                  <a16:creationId xmlns:a16="http://schemas.microsoft.com/office/drawing/2014/main" id="{9E9F85A9-A402-2FE3-BF9E-400532DDFA26}"/>
                </a:ext>
              </a:extLst>
            </p:cNvPr>
            <p:cNvSpPr/>
            <p:nvPr/>
          </p:nvSpPr>
          <p:spPr>
            <a:xfrm rot="10607096">
              <a:off x="6613195" y="5814175"/>
              <a:ext cx="55195" cy="66946"/>
            </a:xfrm>
            <a:custGeom>
              <a:avLst/>
              <a:gdLst>
                <a:gd name="connsiteX0" fmla="*/ 5034 w 55195"/>
                <a:gd name="connsiteY0" fmla="*/ 21784 h 66946"/>
                <a:gd name="connsiteX1" fmla="*/ 3318 w 55195"/>
                <a:gd name="connsiteY1" fmla="*/ 12607 h 66946"/>
                <a:gd name="connsiteX2" fmla="*/ 47494 w 55195"/>
                <a:gd name="connsiteY2" fmla="*/ 4328 h 66946"/>
                <a:gd name="connsiteX3" fmla="*/ 58514 w 55195"/>
                <a:gd name="connsiteY3" fmla="*/ 63236 h 66946"/>
                <a:gd name="connsiteX4" fmla="*/ 15514 w 55195"/>
                <a:gd name="connsiteY4" fmla="*/ 71275 h 66946"/>
                <a:gd name="connsiteX5" fmla="*/ 13798 w 55195"/>
                <a:gd name="connsiteY5" fmla="*/ 62097 h 66946"/>
                <a:gd name="connsiteX6" fmla="*/ 45856 w 55195"/>
                <a:gd name="connsiteY6" fmla="*/ 56098 h 66946"/>
                <a:gd name="connsiteX7" fmla="*/ 42995 w 55195"/>
                <a:gd name="connsiteY7" fmla="*/ 40801 h 66946"/>
                <a:gd name="connsiteX8" fmla="*/ 14554 w 55195"/>
                <a:gd name="connsiteY8" fmla="*/ 46140 h 66946"/>
                <a:gd name="connsiteX9" fmla="*/ 12868 w 55195"/>
                <a:gd name="connsiteY9" fmla="*/ 37082 h 66946"/>
                <a:gd name="connsiteX10" fmla="*/ 41309 w 55195"/>
                <a:gd name="connsiteY10" fmla="*/ 31803 h 66946"/>
                <a:gd name="connsiteX11" fmla="*/ 38268 w 55195"/>
                <a:gd name="connsiteY11" fmla="*/ 15546 h 66946"/>
                <a:gd name="connsiteX12" fmla="*/ 5034 w 55195"/>
                <a:gd name="connsiteY12" fmla="*/ 21784 h 6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95" h="66946">
                  <a:moveTo>
                    <a:pt x="5034" y="21784"/>
                  </a:moveTo>
                  <a:lnTo>
                    <a:pt x="3318" y="12607"/>
                  </a:lnTo>
                  <a:lnTo>
                    <a:pt x="47494" y="4328"/>
                  </a:lnTo>
                  <a:lnTo>
                    <a:pt x="58514" y="63236"/>
                  </a:lnTo>
                  <a:lnTo>
                    <a:pt x="15514" y="71275"/>
                  </a:lnTo>
                  <a:lnTo>
                    <a:pt x="13798" y="62097"/>
                  </a:lnTo>
                  <a:lnTo>
                    <a:pt x="45856" y="56098"/>
                  </a:lnTo>
                  <a:lnTo>
                    <a:pt x="42995" y="40801"/>
                  </a:lnTo>
                  <a:lnTo>
                    <a:pt x="14554" y="46140"/>
                  </a:lnTo>
                  <a:lnTo>
                    <a:pt x="12868" y="37082"/>
                  </a:lnTo>
                  <a:lnTo>
                    <a:pt x="41309" y="31803"/>
                  </a:lnTo>
                  <a:lnTo>
                    <a:pt x="38268" y="15546"/>
                  </a:lnTo>
                  <a:lnTo>
                    <a:pt x="5034" y="2178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9" name="Forme libre 1048">
              <a:extLst>
                <a:ext uri="{FF2B5EF4-FFF2-40B4-BE49-F238E27FC236}">
                  <a16:creationId xmlns:a16="http://schemas.microsoft.com/office/drawing/2014/main" id="{FF51C857-61CE-0CA1-E1BB-D2F4826167B3}"/>
                </a:ext>
              </a:extLst>
            </p:cNvPr>
            <p:cNvSpPr/>
            <p:nvPr/>
          </p:nvSpPr>
          <p:spPr>
            <a:xfrm rot="10607096">
              <a:off x="6667360" y="5802448"/>
              <a:ext cx="62694" cy="64728"/>
            </a:xfrm>
            <a:custGeom>
              <a:avLst/>
              <a:gdLst>
                <a:gd name="connsiteX0" fmla="*/ 15100 w 62694"/>
                <a:gd name="connsiteY0" fmla="*/ 12593 h 64728"/>
                <a:gd name="connsiteX1" fmla="*/ 30769 w 62694"/>
                <a:gd name="connsiteY1" fmla="*/ 27170 h 64728"/>
                <a:gd name="connsiteX2" fmla="*/ 33013 w 62694"/>
                <a:gd name="connsiteY2" fmla="*/ 26630 h 64728"/>
                <a:gd name="connsiteX3" fmla="*/ 46234 w 62694"/>
                <a:gd name="connsiteY3" fmla="*/ 23750 h 64728"/>
                <a:gd name="connsiteX4" fmla="*/ 42545 w 62694"/>
                <a:gd name="connsiteY4" fmla="*/ 6654 h 64728"/>
                <a:gd name="connsiteX5" fmla="*/ 53421 w 62694"/>
                <a:gd name="connsiteY5" fmla="*/ 4314 h 64728"/>
                <a:gd name="connsiteX6" fmla="*/ 66079 w 62694"/>
                <a:gd name="connsiteY6" fmla="*/ 62923 h 64728"/>
                <a:gd name="connsiteX7" fmla="*/ 41975 w 62694"/>
                <a:gd name="connsiteY7" fmla="*/ 68142 h 64728"/>
                <a:gd name="connsiteX8" fmla="*/ 28172 w 62694"/>
                <a:gd name="connsiteY8" fmla="*/ 68442 h 64728"/>
                <a:gd name="connsiteX9" fmla="*/ 17956 w 62694"/>
                <a:gd name="connsiteY9" fmla="*/ 63163 h 64728"/>
                <a:gd name="connsiteX10" fmla="*/ 12539 w 62694"/>
                <a:gd name="connsiteY10" fmla="*/ 52665 h 64728"/>
                <a:gd name="connsiteX11" fmla="*/ 13307 w 62694"/>
                <a:gd name="connsiteY11" fmla="*/ 40607 h 64728"/>
                <a:gd name="connsiteX12" fmla="*/ 21015 w 62694"/>
                <a:gd name="connsiteY12" fmla="*/ 31489 h 64728"/>
                <a:gd name="connsiteX13" fmla="*/ 3385 w 62694"/>
                <a:gd name="connsiteY13" fmla="*/ 15173 h 64728"/>
                <a:gd name="connsiteX14" fmla="*/ 15100 w 62694"/>
                <a:gd name="connsiteY14" fmla="*/ 12593 h 64728"/>
                <a:gd name="connsiteX15" fmla="*/ 23505 w 62694"/>
                <a:gd name="connsiteY15" fmla="*/ 50325 h 64728"/>
                <a:gd name="connsiteX16" fmla="*/ 29048 w 62694"/>
                <a:gd name="connsiteY16" fmla="*/ 58124 h 64728"/>
                <a:gd name="connsiteX17" fmla="*/ 40494 w 62694"/>
                <a:gd name="connsiteY17" fmla="*/ 58784 h 64728"/>
                <a:gd name="connsiteX18" fmla="*/ 53211 w 62694"/>
                <a:gd name="connsiteY18" fmla="*/ 56024 h 64728"/>
                <a:gd name="connsiteX19" fmla="*/ 48166 w 62694"/>
                <a:gd name="connsiteY19" fmla="*/ 32689 h 64728"/>
                <a:gd name="connsiteX20" fmla="*/ 35449 w 62694"/>
                <a:gd name="connsiteY20" fmla="*/ 35449 h 64728"/>
                <a:gd name="connsiteX21" fmla="*/ 25310 w 62694"/>
                <a:gd name="connsiteY21" fmla="*/ 40848 h 64728"/>
                <a:gd name="connsiteX22" fmla="*/ 23505 w 62694"/>
                <a:gd name="connsiteY22" fmla="*/ 50325 h 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694" h="64728">
                  <a:moveTo>
                    <a:pt x="15100" y="12593"/>
                  </a:moveTo>
                  <a:lnTo>
                    <a:pt x="30769" y="27170"/>
                  </a:lnTo>
                  <a:cubicBezTo>
                    <a:pt x="31261" y="26990"/>
                    <a:pt x="32005" y="26810"/>
                    <a:pt x="33013" y="26630"/>
                  </a:cubicBezTo>
                  <a:lnTo>
                    <a:pt x="46234" y="23750"/>
                  </a:lnTo>
                  <a:lnTo>
                    <a:pt x="42545" y="6654"/>
                  </a:lnTo>
                  <a:lnTo>
                    <a:pt x="53421" y="4314"/>
                  </a:lnTo>
                  <a:lnTo>
                    <a:pt x="66079" y="62923"/>
                  </a:lnTo>
                  <a:lnTo>
                    <a:pt x="41975" y="68142"/>
                  </a:lnTo>
                  <a:cubicBezTo>
                    <a:pt x="36900" y="69222"/>
                    <a:pt x="32299" y="69342"/>
                    <a:pt x="28172" y="68442"/>
                  </a:cubicBezTo>
                  <a:cubicBezTo>
                    <a:pt x="24045" y="67602"/>
                    <a:pt x="20643" y="65802"/>
                    <a:pt x="17956" y="63163"/>
                  </a:cubicBezTo>
                  <a:cubicBezTo>
                    <a:pt x="15274" y="60463"/>
                    <a:pt x="13469" y="56984"/>
                    <a:pt x="12539" y="52665"/>
                  </a:cubicBezTo>
                  <a:cubicBezTo>
                    <a:pt x="11591" y="48286"/>
                    <a:pt x="11843" y="44207"/>
                    <a:pt x="13307" y="40607"/>
                  </a:cubicBezTo>
                  <a:cubicBezTo>
                    <a:pt x="14765" y="36948"/>
                    <a:pt x="17332" y="33889"/>
                    <a:pt x="21015" y="31489"/>
                  </a:cubicBezTo>
                  <a:lnTo>
                    <a:pt x="3385" y="15173"/>
                  </a:lnTo>
                  <a:lnTo>
                    <a:pt x="15100" y="12593"/>
                  </a:lnTo>
                  <a:close/>
                  <a:moveTo>
                    <a:pt x="23505" y="50325"/>
                  </a:moveTo>
                  <a:cubicBezTo>
                    <a:pt x="24309" y="54045"/>
                    <a:pt x="26156" y="56625"/>
                    <a:pt x="29048" y="58124"/>
                  </a:cubicBezTo>
                  <a:cubicBezTo>
                    <a:pt x="31933" y="59564"/>
                    <a:pt x="35748" y="59803"/>
                    <a:pt x="40494" y="58784"/>
                  </a:cubicBezTo>
                  <a:lnTo>
                    <a:pt x="53211" y="56024"/>
                  </a:lnTo>
                  <a:lnTo>
                    <a:pt x="48166" y="32689"/>
                  </a:lnTo>
                  <a:lnTo>
                    <a:pt x="35449" y="35449"/>
                  </a:lnTo>
                  <a:cubicBezTo>
                    <a:pt x="30703" y="36468"/>
                    <a:pt x="27326" y="38268"/>
                    <a:pt x="25310" y="40848"/>
                  </a:cubicBezTo>
                  <a:cubicBezTo>
                    <a:pt x="23301" y="43427"/>
                    <a:pt x="22695" y="46546"/>
                    <a:pt x="23505" y="5032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0" name="Forme libre 1049">
              <a:extLst>
                <a:ext uri="{FF2B5EF4-FFF2-40B4-BE49-F238E27FC236}">
                  <a16:creationId xmlns:a16="http://schemas.microsoft.com/office/drawing/2014/main" id="{9478D737-430C-7253-52BE-E8557D40880D}"/>
                </a:ext>
              </a:extLst>
            </p:cNvPr>
            <p:cNvSpPr/>
            <p:nvPr/>
          </p:nvSpPr>
          <p:spPr>
            <a:xfrm rot="10607096">
              <a:off x="6725937" y="5782278"/>
              <a:ext cx="47702" cy="68566"/>
            </a:xfrm>
            <a:custGeom>
              <a:avLst/>
              <a:gdLst>
                <a:gd name="connsiteX0" fmla="*/ 38116 w 47702"/>
                <a:gd name="connsiteY0" fmla="*/ 56064 h 68566"/>
                <a:gd name="connsiteX1" fmla="*/ 33791 w 47702"/>
                <a:gd name="connsiteY1" fmla="*/ 38368 h 68566"/>
                <a:gd name="connsiteX2" fmla="*/ 5680 w 47702"/>
                <a:gd name="connsiteY2" fmla="*/ 45206 h 68566"/>
                <a:gd name="connsiteX3" fmla="*/ 3443 w 47702"/>
                <a:gd name="connsiteY3" fmla="*/ 36088 h 68566"/>
                <a:gd name="connsiteX4" fmla="*/ 31553 w 47702"/>
                <a:gd name="connsiteY4" fmla="*/ 29189 h 68566"/>
                <a:gd name="connsiteX5" fmla="*/ 26107 w 47702"/>
                <a:gd name="connsiteY5" fmla="*/ 6934 h 68566"/>
                <a:gd name="connsiteX6" fmla="*/ 36917 w 47702"/>
                <a:gd name="connsiteY6" fmla="*/ 4294 h 68566"/>
                <a:gd name="connsiteX7" fmla="*/ 51146 w 47702"/>
                <a:gd name="connsiteY7" fmla="*/ 62483 h 68566"/>
                <a:gd name="connsiteX8" fmla="*/ 8650 w 47702"/>
                <a:gd name="connsiteY8" fmla="*/ 72861 h 68566"/>
                <a:gd name="connsiteX9" fmla="*/ 6437 w 47702"/>
                <a:gd name="connsiteY9" fmla="*/ 63802 h 68566"/>
                <a:gd name="connsiteX10" fmla="*/ 38116 w 47702"/>
                <a:gd name="connsiteY10" fmla="*/ 56064 h 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02" h="68566">
                  <a:moveTo>
                    <a:pt x="38116" y="56064"/>
                  </a:moveTo>
                  <a:lnTo>
                    <a:pt x="33791" y="38368"/>
                  </a:lnTo>
                  <a:lnTo>
                    <a:pt x="5680" y="45206"/>
                  </a:lnTo>
                  <a:lnTo>
                    <a:pt x="3443" y="36088"/>
                  </a:lnTo>
                  <a:lnTo>
                    <a:pt x="31553" y="29189"/>
                  </a:lnTo>
                  <a:lnTo>
                    <a:pt x="26107" y="6934"/>
                  </a:lnTo>
                  <a:lnTo>
                    <a:pt x="36917" y="4294"/>
                  </a:lnTo>
                  <a:lnTo>
                    <a:pt x="51146" y="62483"/>
                  </a:lnTo>
                  <a:lnTo>
                    <a:pt x="8650" y="72861"/>
                  </a:lnTo>
                  <a:lnTo>
                    <a:pt x="6437" y="63802"/>
                  </a:lnTo>
                  <a:lnTo>
                    <a:pt x="38116" y="5606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1" name="Forme libre 1050">
              <a:extLst>
                <a:ext uri="{FF2B5EF4-FFF2-40B4-BE49-F238E27FC236}">
                  <a16:creationId xmlns:a16="http://schemas.microsoft.com/office/drawing/2014/main" id="{F46C509C-7F4F-A889-13A4-887A56D33FB3}"/>
                </a:ext>
              </a:extLst>
            </p:cNvPr>
            <p:cNvSpPr/>
            <p:nvPr/>
          </p:nvSpPr>
          <p:spPr>
            <a:xfrm rot="10607096">
              <a:off x="6778312" y="5767213"/>
              <a:ext cx="64638" cy="62170"/>
            </a:xfrm>
            <a:custGeom>
              <a:avLst/>
              <a:gdLst>
                <a:gd name="connsiteX0" fmla="*/ 27705 w 64638"/>
                <a:gd name="connsiteY0" fmla="*/ 5630 h 62170"/>
                <a:gd name="connsiteX1" fmla="*/ 44694 w 64638"/>
                <a:gd name="connsiteY1" fmla="*/ 5150 h 62170"/>
                <a:gd name="connsiteX2" fmla="*/ 58755 w 64638"/>
                <a:gd name="connsiteY2" fmla="*/ 12708 h 62170"/>
                <a:gd name="connsiteX3" fmla="*/ 66968 w 64638"/>
                <a:gd name="connsiteY3" fmla="*/ 26865 h 62170"/>
                <a:gd name="connsiteX4" fmla="*/ 67088 w 64638"/>
                <a:gd name="connsiteY4" fmla="*/ 43182 h 62170"/>
                <a:gd name="connsiteX5" fmla="*/ 58857 w 64638"/>
                <a:gd name="connsiteY5" fmla="*/ 56919 h 62170"/>
                <a:gd name="connsiteX6" fmla="*/ 43968 w 64638"/>
                <a:gd name="connsiteY6" fmla="*/ 65078 h 62170"/>
                <a:gd name="connsiteX7" fmla="*/ 26985 w 64638"/>
                <a:gd name="connsiteY7" fmla="*/ 65618 h 62170"/>
                <a:gd name="connsiteX8" fmla="*/ 12936 w 64638"/>
                <a:gd name="connsiteY8" fmla="*/ 58060 h 62170"/>
                <a:gd name="connsiteX9" fmla="*/ 4712 w 64638"/>
                <a:gd name="connsiteY9" fmla="*/ 43903 h 62170"/>
                <a:gd name="connsiteX10" fmla="*/ 4574 w 64638"/>
                <a:gd name="connsiteY10" fmla="*/ 27525 h 62170"/>
                <a:gd name="connsiteX11" fmla="*/ 12822 w 64638"/>
                <a:gd name="connsiteY11" fmla="*/ 13848 h 62170"/>
                <a:gd name="connsiteX12" fmla="*/ 27705 w 64638"/>
                <a:gd name="connsiteY12" fmla="*/ 5630 h 62170"/>
                <a:gd name="connsiteX13" fmla="*/ 30279 w 64638"/>
                <a:gd name="connsiteY13" fmla="*/ 15048 h 62170"/>
                <a:gd name="connsiteX14" fmla="*/ 20591 w 64638"/>
                <a:gd name="connsiteY14" fmla="*/ 20507 h 62170"/>
                <a:gd name="connsiteX15" fmla="*/ 15312 w 64638"/>
                <a:gd name="connsiteY15" fmla="*/ 29745 h 62170"/>
                <a:gd name="connsiteX16" fmla="*/ 15528 w 64638"/>
                <a:gd name="connsiteY16" fmla="*/ 40903 h 62170"/>
                <a:gd name="connsiteX17" fmla="*/ 21029 w 64638"/>
                <a:gd name="connsiteY17" fmla="*/ 50621 h 62170"/>
                <a:gd name="connsiteX18" fmla="*/ 30279 w 64638"/>
                <a:gd name="connsiteY18" fmla="*/ 55900 h 62170"/>
                <a:gd name="connsiteX19" fmla="*/ 41395 w 64638"/>
                <a:gd name="connsiteY19" fmla="*/ 55660 h 62170"/>
                <a:gd name="connsiteX20" fmla="*/ 51089 w 64638"/>
                <a:gd name="connsiteY20" fmla="*/ 50261 h 62170"/>
                <a:gd name="connsiteX21" fmla="*/ 56368 w 64638"/>
                <a:gd name="connsiteY21" fmla="*/ 40962 h 62170"/>
                <a:gd name="connsiteX22" fmla="*/ 56152 w 64638"/>
                <a:gd name="connsiteY22" fmla="*/ 29805 h 62170"/>
                <a:gd name="connsiteX23" fmla="*/ 50651 w 64638"/>
                <a:gd name="connsiteY23" fmla="*/ 20087 h 62170"/>
                <a:gd name="connsiteX24" fmla="*/ 41395 w 64638"/>
                <a:gd name="connsiteY24" fmla="*/ 14808 h 62170"/>
                <a:gd name="connsiteX25" fmla="*/ 30279 w 64638"/>
                <a:gd name="connsiteY25" fmla="*/ 15048 h 6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38" h="62170">
                  <a:moveTo>
                    <a:pt x="27705" y="5630"/>
                  </a:moveTo>
                  <a:cubicBezTo>
                    <a:pt x="33596" y="4010"/>
                    <a:pt x="39259" y="3830"/>
                    <a:pt x="44694" y="5150"/>
                  </a:cubicBezTo>
                  <a:cubicBezTo>
                    <a:pt x="50129" y="6410"/>
                    <a:pt x="54814" y="8929"/>
                    <a:pt x="58755" y="12708"/>
                  </a:cubicBezTo>
                  <a:cubicBezTo>
                    <a:pt x="62696" y="16548"/>
                    <a:pt x="65432" y="21227"/>
                    <a:pt x="66968" y="26865"/>
                  </a:cubicBezTo>
                  <a:cubicBezTo>
                    <a:pt x="68503" y="32445"/>
                    <a:pt x="68545" y="37904"/>
                    <a:pt x="67088" y="43182"/>
                  </a:cubicBezTo>
                  <a:cubicBezTo>
                    <a:pt x="65636" y="48461"/>
                    <a:pt x="62889" y="53020"/>
                    <a:pt x="58857" y="56919"/>
                  </a:cubicBezTo>
                  <a:cubicBezTo>
                    <a:pt x="54820" y="60759"/>
                    <a:pt x="49859" y="63458"/>
                    <a:pt x="43968" y="65078"/>
                  </a:cubicBezTo>
                  <a:cubicBezTo>
                    <a:pt x="38083" y="66698"/>
                    <a:pt x="32420" y="66878"/>
                    <a:pt x="26985" y="65618"/>
                  </a:cubicBezTo>
                  <a:cubicBezTo>
                    <a:pt x="21550" y="64358"/>
                    <a:pt x="16865" y="61839"/>
                    <a:pt x="12936" y="58060"/>
                  </a:cubicBezTo>
                  <a:cubicBezTo>
                    <a:pt x="9001" y="54280"/>
                    <a:pt x="6260" y="49541"/>
                    <a:pt x="4712" y="43903"/>
                  </a:cubicBezTo>
                  <a:cubicBezTo>
                    <a:pt x="3158" y="38203"/>
                    <a:pt x="3116" y="32744"/>
                    <a:pt x="4574" y="27525"/>
                  </a:cubicBezTo>
                  <a:cubicBezTo>
                    <a:pt x="6037" y="22246"/>
                    <a:pt x="8785" y="17687"/>
                    <a:pt x="12822" y="13848"/>
                  </a:cubicBezTo>
                  <a:cubicBezTo>
                    <a:pt x="16854" y="10009"/>
                    <a:pt x="21814" y="7249"/>
                    <a:pt x="27705" y="5630"/>
                  </a:cubicBezTo>
                  <a:close/>
                  <a:moveTo>
                    <a:pt x="30279" y="15048"/>
                  </a:moveTo>
                  <a:cubicBezTo>
                    <a:pt x="26428" y="16128"/>
                    <a:pt x="23200" y="17927"/>
                    <a:pt x="20591" y="20507"/>
                  </a:cubicBezTo>
                  <a:cubicBezTo>
                    <a:pt x="17981" y="23086"/>
                    <a:pt x="16223" y="26146"/>
                    <a:pt x="15312" y="29745"/>
                  </a:cubicBezTo>
                  <a:cubicBezTo>
                    <a:pt x="14400" y="33345"/>
                    <a:pt x="14472" y="37064"/>
                    <a:pt x="15528" y="40903"/>
                  </a:cubicBezTo>
                  <a:cubicBezTo>
                    <a:pt x="16578" y="44742"/>
                    <a:pt x="18413" y="48041"/>
                    <a:pt x="21029" y="50621"/>
                  </a:cubicBezTo>
                  <a:cubicBezTo>
                    <a:pt x="23638" y="53260"/>
                    <a:pt x="26721" y="55000"/>
                    <a:pt x="30279" y="55900"/>
                  </a:cubicBezTo>
                  <a:cubicBezTo>
                    <a:pt x="33836" y="56799"/>
                    <a:pt x="37543" y="56739"/>
                    <a:pt x="41395" y="55660"/>
                  </a:cubicBezTo>
                  <a:cubicBezTo>
                    <a:pt x="45246" y="54640"/>
                    <a:pt x="48479" y="52781"/>
                    <a:pt x="51089" y="50261"/>
                  </a:cubicBezTo>
                  <a:cubicBezTo>
                    <a:pt x="53698" y="47622"/>
                    <a:pt x="55456" y="44562"/>
                    <a:pt x="56368" y="40962"/>
                  </a:cubicBezTo>
                  <a:cubicBezTo>
                    <a:pt x="57279" y="37363"/>
                    <a:pt x="57208" y="33644"/>
                    <a:pt x="56152" y="29805"/>
                  </a:cubicBezTo>
                  <a:cubicBezTo>
                    <a:pt x="55096" y="25965"/>
                    <a:pt x="53267" y="22727"/>
                    <a:pt x="50651" y="20087"/>
                  </a:cubicBezTo>
                  <a:cubicBezTo>
                    <a:pt x="48041" y="17448"/>
                    <a:pt x="44952" y="15708"/>
                    <a:pt x="41395" y="14808"/>
                  </a:cubicBezTo>
                  <a:cubicBezTo>
                    <a:pt x="37837" y="13909"/>
                    <a:pt x="34136" y="14028"/>
                    <a:pt x="30279" y="1504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2" name="Forme libre 1051">
              <a:extLst>
                <a:ext uri="{FF2B5EF4-FFF2-40B4-BE49-F238E27FC236}">
                  <a16:creationId xmlns:a16="http://schemas.microsoft.com/office/drawing/2014/main" id="{BAEE96E8-4D18-0676-BD39-61A0C3564F33}"/>
                </a:ext>
              </a:extLst>
            </p:cNvPr>
            <p:cNvSpPr/>
            <p:nvPr/>
          </p:nvSpPr>
          <p:spPr>
            <a:xfrm rot="10607096">
              <a:off x="6842291" y="5745360"/>
              <a:ext cx="66556" cy="66276"/>
            </a:xfrm>
            <a:custGeom>
              <a:avLst/>
              <a:gdLst>
                <a:gd name="connsiteX0" fmla="*/ 15044 w 66556"/>
                <a:gd name="connsiteY0" fmla="*/ 15829 h 66276"/>
                <a:gd name="connsiteX1" fmla="*/ 31901 w 66556"/>
                <a:gd name="connsiteY1" fmla="*/ 28967 h 66276"/>
                <a:gd name="connsiteX2" fmla="*/ 34091 w 66556"/>
                <a:gd name="connsiteY2" fmla="*/ 28187 h 66276"/>
                <a:gd name="connsiteX3" fmla="*/ 47018 w 66556"/>
                <a:gd name="connsiteY3" fmla="*/ 24228 h 66276"/>
                <a:gd name="connsiteX4" fmla="*/ 41877 w 66556"/>
                <a:gd name="connsiteY4" fmla="*/ 7551 h 66276"/>
                <a:gd name="connsiteX5" fmla="*/ 52513 w 66556"/>
                <a:gd name="connsiteY5" fmla="*/ 4252 h 66276"/>
                <a:gd name="connsiteX6" fmla="*/ 70144 w 66556"/>
                <a:gd name="connsiteY6" fmla="*/ 61540 h 66276"/>
                <a:gd name="connsiteX7" fmla="*/ 46574 w 66556"/>
                <a:gd name="connsiteY7" fmla="*/ 68799 h 66276"/>
                <a:gd name="connsiteX8" fmla="*/ 32855 w 66556"/>
                <a:gd name="connsiteY8" fmla="*/ 70358 h 66276"/>
                <a:gd name="connsiteX9" fmla="*/ 22219 w 66556"/>
                <a:gd name="connsiteY9" fmla="*/ 65919 h 66276"/>
                <a:gd name="connsiteX10" fmla="*/ 15926 w 66556"/>
                <a:gd name="connsiteY10" fmla="*/ 55901 h 66276"/>
                <a:gd name="connsiteX11" fmla="*/ 15650 w 66556"/>
                <a:gd name="connsiteY11" fmla="*/ 43844 h 66276"/>
                <a:gd name="connsiteX12" fmla="*/ 22549 w 66556"/>
                <a:gd name="connsiteY12" fmla="*/ 34066 h 66276"/>
                <a:gd name="connsiteX13" fmla="*/ 3587 w 66556"/>
                <a:gd name="connsiteY13" fmla="*/ 19309 h 66276"/>
                <a:gd name="connsiteX14" fmla="*/ 15044 w 66556"/>
                <a:gd name="connsiteY14" fmla="*/ 15829 h 66276"/>
                <a:gd name="connsiteX15" fmla="*/ 26646 w 66556"/>
                <a:gd name="connsiteY15" fmla="*/ 52602 h 66276"/>
                <a:gd name="connsiteX16" fmla="*/ 32837 w 66556"/>
                <a:gd name="connsiteY16" fmla="*/ 59920 h 66276"/>
                <a:gd name="connsiteX17" fmla="*/ 44301 w 66556"/>
                <a:gd name="connsiteY17" fmla="*/ 59621 h 66276"/>
                <a:gd name="connsiteX18" fmla="*/ 56736 w 66556"/>
                <a:gd name="connsiteY18" fmla="*/ 55841 h 66276"/>
                <a:gd name="connsiteX19" fmla="*/ 49712 w 66556"/>
                <a:gd name="connsiteY19" fmla="*/ 32986 h 66276"/>
                <a:gd name="connsiteX20" fmla="*/ 37270 w 66556"/>
                <a:gd name="connsiteY20" fmla="*/ 36825 h 66276"/>
                <a:gd name="connsiteX21" fmla="*/ 27636 w 66556"/>
                <a:gd name="connsiteY21" fmla="*/ 43064 h 66276"/>
                <a:gd name="connsiteX22" fmla="*/ 26646 w 66556"/>
                <a:gd name="connsiteY22" fmla="*/ 52602 h 6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556" h="66276">
                  <a:moveTo>
                    <a:pt x="15044" y="15829"/>
                  </a:moveTo>
                  <a:lnTo>
                    <a:pt x="31901" y="28967"/>
                  </a:lnTo>
                  <a:cubicBezTo>
                    <a:pt x="32381" y="28787"/>
                    <a:pt x="33107" y="28547"/>
                    <a:pt x="34091" y="28187"/>
                  </a:cubicBezTo>
                  <a:lnTo>
                    <a:pt x="47018" y="24228"/>
                  </a:lnTo>
                  <a:lnTo>
                    <a:pt x="41877" y="7551"/>
                  </a:lnTo>
                  <a:lnTo>
                    <a:pt x="52513" y="4252"/>
                  </a:lnTo>
                  <a:lnTo>
                    <a:pt x="70144" y="61540"/>
                  </a:lnTo>
                  <a:lnTo>
                    <a:pt x="46574" y="68799"/>
                  </a:lnTo>
                  <a:cubicBezTo>
                    <a:pt x="41613" y="70299"/>
                    <a:pt x="37036" y="70838"/>
                    <a:pt x="32855" y="70358"/>
                  </a:cubicBezTo>
                  <a:cubicBezTo>
                    <a:pt x="28668" y="69818"/>
                    <a:pt x="25122" y="68379"/>
                    <a:pt x="22219" y="65919"/>
                  </a:cubicBezTo>
                  <a:cubicBezTo>
                    <a:pt x="19316" y="63460"/>
                    <a:pt x="17216" y="60100"/>
                    <a:pt x="15926" y="55901"/>
                  </a:cubicBezTo>
                  <a:cubicBezTo>
                    <a:pt x="14601" y="51642"/>
                    <a:pt x="14510" y="47563"/>
                    <a:pt x="15650" y="43844"/>
                  </a:cubicBezTo>
                  <a:cubicBezTo>
                    <a:pt x="16796" y="40065"/>
                    <a:pt x="19094" y="36825"/>
                    <a:pt x="22549" y="34066"/>
                  </a:cubicBezTo>
                  <a:lnTo>
                    <a:pt x="3587" y="19309"/>
                  </a:lnTo>
                  <a:lnTo>
                    <a:pt x="15044" y="15829"/>
                  </a:lnTo>
                  <a:close/>
                  <a:moveTo>
                    <a:pt x="26646" y="52602"/>
                  </a:moveTo>
                  <a:cubicBezTo>
                    <a:pt x="27768" y="56261"/>
                    <a:pt x="29832" y="58721"/>
                    <a:pt x="32837" y="59920"/>
                  </a:cubicBezTo>
                  <a:cubicBezTo>
                    <a:pt x="35843" y="61180"/>
                    <a:pt x="39664" y="61060"/>
                    <a:pt x="44301" y="59621"/>
                  </a:cubicBezTo>
                  <a:lnTo>
                    <a:pt x="56736" y="55841"/>
                  </a:lnTo>
                  <a:lnTo>
                    <a:pt x="49712" y="32986"/>
                  </a:lnTo>
                  <a:lnTo>
                    <a:pt x="37270" y="36825"/>
                  </a:lnTo>
                  <a:cubicBezTo>
                    <a:pt x="32639" y="38265"/>
                    <a:pt x="29424" y="40305"/>
                    <a:pt x="27636" y="43064"/>
                  </a:cubicBezTo>
                  <a:cubicBezTo>
                    <a:pt x="25848" y="45763"/>
                    <a:pt x="25518" y="49003"/>
                    <a:pt x="26646" y="5260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3" name="Forme libre 1052">
              <a:extLst>
                <a:ext uri="{FF2B5EF4-FFF2-40B4-BE49-F238E27FC236}">
                  <a16:creationId xmlns:a16="http://schemas.microsoft.com/office/drawing/2014/main" id="{B4FF04B8-FFE1-F521-B878-C6EC151C7BBF}"/>
                </a:ext>
              </a:extLst>
            </p:cNvPr>
            <p:cNvSpPr/>
            <p:nvPr/>
          </p:nvSpPr>
          <p:spPr>
            <a:xfrm rot="10607096">
              <a:off x="6898898" y="5711600"/>
              <a:ext cx="81446" cy="77864"/>
            </a:xfrm>
            <a:custGeom>
              <a:avLst/>
              <a:gdLst>
                <a:gd name="connsiteX0" fmla="*/ 13618 w 81446"/>
                <a:gd name="connsiteY0" fmla="*/ 22037 h 77864"/>
                <a:gd name="connsiteX1" fmla="*/ 26570 w 81446"/>
                <a:gd name="connsiteY1" fmla="*/ 59589 h 77864"/>
                <a:gd name="connsiteX2" fmla="*/ 34548 w 81446"/>
                <a:gd name="connsiteY2" fmla="*/ 22097 h 77864"/>
                <a:gd name="connsiteX3" fmla="*/ 39245 w 81446"/>
                <a:gd name="connsiteY3" fmla="*/ 20477 h 77864"/>
                <a:gd name="connsiteX4" fmla="*/ 68351 w 81446"/>
                <a:gd name="connsiteY4" fmla="*/ 44712 h 77864"/>
                <a:gd name="connsiteX5" fmla="*/ 55652 w 81446"/>
                <a:gd name="connsiteY5" fmla="*/ 7640 h 77864"/>
                <a:gd name="connsiteX6" fmla="*/ 65694 w 81446"/>
                <a:gd name="connsiteY6" fmla="*/ 4221 h 77864"/>
                <a:gd name="connsiteX7" fmla="*/ 85106 w 81446"/>
                <a:gd name="connsiteY7" fmla="*/ 60909 h 77864"/>
                <a:gd name="connsiteX8" fmla="*/ 76444 w 81446"/>
                <a:gd name="connsiteY8" fmla="*/ 63848 h 77864"/>
                <a:gd name="connsiteX9" fmla="*/ 41063 w 81446"/>
                <a:gd name="connsiteY9" fmla="*/ 33974 h 77864"/>
                <a:gd name="connsiteX10" fmla="*/ 31819 w 81446"/>
                <a:gd name="connsiteY10" fmla="*/ 79146 h 77864"/>
                <a:gd name="connsiteX11" fmla="*/ 23150 w 81446"/>
                <a:gd name="connsiteY11" fmla="*/ 82085 h 77864"/>
                <a:gd name="connsiteX12" fmla="*/ 3660 w 81446"/>
                <a:gd name="connsiteY12" fmla="*/ 25457 h 77864"/>
                <a:gd name="connsiteX13" fmla="*/ 13618 w 81446"/>
                <a:gd name="connsiteY13" fmla="*/ 22037 h 7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46" h="77864">
                  <a:moveTo>
                    <a:pt x="13618" y="22037"/>
                  </a:moveTo>
                  <a:lnTo>
                    <a:pt x="26570" y="59589"/>
                  </a:lnTo>
                  <a:lnTo>
                    <a:pt x="34548" y="22097"/>
                  </a:lnTo>
                  <a:lnTo>
                    <a:pt x="39245" y="20477"/>
                  </a:lnTo>
                  <a:lnTo>
                    <a:pt x="68351" y="44712"/>
                  </a:lnTo>
                  <a:lnTo>
                    <a:pt x="55652" y="7640"/>
                  </a:lnTo>
                  <a:lnTo>
                    <a:pt x="65694" y="4221"/>
                  </a:lnTo>
                  <a:lnTo>
                    <a:pt x="85106" y="60909"/>
                  </a:lnTo>
                  <a:lnTo>
                    <a:pt x="76444" y="63848"/>
                  </a:lnTo>
                  <a:lnTo>
                    <a:pt x="41063" y="33974"/>
                  </a:lnTo>
                  <a:lnTo>
                    <a:pt x="31819" y="79146"/>
                  </a:lnTo>
                  <a:lnTo>
                    <a:pt x="23150" y="82085"/>
                  </a:lnTo>
                  <a:lnTo>
                    <a:pt x="3660" y="25457"/>
                  </a:lnTo>
                  <a:lnTo>
                    <a:pt x="13618" y="2203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4" name="Forme libre 1053">
              <a:extLst>
                <a:ext uri="{FF2B5EF4-FFF2-40B4-BE49-F238E27FC236}">
                  <a16:creationId xmlns:a16="http://schemas.microsoft.com/office/drawing/2014/main" id="{C81340C6-C127-66BD-76B5-913EEE9E402A}"/>
                </a:ext>
              </a:extLst>
            </p:cNvPr>
            <p:cNvSpPr/>
            <p:nvPr/>
          </p:nvSpPr>
          <p:spPr>
            <a:xfrm rot="10607096">
              <a:off x="6986313" y="5691823"/>
              <a:ext cx="60756" cy="69465"/>
            </a:xfrm>
            <a:custGeom>
              <a:avLst/>
              <a:gdLst>
                <a:gd name="connsiteX0" fmla="*/ 25152 w 60756"/>
                <a:gd name="connsiteY0" fmla="*/ 33948 h 69465"/>
                <a:gd name="connsiteX1" fmla="*/ 53172 w 60756"/>
                <a:gd name="connsiteY1" fmla="*/ 23331 h 69465"/>
                <a:gd name="connsiteX2" fmla="*/ 53778 w 60756"/>
                <a:gd name="connsiteY2" fmla="*/ 8273 h 69465"/>
                <a:gd name="connsiteX3" fmla="*/ 64504 w 60756"/>
                <a:gd name="connsiteY3" fmla="*/ 4194 h 69465"/>
                <a:gd name="connsiteX4" fmla="*/ 60527 w 60756"/>
                <a:gd name="connsiteY4" fmla="*/ 69761 h 69465"/>
                <a:gd name="connsiteX5" fmla="*/ 50275 w 60756"/>
                <a:gd name="connsiteY5" fmla="*/ 73660 h 69465"/>
                <a:gd name="connsiteX6" fmla="*/ 3748 w 60756"/>
                <a:gd name="connsiteY6" fmla="*/ 27229 h 69465"/>
                <a:gd name="connsiteX7" fmla="*/ 14636 w 60756"/>
                <a:gd name="connsiteY7" fmla="*/ 23090 h 69465"/>
                <a:gd name="connsiteX8" fmla="*/ 25152 w 60756"/>
                <a:gd name="connsiteY8" fmla="*/ 33948 h 69465"/>
                <a:gd name="connsiteX9" fmla="*/ 31690 w 60756"/>
                <a:gd name="connsiteY9" fmla="*/ 40787 h 69465"/>
                <a:gd name="connsiteX10" fmla="*/ 51535 w 60756"/>
                <a:gd name="connsiteY10" fmla="*/ 61303 h 69465"/>
                <a:gd name="connsiteX11" fmla="*/ 52740 w 60756"/>
                <a:gd name="connsiteY11" fmla="*/ 32808 h 69465"/>
                <a:gd name="connsiteX12" fmla="*/ 31690 w 60756"/>
                <a:gd name="connsiteY12" fmla="*/ 40787 h 6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56" h="69465">
                  <a:moveTo>
                    <a:pt x="25152" y="33948"/>
                  </a:moveTo>
                  <a:lnTo>
                    <a:pt x="53172" y="23331"/>
                  </a:lnTo>
                  <a:lnTo>
                    <a:pt x="53778" y="8273"/>
                  </a:lnTo>
                  <a:lnTo>
                    <a:pt x="64504" y="4194"/>
                  </a:lnTo>
                  <a:lnTo>
                    <a:pt x="60527" y="69761"/>
                  </a:lnTo>
                  <a:lnTo>
                    <a:pt x="50275" y="73660"/>
                  </a:lnTo>
                  <a:lnTo>
                    <a:pt x="3748" y="27229"/>
                  </a:lnTo>
                  <a:lnTo>
                    <a:pt x="14636" y="23090"/>
                  </a:lnTo>
                  <a:lnTo>
                    <a:pt x="25152" y="33948"/>
                  </a:lnTo>
                  <a:close/>
                  <a:moveTo>
                    <a:pt x="31690" y="40787"/>
                  </a:moveTo>
                  <a:lnTo>
                    <a:pt x="51535" y="61303"/>
                  </a:lnTo>
                  <a:lnTo>
                    <a:pt x="52740" y="32808"/>
                  </a:lnTo>
                  <a:lnTo>
                    <a:pt x="31690" y="4078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5" name="Forme libre 1054">
              <a:extLst>
                <a:ext uri="{FF2B5EF4-FFF2-40B4-BE49-F238E27FC236}">
                  <a16:creationId xmlns:a16="http://schemas.microsoft.com/office/drawing/2014/main" id="{D28A72CF-3928-9F1A-B1F3-108E6231A6F5}"/>
                </a:ext>
              </a:extLst>
            </p:cNvPr>
            <p:cNvSpPr/>
            <p:nvPr/>
          </p:nvSpPr>
          <p:spPr>
            <a:xfrm rot="10607096">
              <a:off x="7029614" y="5656873"/>
              <a:ext cx="72081" cy="75704"/>
            </a:xfrm>
            <a:custGeom>
              <a:avLst/>
              <a:gdLst>
                <a:gd name="connsiteX0" fmla="*/ 26666 w 72081"/>
                <a:gd name="connsiteY0" fmla="*/ 79863 h 75704"/>
                <a:gd name="connsiteX1" fmla="*/ 3804 w 72081"/>
                <a:gd name="connsiteY1" fmla="*/ 24493 h 75704"/>
                <a:gd name="connsiteX2" fmla="*/ 12268 w 72081"/>
                <a:gd name="connsiteY2" fmla="*/ 21014 h 75704"/>
                <a:gd name="connsiteX3" fmla="*/ 58297 w 72081"/>
                <a:gd name="connsiteY3" fmla="*/ 45910 h 75704"/>
                <a:gd name="connsiteX4" fmla="*/ 42815 w 72081"/>
                <a:gd name="connsiteY4" fmla="*/ 8417 h 75704"/>
                <a:gd name="connsiteX5" fmla="*/ 53018 w 72081"/>
                <a:gd name="connsiteY5" fmla="*/ 4158 h 75704"/>
                <a:gd name="connsiteX6" fmla="*/ 75886 w 72081"/>
                <a:gd name="connsiteY6" fmla="*/ 59587 h 75704"/>
                <a:gd name="connsiteX7" fmla="*/ 67416 w 72081"/>
                <a:gd name="connsiteY7" fmla="*/ 63066 h 75704"/>
                <a:gd name="connsiteX8" fmla="*/ 21393 w 72081"/>
                <a:gd name="connsiteY8" fmla="*/ 38171 h 75704"/>
                <a:gd name="connsiteX9" fmla="*/ 36876 w 72081"/>
                <a:gd name="connsiteY9" fmla="*/ 75663 h 75704"/>
                <a:gd name="connsiteX10" fmla="*/ 26666 w 72081"/>
                <a:gd name="connsiteY10" fmla="*/ 79863 h 7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81" h="75704">
                  <a:moveTo>
                    <a:pt x="26666" y="79863"/>
                  </a:moveTo>
                  <a:lnTo>
                    <a:pt x="3804" y="24493"/>
                  </a:lnTo>
                  <a:lnTo>
                    <a:pt x="12268" y="21014"/>
                  </a:lnTo>
                  <a:lnTo>
                    <a:pt x="58297" y="45910"/>
                  </a:lnTo>
                  <a:lnTo>
                    <a:pt x="42815" y="8417"/>
                  </a:lnTo>
                  <a:lnTo>
                    <a:pt x="53018" y="4158"/>
                  </a:lnTo>
                  <a:lnTo>
                    <a:pt x="75886" y="59587"/>
                  </a:lnTo>
                  <a:lnTo>
                    <a:pt x="67416" y="63066"/>
                  </a:lnTo>
                  <a:lnTo>
                    <a:pt x="21393" y="38171"/>
                  </a:lnTo>
                  <a:lnTo>
                    <a:pt x="36876" y="75663"/>
                  </a:lnTo>
                  <a:lnTo>
                    <a:pt x="26666" y="7986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6" name="Forme libre 1055">
              <a:extLst>
                <a:ext uri="{FF2B5EF4-FFF2-40B4-BE49-F238E27FC236}">
                  <a16:creationId xmlns:a16="http://schemas.microsoft.com/office/drawing/2014/main" id="{5C62510F-E34F-D538-F185-696209B999F7}"/>
                </a:ext>
              </a:extLst>
            </p:cNvPr>
            <p:cNvSpPr/>
            <p:nvPr/>
          </p:nvSpPr>
          <p:spPr>
            <a:xfrm rot="10607096">
              <a:off x="7095889" y="5632323"/>
              <a:ext cx="62282" cy="62625"/>
            </a:xfrm>
            <a:custGeom>
              <a:avLst/>
              <a:gdLst>
                <a:gd name="connsiteX0" fmla="*/ 21517 w 62282"/>
                <a:gd name="connsiteY0" fmla="*/ 7238 h 62625"/>
                <a:gd name="connsiteX1" fmla="*/ 38110 w 62282"/>
                <a:gd name="connsiteY1" fmla="*/ 4239 h 62625"/>
                <a:gd name="connsiteX2" fmla="*/ 53071 w 62282"/>
                <a:gd name="connsiteY2" fmla="*/ 9578 h 62625"/>
                <a:gd name="connsiteX3" fmla="*/ 63323 w 62282"/>
                <a:gd name="connsiteY3" fmla="*/ 22355 h 62625"/>
                <a:gd name="connsiteX4" fmla="*/ 65950 w 62282"/>
                <a:gd name="connsiteY4" fmla="*/ 38492 h 62625"/>
                <a:gd name="connsiteX5" fmla="*/ 59927 w 62282"/>
                <a:gd name="connsiteY5" fmla="*/ 53249 h 62625"/>
                <a:gd name="connsiteX6" fmla="*/ 46586 w 62282"/>
                <a:gd name="connsiteY6" fmla="*/ 63567 h 62625"/>
                <a:gd name="connsiteX7" fmla="*/ 33263 w 62282"/>
                <a:gd name="connsiteY7" fmla="*/ 66746 h 62625"/>
                <a:gd name="connsiteX8" fmla="*/ 20851 w 62282"/>
                <a:gd name="connsiteY8" fmla="*/ 64107 h 62625"/>
                <a:gd name="connsiteX9" fmla="*/ 24654 w 62282"/>
                <a:gd name="connsiteY9" fmla="*/ 54988 h 62625"/>
                <a:gd name="connsiteX10" fmla="*/ 42135 w 62282"/>
                <a:gd name="connsiteY10" fmla="*/ 54868 h 62625"/>
                <a:gd name="connsiteX11" fmla="*/ 51115 w 62282"/>
                <a:gd name="connsiteY11" fmla="*/ 47910 h 62625"/>
                <a:gd name="connsiteX12" fmla="*/ 55015 w 62282"/>
                <a:gd name="connsiteY12" fmla="*/ 37952 h 62625"/>
                <a:gd name="connsiteX13" fmla="*/ 53083 w 62282"/>
                <a:gd name="connsiteY13" fmla="*/ 26914 h 62625"/>
                <a:gd name="connsiteX14" fmla="*/ 46148 w 62282"/>
                <a:gd name="connsiteY14" fmla="*/ 18095 h 62625"/>
                <a:gd name="connsiteX15" fmla="*/ 36136 w 62282"/>
                <a:gd name="connsiteY15" fmla="*/ 14376 h 62625"/>
                <a:gd name="connsiteX16" fmla="*/ 24954 w 62282"/>
                <a:gd name="connsiteY16" fmla="*/ 16416 h 62625"/>
                <a:gd name="connsiteX17" fmla="*/ 13233 w 62282"/>
                <a:gd name="connsiteY17" fmla="*/ 29433 h 62625"/>
                <a:gd name="connsiteX18" fmla="*/ 3874 w 62282"/>
                <a:gd name="connsiteY18" fmla="*/ 26134 h 62625"/>
                <a:gd name="connsiteX19" fmla="*/ 10257 w 62282"/>
                <a:gd name="connsiteY19" fmla="*/ 15096 h 62625"/>
                <a:gd name="connsiteX20" fmla="*/ 21517 w 62282"/>
                <a:gd name="connsiteY20" fmla="*/ 7238 h 6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282" h="62625">
                  <a:moveTo>
                    <a:pt x="21517" y="7238"/>
                  </a:moveTo>
                  <a:cubicBezTo>
                    <a:pt x="27042" y="4778"/>
                    <a:pt x="32573" y="3759"/>
                    <a:pt x="38110" y="4239"/>
                  </a:cubicBezTo>
                  <a:cubicBezTo>
                    <a:pt x="43647" y="4658"/>
                    <a:pt x="48632" y="6458"/>
                    <a:pt x="53071" y="9578"/>
                  </a:cubicBezTo>
                  <a:cubicBezTo>
                    <a:pt x="57504" y="12697"/>
                    <a:pt x="60923" y="16956"/>
                    <a:pt x="63323" y="22355"/>
                  </a:cubicBezTo>
                  <a:cubicBezTo>
                    <a:pt x="65722" y="27694"/>
                    <a:pt x="66598" y="33092"/>
                    <a:pt x="65950" y="38492"/>
                  </a:cubicBezTo>
                  <a:cubicBezTo>
                    <a:pt x="65309" y="43951"/>
                    <a:pt x="63299" y="48869"/>
                    <a:pt x="59927" y="53249"/>
                  </a:cubicBezTo>
                  <a:cubicBezTo>
                    <a:pt x="56556" y="57688"/>
                    <a:pt x="52105" y="61107"/>
                    <a:pt x="46586" y="63567"/>
                  </a:cubicBezTo>
                  <a:cubicBezTo>
                    <a:pt x="42105" y="65606"/>
                    <a:pt x="37666" y="66626"/>
                    <a:pt x="33263" y="66746"/>
                  </a:cubicBezTo>
                  <a:cubicBezTo>
                    <a:pt x="28866" y="66806"/>
                    <a:pt x="24726" y="65906"/>
                    <a:pt x="20851" y="64107"/>
                  </a:cubicBezTo>
                  <a:lnTo>
                    <a:pt x="24654" y="54988"/>
                  </a:lnTo>
                  <a:cubicBezTo>
                    <a:pt x="30521" y="57508"/>
                    <a:pt x="36352" y="57448"/>
                    <a:pt x="42135" y="54868"/>
                  </a:cubicBezTo>
                  <a:cubicBezTo>
                    <a:pt x="45884" y="53189"/>
                    <a:pt x="48878" y="50849"/>
                    <a:pt x="51115" y="47910"/>
                  </a:cubicBezTo>
                  <a:cubicBezTo>
                    <a:pt x="53353" y="44911"/>
                    <a:pt x="54655" y="41611"/>
                    <a:pt x="55015" y="37952"/>
                  </a:cubicBezTo>
                  <a:cubicBezTo>
                    <a:pt x="55380" y="34293"/>
                    <a:pt x="54739" y="30633"/>
                    <a:pt x="53083" y="26914"/>
                  </a:cubicBezTo>
                  <a:cubicBezTo>
                    <a:pt x="51427" y="23195"/>
                    <a:pt x="49118" y="20315"/>
                    <a:pt x="46148" y="18095"/>
                  </a:cubicBezTo>
                  <a:cubicBezTo>
                    <a:pt x="43173" y="15936"/>
                    <a:pt x="39837" y="14676"/>
                    <a:pt x="36136" y="14376"/>
                  </a:cubicBezTo>
                  <a:cubicBezTo>
                    <a:pt x="32429" y="14077"/>
                    <a:pt x="28703" y="14736"/>
                    <a:pt x="24954" y="16416"/>
                  </a:cubicBezTo>
                  <a:cubicBezTo>
                    <a:pt x="19171" y="18995"/>
                    <a:pt x="15260" y="23374"/>
                    <a:pt x="13233" y="29433"/>
                  </a:cubicBezTo>
                  <a:lnTo>
                    <a:pt x="3874" y="26134"/>
                  </a:lnTo>
                  <a:cubicBezTo>
                    <a:pt x="5104" y="21995"/>
                    <a:pt x="7228" y="18336"/>
                    <a:pt x="10257" y="15096"/>
                  </a:cubicBezTo>
                  <a:cubicBezTo>
                    <a:pt x="13281" y="11857"/>
                    <a:pt x="17036" y="9277"/>
                    <a:pt x="21517" y="723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6B174FF1-AB49-AD26-2807-60C939386994}"/>
                </a:ext>
              </a:extLst>
            </p:cNvPr>
            <p:cNvSpPr/>
            <p:nvPr/>
          </p:nvSpPr>
          <p:spPr>
            <a:xfrm rot="10607096">
              <a:off x="7144304" y="5600959"/>
              <a:ext cx="66407" cy="72945"/>
            </a:xfrm>
            <a:custGeom>
              <a:avLst/>
              <a:gdLst>
                <a:gd name="connsiteX0" fmla="*/ 7958 w 66407"/>
                <a:gd name="connsiteY0" fmla="*/ 31928 h 72945"/>
                <a:gd name="connsiteX1" fmla="*/ 3932 w 66407"/>
                <a:gd name="connsiteY1" fmla="*/ 23470 h 72945"/>
                <a:gd name="connsiteX2" fmla="*/ 44472 w 66407"/>
                <a:gd name="connsiteY2" fmla="*/ 4094 h 72945"/>
                <a:gd name="connsiteX3" fmla="*/ 70339 w 66407"/>
                <a:gd name="connsiteY3" fmla="*/ 58143 h 72945"/>
                <a:gd name="connsiteX4" fmla="*/ 30873 w 66407"/>
                <a:gd name="connsiteY4" fmla="*/ 77040 h 72945"/>
                <a:gd name="connsiteX5" fmla="*/ 26848 w 66407"/>
                <a:gd name="connsiteY5" fmla="*/ 68641 h 72945"/>
                <a:gd name="connsiteX6" fmla="*/ 56272 w 66407"/>
                <a:gd name="connsiteY6" fmla="*/ 54544 h 72945"/>
                <a:gd name="connsiteX7" fmla="*/ 49547 w 66407"/>
                <a:gd name="connsiteY7" fmla="*/ 40506 h 72945"/>
                <a:gd name="connsiteX8" fmla="*/ 23446 w 66407"/>
                <a:gd name="connsiteY8" fmla="*/ 52984 h 72945"/>
                <a:gd name="connsiteX9" fmla="*/ 19493 w 66407"/>
                <a:gd name="connsiteY9" fmla="*/ 44706 h 72945"/>
                <a:gd name="connsiteX10" fmla="*/ 45594 w 66407"/>
                <a:gd name="connsiteY10" fmla="*/ 32228 h 72945"/>
                <a:gd name="connsiteX11" fmla="*/ 38461 w 66407"/>
                <a:gd name="connsiteY11" fmla="*/ 17351 h 72945"/>
                <a:gd name="connsiteX12" fmla="*/ 7958 w 66407"/>
                <a:gd name="connsiteY12" fmla="*/ 31928 h 7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07" h="72945">
                  <a:moveTo>
                    <a:pt x="7958" y="31928"/>
                  </a:moveTo>
                  <a:lnTo>
                    <a:pt x="3932" y="23470"/>
                  </a:lnTo>
                  <a:lnTo>
                    <a:pt x="44472" y="4094"/>
                  </a:lnTo>
                  <a:lnTo>
                    <a:pt x="70339" y="58143"/>
                  </a:lnTo>
                  <a:lnTo>
                    <a:pt x="30873" y="77040"/>
                  </a:lnTo>
                  <a:lnTo>
                    <a:pt x="26848" y="68641"/>
                  </a:lnTo>
                  <a:lnTo>
                    <a:pt x="56272" y="54544"/>
                  </a:lnTo>
                  <a:lnTo>
                    <a:pt x="49547" y="40506"/>
                  </a:lnTo>
                  <a:lnTo>
                    <a:pt x="23446" y="52984"/>
                  </a:lnTo>
                  <a:lnTo>
                    <a:pt x="19493" y="44706"/>
                  </a:lnTo>
                  <a:lnTo>
                    <a:pt x="45594" y="32228"/>
                  </a:lnTo>
                  <a:lnTo>
                    <a:pt x="38461" y="17351"/>
                  </a:lnTo>
                  <a:lnTo>
                    <a:pt x="7958" y="3192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F6F7404A-0DBC-1257-BE7B-777D62086AC1}"/>
                </a:ext>
              </a:extLst>
            </p:cNvPr>
            <p:cNvSpPr/>
            <p:nvPr/>
          </p:nvSpPr>
          <p:spPr>
            <a:xfrm rot="10575555">
              <a:off x="6236432" y="5793053"/>
              <a:ext cx="53642" cy="60169"/>
            </a:xfrm>
            <a:custGeom>
              <a:avLst/>
              <a:gdLst>
                <a:gd name="connsiteX0" fmla="*/ 13813 w 53642"/>
                <a:gd name="connsiteY0" fmla="*/ 35864 h 60169"/>
                <a:gd name="connsiteX1" fmla="*/ 5888 w 53642"/>
                <a:gd name="connsiteY1" fmla="*/ 30465 h 60169"/>
                <a:gd name="connsiteX2" fmla="*/ 2889 w 53642"/>
                <a:gd name="connsiteY2" fmla="*/ 21047 h 60169"/>
                <a:gd name="connsiteX3" fmla="*/ 8774 w 53642"/>
                <a:gd name="connsiteY3" fmla="*/ 8930 h 60169"/>
                <a:gd name="connsiteX4" fmla="*/ 26200 w 53642"/>
                <a:gd name="connsiteY4" fmla="*/ 4550 h 60169"/>
                <a:gd name="connsiteX5" fmla="*/ 55990 w 53642"/>
                <a:gd name="connsiteY5" fmla="*/ 4311 h 60169"/>
                <a:gd name="connsiteX6" fmla="*/ 56530 w 53642"/>
                <a:gd name="connsiteY6" fmla="*/ 64239 h 60169"/>
                <a:gd name="connsiteX7" fmla="*/ 28450 w 53642"/>
                <a:gd name="connsiteY7" fmla="*/ 64478 h 60169"/>
                <a:gd name="connsiteX8" fmla="*/ 12067 w 53642"/>
                <a:gd name="connsiteY8" fmla="*/ 60459 h 60169"/>
                <a:gd name="connsiteX9" fmla="*/ 6224 w 53642"/>
                <a:gd name="connsiteY9" fmla="*/ 49122 h 60169"/>
                <a:gd name="connsiteX10" fmla="*/ 8210 w 53642"/>
                <a:gd name="connsiteY10" fmla="*/ 41203 h 60169"/>
                <a:gd name="connsiteX11" fmla="*/ 13813 w 53642"/>
                <a:gd name="connsiteY11" fmla="*/ 35864 h 60169"/>
                <a:gd name="connsiteX12" fmla="*/ 45325 w 53642"/>
                <a:gd name="connsiteY12" fmla="*/ 55600 h 60169"/>
                <a:gd name="connsiteX13" fmla="*/ 45175 w 53642"/>
                <a:gd name="connsiteY13" fmla="*/ 39043 h 60169"/>
                <a:gd name="connsiteX14" fmla="*/ 29422 w 53642"/>
                <a:gd name="connsiteY14" fmla="*/ 39223 h 60169"/>
                <a:gd name="connsiteX15" fmla="*/ 20495 w 53642"/>
                <a:gd name="connsiteY15" fmla="*/ 41383 h 60169"/>
                <a:gd name="connsiteX16" fmla="*/ 17424 w 53642"/>
                <a:gd name="connsiteY16" fmla="*/ 47562 h 60169"/>
                <a:gd name="connsiteX17" fmla="*/ 20609 w 53642"/>
                <a:gd name="connsiteY17" fmla="*/ 53681 h 60169"/>
                <a:gd name="connsiteX18" fmla="*/ 29572 w 53642"/>
                <a:gd name="connsiteY18" fmla="*/ 55720 h 60169"/>
                <a:gd name="connsiteX19" fmla="*/ 45325 w 53642"/>
                <a:gd name="connsiteY19" fmla="*/ 55600 h 60169"/>
                <a:gd name="connsiteX20" fmla="*/ 26962 w 53642"/>
                <a:gd name="connsiteY20" fmla="*/ 13309 h 60169"/>
                <a:gd name="connsiteX21" fmla="*/ 14113 w 53642"/>
                <a:gd name="connsiteY21" fmla="*/ 22067 h 60169"/>
                <a:gd name="connsiteX22" fmla="*/ 27118 w 53642"/>
                <a:gd name="connsiteY22" fmla="*/ 30585 h 60169"/>
                <a:gd name="connsiteX23" fmla="*/ 45097 w 53642"/>
                <a:gd name="connsiteY23" fmla="*/ 30405 h 60169"/>
                <a:gd name="connsiteX24" fmla="*/ 44941 w 53642"/>
                <a:gd name="connsiteY24" fmla="*/ 13129 h 60169"/>
                <a:gd name="connsiteX25" fmla="*/ 26962 w 53642"/>
                <a:gd name="connsiteY25" fmla="*/ 13309 h 6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2" h="60169">
                  <a:moveTo>
                    <a:pt x="13813" y="35864"/>
                  </a:moveTo>
                  <a:cubicBezTo>
                    <a:pt x="10490" y="34784"/>
                    <a:pt x="7850" y="32984"/>
                    <a:pt x="5888" y="30465"/>
                  </a:cubicBezTo>
                  <a:cubicBezTo>
                    <a:pt x="3927" y="27946"/>
                    <a:pt x="2925" y="24826"/>
                    <a:pt x="2889" y="21047"/>
                  </a:cubicBezTo>
                  <a:cubicBezTo>
                    <a:pt x="2847" y="15828"/>
                    <a:pt x="4809" y="11809"/>
                    <a:pt x="8774" y="8930"/>
                  </a:cubicBezTo>
                  <a:cubicBezTo>
                    <a:pt x="12745" y="6110"/>
                    <a:pt x="18552" y="4610"/>
                    <a:pt x="26200" y="4550"/>
                  </a:cubicBezTo>
                  <a:lnTo>
                    <a:pt x="55990" y="4311"/>
                  </a:lnTo>
                  <a:lnTo>
                    <a:pt x="56530" y="64239"/>
                  </a:lnTo>
                  <a:lnTo>
                    <a:pt x="28450" y="64478"/>
                  </a:lnTo>
                  <a:cubicBezTo>
                    <a:pt x="21377" y="64538"/>
                    <a:pt x="15912" y="63219"/>
                    <a:pt x="12067" y="60459"/>
                  </a:cubicBezTo>
                  <a:cubicBezTo>
                    <a:pt x="8216" y="57760"/>
                    <a:pt x="6272" y="53921"/>
                    <a:pt x="6224" y="49122"/>
                  </a:cubicBezTo>
                  <a:cubicBezTo>
                    <a:pt x="6200" y="46122"/>
                    <a:pt x="6860" y="43482"/>
                    <a:pt x="8210" y="41203"/>
                  </a:cubicBezTo>
                  <a:cubicBezTo>
                    <a:pt x="9560" y="38924"/>
                    <a:pt x="11425" y="37124"/>
                    <a:pt x="13813" y="35864"/>
                  </a:cubicBezTo>
                  <a:close/>
                  <a:moveTo>
                    <a:pt x="45325" y="55600"/>
                  </a:moveTo>
                  <a:lnTo>
                    <a:pt x="45175" y="39043"/>
                  </a:lnTo>
                  <a:lnTo>
                    <a:pt x="29422" y="39223"/>
                  </a:lnTo>
                  <a:cubicBezTo>
                    <a:pt x="25540" y="39223"/>
                    <a:pt x="22565" y="39943"/>
                    <a:pt x="20495" y="41383"/>
                  </a:cubicBezTo>
                  <a:cubicBezTo>
                    <a:pt x="18426" y="42823"/>
                    <a:pt x="17400" y="44863"/>
                    <a:pt x="17424" y="47562"/>
                  </a:cubicBezTo>
                  <a:cubicBezTo>
                    <a:pt x="17454" y="50261"/>
                    <a:pt x="18510" y="52301"/>
                    <a:pt x="20609" y="53681"/>
                  </a:cubicBezTo>
                  <a:cubicBezTo>
                    <a:pt x="22703" y="55120"/>
                    <a:pt x="25691" y="55780"/>
                    <a:pt x="29572" y="55720"/>
                  </a:cubicBezTo>
                  <a:lnTo>
                    <a:pt x="45325" y="55600"/>
                  </a:lnTo>
                  <a:close/>
                  <a:moveTo>
                    <a:pt x="26962" y="13309"/>
                  </a:moveTo>
                  <a:cubicBezTo>
                    <a:pt x="18348" y="13369"/>
                    <a:pt x="14065" y="16308"/>
                    <a:pt x="14113" y="22067"/>
                  </a:cubicBezTo>
                  <a:cubicBezTo>
                    <a:pt x="14167" y="27826"/>
                    <a:pt x="18504" y="30646"/>
                    <a:pt x="27118" y="30585"/>
                  </a:cubicBezTo>
                  <a:lnTo>
                    <a:pt x="45097" y="30405"/>
                  </a:lnTo>
                  <a:lnTo>
                    <a:pt x="44941" y="13129"/>
                  </a:lnTo>
                  <a:lnTo>
                    <a:pt x="26962" y="133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F045271-39E6-C6A9-C413-3505D7C7F7D8}"/>
                </a:ext>
              </a:extLst>
            </p:cNvPr>
            <p:cNvSpPr/>
            <p:nvPr/>
          </p:nvSpPr>
          <p:spPr>
            <a:xfrm rot="10575555">
              <a:off x="6299593" y="5787036"/>
              <a:ext cx="47103" cy="61487"/>
            </a:xfrm>
            <a:custGeom>
              <a:avLst/>
              <a:gdLst>
                <a:gd name="connsiteX0" fmla="*/ 3298 w 47103"/>
                <a:gd name="connsiteY0" fmla="*/ 15283 h 61487"/>
                <a:gd name="connsiteX1" fmla="*/ 2957 w 47103"/>
                <a:gd name="connsiteY1" fmla="*/ 5984 h 61487"/>
                <a:gd name="connsiteX2" fmla="*/ 47870 w 47103"/>
                <a:gd name="connsiteY2" fmla="*/ 4305 h 61487"/>
                <a:gd name="connsiteX3" fmla="*/ 50060 w 47103"/>
                <a:gd name="connsiteY3" fmla="*/ 64173 h 61487"/>
                <a:gd name="connsiteX4" fmla="*/ 6346 w 47103"/>
                <a:gd name="connsiteY4" fmla="*/ 65793 h 61487"/>
                <a:gd name="connsiteX5" fmla="*/ 6004 w 47103"/>
                <a:gd name="connsiteY5" fmla="*/ 56495 h 61487"/>
                <a:gd name="connsiteX6" fmla="*/ 38596 w 47103"/>
                <a:gd name="connsiteY6" fmla="*/ 55295 h 61487"/>
                <a:gd name="connsiteX7" fmla="*/ 38026 w 47103"/>
                <a:gd name="connsiteY7" fmla="*/ 39698 h 61487"/>
                <a:gd name="connsiteX8" fmla="*/ 9111 w 47103"/>
                <a:gd name="connsiteY8" fmla="*/ 40778 h 61487"/>
                <a:gd name="connsiteX9" fmla="*/ 8776 w 47103"/>
                <a:gd name="connsiteY9" fmla="*/ 31599 h 61487"/>
                <a:gd name="connsiteX10" fmla="*/ 37690 w 47103"/>
                <a:gd name="connsiteY10" fmla="*/ 30580 h 61487"/>
                <a:gd name="connsiteX11" fmla="*/ 37090 w 47103"/>
                <a:gd name="connsiteY11" fmla="*/ 14023 h 61487"/>
                <a:gd name="connsiteX12" fmla="*/ 3298 w 47103"/>
                <a:gd name="connsiteY12" fmla="*/ 15283 h 6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03" h="61487">
                  <a:moveTo>
                    <a:pt x="3298" y="15283"/>
                  </a:moveTo>
                  <a:lnTo>
                    <a:pt x="2957" y="5984"/>
                  </a:lnTo>
                  <a:lnTo>
                    <a:pt x="47870" y="4305"/>
                  </a:lnTo>
                  <a:lnTo>
                    <a:pt x="50060" y="64173"/>
                  </a:lnTo>
                  <a:lnTo>
                    <a:pt x="6346" y="65793"/>
                  </a:lnTo>
                  <a:lnTo>
                    <a:pt x="6004" y="56495"/>
                  </a:lnTo>
                  <a:lnTo>
                    <a:pt x="38596" y="55295"/>
                  </a:lnTo>
                  <a:lnTo>
                    <a:pt x="38026" y="39698"/>
                  </a:lnTo>
                  <a:lnTo>
                    <a:pt x="9111" y="40778"/>
                  </a:lnTo>
                  <a:lnTo>
                    <a:pt x="8776" y="31599"/>
                  </a:lnTo>
                  <a:lnTo>
                    <a:pt x="37690" y="30580"/>
                  </a:lnTo>
                  <a:lnTo>
                    <a:pt x="37090" y="14023"/>
                  </a:lnTo>
                  <a:lnTo>
                    <a:pt x="3298" y="152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4FB058E8-4F80-27E9-9D65-0998CDBF1270}"/>
                </a:ext>
              </a:extLst>
            </p:cNvPr>
            <p:cNvSpPr/>
            <p:nvPr/>
          </p:nvSpPr>
          <p:spPr>
            <a:xfrm rot="10575555">
              <a:off x="6354944" y="5779128"/>
              <a:ext cx="57012" cy="63226"/>
            </a:xfrm>
            <a:custGeom>
              <a:avLst/>
              <a:gdLst>
                <a:gd name="connsiteX0" fmla="*/ 6901 w 57012"/>
                <a:gd name="connsiteY0" fmla="*/ 67525 h 63226"/>
                <a:gd name="connsiteX1" fmla="*/ 3025 w 57012"/>
                <a:gd name="connsiteY1" fmla="*/ 7777 h 63226"/>
                <a:gd name="connsiteX2" fmla="*/ 12167 w 57012"/>
                <a:gd name="connsiteY2" fmla="*/ 7177 h 63226"/>
                <a:gd name="connsiteX3" fmla="*/ 47765 w 57012"/>
                <a:gd name="connsiteY3" fmla="*/ 45510 h 63226"/>
                <a:gd name="connsiteX4" fmla="*/ 45143 w 57012"/>
                <a:gd name="connsiteY4" fmla="*/ 5018 h 63226"/>
                <a:gd name="connsiteX5" fmla="*/ 56163 w 57012"/>
                <a:gd name="connsiteY5" fmla="*/ 4298 h 63226"/>
                <a:gd name="connsiteX6" fmla="*/ 60038 w 57012"/>
                <a:gd name="connsiteY6" fmla="*/ 64106 h 63226"/>
                <a:gd name="connsiteX7" fmla="*/ 50896 w 57012"/>
                <a:gd name="connsiteY7" fmla="*/ 64706 h 63226"/>
                <a:gd name="connsiteX8" fmla="*/ 15299 w 57012"/>
                <a:gd name="connsiteY8" fmla="*/ 26373 h 63226"/>
                <a:gd name="connsiteX9" fmla="*/ 17920 w 57012"/>
                <a:gd name="connsiteY9" fmla="*/ 66865 h 63226"/>
                <a:gd name="connsiteX10" fmla="*/ 6901 w 57012"/>
                <a:gd name="connsiteY10" fmla="*/ 67525 h 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12" h="63226">
                  <a:moveTo>
                    <a:pt x="6901" y="67525"/>
                  </a:moveTo>
                  <a:lnTo>
                    <a:pt x="3025" y="7777"/>
                  </a:lnTo>
                  <a:lnTo>
                    <a:pt x="12167" y="7177"/>
                  </a:lnTo>
                  <a:lnTo>
                    <a:pt x="47765" y="45510"/>
                  </a:lnTo>
                  <a:lnTo>
                    <a:pt x="45143" y="5018"/>
                  </a:lnTo>
                  <a:lnTo>
                    <a:pt x="56163" y="4298"/>
                  </a:lnTo>
                  <a:lnTo>
                    <a:pt x="60038" y="64106"/>
                  </a:lnTo>
                  <a:lnTo>
                    <a:pt x="50896" y="64706"/>
                  </a:lnTo>
                  <a:lnTo>
                    <a:pt x="15299" y="26373"/>
                  </a:lnTo>
                  <a:lnTo>
                    <a:pt x="17920" y="66865"/>
                  </a:lnTo>
                  <a:lnTo>
                    <a:pt x="6901" y="6752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1" name="Forme libre 1060">
              <a:extLst>
                <a:ext uri="{FF2B5EF4-FFF2-40B4-BE49-F238E27FC236}">
                  <a16:creationId xmlns:a16="http://schemas.microsoft.com/office/drawing/2014/main" id="{DF93E394-F215-B7C2-A446-3C04D5CD0703}"/>
                </a:ext>
              </a:extLst>
            </p:cNvPr>
            <p:cNvSpPr/>
            <p:nvPr/>
          </p:nvSpPr>
          <p:spPr>
            <a:xfrm rot="10575555">
              <a:off x="6420260" y="5769927"/>
              <a:ext cx="57702" cy="61719"/>
            </a:xfrm>
            <a:custGeom>
              <a:avLst/>
              <a:gdLst>
                <a:gd name="connsiteX0" fmla="*/ 25842 w 57702"/>
                <a:gd name="connsiteY0" fmla="*/ 4482 h 61719"/>
                <a:gd name="connsiteX1" fmla="*/ 42536 w 57702"/>
                <a:gd name="connsiteY1" fmla="*/ 6882 h 61719"/>
                <a:gd name="connsiteX2" fmla="*/ 55002 w 57702"/>
                <a:gd name="connsiteY2" fmla="*/ 16720 h 61719"/>
                <a:gd name="connsiteX3" fmla="*/ 60641 w 57702"/>
                <a:gd name="connsiteY3" fmla="*/ 32077 h 61719"/>
                <a:gd name="connsiteX4" fmla="*/ 57971 w 57702"/>
                <a:gd name="connsiteY4" fmla="*/ 48274 h 61719"/>
                <a:gd name="connsiteX5" fmla="*/ 47551 w 57702"/>
                <a:gd name="connsiteY5" fmla="*/ 60271 h 61719"/>
                <a:gd name="connsiteX6" fmla="*/ 31613 w 57702"/>
                <a:gd name="connsiteY6" fmla="*/ 65850 h 61719"/>
                <a:gd name="connsiteX7" fmla="*/ 17989 w 57702"/>
                <a:gd name="connsiteY7" fmla="*/ 64530 h 61719"/>
                <a:gd name="connsiteX8" fmla="*/ 7053 w 57702"/>
                <a:gd name="connsiteY8" fmla="*/ 58111 h 61719"/>
                <a:gd name="connsiteX9" fmla="*/ 13568 w 57702"/>
                <a:gd name="connsiteY9" fmla="*/ 50673 h 61719"/>
                <a:gd name="connsiteX10" fmla="*/ 30173 w 57702"/>
                <a:gd name="connsiteY10" fmla="*/ 56132 h 61719"/>
                <a:gd name="connsiteX11" fmla="*/ 40911 w 57702"/>
                <a:gd name="connsiteY11" fmla="*/ 52413 h 61719"/>
                <a:gd name="connsiteX12" fmla="*/ 47785 w 57702"/>
                <a:gd name="connsiteY12" fmla="*/ 44254 h 61719"/>
                <a:gd name="connsiteX13" fmla="*/ 49477 w 57702"/>
                <a:gd name="connsiteY13" fmla="*/ 33157 h 61719"/>
                <a:gd name="connsiteX14" fmla="*/ 45716 w 57702"/>
                <a:gd name="connsiteY14" fmla="*/ 22599 h 61719"/>
                <a:gd name="connsiteX15" fmla="*/ 37420 w 57702"/>
                <a:gd name="connsiteY15" fmla="*/ 15880 h 61719"/>
                <a:gd name="connsiteX16" fmla="*/ 26172 w 57702"/>
                <a:gd name="connsiteY16" fmla="*/ 14200 h 61719"/>
                <a:gd name="connsiteX17" fmla="*/ 10911 w 57702"/>
                <a:gd name="connsiteY17" fmla="*/ 22838 h 61719"/>
                <a:gd name="connsiteX18" fmla="*/ 3100 w 57702"/>
                <a:gd name="connsiteY18" fmla="*/ 16660 h 61719"/>
                <a:gd name="connsiteX19" fmla="*/ 12662 w 57702"/>
                <a:gd name="connsiteY19" fmla="*/ 8261 h 61719"/>
                <a:gd name="connsiteX20" fmla="*/ 25842 w 57702"/>
                <a:gd name="connsiteY20" fmla="*/ 4482 h 6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702" h="61719">
                  <a:moveTo>
                    <a:pt x="25842" y="4482"/>
                  </a:moveTo>
                  <a:cubicBezTo>
                    <a:pt x="31865" y="3882"/>
                    <a:pt x="37432" y="4662"/>
                    <a:pt x="42536" y="6882"/>
                  </a:cubicBezTo>
                  <a:cubicBezTo>
                    <a:pt x="47647" y="9041"/>
                    <a:pt x="51805" y="12340"/>
                    <a:pt x="55002" y="16720"/>
                  </a:cubicBezTo>
                  <a:cubicBezTo>
                    <a:pt x="58205" y="21099"/>
                    <a:pt x="60083" y="26258"/>
                    <a:pt x="60641" y="32077"/>
                  </a:cubicBezTo>
                  <a:cubicBezTo>
                    <a:pt x="61199" y="37955"/>
                    <a:pt x="60311" y="43354"/>
                    <a:pt x="57971" y="48274"/>
                  </a:cubicBezTo>
                  <a:cubicBezTo>
                    <a:pt x="55632" y="53192"/>
                    <a:pt x="52159" y="57212"/>
                    <a:pt x="47551" y="60271"/>
                  </a:cubicBezTo>
                  <a:cubicBezTo>
                    <a:pt x="42951" y="63390"/>
                    <a:pt x="37636" y="65250"/>
                    <a:pt x="31613" y="65850"/>
                  </a:cubicBezTo>
                  <a:cubicBezTo>
                    <a:pt x="26724" y="66270"/>
                    <a:pt x="22182" y="65850"/>
                    <a:pt x="17989" y="64530"/>
                  </a:cubicBezTo>
                  <a:cubicBezTo>
                    <a:pt x="13790" y="63211"/>
                    <a:pt x="10149" y="61050"/>
                    <a:pt x="7053" y="58111"/>
                  </a:cubicBezTo>
                  <a:lnTo>
                    <a:pt x="13568" y="50673"/>
                  </a:lnTo>
                  <a:cubicBezTo>
                    <a:pt x="18331" y="54932"/>
                    <a:pt x="23868" y="56732"/>
                    <a:pt x="30173" y="56132"/>
                  </a:cubicBezTo>
                  <a:cubicBezTo>
                    <a:pt x="34264" y="55772"/>
                    <a:pt x="37845" y="54512"/>
                    <a:pt x="40911" y="52413"/>
                  </a:cubicBezTo>
                  <a:cubicBezTo>
                    <a:pt x="43976" y="50313"/>
                    <a:pt x="46268" y="47613"/>
                    <a:pt x="47785" y="44254"/>
                  </a:cubicBezTo>
                  <a:cubicBezTo>
                    <a:pt x="49297" y="40895"/>
                    <a:pt x="49861" y="37175"/>
                    <a:pt x="49477" y="33157"/>
                  </a:cubicBezTo>
                  <a:cubicBezTo>
                    <a:pt x="49093" y="29137"/>
                    <a:pt x="47840" y="25598"/>
                    <a:pt x="45716" y="22599"/>
                  </a:cubicBezTo>
                  <a:cubicBezTo>
                    <a:pt x="43598" y="19599"/>
                    <a:pt x="40833" y="17320"/>
                    <a:pt x="37420" y="15880"/>
                  </a:cubicBezTo>
                  <a:cubicBezTo>
                    <a:pt x="34012" y="14380"/>
                    <a:pt x="30263" y="13840"/>
                    <a:pt x="26172" y="14200"/>
                  </a:cubicBezTo>
                  <a:cubicBezTo>
                    <a:pt x="19867" y="14800"/>
                    <a:pt x="14780" y="17679"/>
                    <a:pt x="10911" y="22838"/>
                  </a:cubicBezTo>
                  <a:lnTo>
                    <a:pt x="3100" y="16660"/>
                  </a:lnTo>
                  <a:cubicBezTo>
                    <a:pt x="5578" y="13180"/>
                    <a:pt x="8763" y="10361"/>
                    <a:pt x="12662" y="8261"/>
                  </a:cubicBezTo>
                  <a:cubicBezTo>
                    <a:pt x="16562" y="6222"/>
                    <a:pt x="20953" y="4902"/>
                    <a:pt x="25842" y="448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90878333-5000-8CC5-66B4-69EA97871208}"/>
                </a:ext>
              </a:extLst>
            </p:cNvPr>
            <p:cNvSpPr/>
            <p:nvPr/>
          </p:nvSpPr>
          <p:spPr>
            <a:xfrm rot="10575555">
              <a:off x="6481383" y="5756990"/>
              <a:ext cx="60306" cy="66106"/>
            </a:xfrm>
            <a:custGeom>
              <a:avLst/>
              <a:gdLst>
                <a:gd name="connsiteX0" fmla="*/ 10652 w 60306"/>
                <a:gd name="connsiteY0" fmla="*/ 70383 h 66106"/>
                <a:gd name="connsiteX1" fmla="*/ 3172 w 60306"/>
                <a:gd name="connsiteY1" fmla="*/ 10934 h 66106"/>
                <a:gd name="connsiteX2" fmla="*/ 14210 w 60306"/>
                <a:gd name="connsiteY2" fmla="*/ 9555 h 66106"/>
                <a:gd name="connsiteX3" fmla="*/ 17419 w 60306"/>
                <a:gd name="connsiteY3" fmla="*/ 35050 h 66106"/>
                <a:gd name="connsiteX4" fmla="*/ 48163 w 60306"/>
                <a:gd name="connsiteY4" fmla="*/ 31150 h 66106"/>
                <a:gd name="connsiteX5" fmla="*/ 44959 w 60306"/>
                <a:gd name="connsiteY5" fmla="*/ 5655 h 66106"/>
                <a:gd name="connsiteX6" fmla="*/ 56003 w 60306"/>
                <a:gd name="connsiteY6" fmla="*/ 4276 h 66106"/>
                <a:gd name="connsiteX7" fmla="*/ 63478 w 60306"/>
                <a:gd name="connsiteY7" fmla="*/ 63724 h 66106"/>
                <a:gd name="connsiteX8" fmla="*/ 52440 w 60306"/>
                <a:gd name="connsiteY8" fmla="*/ 65164 h 66106"/>
                <a:gd name="connsiteX9" fmla="*/ 49350 w 60306"/>
                <a:gd name="connsiteY9" fmla="*/ 40569 h 66106"/>
                <a:gd name="connsiteX10" fmla="*/ 18607 w 60306"/>
                <a:gd name="connsiteY10" fmla="*/ 44468 h 66106"/>
                <a:gd name="connsiteX11" fmla="*/ 21690 w 60306"/>
                <a:gd name="connsiteY11" fmla="*/ 69003 h 66106"/>
                <a:gd name="connsiteX12" fmla="*/ 10652 w 60306"/>
                <a:gd name="connsiteY12" fmla="*/ 70383 h 6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06" h="66106">
                  <a:moveTo>
                    <a:pt x="10652" y="70383"/>
                  </a:moveTo>
                  <a:lnTo>
                    <a:pt x="3172" y="10934"/>
                  </a:lnTo>
                  <a:lnTo>
                    <a:pt x="14210" y="9555"/>
                  </a:lnTo>
                  <a:lnTo>
                    <a:pt x="17419" y="35050"/>
                  </a:lnTo>
                  <a:lnTo>
                    <a:pt x="48163" y="31150"/>
                  </a:lnTo>
                  <a:lnTo>
                    <a:pt x="44959" y="5655"/>
                  </a:lnTo>
                  <a:lnTo>
                    <a:pt x="56003" y="4276"/>
                  </a:lnTo>
                  <a:lnTo>
                    <a:pt x="63478" y="63724"/>
                  </a:lnTo>
                  <a:lnTo>
                    <a:pt x="52440" y="65164"/>
                  </a:lnTo>
                  <a:lnTo>
                    <a:pt x="49350" y="40569"/>
                  </a:lnTo>
                  <a:lnTo>
                    <a:pt x="18607" y="44468"/>
                  </a:lnTo>
                  <a:lnTo>
                    <a:pt x="21690" y="69003"/>
                  </a:lnTo>
                  <a:lnTo>
                    <a:pt x="10652" y="703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5BF88E00-D764-AE88-BAA4-3AF91DDBEAF0}"/>
                </a:ext>
              </a:extLst>
            </p:cNvPr>
            <p:cNvSpPr/>
            <p:nvPr/>
          </p:nvSpPr>
          <p:spPr>
            <a:xfrm rot="10575555">
              <a:off x="6547245" y="5739907"/>
              <a:ext cx="74277" cy="69586"/>
            </a:xfrm>
            <a:custGeom>
              <a:avLst/>
              <a:gdLst>
                <a:gd name="connsiteX0" fmla="*/ 13651 w 74277"/>
                <a:gd name="connsiteY0" fmla="*/ 13018 h 69586"/>
                <a:gd name="connsiteX1" fmla="*/ 20057 w 74277"/>
                <a:gd name="connsiteY1" fmla="*/ 52249 h 69586"/>
                <a:gd name="connsiteX2" fmla="*/ 34263 w 74277"/>
                <a:gd name="connsiteY2" fmla="*/ 16677 h 69586"/>
                <a:gd name="connsiteX3" fmla="*/ 39163 w 74277"/>
                <a:gd name="connsiteY3" fmla="*/ 15837 h 69586"/>
                <a:gd name="connsiteX4" fmla="*/ 63753 w 74277"/>
                <a:gd name="connsiteY4" fmla="*/ 44692 h 69586"/>
                <a:gd name="connsiteX5" fmla="*/ 57514 w 74277"/>
                <a:gd name="connsiteY5" fmla="*/ 5999 h 69586"/>
                <a:gd name="connsiteX6" fmla="*/ 67994 w 74277"/>
                <a:gd name="connsiteY6" fmla="*/ 4259 h 69586"/>
                <a:gd name="connsiteX7" fmla="*/ 77532 w 74277"/>
                <a:gd name="connsiteY7" fmla="*/ 63468 h 69586"/>
                <a:gd name="connsiteX8" fmla="*/ 68492 w 74277"/>
                <a:gd name="connsiteY8" fmla="*/ 64908 h 69586"/>
                <a:gd name="connsiteX9" fmla="*/ 38672 w 74277"/>
                <a:gd name="connsiteY9" fmla="*/ 29454 h 69586"/>
                <a:gd name="connsiteX10" fmla="*/ 21923 w 74277"/>
                <a:gd name="connsiteY10" fmla="*/ 72406 h 69586"/>
                <a:gd name="connsiteX11" fmla="*/ 12883 w 74277"/>
                <a:gd name="connsiteY11" fmla="*/ 73846 h 69586"/>
                <a:gd name="connsiteX12" fmla="*/ 3255 w 74277"/>
                <a:gd name="connsiteY12" fmla="*/ 14698 h 69586"/>
                <a:gd name="connsiteX13" fmla="*/ 13651 w 74277"/>
                <a:gd name="connsiteY13" fmla="*/ 13018 h 6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77" h="69586">
                  <a:moveTo>
                    <a:pt x="13651" y="13018"/>
                  </a:moveTo>
                  <a:lnTo>
                    <a:pt x="20057" y="52249"/>
                  </a:lnTo>
                  <a:lnTo>
                    <a:pt x="34263" y="16677"/>
                  </a:lnTo>
                  <a:lnTo>
                    <a:pt x="39163" y="15837"/>
                  </a:lnTo>
                  <a:lnTo>
                    <a:pt x="63753" y="44692"/>
                  </a:lnTo>
                  <a:lnTo>
                    <a:pt x="57514" y="5999"/>
                  </a:lnTo>
                  <a:lnTo>
                    <a:pt x="67994" y="4259"/>
                  </a:lnTo>
                  <a:lnTo>
                    <a:pt x="77532" y="63468"/>
                  </a:lnTo>
                  <a:lnTo>
                    <a:pt x="68492" y="64908"/>
                  </a:lnTo>
                  <a:lnTo>
                    <a:pt x="38672" y="29454"/>
                  </a:lnTo>
                  <a:lnTo>
                    <a:pt x="21923" y="72406"/>
                  </a:lnTo>
                  <a:lnTo>
                    <a:pt x="12883" y="73846"/>
                  </a:lnTo>
                  <a:lnTo>
                    <a:pt x="3255" y="14698"/>
                  </a:lnTo>
                  <a:lnTo>
                    <a:pt x="13651" y="1301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C4A1DFD2-589D-AA9E-CADE-C8944CDB3AEA}"/>
                </a:ext>
              </a:extLst>
            </p:cNvPr>
            <p:cNvSpPr/>
            <p:nvPr/>
          </p:nvSpPr>
          <p:spPr>
            <a:xfrm rot="10575555">
              <a:off x="6628278" y="5726593"/>
              <a:ext cx="63761" cy="66106"/>
            </a:xfrm>
            <a:custGeom>
              <a:avLst/>
              <a:gdLst>
                <a:gd name="connsiteX0" fmla="*/ 23312 w 63761"/>
                <a:gd name="connsiteY0" fmla="*/ 26978 h 66106"/>
                <a:gd name="connsiteX1" fmla="*/ 52712 w 63761"/>
                <a:gd name="connsiteY1" fmla="*/ 21219 h 66106"/>
                <a:gd name="connsiteX2" fmla="*/ 55843 w 63761"/>
                <a:gd name="connsiteY2" fmla="*/ 6462 h 66106"/>
                <a:gd name="connsiteX3" fmla="*/ 67103 w 63761"/>
                <a:gd name="connsiteY3" fmla="*/ 4243 h 66106"/>
                <a:gd name="connsiteX4" fmla="*/ 52160 w 63761"/>
                <a:gd name="connsiteY4" fmla="*/ 68249 h 66106"/>
                <a:gd name="connsiteX5" fmla="*/ 41410 w 63761"/>
                <a:gd name="connsiteY5" fmla="*/ 70350 h 66106"/>
                <a:gd name="connsiteX6" fmla="*/ 3341 w 63761"/>
                <a:gd name="connsiteY6" fmla="*/ 16720 h 66106"/>
                <a:gd name="connsiteX7" fmla="*/ 14763 w 63761"/>
                <a:gd name="connsiteY7" fmla="*/ 14500 h 66106"/>
                <a:gd name="connsiteX8" fmla="*/ 23312 w 63761"/>
                <a:gd name="connsiteY8" fmla="*/ 26978 h 66106"/>
                <a:gd name="connsiteX9" fmla="*/ 28602 w 63761"/>
                <a:gd name="connsiteY9" fmla="*/ 34836 h 66106"/>
                <a:gd name="connsiteX10" fmla="*/ 44727 w 63761"/>
                <a:gd name="connsiteY10" fmla="*/ 58352 h 66106"/>
                <a:gd name="connsiteX11" fmla="*/ 50696 w 63761"/>
                <a:gd name="connsiteY11" fmla="*/ 30517 h 66106"/>
                <a:gd name="connsiteX12" fmla="*/ 28602 w 63761"/>
                <a:gd name="connsiteY12" fmla="*/ 34836 h 6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61" h="66106">
                  <a:moveTo>
                    <a:pt x="23312" y="26978"/>
                  </a:moveTo>
                  <a:lnTo>
                    <a:pt x="52712" y="21219"/>
                  </a:lnTo>
                  <a:lnTo>
                    <a:pt x="55843" y="6462"/>
                  </a:lnTo>
                  <a:lnTo>
                    <a:pt x="67103" y="4243"/>
                  </a:lnTo>
                  <a:lnTo>
                    <a:pt x="52160" y="68249"/>
                  </a:lnTo>
                  <a:lnTo>
                    <a:pt x="41410" y="70350"/>
                  </a:lnTo>
                  <a:lnTo>
                    <a:pt x="3341" y="16720"/>
                  </a:lnTo>
                  <a:lnTo>
                    <a:pt x="14763" y="14500"/>
                  </a:lnTo>
                  <a:lnTo>
                    <a:pt x="23312" y="26978"/>
                  </a:lnTo>
                  <a:close/>
                  <a:moveTo>
                    <a:pt x="28602" y="34836"/>
                  </a:moveTo>
                  <a:lnTo>
                    <a:pt x="44727" y="58352"/>
                  </a:lnTo>
                  <a:lnTo>
                    <a:pt x="50696" y="30517"/>
                  </a:lnTo>
                  <a:lnTo>
                    <a:pt x="28602" y="3483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0EAB6D31-9A37-14D1-0CDE-BC70ED26061C}"/>
                </a:ext>
              </a:extLst>
            </p:cNvPr>
            <p:cNvSpPr/>
            <p:nvPr/>
          </p:nvSpPr>
          <p:spPr>
            <a:xfrm rot="10575555">
              <a:off x="6685182" y="5709861"/>
              <a:ext cx="63209" cy="64950"/>
            </a:xfrm>
            <a:custGeom>
              <a:avLst/>
              <a:gdLst>
                <a:gd name="connsiteX0" fmla="*/ 15098 w 63209"/>
                <a:gd name="connsiteY0" fmla="*/ 12921 h 64950"/>
                <a:gd name="connsiteX1" fmla="*/ 30923 w 63209"/>
                <a:gd name="connsiteY1" fmla="*/ 27319 h 64950"/>
                <a:gd name="connsiteX2" fmla="*/ 33160 w 63209"/>
                <a:gd name="connsiteY2" fmla="*/ 26719 h 64950"/>
                <a:gd name="connsiteX3" fmla="*/ 46346 w 63209"/>
                <a:gd name="connsiteY3" fmla="*/ 23720 h 64950"/>
                <a:gd name="connsiteX4" fmla="*/ 42476 w 63209"/>
                <a:gd name="connsiteY4" fmla="*/ 6743 h 64950"/>
                <a:gd name="connsiteX5" fmla="*/ 53328 w 63209"/>
                <a:gd name="connsiteY5" fmla="*/ 4224 h 64950"/>
                <a:gd name="connsiteX6" fmla="*/ 66616 w 63209"/>
                <a:gd name="connsiteY6" fmla="*/ 62712 h 64950"/>
                <a:gd name="connsiteX7" fmla="*/ 42579 w 63209"/>
                <a:gd name="connsiteY7" fmla="*/ 68171 h 64950"/>
                <a:gd name="connsiteX8" fmla="*/ 28775 w 63209"/>
                <a:gd name="connsiteY8" fmla="*/ 68651 h 64950"/>
                <a:gd name="connsiteX9" fmla="*/ 18505 w 63209"/>
                <a:gd name="connsiteY9" fmla="*/ 63432 h 64950"/>
                <a:gd name="connsiteX10" fmla="*/ 12974 w 63209"/>
                <a:gd name="connsiteY10" fmla="*/ 52994 h 64950"/>
                <a:gd name="connsiteX11" fmla="*/ 13604 w 63209"/>
                <a:gd name="connsiteY11" fmla="*/ 40936 h 64950"/>
                <a:gd name="connsiteX12" fmla="*/ 21217 w 63209"/>
                <a:gd name="connsiteY12" fmla="*/ 31758 h 64950"/>
                <a:gd name="connsiteX13" fmla="*/ 3406 w 63209"/>
                <a:gd name="connsiteY13" fmla="*/ 15621 h 64950"/>
                <a:gd name="connsiteX14" fmla="*/ 15098 w 63209"/>
                <a:gd name="connsiteY14" fmla="*/ 12921 h 64950"/>
                <a:gd name="connsiteX15" fmla="*/ 23910 w 63209"/>
                <a:gd name="connsiteY15" fmla="*/ 50534 h 64950"/>
                <a:gd name="connsiteX16" fmla="*/ 29537 w 63209"/>
                <a:gd name="connsiteY16" fmla="*/ 58273 h 64950"/>
                <a:gd name="connsiteX17" fmla="*/ 40989 w 63209"/>
                <a:gd name="connsiteY17" fmla="*/ 58873 h 64950"/>
                <a:gd name="connsiteX18" fmla="*/ 53676 w 63209"/>
                <a:gd name="connsiteY18" fmla="*/ 55933 h 64950"/>
                <a:gd name="connsiteX19" fmla="*/ 48379 w 63209"/>
                <a:gd name="connsiteY19" fmla="*/ 32658 h 64950"/>
                <a:gd name="connsiteX20" fmla="*/ 35692 w 63209"/>
                <a:gd name="connsiteY20" fmla="*/ 35537 h 64950"/>
                <a:gd name="connsiteX21" fmla="*/ 25614 w 63209"/>
                <a:gd name="connsiteY21" fmla="*/ 41056 h 64950"/>
                <a:gd name="connsiteX22" fmla="*/ 23910 w 63209"/>
                <a:gd name="connsiteY22" fmla="*/ 50534 h 6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09" h="64950">
                  <a:moveTo>
                    <a:pt x="15098" y="12921"/>
                  </a:moveTo>
                  <a:lnTo>
                    <a:pt x="30923" y="27319"/>
                  </a:lnTo>
                  <a:cubicBezTo>
                    <a:pt x="31415" y="27199"/>
                    <a:pt x="32159" y="26959"/>
                    <a:pt x="33160" y="26719"/>
                  </a:cubicBezTo>
                  <a:lnTo>
                    <a:pt x="46346" y="23720"/>
                  </a:lnTo>
                  <a:lnTo>
                    <a:pt x="42476" y="6743"/>
                  </a:lnTo>
                  <a:lnTo>
                    <a:pt x="53328" y="4224"/>
                  </a:lnTo>
                  <a:lnTo>
                    <a:pt x="66616" y="62712"/>
                  </a:lnTo>
                  <a:lnTo>
                    <a:pt x="42579" y="68171"/>
                  </a:lnTo>
                  <a:cubicBezTo>
                    <a:pt x="37516" y="69310"/>
                    <a:pt x="32914" y="69491"/>
                    <a:pt x="28775" y="68651"/>
                  </a:cubicBezTo>
                  <a:cubicBezTo>
                    <a:pt x="24642" y="67811"/>
                    <a:pt x="21217" y="66131"/>
                    <a:pt x="18505" y="63432"/>
                  </a:cubicBezTo>
                  <a:cubicBezTo>
                    <a:pt x="15794" y="60792"/>
                    <a:pt x="13946" y="57313"/>
                    <a:pt x="12974" y="52994"/>
                  </a:cubicBezTo>
                  <a:cubicBezTo>
                    <a:pt x="11973" y="48615"/>
                    <a:pt x="12182" y="44595"/>
                    <a:pt x="13604" y="40936"/>
                  </a:cubicBezTo>
                  <a:cubicBezTo>
                    <a:pt x="15026" y="37277"/>
                    <a:pt x="17564" y="34218"/>
                    <a:pt x="21217" y="31758"/>
                  </a:cubicBezTo>
                  <a:lnTo>
                    <a:pt x="3406" y="15621"/>
                  </a:lnTo>
                  <a:lnTo>
                    <a:pt x="15098" y="12921"/>
                  </a:lnTo>
                  <a:close/>
                  <a:moveTo>
                    <a:pt x="23910" y="50534"/>
                  </a:moveTo>
                  <a:cubicBezTo>
                    <a:pt x="24756" y="54253"/>
                    <a:pt x="26634" y="56833"/>
                    <a:pt x="29537" y="58273"/>
                  </a:cubicBezTo>
                  <a:cubicBezTo>
                    <a:pt x="32440" y="59773"/>
                    <a:pt x="36262" y="59953"/>
                    <a:pt x="40989" y="58873"/>
                  </a:cubicBezTo>
                  <a:lnTo>
                    <a:pt x="53676" y="55933"/>
                  </a:lnTo>
                  <a:lnTo>
                    <a:pt x="48379" y="32658"/>
                  </a:lnTo>
                  <a:lnTo>
                    <a:pt x="35692" y="35537"/>
                  </a:lnTo>
                  <a:cubicBezTo>
                    <a:pt x="30959" y="36617"/>
                    <a:pt x="27605" y="38476"/>
                    <a:pt x="25614" y="41056"/>
                  </a:cubicBezTo>
                  <a:cubicBezTo>
                    <a:pt x="23628" y="43635"/>
                    <a:pt x="23058" y="46815"/>
                    <a:pt x="23910" y="5053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6" name="Forme libre 1065">
              <a:extLst>
                <a:ext uri="{FF2B5EF4-FFF2-40B4-BE49-F238E27FC236}">
                  <a16:creationId xmlns:a16="http://schemas.microsoft.com/office/drawing/2014/main" id="{D13FF085-3B85-C5C9-A227-BD463C880F46}"/>
                </a:ext>
              </a:extLst>
            </p:cNvPr>
            <p:cNvSpPr/>
            <p:nvPr/>
          </p:nvSpPr>
          <p:spPr>
            <a:xfrm rot="10575555">
              <a:off x="6743277" y="5685395"/>
              <a:ext cx="68050" cy="71385"/>
            </a:xfrm>
            <a:custGeom>
              <a:avLst/>
              <a:gdLst>
                <a:gd name="connsiteX0" fmla="*/ 42827 w 68050"/>
                <a:gd name="connsiteY0" fmla="*/ 33654 h 71385"/>
                <a:gd name="connsiteX1" fmla="*/ 49582 w 68050"/>
                <a:gd name="connsiteY1" fmla="*/ 21837 h 71385"/>
                <a:gd name="connsiteX2" fmla="*/ 45743 w 68050"/>
                <a:gd name="connsiteY2" fmla="*/ 7019 h 71385"/>
                <a:gd name="connsiteX3" fmla="*/ 56517 w 68050"/>
                <a:gd name="connsiteY3" fmla="*/ 4200 h 71385"/>
                <a:gd name="connsiteX4" fmla="*/ 71526 w 68050"/>
                <a:gd name="connsiteY4" fmla="*/ 62269 h 71385"/>
                <a:gd name="connsiteX5" fmla="*/ 60752 w 68050"/>
                <a:gd name="connsiteY5" fmla="*/ 65028 h 71385"/>
                <a:gd name="connsiteX6" fmla="*/ 53056 w 68050"/>
                <a:gd name="connsiteY6" fmla="*/ 35274 h 71385"/>
                <a:gd name="connsiteX7" fmla="*/ 32078 w 68050"/>
                <a:gd name="connsiteY7" fmla="*/ 72466 h 71385"/>
                <a:gd name="connsiteX8" fmla="*/ 19978 w 68050"/>
                <a:gd name="connsiteY8" fmla="*/ 75586 h 71385"/>
                <a:gd name="connsiteX9" fmla="*/ 37633 w 68050"/>
                <a:gd name="connsiteY9" fmla="*/ 43312 h 71385"/>
                <a:gd name="connsiteX10" fmla="*/ 3475 w 68050"/>
                <a:gd name="connsiteY10" fmla="*/ 17937 h 71385"/>
                <a:gd name="connsiteX11" fmla="*/ 16073 w 68050"/>
                <a:gd name="connsiteY11" fmla="*/ 14698 h 71385"/>
                <a:gd name="connsiteX12" fmla="*/ 42827 w 68050"/>
                <a:gd name="connsiteY12" fmla="*/ 33654 h 7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50" h="71385">
                  <a:moveTo>
                    <a:pt x="42827" y="33654"/>
                  </a:moveTo>
                  <a:lnTo>
                    <a:pt x="49582" y="21837"/>
                  </a:lnTo>
                  <a:lnTo>
                    <a:pt x="45743" y="7019"/>
                  </a:lnTo>
                  <a:lnTo>
                    <a:pt x="56517" y="4200"/>
                  </a:lnTo>
                  <a:lnTo>
                    <a:pt x="71526" y="62269"/>
                  </a:lnTo>
                  <a:lnTo>
                    <a:pt x="60752" y="65028"/>
                  </a:lnTo>
                  <a:lnTo>
                    <a:pt x="53056" y="35274"/>
                  </a:lnTo>
                  <a:lnTo>
                    <a:pt x="32078" y="72466"/>
                  </a:lnTo>
                  <a:lnTo>
                    <a:pt x="19978" y="75586"/>
                  </a:lnTo>
                  <a:lnTo>
                    <a:pt x="37633" y="43312"/>
                  </a:lnTo>
                  <a:lnTo>
                    <a:pt x="3475" y="17937"/>
                  </a:lnTo>
                  <a:lnTo>
                    <a:pt x="16073" y="14698"/>
                  </a:lnTo>
                  <a:lnTo>
                    <a:pt x="42827" y="3365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09A5A2-CEE5-F693-32AD-47FE47DE6C53}"/>
                </a:ext>
              </a:extLst>
            </p:cNvPr>
            <p:cNvSpPr/>
            <p:nvPr/>
          </p:nvSpPr>
          <p:spPr>
            <a:xfrm rot="10575555">
              <a:off x="6822593" y="5662699"/>
              <a:ext cx="66495" cy="66768"/>
            </a:xfrm>
            <a:custGeom>
              <a:avLst/>
              <a:gdLst>
                <a:gd name="connsiteX0" fmla="*/ 70061 w 66495"/>
                <a:gd name="connsiteY0" fmla="*/ 61521 h 66768"/>
                <a:gd name="connsiteX1" fmla="*/ 44986 w 66495"/>
                <a:gd name="connsiteY1" fmla="*/ 69079 h 66768"/>
                <a:gd name="connsiteX2" fmla="*/ 27601 w 66495"/>
                <a:gd name="connsiteY2" fmla="*/ 70459 h 66768"/>
                <a:gd name="connsiteX3" fmla="*/ 13492 w 66495"/>
                <a:gd name="connsiteY3" fmla="*/ 63680 h 66768"/>
                <a:gd name="connsiteX4" fmla="*/ 5022 w 66495"/>
                <a:gd name="connsiteY4" fmla="*/ 49823 h 66768"/>
                <a:gd name="connsiteX5" fmla="*/ 4416 w 66495"/>
                <a:gd name="connsiteY5" fmla="*/ 33626 h 66768"/>
                <a:gd name="connsiteX6" fmla="*/ 12442 w 66495"/>
                <a:gd name="connsiteY6" fmla="*/ 20189 h 66768"/>
                <a:gd name="connsiteX7" fmla="*/ 27673 w 66495"/>
                <a:gd name="connsiteY7" fmla="*/ 11731 h 66768"/>
                <a:gd name="connsiteX8" fmla="*/ 52755 w 66495"/>
                <a:gd name="connsiteY8" fmla="*/ 4172 h 66768"/>
                <a:gd name="connsiteX9" fmla="*/ 70061 w 66495"/>
                <a:gd name="connsiteY9" fmla="*/ 61521 h 66768"/>
                <a:gd name="connsiteX10" fmla="*/ 30889 w 66495"/>
                <a:gd name="connsiteY10" fmla="*/ 20609 h 66768"/>
                <a:gd name="connsiteX11" fmla="*/ 20511 w 66495"/>
                <a:gd name="connsiteY11" fmla="*/ 26368 h 66768"/>
                <a:gd name="connsiteX12" fmla="*/ 15214 w 66495"/>
                <a:gd name="connsiteY12" fmla="*/ 35486 h 66768"/>
                <a:gd name="connsiteX13" fmla="*/ 15759 w 66495"/>
                <a:gd name="connsiteY13" fmla="*/ 46584 h 66768"/>
                <a:gd name="connsiteX14" fmla="*/ 21471 w 66495"/>
                <a:gd name="connsiteY14" fmla="*/ 56181 h 66768"/>
                <a:gd name="connsiteX15" fmla="*/ 30925 w 66495"/>
                <a:gd name="connsiteY15" fmla="*/ 60861 h 66768"/>
                <a:gd name="connsiteX16" fmla="*/ 42754 w 66495"/>
                <a:gd name="connsiteY16" fmla="*/ 59961 h 66768"/>
                <a:gd name="connsiteX17" fmla="*/ 56689 w 66495"/>
                <a:gd name="connsiteY17" fmla="*/ 55702 h 66768"/>
                <a:gd name="connsiteX18" fmla="*/ 44818 w 66495"/>
                <a:gd name="connsiteY18" fmla="*/ 16409 h 66768"/>
                <a:gd name="connsiteX19" fmla="*/ 30889 w 66495"/>
                <a:gd name="connsiteY19" fmla="*/ 20609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495" h="66768">
                  <a:moveTo>
                    <a:pt x="70061" y="61521"/>
                  </a:moveTo>
                  <a:lnTo>
                    <a:pt x="44986" y="69079"/>
                  </a:lnTo>
                  <a:cubicBezTo>
                    <a:pt x="38867" y="70939"/>
                    <a:pt x="33072" y="71419"/>
                    <a:pt x="27601" y="70459"/>
                  </a:cubicBezTo>
                  <a:cubicBezTo>
                    <a:pt x="22130" y="69499"/>
                    <a:pt x="17427" y="67279"/>
                    <a:pt x="13492" y="63680"/>
                  </a:cubicBezTo>
                  <a:cubicBezTo>
                    <a:pt x="9563" y="60141"/>
                    <a:pt x="6737" y="55522"/>
                    <a:pt x="5022" y="49823"/>
                  </a:cubicBezTo>
                  <a:cubicBezTo>
                    <a:pt x="3306" y="44184"/>
                    <a:pt x="3108" y="38785"/>
                    <a:pt x="4416" y="33626"/>
                  </a:cubicBezTo>
                  <a:cubicBezTo>
                    <a:pt x="5729" y="28467"/>
                    <a:pt x="8405" y="24028"/>
                    <a:pt x="12442" y="20189"/>
                  </a:cubicBezTo>
                  <a:cubicBezTo>
                    <a:pt x="16480" y="16409"/>
                    <a:pt x="21554" y="13590"/>
                    <a:pt x="27673" y="11731"/>
                  </a:cubicBezTo>
                  <a:lnTo>
                    <a:pt x="52755" y="4172"/>
                  </a:lnTo>
                  <a:lnTo>
                    <a:pt x="70061" y="61521"/>
                  </a:lnTo>
                  <a:close/>
                  <a:moveTo>
                    <a:pt x="30889" y="20609"/>
                  </a:moveTo>
                  <a:cubicBezTo>
                    <a:pt x="26677" y="21868"/>
                    <a:pt x="23222" y="23788"/>
                    <a:pt x="20511" y="26368"/>
                  </a:cubicBezTo>
                  <a:cubicBezTo>
                    <a:pt x="17799" y="28947"/>
                    <a:pt x="16036" y="31947"/>
                    <a:pt x="15214" y="35486"/>
                  </a:cubicBezTo>
                  <a:cubicBezTo>
                    <a:pt x="14392" y="38965"/>
                    <a:pt x="14572" y="42684"/>
                    <a:pt x="15759" y="46584"/>
                  </a:cubicBezTo>
                  <a:cubicBezTo>
                    <a:pt x="16947" y="50543"/>
                    <a:pt x="18849" y="53723"/>
                    <a:pt x="21471" y="56181"/>
                  </a:cubicBezTo>
                  <a:cubicBezTo>
                    <a:pt x="24086" y="58641"/>
                    <a:pt x="27241" y="60201"/>
                    <a:pt x="30925" y="60861"/>
                  </a:cubicBezTo>
                  <a:cubicBezTo>
                    <a:pt x="34602" y="61521"/>
                    <a:pt x="38549" y="61221"/>
                    <a:pt x="42754" y="59961"/>
                  </a:cubicBezTo>
                  <a:lnTo>
                    <a:pt x="56689" y="55702"/>
                  </a:lnTo>
                  <a:lnTo>
                    <a:pt x="44818" y="16409"/>
                  </a:lnTo>
                  <a:lnTo>
                    <a:pt x="30889" y="206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0A5E9B31-DE45-1670-E3CC-A042333AA851}"/>
                </a:ext>
              </a:extLst>
            </p:cNvPr>
            <p:cNvSpPr/>
            <p:nvPr/>
          </p:nvSpPr>
          <p:spPr>
            <a:xfrm rot="10575555">
              <a:off x="6887021" y="5634005"/>
              <a:ext cx="61590" cy="70666"/>
            </a:xfrm>
            <a:custGeom>
              <a:avLst/>
              <a:gdLst>
                <a:gd name="connsiteX0" fmla="*/ 6587 w 61590"/>
                <a:gd name="connsiteY0" fmla="*/ 27178 h 70666"/>
                <a:gd name="connsiteX1" fmla="*/ 3636 w 61590"/>
                <a:gd name="connsiteY1" fmla="*/ 18360 h 70666"/>
                <a:gd name="connsiteX2" fmla="*/ 46276 w 61590"/>
                <a:gd name="connsiteY2" fmla="*/ 4142 h 70666"/>
                <a:gd name="connsiteX3" fmla="*/ 65226 w 61590"/>
                <a:gd name="connsiteY3" fmla="*/ 61011 h 70666"/>
                <a:gd name="connsiteX4" fmla="*/ 23726 w 61590"/>
                <a:gd name="connsiteY4" fmla="*/ 74809 h 70666"/>
                <a:gd name="connsiteX5" fmla="*/ 20775 w 61590"/>
                <a:gd name="connsiteY5" fmla="*/ 65991 h 70666"/>
                <a:gd name="connsiteX6" fmla="*/ 51717 w 61590"/>
                <a:gd name="connsiteY6" fmla="*/ 55672 h 70666"/>
                <a:gd name="connsiteX7" fmla="*/ 46786 w 61590"/>
                <a:gd name="connsiteY7" fmla="*/ 40855 h 70666"/>
                <a:gd name="connsiteX8" fmla="*/ 19341 w 61590"/>
                <a:gd name="connsiteY8" fmla="*/ 50034 h 70666"/>
                <a:gd name="connsiteX9" fmla="*/ 16443 w 61590"/>
                <a:gd name="connsiteY9" fmla="*/ 41335 h 70666"/>
                <a:gd name="connsiteX10" fmla="*/ 43894 w 61590"/>
                <a:gd name="connsiteY10" fmla="*/ 32157 h 70666"/>
                <a:gd name="connsiteX11" fmla="*/ 38669 w 61590"/>
                <a:gd name="connsiteY11" fmla="*/ 16500 h 70666"/>
                <a:gd name="connsiteX12" fmla="*/ 6587 w 61590"/>
                <a:gd name="connsiteY12" fmla="*/ 27178 h 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90" h="70666">
                  <a:moveTo>
                    <a:pt x="6587" y="27178"/>
                  </a:moveTo>
                  <a:lnTo>
                    <a:pt x="3636" y="18360"/>
                  </a:lnTo>
                  <a:lnTo>
                    <a:pt x="46276" y="4142"/>
                  </a:lnTo>
                  <a:lnTo>
                    <a:pt x="65226" y="61011"/>
                  </a:lnTo>
                  <a:lnTo>
                    <a:pt x="23726" y="74809"/>
                  </a:lnTo>
                  <a:lnTo>
                    <a:pt x="20775" y="65991"/>
                  </a:lnTo>
                  <a:lnTo>
                    <a:pt x="51717" y="55672"/>
                  </a:lnTo>
                  <a:lnTo>
                    <a:pt x="46786" y="40855"/>
                  </a:lnTo>
                  <a:lnTo>
                    <a:pt x="19341" y="50034"/>
                  </a:lnTo>
                  <a:lnTo>
                    <a:pt x="16443" y="41335"/>
                  </a:lnTo>
                  <a:lnTo>
                    <a:pt x="43894" y="32157"/>
                  </a:lnTo>
                  <a:lnTo>
                    <a:pt x="38669" y="16500"/>
                  </a:lnTo>
                  <a:lnTo>
                    <a:pt x="6587" y="2717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1E9D0C11-B26E-1507-B70D-44306DCF804C}"/>
                </a:ext>
              </a:extLst>
            </p:cNvPr>
            <p:cNvSpPr/>
            <p:nvPr/>
          </p:nvSpPr>
          <p:spPr>
            <a:xfrm rot="7238380">
              <a:off x="8176814" y="4706294"/>
              <a:ext cx="47704" cy="61677"/>
            </a:xfrm>
            <a:custGeom>
              <a:avLst/>
              <a:gdLst>
                <a:gd name="connsiteX0" fmla="*/ 28752 w 47704"/>
                <a:gd name="connsiteY0" fmla="*/ 3258 h 61677"/>
                <a:gd name="connsiteX1" fmla="*/ 42171 w 47704"/>
                <a:gd name="connsiteY1" fmla="*/ 5057 h 61677"/>
                <a:gd name="connsiteX2" fmla="*/ 52477 w 47704"/>
                <a:gd name="connsiteY2" fmla="*/ 10156 h 61677"/>
                <a:gd name="connsiteX3" fmla="*/ 48740 w 47704"/>
                <a:gd name="connsiteY3" fmla="*/ 18855 h 61677"/>
                <a:gd name="connsiteX4" fmla="*/ 39646 w 47704"/>
                <a:gd name="connsiteY4" fmla="*/ 14235 h 61677"/>
                <a:gd name="connsiteX5" fmla="*/ 28878 w 47704"/>
                <a:gd name="connsiteY5" fmla="*/ 12555 h 61677"/>
                <a:gd name="connsiteX6" fmla="*/ 18938 w 47704"/>
                <a:gd name="connsiteY6" fmla="*/ 14835 h 61677"/>
                <a:gd name="connsiteX7" fmla="*/ 15716 w 47704"/>
                <a:gd name="connsiteY7" fmla="*/ 20534 h 61677"/>
                <a:gd name="connsiteX8" fmla="*/ 17618 w 47704"/>
                <a:gd name="connsiteY8" fmla="*/ 24733 h 61677"/>
                <a:gd name="connsiteX9" fmla="*/ 22315 w 47704"/>
                <a:gd name="connsiteY9" fmla="*/ 27253 h 61677"/>
                <a:gd name="connsiteX10" fmla="*/ 30048 w 47704"/>
                <a:gd name="connsiteY10" fmla="*/ 29292 h 61677"/>
                <a:gd name="connsiteX11" fmla="*/ 41181 w 47704"/>
                <a:gd name="connsiteY11" fmla="*/ 32412 h 61677"/>
                <a:gd name="connsiteX12" fmla="*/ 48524 w 47704"/>
                <a:gd name="connsiteY12" fmla="*/ 37391 h 61677"/>
                <a:gd name="connsiteX13" fmla="*/ 51691 w 47704"/>
                <a:gd name="connsiteY13" fmla="*/ 46689 h 61677"/>
                <a:gd name="connsiteX14" fmla="*/ 49118 w 47704"/>
                <a:gd name="connsiteY14" fmla="*/ 55807 h 61677"/>
                <a:gd name="connsiteX15" fmla="*/ 41080 w 47704"/>
                <a:gd name="connsiteY15" fmla="*/ 62346 h 61677"/>
                <a:gd name="connsiteX16" fmla="*/ 27798 w 47704"/>
                <a:gd name="connsiteY16" fmla="*/ 64925 h 61677"/>
                <a:gd name="connsiteX17" fmla="*/ 16994 w 47704"/>
                <a:gd name="connsiteY17" fmla="*/ 63726 h 61677"/>
                <a:gd name="connsiteX18" fmla="*/ 7786 w 47704"/>
                <a:gd name="connsiteY18" fmla="*/ 59886 h 61677"/>
                <a:gd name="connsiteX19" fmla="*/ 11175 w 47704"/>
                <a:gd name="connsiteY19" fmla="*/ 51188 h 61677"/>
                <a:gd name="connsiteX20" fmla="*/ 19442 w 47704"/>
                <a:gd name="connsiteY20" fmla="*/ 54607 h 61677"/>
                <a:gd name="connsiteX21" fmla="*/ 27756 w 47704"/>
                <a:gd name="connsiteY21" fmla="*/ 55687 h 61677"/>
                <a:gd name="connsiteX22" fmla="*/ 37528 w 47704"/>
                <a:gd name="connsiteY22" fmla="*/ 53348 h 61677"/>
                <a:gd name="connsiteX23" fmla="*/ 40660 w 47704"/>
                <a:gd name="connsiteY23" fmla="*/ 47409 h 61677"/>
                <a:gd name="connsiteX24" fmla="*/ 38758 w 47704"/>
                <a:gd name="connsiteY24" fmla="*/ 43209 h 61677"/>
                <a:gd name="connsiteX25" fmla="*/ 34061 w 47704"/>
                <a:gd name="connsiteY25" fmla="*/ 40690 h 61677"/>
                <a:gd name="connsiteX26" fmla="*/ 26328 w 47704"/>
                <a:gd name="connsiteY26" fmla="*/ 38710 h 61677"/>
                <a:gd name="connsiteX27" fmla="*/ 15326 w 47704"/>
                <a:gd name="connsiteY27" fmla="*/ 35651 h 61677"/>
                <a:gd name="connsiteX28" fmla="*/ 7936 w 47704"/>
                <a:gd name="connsiteY28" fmla="*/ 30612 h 61677"/>
                <a:gd name="connsiteX29" fmla="*/ 4775 w 47704"/>
                <a:gd name="connsiteY29" fmla="*/ 21434 h 61677"/>
                <a:gd name="connsiteX30" fmla="*/ 7342 w 47704"/>
                <a:gd name="connsiteY30" fmla="*/ 12375 h 61677"/>
                <a:gd name="connsiteX31" fmla="*/ 15429 w 47704"/>
                <a:gd name="connsiteY31" fmla="*/ 5897 h 61677"/>
                <a:gd name="connsiteX32" fmla="*/ 28752 w 47704"/>
                <a:gd name="connsiteY32" fmla="*/ 3258 h 6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704" h="61677">
                  <a:moveTo>
                    <a:pt x="28752" y="3258"/>
                  </a:moveTo>
                  <a:cubicBezTo>
                    <a:pt x="33371" y="3198"/>
                    <a:pt x="37846" y="3797"/>
                    <a:pt x="42171" y="5057"/>
                  </a:cubicBezTo>
                  <a:cubicBezTo>
                    <a:pt x="46502" y="6317"/>
                    <a:pt x="49934" y="7996"/>
                    <a:pt x="52477" y="10156"/>
                  </a:cubicBezTo>
                  <a:lnTo>
                    <a:pt x="48740" y="18855"/>
                  </a:lnTo>
                  <a:cubicBezTo>
                    <a:pt x="46263" y="16934"/>
                    <a:pt x="43227" y="15375"/>
                    <a:pt x="39646" y="14235"/>
                  </a:cubicBezTo>
                  <a:cubicBezTo>
                    <a:pt x="36065" y="13036"/>
                    <a:pt x="32471" y="12495"/>
                    <a:pt x="28878" y="12555"/>
                  </a:cubicBezTo>
                  <a:cubicBezTo>
                    <a:pt x="24427" y="12615"/>
                    <a:pt x="21115" y="13335"/>
                    <a:pt x="18938" y="14835"/>
                  </a:cubicBezTo>
                  <a:cubicBezTo>
                    <a:pt x="16760" y="16275"/>
                    <a:pt x="15686" y="18135"/>
                    <a:pt x="15716" y="20534"/>
                  </a:cubicBezTo>
                  <a:cubicBezTo>
                    <a:pt x="15741" y="22213"/>
                    <a:pt x="16376" y="23594"/>
                    <a:pt x="17618" y="24733"/>
                  </a:cubicBezTo>
                  <a:cubicBezTo>
                    <a:pt x="18860" y="25813"/>
                    <a:pt x="20426" y="26653"/>
                    <a:pt x="22315" y="27253"/>
                  </a:cubicBezTo>
                  <a:cubicBezTo>
                    <a:pt x="24211" y="27853"/>
                    <a:pt x="26784" y="28513"/>
                    <a:pt x="30048" y="29292"/>
                  </a:cubicBezTo>
                  <a:cubicBezTo>
                    <a:pt x="34631" y="30312"/>
                    <a:pt x="38338" y="31332"/>
                    <a:pt x="41181" y="32412"/>
                  </a:cubicBezTo>
                  <a:cubicBezTo>
                    <a:pt x="44019" y="33431"/>
                    <a:pt x="46467" y="35111"/>
                    <a:pt x="48524" y="37391"/>
                  </a:cubicBezTo>
                  <a:cubicBezTo>
                    <a:pt x="50582" y="39670"/>
                    <a:pt x="51637" y="42790"/>
                    <a:pt x="51691" y="46689"/>
                  </a:cubicBezTo>
                  <a:cubicBezTo>
                    <a:pt x="51739" y="50048"/>
                    <a:pt x="50881" y="53048"/>
                    <a:pt x="49118" y="55807"/>
                  </a:cubicBezTo>
                  <a:cubicBezTo>
                    <a:pt x="47360" y="58507"/>
                    <a:pt x="44679" y="60726"/>
                    <a:pt x="41080" y="62346"/>
                  </a:cubicBezTo>
                  <a:cubicBezTo>
                    <a:pt x="37474" y="64026"/>
                    <a:pt x="33053" y="64865"/>
                    <a:pt x="27798" y="64925"/>
                  </a:cubicBezTo>
                  <a:cubicBezTo>
                    <a:pt x="24151" y="64985"/>
                    <a:pt x="20545" y="64566"/>
                    <a:pt x="16994" y="63726"/>
                  </a:cubicBezTo>
                  <a:cubicBezTo>
                    <a:pt x="13443" y="62886"/>
                    <a:pt x="10372" y="61566"/>
                    <a:pt x="7786" y="59886"/>
                  </a:cubicBezTo>
                  <a:lnTo>
                    <a:pt x="11175" y="51188"/>
                  </a:lnTo>
                  <a:cubicBezTo>
                    <a:pt x="13821" y="52688"/>
                    <a:pt x="16574" y="53827"/>
                    <a:pt x="19442" y="54607"/>
                  </a:cubicBezTo>
                  <a:cubicBezTo>
                    <a:pt x="22303" y="55387"/>
                    <a:pt x="25075" y="55747"/>
                    <a:pt x="27756" y="55687"/>
                  </a:cubicBezTo>
                  <a:cubicBezTo>
                    <a:pt x="32153" y="55627"/>
                    <a:pt x="35411" y="54847"/>
                    <a:pt x="37528" y="53348"/>
                  </a:cubicBezTo>
                  <a:cubicBezTo>
                    <a:pt x="39646" y="51848"/>
                    <a:pt x="40690" y="49809"/>
                    <a:pt x="40660" y="47409"/>
                  </a:cubicBezTo>
                  <a:cubicBezTo>
                    <a:pt x="40635" y="45669"/>
                    <a:pt x="40000" y="44289"/>
                    <a:pt x="38758" y="43209"/>
                  </a:cubicBezTo>
                  <a:cubicBezTo>
                    <a:pt x="37516" y="42130"/>
                    <a:pt x="35950" y="41290"/>
                    <a:pt x="34061" y="40690"/>
                  </a:cubicBezTo>
                  <a:cubicBezTo>
                    <a:pt x="32165" y="40091"/>
                    <a:pt x="29592" y="39430"/>
                    <a:pt x="26328" y="38710"/>
                  </a:cubicBezTo>
                  <a:cubicBezTo>
                    <a:pt x="21859" y="37691"/>
                    <a:pt x="18194" y="36671"/>
                    <a:pt x="15326" y="35651"/>
                  </a:cubicBezTo>
                  <a:cubicBezTo>
                    <a:pt x="12459" y="34571"/>
                    <a:pt x="9994" y="32892"/>
                    <a:pt x="7936" y="30612"/>
                  </a:cubicBezTo>
                  <a:cubicBezTo>
                    <a:pt x="5878" y="28392"/>
                    <a:pt x="4823" y="25333"/>
                    <a:pt x="4775" y="21434"/>
                  </a:cubicBezTo>
                  <a:cubicBezTo>
                    <a:pt x="4727" y="18135"/>
                    <a:pt x="5585" y="15075"/>
                    <a:pt x="7342" y="12375"/>
                  </a:cubicBezTo>
                  <a:cubicBezTo>
                    <a:pt x="9106" y="9676"/>
                    <a:pt x="11799" y="7517"/>
                    <a:pt x="15429" y="5897"/>
                  </a:cubicBezTo>
                  <a:cubicBezTo>
                    <a:pt x="19064" y="4217"/>
                    <a:pt x="23503" y="3377"/>
                    <a:pt x="28752" y="325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B4E3044D-A358-DE8B-57E6-43406D87FE9D}"/>
                </a:ext>
              </a:extLst>
            </p:cNvPr>
            <p:cNvSpPr/>
            <p:nvPr/>
          </p:nvSpPr>
          <p:spPr>
            <a:xfrm rot="7238380">
              <a:off x="8197535" y="4652253"/>
              <a:ext cx="64560" cy="61689"/>
            </a:xfrm>
            <a:custGeom>
              <a:avLst/>
              <a:gdLst>
                <a:gd name="connsiteX0" fmla="*/ 35253 w 64560"/>
                <a:gd name="connsiteY0" fmla="*/ 3271 h 61689"/>
                <a:gd name="connsiteX1" fmla="*/ 51984 w 64560"/>
                <a:gd name="connsiteY1" fmla="*/ 6270 h 61689"/>
                <a:gd name="connsiteX2" fmla="*/ 64179 w 64560"/>
                <a:gd name="connsiteY2" fmla="*/ 16589 h 61689"/>
                <a:gd name="connsiteX3" fmla="*/ 69308 w 64560"/>
                <a:gd name="connsiteY3" fmla="*/ 32126 h 61689"/>
                <a:gd name="connsiteX4" fmla="*/ 66063 w 64560"/>
                <a:gd name="connsiteY4" fmla="*/ 48142 h 61689"/>
                <a:gd name="connsiteX5" fmla="*/ 55187 w 64560"/>
                <a:gd name="connsiteY5" fmla="*/ 59840 h 61689"/>
                <a:gd name="connsiteX6" fmla="*/ 38936 w 64560"/>
                <a:gd name="connsiteY6" fmla="*/ 64819 h 61689"/>
                <a:gd name="connsiteX7" fmla="*/ 22206 w 64560"/>
                <a:gd name="connsiteY7" fmla="*/ 61820 h 61689"/>
                <a:gd name="connsiteX8" fmla="*/ 10010 w 64560"/>
                <a:gd name="connsiteY8" fmla="*/ 51562 h 61689"/>
                <a:gd name="connsiteX9" fmla="*/ 4875 w 64560"/>
                <a:gd name="connsiteY9" fmla="*/ 35965 h 61689"/>
                <a:gd name="connsiteX10" fmla="*/ 8120 w 64560"/>
                <a:gd name="connsiteY10" fmla="*/ 19948 h 61689"/>
                <a:gd name="connsiteX11" fmla="*/ 18996 w 64560"/>
                <a:gd name="connsiteY11" fmla="*/ 8251 h 61689"/>
                <a:gd name="connsiteX12" fmla="*/ 35253 w 64560"/>
                <a:gd name="connsiteY12" fmla="*/ 3271 h 61689"/>
                <a:gd name="connsiteX13" fmla="*/ 35835 w 64560"/>
                <a:gd name="connsiteY13" fmla="*/ 13049 h 61689"/>
                <a:gd name="connsiteX14" fmla="*/ 25229 w 64560"/>
                <a:gd name="connsiteY14" fmla="*/ 16349 h 61689"/>
                <a:gd name="connsiteX15" fmla="*/ 18156 w 64560"/>
                <a:gd name="connsiteY15" fmla="*/ 24327 h 61689"/>
                <a:gd name="connsiteX16" fmla="*/ 16069 w 64560"/>
                <a:gd name="connsiteY16" fmla="*/ 35305 h 61689"/>
                <a:gd name="connsiteX17" fmla="*/ 19452 w 64560"/>
                <a:gd name="connsiteY17" fmla="*/ 45923 h 61689"/>
                <a:gd name="connsiteX18" fmla="*/ 27425 w 64560"/>
                <a:gd name="connsiteY18" fmla="*/ 53002 h 61689"/>
                <a:gd name="connsiteX19" fmla="*/ 38354 w 64560"/>
                <a:gd name="connsiteY19" fmla="*/ 55101 h 61689"/>
                <a:gd name="connsiteX20" fmla="*/ 48960 w 64560"/>
                <a:gd name="connsiteY20" fmla="*/ 51742 h 61689"/>
                <a:gd name="connsiteX21" fmla="*/ 56027 w 64560"/>
                <a:gd name="connsiteY21" fmla="*/ 43763 h 61689"/>
                <a:gd name="connsiteX22" fmla="*/ 58114 w 64560"/>
                <a:gd name="connsiteY22" fmla="*/ 32786 h 61689"/>
                <a:gd name="connsiteX23" fmla="*/ 54731 w 64560"/>
                <a:gd name="connsiteY23" fmla="*/ 22167 h 61689"/>
                <a:gd name="connsiteX24" fmla="*/ 46765 w 64560"/>
                <a:gd name="connsiteY24" fmla="*/ 15089 h 61689"/>
                <a:gd name="connsiteX25" fmla="*/ 35835 w 64560"/>
                <a:gd name="connsiteY25" fmla="*/ 13049 h 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60" h="61689">
                  <a:moveTo>
                    <a:pt x="35253" y="3271"/>
                  </a:moveTo>
                  <a:cubicBezTo>
                    <a:pt x="41348" y="2911"/>
                    <a:pt x="46921" y="3931"/>
                    <a:pt x="51984" y="6270"/>
                  </a:cubicBezTo>
                  <a:cubicBezTo>
                    <a:pt x="57041" y="8610"/>
                    <a:pt x="61102" y="12090"/>
                    <a:pt x="64179" y="16589"/>
                  </a:cubicBezTo>
                  <a:cubicBezTo>
                    <a:pt x="67251" y="21147"/>
                    <a:pt x="68960" y="26307"/>
                    <a:pt x="69308" y="32126"/>
                  </a:cubicBezTo>
                  <a:cubicBezTo>
                    <a:pt x="69656" y="37944"/>
                    <a:pt x="68576" y="43283"/>
                    <a:pt x="66063" y="48142"/>
                  </a:cubicBezTo>
                  <a:cubicBezTo>
                    <a:pt x="63556" y="53002"/>
                    <a:pt x="59932" y="56901"/>
                    <a:pt x="55187" y="59840"/>
                  </a:cubicBezTo>
                  <a:cubicBezTo>
                    <a:pt x="50448" y="62780"/>
                    <a:pt x="45031" y="64459"/>
                    <a:pt x="38936" y="64819"/>
                  </a:cubicBezTo>
                  <a:cubicBezTo>
                    <a:pt x="32842" y="65179"/>
                    <a:pt x="27262" y="64159"/>
                    <a:pt x="22206" y="61820"/>
                  </a:cubicBezTo>
                  <a:cubicBezTo>
                    <a:pt x="17149" y="59480"/>
                    <a:pt x="13082" y="56061"/>
                    <a:pt x="10010" y="51562"/>
                  </a:cubicBezTo>
                  <a:cubicBezTo>
                    <a:pt x="6939" y="47003"/>
                    <a:pt x="5229" y="41844"/>
                    <a:pt x="4875" y="35965"/>
                  </a:cubicBezTo>
                  <a:cubicBezTo>
                    <a:pt x="4527" y="30086"/>
                    <a:pt x="5607" y="24747"/>
                    <a:pt x="8120" y="19948"/>
                  </a:cubicBezTo>
                  <a:cubicBezTo>
                    <a:pt x="10628" y="15089"/>
                    <a:pt x="14257" y="11190"/>
                    <a:pt x="18996" y="8251"/>
                  </a:cubicBezTo>
                  <a:cubicBezTo>
                    <a:pt x="23735" y="5311"/>
                    <a:pt x="29152" y="3631"/>
                    <a:pt x="35253" y="3271"/>
                  </a:cubicBezTo>
                  <a:close/>
                  <a:moveTo>
                    <a:pt x="35835" y="13049"/>
                  </a:moveTo>
                  <a:cubicBezTo>
                    <a:pt x="31846" y="13289"/>
                    <a:pt x="28313" y="14369"/>
                    <a:pt x="25229" y="16349"/>
                  </a:cubicBezTo>
                  <a:cubicBezTo>
                    <a:pt x="22146" y="18328"/>
                    <a:pt x="19788" y="21028"/>
                    <a:pt x="18156" y="24327"/>
                  </a:cubicBezTo>
                  <a:cubicBezTo>
                    <a:pt x="16531" y="27687"/>
                    <a:pt x="15835" y="31346"/>
                    <a:pt x="16069" y="35305"/>
                  </a:cubicBezTo>
                  <a:cubicBezTo>
                    <a:pt x="16309" y="39324"/>
                    <a:pt x="17436" y="42863"/>
                    <a:pt x="19452" y="45923"/>
                  </a:cubicBezTo>
                  <a:cubicBezTo>
                    <a:pt x="21468" y="49042"/>
                    <a:pt x="24125" y="51442"/>
                    <a:pt x="27425" y="53002"/>
                  </a:cubicBezTo>
                  <a:cubicBezTo>
                    <a:pt x="30724" y="54621"/>
                    <a:pt x="34365" y="55281"/>
                    <a:pt x="38354" y="55101"/>
                  </a:cubicBezTo>
                  <a:cubicBezTo>
                    <a:pt x="42337" y="54801"/>
                    <a:pt x="45877" y="53721"/>
                    <a:pt x="48960" y="51742"/>
                  </a:cubicBezTo>
                  <a:cubicBezTo>
                    <a:pt x="52038" y="49762"/>
                    <a:pt x="54395" y="47063"/>
                    <a:pt x="56027" y="43763"/>
                  </a:cubicBezTo>
                  <a:cubicBezTo>
                    <a:pt x="57659" y="40464"/>
                    <a:pt x="58355" y="36745"/>
                    <a:pt x="58114" y="32786"/>
                  </a:cubicBezTo>
                  <a:cubicBezTo>
                    <a:pt x="57875" y="28826"/>
                    <a:pt x="56747" y="25227"/>
                    <a:pt x="54731" y="22167"/>
                  </a:cubicBezTo>
                  <a:cubicBezTo>
                    <a:pt x="52716" y="19048"/>
                    <a:pt x="50058" y="16708"/>
                    <a:pt x="46765" y="15089"/>
                  </a:cubicBezTo>
                  <a:cubicBezTo>
                    <a:pt x="43466" y="13469"/>
                    <a:pt x="39824" y="12810"/>
                    <a:pt x="35835" y="1304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FD2553B1-4974-FE3B-45B3-33AD4834EE23}"/>
                </a:ext>
              </a:extLst>
            </p:cNvPr>
            <p:cNvSpPr/>
            <p:nvPr/>
          </p:nvSpPr>
          <p:spPr>
            <a:xfrm rot="7238380">
              <a:off x="8230646" y="4591378"/>
              <a:ext cx="57643" cy="61723"/>
            </a:xfrm>
            <a:custGeom>
              <a:avLst/>
              <a:gdLst>
                <a:gd name="connsiteX0" fmla="*/ 27623 w 57643"/>
                <a:gd name="connsiteY0" fmla="*/ 3305 h 61723"/>
                <a:gd name="connsiteX1" fmla="*/ 44312 w 57643"/>
                <a:gd name="connsiteY1" fmla="*/ 5765 h 61723"/>
                <a:gd name="connsiteX2" fmla="*/ 56747 w 57643"/>
                <a:gd name="connsiteY2" fmla="*/ 15662 h 61723"/>
                <a:gd name="connsiteX3" fmla="*/ 62344 w 57643"/>
                <a:gd name="connsiteY3" fmla="*/ 31020 h 61723"/>
                <a:gd name="connsiteX4" fmla="*/ 59627 w 57643"/>
                <a:gd name="connsiteY4" fmla="*/ 47216 h 61723"/>
                <a:gd name="connsiteX5" fmla="*/ 49177 w 57643"/>
                <a:gd name="connsiteY5" fmla="*/ 59214 h 61723"/>
                <a:gd name="connsiteX6" fmla="*/ 33220 w 57643"/>
                <a:gd name="connsiteY6" fmla="*/ 64673 h 61723"/>
                <a:gd name="connsiteX7" fmla="*/ 19603 w 57643"/>
                <a:gd name="connsiteY7" fmla="*/ 63353 h 61723"/>
                <a:gd name="connsiteX8" fmla="*/ 8685 w 57643"/>
                <a:gd name="connsiteY8" fmla="*/ 56874 h 61723"/>
                <a:gd name="connsiteX9" fmla="*/ 15223 w 57643"/>
                <a:gd name="connsiteY9" fmla="*/ 49496 h 61723"/>
                <a:gd name="connsiteX10" fmla="*/ 31810 w 57643"/>
                <a:gd name="connsiteY10" fmla="*/ 55015 h 61723"/>
                <a:gd name="connsiteX11" fmla="*/ 42554 w 57643"/>
                <a:gd name="connsiteY11" fmla="*/ 51296 h 61723"/>
                <a:gd name="connsiteX12" fmla="*/ 49453 w 57643"/>
                <a:gd name="connsiteY12" fmla="*/ 43137 h 61723"/>
                <a:gd name="connsiteX13" fmla="*/ 51175 w 57643"/>
                <a:gd name="connsiteY13" fmla="*/ 32099 h 61723"/>
                <a:gd name="connsiteX14" fmla="*/ 47449 w 57643"/>
                <a:gd name="connsiteY14" fmla="*/ 21482 h 61723"/>
                <a:gd name="connsiteX15" fmla="*/ 39171 w 57643"/>
                <a:gd name="connsiteY15" fmla="*/ 14763 h 61723"/>
                <a:gd name="connsiteX16" fmla="*/ 27923 w 57643"/>
                <a:gd name="connsiteY16" fmla="*/ 13083 h 61723"/>
                <a:gd name="connsiteX17" fmla="*/ 12638 w 57643"/>
                <a:gd name="connsiteY17" fmla="*/ 21661 h 61723"/>
                <a:gd name="connsiteX18" fmla="*/ 4852 w 57643"/>
                <a:gd name="connsiteY18" fmla="*/ 15483 h 61723"/>
                <a:gd name="connsiteX19" fmla="*/ 14432 w 57643"/>
                <a:gd name="connsiteY19" fmla="*/ 7084 h 61723"/>
                <a:gd name="connsiteX20" fmla="*/ 27623 w 57643"/>
                <a:gd name="connsiteY20" fmla="*/ 3305 h 6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643" h="61723">
                  <a:moveTo>
                    <a:pt x="27623" y="3305"/>
                  </a:moveTo>
                  <a:cubicBezTo>
                    <a:pt x="33646" y="2765"/>
                    <a:pt x="39207" y="3545"/>
                    <a:pt x="44312" y="5765"/>
                  </a:cubicBezTo>
                  <a:cubicBezTo>
                    <a:pt x="49417" y="7984"/>
                    <a:pt x="53562" y="11283"/>
                    <a:pt x="56747" y="15662"/>
                  </a:cubicBezTo>
                  <a:cubicBezTo>
                    <a:pt x="59939" y="20042"/>
                    <a:pt x="61804" y="25201"/>
                    <a:pt x="62344" y="31020"/>
                  </a:cubicBezTo>
                  <a:cubicBezTo>
                    <a:pt x="62884" y="36898"/>
                    <a:pt x="61978" y="42297"/>
                    <a:pt x="59627" y="47216"/>
                  </a:cubicBezTo>
                  <a:cubicBezTo>
                    <a:pt x="57275" y="52135"/>
                    <a:pt x="53790" y="56154"/>
                    <a:pt x="49177" y="59214"/>
                  </a:cubicBezTo>
                  <a:cubicBezTo>
                    <a:pt x="44564" y="62333"/>
                    <a:pt x="39243" y="64133"/>
                    <a:pt x="33220" y="64673"/>
                  </a:cubicBezTo>
                  <a:cubicBezTo>
                    <a:pt x="28331" y="65152"/>
                    <a:pt x="23790" y="64733"/>
                    <a:pt x="19603" y="63353"/>
                  </a:cubicBezTo>
                  <a:cubicBezTo>
                    <a:pt x="15409" y="62034"/>
                    <a:pt x="11768" y="59873"/>
                    <a:pt x="8685" y="56874"/>
                  </a:cubicBezTo>
                  <a:lnTo>
                    <a:pt x="15223" y="49496"/>
                  </a:lnTo>
                  <a:cubicBezTo>
                    <a:pt x="19969" y="53755"/>
                    <a:pt x="25500" y="55615"/>
                    <a:pt x="31810" y="55015"/>
                  </a:cubicBezTo>
                  <a:cubicBezTo>
                    <a:pt x="35902" y="54655"/>
                    <a:pt x="39483" y="53395"/>
                    <a:pt x="42554" y="51296"/>
                  </a:cubicBezTo>
                  <a:cubicBezTo>
                    <a:pt x="45632" y="49196"/>
                    <a:pt x="47929" y="46496"/>
                    <a:pt x="49453" y="43137"/>
                  </a:cubicBezTo>
                  <a:cubicBezTo>
                    <a:pt x="50977" y="39838"/>
                    <a:pt x="51552" y="36118"/>
                    <a:pt x="51175" y="32099"/>
                  </a:cubicBezTo>
                  <a:cubicBezTo>
                    <a:pt x="50803" y="28020"/>
                    <a:pt x="49561" y="24541"/>
                    <a:pt x="47449" y="21482"/>
                  </a:cubicBezTo>
                  <a:cubicBezTo>
                    <a:pt x="45332" y="18482"/>
                    <a:pt x="42572" y="16263"/>
                    <a:pt x="39171" y="14763"/>
                  </a:cubicBezTo>
                  <a:cubicBezTo>
                    <a:pt x="35763" y="13263"/>
                    <a:pt x="32014" y="12723"/>
                    <a:pt x="27923" y="13083"/>
                  </a:cubicBezTo>
                  <a:cubicBezTo>
                    <a:pt x="21618" y="13683"/>
                    <a:pt x="16525" y="16502"/>
                    <a:pt x="12638" y="21661"/>
                  </a:cubicBezTo>
                  <a:lnTo>
                    <a:pt x="4852" y="15483"/>
                  </a:lnTo>
                  <a:cubicBezTo>
                    <a:pt x="7335" y="12003"/>
                    <a:pt x="10527" y="9184"/>
                    <a:pt x="14432" y="7084"/>
                  </a:cubicBezTo>
                  <a:cubicBezTo>
                    <a:pt x="18337" y="5045"/>
                    <a:pt x="22734" y="3785"/>
                    <a:pt x="27623" y="330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A9D8064A-2A00-33AD-39E0-F2C4755A4C80}"/>
                </a:ext>
              </a:extLst>
            </p:cNvPr>
            <p:cNvSpPr/>
            <p:nvPr/>
          </p:nvSpPr>
          <p:spPr>
            <a:xfrm rot="7238380">
              <a:off x="8268748" y="4553301"/>
              <a:ext cx="17696" cy="60828"/>
            </a:xfrm>
            <a:custGeom>
              <a:avLst/>
              <a:gdLst>
                <a:gd name="connsiteX0" fmla="*/ 22573 w 17696"/>
                <a:gd name="connsiteY0" fmla="*/ 62671 h 60828"/>
                <a:gd name="connsiteX1" fmla="*/ 11511 w 17696"/>
                <a:gd name="connsiteY1" fmla="*/ 63930 h 60828"/>
                <a:gd name="connsiteX2" fmla="*/ 4876 w 17696"/>
                <a:gd name="connsiteY2" fmla="*/ 4362 h 60828"/>
                <a:gd name="connsiteX3" fmla="*/ 15938 w 17696"/>
                <a:gd name="connsiteY3" fmla="*/ 3102 h 60828"/>
                <a:gd name="connsiteX4" fmla="*/ 22573 w 17696"/>
                <a:gd name="connsiteY4" fmla="*/ 62671 h 6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6" h="60828">
                  <a:moveTo>
                    <a:pt x="22573" y="62671"/>
                  </a:moveTo>
                  <a:lnTo>
                    <a:pt x="11511" y="63930"/>
                  </a:lnTo>
                  <a:lnTo>
                    <a:pt x="4876" y="4362"/>
                  </a:lnTo>
                  <a:lnTo>
                    <a:pt x="15938" y="3102"/>
                  </a:lnTo>
                  <a:lnTo>
                    <a:pt x="22573" y="6267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5B42F875-669B-BCF5-735B-78F646A9A183}"/>
                </a:ext>
              </a:extLst>
            </p:cNvPr>
            <p:cNvSpPr/>
            <p:nvPr/>
          </p:nvSpPr>
          <p:spPr>
            <a:xfrm rot="7238380">
              <a:off x="8267067" y="4507769"/>
              <a:ext cx="64433" cy="64307"/>
            </a:xfrm>
            <a:custGeom>
              <a:avLst/>
              <a:gdLst>
                <a:gd name="connsiteX0" fmla="*/ 24186 w 64433"/>
                <a:gd name="connsiteY0" fmla="*/ 22915 h 64307"/>
                <a:gd name="connsiteX1" fmla="*/ 53898 w 64433"/>
                <a:gd name="connsiteY1" fmla="*/ 19075 h 64307"/>
                <a:gd name="connsiteX2" fmla="*/ 57965 w 64433"/>
                <a:gd name="connsiteY2" fmla="*/ 4559 h 64307"/>
                <a:gd name="connsiteX3" fmla="*/ 69339 w 64433"/>
                <a:gd name="connsiteY3" fmla="*/ 3059 h 64307"/>
                <a:gd name="connsiteX4" fmla="*/ 50329 w 64433"/>
                <a:gd name="connsiteY4" fmla="*/ 65987 h 64307"/>
                <a:gd name="connsiteX5" fmla="*/ 39465 w 64433"/>
                <a:gd name="connsiteY5" fmla="*/ 67366 h 64307"/>
                <a:gd name="connsiteX6" fmla="*/ 4905 w 64433"/>
                <a:gd name="connsiteY6" fmla="*/ 11457 h 64307"/>
                <a:gd name="connsiteX7" fmla="*/ 16453 w 64433"/>
                <a:gd name="connsiteY7" fmla="*/ 9957 h 64307"/>
                <a:gd name="connsiteX8" fmla="*/ 24186 w 64433"/>
                <a:gd name="connsiteY8" fmla="*/ 22915 h 64307"/>
                <a:gd name="connsiteX9" fmla="*/ 28961 w 64433"/>
                <a:gd name="connsiteY9" fmla="*/ 31133 h 64307"/>
                <a:gd name="connsiteX10" fmla="*/ 43544 w 64433"/>
                <a:gd name="connsiteY10" fmla="*/ 55608 h 64307"/>
                <a:gd name="connsiteX11" fmla="*/ 51289 w 64433"/>
                <a:gd name="connsiteY11" fmla="*/ 28194 h 64307"/>
                <a:gd name="connsiteX12" fmla="*/ 28961 w 64433"/>
                <a:gd name="connsiteY12" fmla="*/ 31133 h 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33" h="64307">
                  <a:moveTo>
                    <a:pt x="24186" y="22915"/>
                  </a:moveTo>
                  <a:lnTo>
                    <a:pt x="53898" y="19075"/>
                  </a:lnTo>
                  <a:lnTo>
                    <a:pt x="57965" y="4559"/>
                  </a:lnTo>
                  <a:lnTo>
                    <a:pt x="69339" y="3059"/>
                  </a:lnTo>
                  <a:lnTo>
                    <a:pt x="50329" y="65987"/>
                  </a:lnTo>
                  <a:lnTo>
                    <a:pt x="39465" y="67366"/>
                  </a:lnTo>
                  <a:lnTo>
                    <a:pt x="4905" y="11457"/>
                  </a:lnTo>
                  <a:lnTo>
                    <a:pt x="16453" y="9957"/>
                  </a:lnTo>
                  <a:lnTo>
                    <a:pt x="24186" y="22915"/>
                  </a:lnTo>
                  <a:close/>
                  <a:moveTo>
                    <a:pt x="28961" y="31133"/>
                  </a:moveTo>
                  <a:lnTo>
                    <a:pt x="43544" y="55608"/>
                  </a:lnTo>
                  <a:lnTo>
                    <a:pt x="51289" y="28194"/>
                  </a:lnTo>
                  <a:lnTo>
                    <a:pt x="28961" y="3113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ED0E25D9-5686-52C2-F23F-8B1FC8FB9FB2}"/>
                </a:ext>
              </a:extLst>
            </p:cNvPr>
            <p:cNvSpPr/>
            <p:nvPr/>
          </p:nvSpPr>
          <p:spPr>
            <a:xfrm rot="7238380">
              <a:off x="8289350" y="4451944"/>
              <a:ext cx="57575" cy="64588"/>
            </a:xfrm>
            <a:custGeom>
              <a:avLst/>
              <a:gdLst>
                <a:gd name="connsiteX0" fmla="*/ 27181 w 57575"/>
                <a:gd name="connsiteY0" fmla="*/ 3464 h 64588"/>
                <a:gd name="connsiteX1" fmla="*/ 47373 w 57575"/>
                <a:gd name="connsiteY1" fmla="*/ 7424 h 64588"/>
                <a:gd name="connsiteX2" fmla="*/ 57301 w 57575"/>
                <a:gd name="connsiteY2" fmla="*/ 26080 h 64588"/>
                <a:gd name="connsiteX3" fmla="*/ 62508 w 57575"/>
                <a:gd name="connsiteY3" fmla="*/ 59493 h 64588"/>
                <a:gd name="connsiteX4" fmla="*/ 51513 w 57575"/>
                <a:gd name="connsiteY4" fmla="*/ 61233 h 64588"/>
                <a:gd name="connsiteX5" fmla="*/ 46372 w 57575"/>
                <a:gd name="connsiteY5" fmla="*/ 28239 h 64588"/>
                <a:gd name="connsiteX6" fmla="*/ 28603 w 57575"/>
                <a:gd name="connsiteY6" fmla="*/ 13122 h 64588"/>
                <a:gd name="connsiteX7" fmla="*/ 16341 w 57575"/>
                <a:gd name="connsiteY7" fmla="*/ 32919 h 64588"/>
                <a:gd name="connsiteX8" fmla="*/ 21482 w 57575"/>
                <a:gd name="connsiteY8" fmla="*/ 65912 h 64588"/>
                <a:gd name="connsiteX9" fmla="*/ 10655 w 57575"/>
                <a:gd name="connsiteY9" fmla="*/ 67591 h 64588"/>
                <a:gd name="connsiteX10" fmla="*/ 5454 w 57575"/>
                <a:gd name="connsiteY10" fmla="*/ 34178 h 64588"/>
                <a:gd name="connsiteX11" fmla="*/ 9185 w 57575"/>
                <a:gd name="connsiteY11" fmla="*/ 13362 h 64588"/>
                <a:gd name="connsiteX12" fmla="*/ 27181 w 57575"/>
                <a:gd name="connsiteY12" fmla="*/ 3464 h 6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75" h="64588">
                  <a:moveTo>
                    <a:pt x="27181" y="3464"/>
                  </a:moveTo>
                  <a:cubicBezTo>
                    <a:pt x="35358" y="2205"/>
                    <a:pt x="42088" y="3524"/>
                    <a:pt x="47373" y="7424"/>
                  </a:cubicBezTo>
                  <a:cubicBezTo>
                    <a:pt x="52658" y="11262"/>
                    <a:pt x="55964" y="17501"/>
                    <a:pt x="57301" y="26080"/>
                  </a:cubicBezTo>
                  <a:lnTo>
                    <a:pt x="62508" y="59493"/>
                  </a:lnTo>
                  <a:lnTo>
                    <a:pt x="51513" y="61233"/>
                  </a:lnTo>
                  <a:lnTo>
                    <a:pt x="46372" y="28239"/>
                  </a:lnTo>
                  <a:cubicBezTo>
                    <a:pt x="44560" y="16601"/>
                    <a:pt x="38639" y="11562"/>
                    <a:pt x="28603" y="13122"/>
                  </a:cubicBezTo>
                  <a:cubicBezTo>
                    <a:pt x="18621" y="14682"/>
                    <a:pt x="14536" y="21280"/>
                    <a:pt x="16341" y="32919"/>
                  </a:cubicBezTo>
                  <a:lnTo>
                    <a:pt x="21482" y="65912"/>
                  </a:lnTo>
                  <a:lnTo>
                    <a:pt x="10655" y="67591"/>
                  </a:lnTo>
                  <a:lnTo>
                    <a:pt x="5454" y="34178"/>
                  </a:lnTo>
                  <a:cubicBezTo>
                    <a:pt x="4116" y="25599"/>
                    <a:pt x="5358" y="18641"/>
                    <a:pt x="9185" y="13362"/>
                  </a:cubicBezTo>
                  <a:cubicBezTo>
                    <a:pt x="13006" y="8023"/>
                    <a:pt x="19005" y="4784"/>
                    <a:pt x="27181" y="346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283DB42F-BCDC-5442-DDB7-D8615E690690}"/>
                </a:ext>
              </a:extLst>
            </p:cNvPr>
            <p:cNvSpPr/>
            <p:nvPr/>
          </p:nvSpPr>
          <p:spPr>
            <a:xfrm rot="7238380">
              <a:off x="8309700" y="4390786"/>
              <a:ext cx="66418" cy="68926"/>
            </a:xfrm>
            <a:custGeom>
              <a:avLst/>
              <a:gdLst>
                <a:gd name="connsiteX0" fmla="*/ 17608 w 66418"/>
                <a:gd name="connsiteY0" fmla="*/ 10922 h 68926"/>
                <a:gd name="connsiteX1" fmla="*/ 37655 w 66418"/>
                <a:gd name="connsiteY1" fmla="*/ 30418 h 68926"/>
                <a:gd name="connsiteX2" fmla="*/ 49449 w 66418"/>
                <a:gd name="connsiteY2" fmla="*/ 5163 h 68926"/>
                <a:gd name="connsiteX3" fmla="*/ 61915 w 66418"/>
                <a:gd name="connsiteY3" fmla="*/ 2944 h 68926"/>
                <a:gd name="connsiteX4" fmla="*/ 45442 w 66418"/>
                <a:gd name="connsiteY4" fmla="*/ 36957 h 68926"/>
                <a:gd name="connsiteX5" fmla="*/ 71387 w 66418"/>
                <a:gd name="connsiteY5" fmla="*/ 62092 h 68926"/>
                <a:gd name="connsiteX6" fmla="*/ 58999 w 66418"/>
                <a:gd name="connsiteY6" fmla="*/ 64312 h 68926"/>
                <a:gd name="connsiteX7" fmla="*/ 40133 w 66418"/>
                <a:gd name="connsiteY7" fmla="*/ 46075 h 68926"/>
                <a:gd name="connsiteX8" fmla="*/ 29011 w 66418"/>
                <a:gd name="connsiteY8" fmla="*/ 69771 h 68926"/>
                <a:gd name="connsiteX9" fmla="*/ 17134 w 66418"/>
                <a:gd name="connsiteY9" fmla="*/ 71870 h 68926"/>
                <a:gd name="connsiteX10" fmla="*/ 32629 w 66418"/>
                <a:gd name="connsiteY10" fmla="*/ 39717 h 68926"/>
                <a:gd name="connsiteX11" fmla="*/ 4968 w 66418"/>
                <a:gd name="connsiteY11" fmla="*/ 13202 h 68926"/>
                <a:gd name="connsiteX12" fmla="*/ 17608 w 66418"/>
                <a:gd name="connsiteY12" fmla="*/ 10922 h 6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18" h="68926">
                  <a:moveTo>
                    <a:pt x="17608" y="10922"/>
                  </a:moveTo>
                  <a:lnTo>
                    <a:pt x="37655" y="30418"/>
                  </a:lnTo>
                  <a:lnTo>
                    <a:pt x="49449" y="5163"/>
                  </a:lnTo>
                  <a:lnTo>
                    <a:pt x="61915" y="2944"/>
                  </a:lnTo>
                  <a:lnTo>
                    <a:pt x="45442" y="36957"/>
                  </a:lnTo>
                  <a:lnTo>
                    <a:pt x="71387" y="62092"/>
                  </a:lnTo>
                  <a:lnTo>
                    <a:pt x="58999" y="64312"/>
                  </a:lnTo>
                  <a:lnTo>
                    <a:pt x="40133" y="46075"/>
                  </a:lnTo>
                  <a:lnTo>
                    <a:pt x="29011" y="69771"/>
                  </a:lnTo>
                  <a:lnTo>
                    <a:pt x="17134" y="71870"/>
                  </a:lnTo>
                  <a:lnTo>
                    <a:pt x="32629" y="39717"/>
                  </a:lnTo>
                  <a:lnTo>
                    <a:pt x="4968" y="13202"/>
                  </a:lnTo>
                  <a:lnTo>
                    <a:pt x="17608" y="1092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ED153C7D-5DF6-DA6B-725C-855793CDB99B}"/>
                </a:ext>
              </a:extLst>
            </p:cNvPr>
            <p:cNvSpPr/>
            <p:nvPr/>
          </p:nvSpPr>
          <p:spPr>
            <a:xfrm rot="7238380">
              <a:off x="8342014" y="4313692"/>
              <a:ext cx="56496" cy="67786"/>
            </a:xfrm>
            <a:custGeom>
              <a:avLst/>
              <a:gdLst>
                <a:gd name="connsiteX0" fmla="*/ 6964 w 56496"/>
                <a:gd name="connsiteY0" fmla="*/ 21462 h 67786"/>
                <a:gd name="connsiteX1" fmla="*/ 5008 w 56496"/>
                <a:gd name="connsiteY1" fmla="*/ 12344 h 67786"/>
                <a:gd name="connsiteX2" fmla="*/ 48955 w 56496"/>
                <a:gd name="connsiteY2" fmla="*/ 2866 h 67786"/>
                <a:gd name="connsiteX3" fmla="*/ 61505 w 56496"/>
                <a:gd name="connsiteY3" fmla="*/ 61474 h 67786"/>
                <a:gd name="connsiteX4" fmla="*/ 18733 w 56496"/>
                <a:gd name="connsiteY4" fmla="*/ 70652 h 67786"/>
                <a:gd name="connsiteX5" fmla="*/ 16778 w 56496"/>
                <a:gd name="connsiteY5" fmla="*/ 61534 h 67786"/>
                <a:gd name="connsiteX6" fmla="*/ 48673 w 56496"/>
                <a:gd name="connsiteY6" fmla="*/ 54695 h 67786"/>
                <a:gd name="connsiteX7" fmla="*/ 45410 w 56496"/>
                <a:gd name="connsiteY7" fmla="*/ 39458 h 67786"/>
                <a:gd name="connsiteX8" fmla="*/ 17114 w 56496"/>
                <a:gd name="connsiteY8" fmla="*/ 45517 h 67786"/>
                <a:gd name="connsiteX9" fmla="*/ 15194 w 56496"/>
                <a:gd name="connsiteY9" fmla="*/ 36579 h 67786"/>
                <a:gd name="connsiteX10" fmla="*/ 43490 w 56496"/>
                <a:gd name="connsiteY10" fmla="*/ 30520 h 67786"/>
                <a:gd name="connsiteX11" fmla="*/ 40029 w 56496"/>
                <a:gd name="connsiteY11" fmla="*/ 14383 h 67786"/>
                <a:gd name="connsiteX12" fmla="*/ 6964 w 56496"/>
                <a:gd name="connsiteY12" fmla="*/ 21462 h 6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96" h="67786">
                  <a:moveTo>
                    <a:pt x="6964" y="21462"/>
                  </a:moveTo>
                  <a:lnTo>
                    <a:pt x="5008" y="12344"/>
                  </a:lnTo>
                  <a:lnTo>
                    <a:pt x="48955" y="2866"/>
                  </a:lnTo>
                  <a:lnTo>
                    <a:pt x="61505" y="61474"/>
                  </a:lnTo>
                  <a:lnTo>
                    <a:pt x="18733" y="70652"/>
                  </a:lnTo>
                  <a:lnTo>
                    <a:pt x="16778" y="61534"/>
                  </a:lnTo>
                  <a:lnTo>
                    <a:pt x="48673" y="54695"/>
                  </a:lnTo>
                  <a:lnTo>
                    <a:pt x="45410" y="39458"/>
                  </a:lnTo>
                  <a:lnTo>
                    <a:pt x="17114" y="45517"/>
                  </a:lnTo>
                  <a:lnTo>
                    <a:pt x="15194" y="36579"/>
                  </a:lnTo>
                  <a:lnTo>
                    <a:pt x="43490" y="30520"/>
                  </a:lnTo>
                  <a:lnTo>
                    <a:pt x="40029" y="14383"/>
                  </a:lnTo>
                  <a:lnTo>
                    <a:pt x="6964" y="2146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531C94A6-789E-04A4-680F-D9304BCD5E95}"/>
                </a:ext>
              </a:extLst>
            </p:cNvPr>
            <p:cNvSpPr/>
            <p:nvPr/>
          </p:nvSpPr>
          <p:spPr>
            <a:xfrm rot="7238380">
              <a:off x="8355418" y="4269193"/>
              <a:ext cx="51650" cy="65446"/>
            </a:xfrm>
            <a:custGeom>
              <a:avLst/>
              <a:gdLst>
                <a:gd name="connsiteX0" fmla="*/ 35188 w 51650"/>
                <a:gd name="connsiteY0" fmla="*/ 51949 h 65446"/>
                <a:gd name="connsiteX1" fmla="*/ 54517 w 51650"/>
                <a:gd name="connsiteY1" fmla="*/ 47450 h 65446"/>
                <a:gd name="connsiteX2" fmla="*/ 56676 w 51650"/>
                <a:gd name="connsiteY2" fmla="*/ 56568 h 65446"/>
                <a:gd name="connsiteX3" fmla="*/ 7186 w 51650"/>
                <a:gd name="connsiteY3" fmla="*/ 68266 h 65446"/>
                <a:gd name="connsiteX4" fmla="*/ 5026 w 51650"/>
                <a:gd name="connsiteY4" fmla="*/ 59088 h 65446"/>
                <a:gd name="connsiteX5" fmla="*/ 24355 w 51650"/>
                <a:gd name="connsiteY5" fmla="*/ 54529 h 65446"/>
                <a:gd name="connsiteX6" fmla="*/ 12759 w 51650"/>
                <a:gd name="connsiteY6" fmla="*/ 5398 h 65446"/>
                <a:gd name="connsiteX7" fmla="*/ 23593 w 51650"/>
                <a:gd name="connsiteY7" fmla="*/ 2819 h 65446"/>
                <a:gd name="connsiteX8" fmla="*/ 35188 w 51650"/>
                <a:gd name="connsiteY8" fmla="*/ 51949 h 6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0" h="65446">
                  <a:moveTo>
                    <a:pt x="35188" y="51949"/>
                  </a:moveTo>
                  <a:lnTo>
                    <a:pt x="54517" y="47450"/>
                  </a:lnTo>
                  <a:lnTo>
                    <a:pt x="56676" y="56568"/>
                  </a:lnTo>
                  <a:lnTo>
                    <a:pt x="7186" y="68266"/>
                  </a:lnTo>
                  <a:lnTo>
                    <a:pt x="5026" y="59088"/>
                  </a:lnTo>
                  <a:lnTo>
                    <a:pt x="24355" y="54529"/>
                  </a:lnTo>
                  <a:lnTo>
                    <a:pt x="12759" y="5398"/>
                  </a:lnTo>
                  <a:lnTo>
                    <a:pt x="23593" y="2819"/>
                  </a:lnTo>
                  <a:lnTo>
                    <a:pt x="35188" y="5194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AC8B74E3-7E78-7CE9-C421-0570F6B91864}"/>
                </a:ext>
              </a:extLst>
            </p:cNvPr>
            <p:cNvSpPr/>
            <p:nvPr/>
          </p:nvSpPr>
          <p:spPr>
            <a:xfrm rot="7238380">
              <a:off x="8372773" y="4176705"/>
              <a:ext cx="59015" cy="84042"/>
            </a:xfrm>
            <a:custGeom>
              <a:avLst/>
              <a:gdLst>
                <a:gd name="connsiteX0" fmla="*/ 7496 w 59015"/>
                <a:gd name="connsiteY0" fmla="*/ 23429 h 84042"/>
                <a:gd name="connsiteX1" fmla="*/ 5061 w 59015"/>
                <a:gd name="connsiteY1" fmla="*/ 14431 h 84042"/>
                <a:gd name="connsiteX2" fmla="*/ 48450 w 59015"/>
                <a:gd name="connsiteY2" fmla="*/ 2734 h 84042"/>
                <a:gd name="connsiteX3" fmla="*/ 64077 w 59015"/>
                <a:gd name="connsiteY3" fmla="*/ 60562 h 84042"/>
                <a:gd name="connsiteX4" fmla="*/ 21845 w 59015"/>
                <a:gd name="connsiteY4" fmla="*/ 72020 h 84042"/>
                <a:gd name="connsiteX5" fmla="*/ 19410 w 59015"/>
                <a:gd name="connsiteY5" fmla="*/ 62962 h 84042"/>
                <a:gd name="connsiteX6" fmla="*/ 50897 w 59015"/>
                <a:gd name="connsiteY6" fmla="*/ 54504 h 84042"/>
                <a:gd name="connsiteX7" fmla="*/ 46836 w 59015"/>
                <a:gd name="connsiteY7" fmla="*/ 39447 h 84042"/>
                <a:gd name="connsiteX8" fmla="*/ 18899 w 59015"/>
                <a:gd name="connsiteY8" fmla="*/ 47005 h 84042"/>
                <a:gd name="connsiteX9" fmla="*/ 16512 w 59015"/>
                <a:gd name="connsiteY9" fmla="*/ 38126 h 84042"/>
                <a:gd name="connsiteX10" fmla="*/ 44449 w 59015"/>
                <a:gd name="connsiteY10" fmla="*/ 30628 h 84042"/>
                <a:gd name="connsiteX11" fmla="*/ 40141 w 59015"/>
                <a:gd name="connsiteY11" fmla="*/ 14671 h 84042"/>
                <a:gd name="connsiteX12" fmla="*/ 7496 w 59015"/>
                <a:gd name="connsiteY12" fmla="*/ 23429 h 84042"/>
                <a:gd name="connsiteX13" fmla="*/ 42949 w 59015"/>
                <a:gd name="connsiteY13" fmla="*/ 83478 h 84042"/>
                <a:gd name="connsiteX14" fmla="*/ 30801 w 59015"/>
                <a:gd name="connsiteY14" fmla="*/ 86777 h 84042"/>
                <a:gd name="connsiteX15" fmla="*/ 42121 w 59015"/>
                <a:gd name="connsiteY15" fmla="*/ 71540 h 84042"/>
                <a:gd name="connsiteX16" fmla="*/ 51047 w 59015"/>
                <a:gd name="connsiteY16" fmla="*/ 69140 h 84042"/>
                <a:gd name="connsiteX17" fmla="*/ 42949 w 59015"/>
                <a:gd name="connsiteY17" fmla="*/ 83478 h 8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15" h="84042">
                  <a:moveTo>
                    <a:pt x="7496" y="23429"/>
                  </a:moveTo>
                  <a:lnTo>
                    <a:pt x="5061" y="14431"/>
                  </a:lnTo>
                  <a:lnTo>
                    <a:pt x="48450" y="2734"/>
                  </a:lnTo>
                  <a:lnTo>
                    <a:pt x="64077" y="60562"/>
                  </a:lnTo>
                  <a:lnTo>
                    <a:pt x="21845" y="72020"/>
                  </a:lnTo>
                  <a:lnTo>
                    <a:pt x="19410" y="62962"/>
                  </a:lnTo>
                  <a:lnTo>
                    <a:pt x="50897" y="54504"/>
                  </a:lnTo>
                  <a:lnTo>
                    <a:pt x="46836" y="39447"/>
                  </a:lnTo>
                  <a:lnTo>
                    <a:pt x="18899" y="47005"/>
                  </a:lnTo>
                  <a:lnTo>
                    <a:pt x="16512" y="38126"/>
                  </a:lnTo>
                  <a:lnTo>
                    <a:pt x="44449" y="30628"/>
                  </a:lnTo>
                  <a:lnTo>
                    <a:pt x="40141" y="14671"/>
                  </a:lnTo>
                  <a:lnTo>
                    <a:pt x="7496" y="23429"/>
                  </a:lnTo>
                  <a:close/>
                  <a:moveTo>
                    <a:pt x="42949" y="83478"/>
                  </a:moveTo>
                  <a:lnTo>
                    <a:pt x="30801" y="86777"/>
                  </a:lnTo>
                  <a:lnTo>
                    <a:pt x="42121" y="71540"/>
                  </a:lnTo>
                  <a:lnTo>
                    <a:pt x="51047" y="69140"/>
                  </a:lnTo>
                  <a:lnTo>
                    <a:pt x="42949" y="8347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E3265983-5F66-CF33-C7F4-F8FCCF0713B1}"/>
                </a:ext>
              </a:extLst>
            </p:cNvPr>
            <p:cNvSpPr/>
            <p:nvPr/>
          </p:nvSpPr>
          <p:spPr>
            <a:xfrm rot="7238380">
              <a:off x="8392968" y="4133160"/>
              <a:ext cx="60805" cy="62195"/>
            </a:xfrm>
            <a:custGeom>
              <a:avLst/>
              <a:gdLst>
                <a:gd name="connsiteX0" fmla="*/ 25061 w 60805"/>
                <a:gd name="connsiteY0" fmla="*/ 4217 h 62195"/>
                <a:gd name="connsiteX1" fmla="*/ 41911 w 60805"/>
                <a:gd name="connsiteY1" fmla="*/ 3377 h 62195"/>
                <a:gd name="connsiteX2" fmla="*/ 56033 w 60805"/>
                <a:gd name="connsiteY2" fmla="*/ 10636 h 62195"/>
                <a:gd name="connsiteX3" fmla="*/ 64515 w 60805"/>
                <a:gd name="connsiteY3" fmla="*/ 24673 h 62195"/>
                <a:gd name="connsiteX4" fmla="*/ 64989 w 60805"/>
                <a:gd name="connsiteY4" fmla="*/ 41050 h 62195"/>
                <a:gd name="connsiteX5" fmla="*/ 57071 w 60805"/>
                <a:gd name="connsiteY5" fmla="*/ 54847 h 62195"/>
                <a:gd name="connsiteX6" fmla="*/ 42481 w 60805"/>
                <a:gd name="connsiteY6" fmla="*/ 63305 h 62195"/>
                <a:gd name="connsiteX7" fmla="*/ 28864 w 60805"/>
                <a:gd name="connsiteY7" fmla="*/ 64685 h 62195"/>
                <a:gd name="connsiteX8" fmla="*/ 16903 w 60805"/>
                <a:gd name="connsiteY8" fmla="*/ 60486 h 62195"/>
                <a:gd name="connsiteX9" fmla="*/ 21876 w 60805"/>
                <a:gd name="connsiteY9" fmla="*/ 51967 h 62195"/>
                <a:gd name="connsiteX10" fmla="*/ 39218 w 60805"/>
                <a:gd name="connsiteY10" fmla="*/ 54128 h 62195"/>
                <a:gd name="connsiteX11" fmla="*/ 49044 w 60805"/>
                <a:gd name="connsiteY11" fmla="*/ 48428 h 62195"/>
                <a:gd name="connsiteX12" fmla="*/ 54221 w 60805"/>
                <a:gd name="connsiteY12" fmla="*/ 39070 h 62195"/>
                <a:gd name="connsiteX13" fmla="*/ 53759 w 60805"/>
                <a:gd name="connsiteY13" fmla="*/ 27853 h 62195"/>
                <a:gd name="connsiteX14" fmla="*/ 48048 w 60805"/>
                <a:gd name="connsiteY14" fmla="*/ 18194 h 62195"/>
                <a:gd name="connsiteX15" fmla="*/ 38612 w 60805"/>
                <a:gd name="connsiteY15" fmla="*/ 13215 h 62195"/>
                <a:gd name="connsiteX16" fmla="*/ 27256 w 60805"/>
                <a:gd name="connsiteY16" fmla="*/ 13755 h 62195"/>
                <a:gd name="connsiteX17" fmla="*/ 13927 w 60805"/>
                <a:gd name="connsiteY17" fmla="*/ 25093 h 62195"/>
                <a:gd name="connsiteX18" fmla="*/ 5091 w 60805"/>
                <a:gd name="connsiteY18" fmla="*/ 20594 h 62195"/>
                <a:gd name="connsiteX19" fmla="*/ 12865 w 60805"/>
                <a:gd name="connsiteY19" fmla="*/ 10516 h 62195"/>
                <a:gd name="connsiteX20" fmla="*/ 25061 w 60805"/>
                <a:gd name="connsiteY20" fmla="*/ 4217 h 6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805" h="62195">
                  <a:moveTo>
                    <a:pt x="25061" y="4217"/>
                  </a:moveTo>
                  <a:cubicBezTo>
                    <a:pt x="30862" y="2477"/>
                    <a:pt x="36476" y="2238"/>
                    <a:pt x="41911" y="3377"/>
                  </a:cubicBezTo>
                  <a:cubicBezTo>
                    <a:pt x="47346" y="4517"/>
                    <a:pt x="52049" y="6976"/>
                    <a:pt x="56033" y="10636"/>
                  </a:cubicBezTo>
                  <a:cubicBezTo>
                    <a:pt x="60016" y="14355"/>
                    <a:pt x="62841" y="19034"/>
                    <a:pt x="64515" y="24673"/>
                  </a:cubicBezTo>
                  <a:cubicBezTo>
                    <a:pt x="66183" y="30312"/>
                    <a:pt x="66339" y="35771"/>
                    <a:pt x="64989" y="41050"/>
                  </a:cubicBezTo>
                  <a:cubicBezTo>
                    <a:pt x="63633" y="46329"/>
                    <a:pt x="60994" y="50948"/>
                    <a:pt x="57071" y="54847"/>
                  </a:cubicBezTo>
                  <a:cubicBezTo>
                    <a:pt x="53147" y="58806"/>
                    <a:pt x="48282" y="61626"/>
                    <a:pt x="42481" y="63305"/>
                  </a:cubicBezTo>
                  <a:cubicBezTo>
                    <a:pt x="37778" y="64745"/>
                    <a:pt x="33237" y="65165"/>
                    <a:pt x="28864" y="64685"/>
                  </a:cubicBezTo>
                  <a:cubicBezTo>
                    <a:pt x="24497" y="64205"/>
                    <a:pt x="20508" y="62766"/>
                    <a:pt x="16903" y="60486"/>
                  </a:cubicBezTo>
                  <a:lnTo>
                    <a:pt x="21876" y="51967"/>
                  </a:lnTo>
                  <a:cubicBezTo>
                    <a:pt x="27364" y="55207"/>
                    <a:pt x="33147" y="55927"/>
                    <a:pt x="39218" y="54128"/>
                  </a:cubicBezTo>
                  <a:cubicBezTo>
                    <a:pt x="43159" y="52987"/>
                    <a:pt x="46435" y="51068"/>
                    <a:pt x="49044" y="48428"/>
                  </a:cubicBezTo>
                  <a:cubicBezTo>
                    <a:pt x="51654" y="45729"/>
                    <a:pt x="53375" y="42670"/>
                    <a:pt x="54221" y="39070"/>
                  </a:cubicBezTo>
                  <a:cubicBezTo>
                    <a:pt x="55061" y="35471"/>
                    <a:pt x="54911" y="31751"/>
                    <a:pt x="53759" y="27853"/>
                  </a:cubicBezTo>
                  <a:cubicBezTo>
                    <a:pt x="52607" y="23953"/>
                    <a:pt x="50706" y="20774"/>
                    <a:pt x="48048" y="18194"/>
                  </a:cubicBezTo>
                  <a:cubicBezTo>
                    <a:pt x="45385" y="15675"/>
                    <a:pt x="42242" y="13995"/>
                    <a:pt x="38612" y="13215"/>
                  </a:cubicBezTo>
                  <a:cubicBezTo>
                    <a:pt x="34983" y="12375"/>
                    <a:pt x="31198" y="12555"/>
                    <a:pt x="27256" y="13755"/>
                  </a:cubicBezTo>
                  <a:cubicBezTo>
                    <a:pt x="21186" y="15555"/>
                    <a:pt x="16740" y="19334"/>
                    <a:pt x="13927" y="25093"/>
                  </a:cubicBezTo>
                  <a:lnTo>
                    <a:pt x="5091" y="20594"/>
                  </a:lnTo>
                  <a:cubicBezTo>
                    <a:pt x="6849" y="16635"/>
                    <a:pt x="9440" y="13275"/>
                    <a:pt x="12865" y="10516"/>
                  </a:cubicBezTo>
                  <a:cubicBezTo>
                    <a:pt x="16291" y="7696"/>
                    <a:pt x="20358" y="5597"/>
                    <a:pt x="25061" y="421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8DF116D1-DD1E-2E68-5A1D-94B59F105F28}"/>
                </a:ext>
              </a:extLst>
            </p:cNvPr>
            <p:cNvSpPr/>
            <p:nvPr/>
          </p:nvSpPr>
          <p:spPr>
            <a:xfrm rot="7238380">
              <a:off x="8405824" y="4072871"/>
              <a:ext cx="64634" cy="62312"/>
            </a:xfrm>
            <a:custGeom>
              <a:avLst/>
              <a:gdLst>
                <a:gd name="connsiteX0" fmla="*/ 27867 w 64634"/>
                <a:gd name="connsiteY0" fmla="*/ 4462 h 62312"/>
                <a:gd name="connsiteX1" fmla="*/ 44808 w 64634"/>
                <a:gd name="connsiteY1" fmla="*/ 3143 h 62312"/>
                <a:gd name="connsiteX2" fmla="*/ 59223 w 64634"/>
                <a:gd name="connsiteY2" fmla="*/ 10041 h 62312"/>
                <a:gd name="connsiteX3" fmla="*/ 68119 w 64634"/>
                <a:gd name="connsiteY3" fmla="*/ 23778 h 62312"/>
                <a:gd name="connsiteX4" fmla="*/ 69037 w 64634"/>
                <a:gd name="connsiteY4" fmla="*/ 40095 h 62312"/>
                <a:gd name="connsiteX5" fmla="*/ 61485 w 64634"/>
                <a:gd name="connsiteY5" fmla="*/ 54133 h 62312"/>
                <a:gd name="connsiteX6" fmla="*/ 47016 w 64634"/>
                <a:gd name="connsiteY6" fmla="*/ 63071 h 62312"/>
                <a:gd name="connsiteX7" fmla="*/ 30075 w 64634"/>
                <a:gd name="connsiteY7" fmla="*/ 64390 h 62312"/>
                <a:gd name="connsiteX8" fmla="*/ 15672 w 64634"/>
                <a:gd name="connsiteY8" fmla="*/ 57552 h 62312"/>
                <a:gd name="connsiteX9" fmla="*/ 6763 w 64634"/>
                <a:gd name="connsiteY9" fmla="*/ 43814 h 62312"/>
                <a:gd name="connsiteX10" fmla="*/ 5834 w 64634"/>
                <a:gd name="connsiteY10" fmla="*/ 27438 h 62312"/>
                <a:gd name="connsiteX11" fmla="*/ 13398 w 64634"/>
                <a:gd name="connsiteY11" fmla="*/ 13400 h 62312"/>
                <a:gd name="connsiteX12" fmla="*/ 27867 w 64634"/>
                <a:gd name="connsiteY12" fmla="*/ 4462 h 62312"/>
                <a:gd name="connsiteX13" fmla="*/ 30897 w 64634"/>
                <a:gd name="connsiteY13" fmla="*/ 13760 h 62312"/>
                <a:gd name="connsiteX14" fmla="*/ 21485 w 64634"/>
                <a:gd name="connsiteY14" fmla="*/ 19699 h 62312"/>
                <a:gd name="connsiteX15" fmla="*/ 16662 w 64634"/>
                <a:gd name="connsiteY15" fmla="*/ 29177 h 62312"/>
                <a:gd name="connsiteX16" fmla="*/ 17424 w 64634"/>
                <a:gd name="connsiteY16" fmla="*/ 40335 h 62312"/>
                <a:gd name="connsiteX17" fmla="*/ 23392 w 64634"/>
                <a:gd name="connsiteY17" fmla="*/ 49753 h 62312"/>
                <a:gd name="connsiteX18" fmla="*/ 32894 w 64634"/>
                <a:gd name="connsiteY18" fmla="*/ 54612 h 62312"/>
                <a:gd name="connsiteX19" fmla="*/ 43986 w 64634"/>
                <a:gd name="connsiteY19" fmla="*/ 53772 h 62312"/>
                <a:gd name="connsiteX20" fmla="*/ 53398 w 64634"/>
                <a:gd name="connsiteY20" fmla="*/ 47894 h 62312"/>
                <a:gd name="connsiteX21" fmla="*/ 58215 w 64634"/>
                <a:gd name="connsiteY21" fmla="*/ 38416 h 62312"/>
                <a:gd name="connsiteX22" fmla="*/ 57459 w 64634"/>
                <a:gd name="connsiteY22" fmla="*/ 27257 h 62312"/>
                <a:gd name="connsiteX23" fmla="*/ 51491 w 64634"/>
                <a:gd name="connsiteY23" fmla="*/ 17780 h 62312"/>
                <a:gd name="connsiteX24" fmla="*/ 41989 w 64634"/>
                <a:gd name="connsiteY24" fmla="*/ 12980 h 62312"/>
                <a:gd name="connsiteX25" fmla="*/ 30897 w 64634"/>
                <a:gd name="connsiteY25" fmla="*/ 13760 h 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34" h="62312">
                  <a:moveTo>
                    <a:pt x="27867" y="4462"/>
                  </a:moveTo>
                  <a:cubicBezTo>
                    <a:pt x="33668" y="2602"/>
                    <a:pt x="39319" y="2123"/>
                    <a:pt x="44808" y="3143"/>
                  </a:cubicBezTo>
                  <a:cubicBezTo>
                    <a:pt x="50297" y="4162"/>
                    <a:pt x="55102" y="6442"/>
                    <a:pt x="59223" y="10041"/>
                  </a:cubicBezTo>
                  <a:cubicBezTo>
                    <a:pt x="63344" y="13641"/>
                    <a:pt x="66308" y="18199"/>
                    <a:pt x="68119" y="23778"/>
                  </a:cubicBezTo>
                  <a:cubicBezTo>
                    <a:pt x="69925" y="29298"/>
                    <a:pt x="70231" y="34696"/>
                    <a:pt x="69037" y="40095"/>
                  </a:cubicBezTo>
                  <a:cubicBezTo>
                    <a:pt x="67843" y="45434"/>
                    <a:pt x="65324" y="50113"/>
                    <a:pt x="61485" y="54133"/>
                  </a:cubicBezTo>
                  <a:cubicBezTo>
                    <a:pt x="57639" y="58212"/>
                    <a:pt x="52823" y="61151"/>
                    <a:pt x="47016" y="63071"/>
                  </a:cubicBezTo>
                  <a:cubicBezTo>
                    <a:pt x="41209" y="64990"/>
                    <a:pt x="35564" y="65411"/>
                    <a:pt x="30075" y="64390"/>
                  </a:cubicBezTo>
                  <a:cubicBezTo>
                    <a:pt x="24586" y="63430"/>
                    <a:pt x="19781" y="61151"/>
                    <a:pt x="15672" y="57552"/>
                  </a:cubicBezTo>
                  <a:cubicBezTo>
                    <a:pt x="11562" y="53953"/>
                    <a:pt x="8593" y="49393"/>
                    <a:pt x="6763" y="43814"/>
                  </a:cubicBezTo>
                  <a:cubicBezTo>
                    <a:pt x="4940" y="38236"/>
                    <a:pt x="4628" y="32777"/>
                    <a:pt x="5834" y="27438"/>
                  </a:cubicBezTo>
                  <a:cubicBezTo>
                    <a:pt x="7033" y="22159"/>
                    <a:pt x="9559" y="17479"/>
                    <a:pt x="13398" y="13400"/>
                  </a:cubicBezTo>
                  <a:cubicBezTo>
                    <a:pt x="17238" y="9381"/>
                    <a:pt x="22060" y="6382"/>
                    <a:pt x="27867" y="4462"/>
                  </a:cubicBezTo>
                  <a:close/>
                  <a:moveTo>
                    <a:pt x="30897" y="13760"/>
                  </a:moveTo>
                  <a:cubicBezTo>
                    <a:pt x="27100" y="15020"/>
                    <a:pt x="23962" y="17000"/>
                    <a:pt x="21485" y="19699"/>
                  </a:cubicBezTo>
                  <a:cubicBezTo>
                    <a:pt x="19001" y="22399"/>
                    <a:pt x="17399" y="25518"/>
                    <a:pt x="16662" y="29177"/>
                  </a:cubicBezTo>
                  <a:cubicBezTo>
                    <a:pt x="15930" y="32837"/>
                    <a:pt x="16182" y="36556"/>
                    <a:pt x="17424" y="40335"/>
                  </a:cubicBezTo>
                  <a:cubicBezTo>
                    <a:pt x="18665" y="44114"/>
                    <a:pt x="20657" y="47294"/>
                    <a:pt x="23392" y="49753"/>
                  </a:cubicBezTo>
                  <a:cubicBezTo>
                    <a:pt x="26128" y="52273"/>
                    <a:pt x="29295" y="53893"/>
                    <a:pt x="32894" y="54612"/>
                  </a:cubicBezTo>
                  <a:cubicBezTo>
                    <a:pt x="36488" y="55272"/>
                    <a:pt x="40189" y="55032"/>
                    <a:pt x="43986" y="53772"/>
                  </a:cubicBezTo>
                  <a:cubicBezTo>
                    <a:pt x="47783" y="52573"/>
                    <a:pt x="50921" y="50593"/>
                    <a:pt x="53398" y="47894"/>
                  </a:cubicBezTo>
                  <a:cubicBezTo>
                    <a:pt x="55876" y="45194"/>
                    <a:pt x="57484" y="42015"/>
                    <a:pt x="58215" y="38416"/>
                  </a:cubicBezTo>
                  <a:cubicBezTo>
                    <a:pt x="58953" y="34756"/>
                    <a:pt x="58701" y="31037"/>
                    <a:pt x="57459" y="27257"/>
                  </a:cubicBezTo>
                  <a:cubicBezTo>
                    <a:pt x="56218" y="23419"/>
                    <a:pt x="54226" y="20299"/>
                    <a:pt x="51491" y="17780"/>
                  </a:cubicBezTo>
                  <a:cubicBezTo>
                    <a:pt x="48749" y="15320"/>
                    <a:pt x="45582" y="13700"/>
                    <a:pt x="41989" y="12980"/>
                  </a:cubicBezTo>
                  <a:cubicBezTo>
                    <a:pt x="38389" y="12260"/>
                    <a:pt x="34694" y="12501"/>
                    <a:pt x="30897" y="1376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B4ED758E-32CE-6B8C-6E5E-E44FAB3684B8}"/>
                </a:ext>
              </a:extLst>
            </p:cNvPr>
            <p:cNvSpPr/>
            <p:nvPr/>
          </p:nvSpPr>
          <p:spPr>
            <a:xfrm rot="7238380">
              <a:off x="8416967" y="3998499"/>
              <a:ext cx="70468" cy="74505"/>
            </a:xfrm>
            <a:custGeom>
              <a:avLst/>
              <a:gdLst>
                <a:gd name="connsiteX0" fmla="*/ 25542 w 70468"/>
                <a:gd name="connsiteY0" fmla="*/ 77053 h 74505"/>
                <a:gd name="connsiteX1" fmla="*/ 5140 w 70468"/>
                <a:gd name="connsiteY1" fmla="*/ 20664 h 74505"/>
                <a:gd name="connsiteX2" fmla="*/ 13754 w 70468"/>
                <a:gd name="connsiteY2" fmla="*/ 17604 h 74505"/>
                <a:gd name="connsiteX3" fmla="*/ 58637 w 70468"/>
                <a:gd name="connsiteY3" fmla="*/ 44479 h 74505"/>
                <a:gd name="connsiteX4" fmla="*/ 44828 w 70468"/>
                <a:gd name="connsiteY4" fmla="*/ 6327 h 74505"/>
                <a:gd name="connsiteX5" fmla="*/ 55206 w 70468"/>
                <a:gd name="connsiteY5" fmla="*/ 2547 h 74505"/>
                <a:gd name="connsiteX6" fmla="*/ 75608 w 70468"/>
                <a:gd name="connsiteY6" fmla="*/ 58936 h 74505"/>
                <a:gd name="connsiteX7" fmla="*/ 66993 w 70468"/>
                <a:gd name="connsiteY7" fmla="*/ 62056 h 74505"/>
                <a:gd name="connsiteX8" fmla="*/ 22110 w 70468"/>
                <a:gd name="connsiteY8" fmla="*/ 35121 h 74505"/>
                <a:gd name="connsiteX9" fmla="*/ 35926 w 70468"/>
                <a:gd name="connsiteY9" fmla="*/ 73274 h 74505"/>
                <a:gd name="connsiteX10" fmla="*/ 25542 w 70468"/>
                <a:gd name="connsiteY10" fmla="*/ 77053 h 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468" h="74505">
                  <a:moveTo>
                    <a:pt x="25542" y="77053"/>
                  </a:moveTo>
                  <a:lnTo>
                    <a:pt x="5140" y="20664"/>
                  </a:lnTo>
                  <a:lnTo>
                    <a:pt x="13754" y="17604"/>
                  </a:lnTo>
                  <a:lnTo>
                    <a:pt x="58637" y="44479"/>
                  </a:lnTo>
                  <a:lnTo>
                    <a:pt x="44828" y="6327"/>
                  </a:lnTo>
                  <a:lnTo>
                    <a:pt x="55206" y="2547"/>
                  </a:lnTo>
                  <a:lnTo>
                    <a:pt x="75608" y="58936"/>
                  </a:lnTo>
                  <a:lnTo>
                    <a:pt x="66993" y="62056"/>
                  </a:lnTo>
                  <a:lnTo>
                    <a:pt x="22110" y="35121"/>
                  </a:lnTo>
                  <a:lnTo>
                    <a:pt x="35926" y="73274"/>
                  </a:lnTo>
                  <a:lnTo>
                    <a:pt x="25542" y="7705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5E19DE1C-43A2-CEBD-D435-CDFDCE39E050}"/>
                </a:ext>
              </a:extLst>
            </p:cNvPr>
            <p:cNvSpPr/>
            <p:nvPr/>
          </p:nvSpPr>
          <p:spPr>
            <a:xfrm rot="7238380">
              <a:off x="8431793" y="3935723"/>
              <a:ext cx="64608" cy="62532"/>
            </a:xfrm>
            <a:custGeom>
              <a:avLst/>
              <a:gdLst>
                <a:gd name="connsiteX0" fmla="*/ 26035 w 64608"/>
                <a:gd name="connsiteY0" fmla="*/ 5154 h 62532"/>
                <a:gd name="connsiteX1" fmla="*/ 42856 w 64608"/>
                <a:gd name="connsiteY1" fmla="*/ 2695 h 62532"/>
                <a:gd name="connsiteX2" fmla="*/ 57685 w 64608"/>
                <a:gd name="connsiteY2" fmla="*/ 8693 h 62532"/>
                <a:gd name="connsiteX3" fmla="*/ 67445 w 64608"/>
                <a:gd name="connsiteY3" fmla="*/ 21770 h 62532"/>
                <a:gd name="connsiteX4" fmla="*/ 69413 w 64608"/>
                <a:gd name="connsiteY4" fmla="*/ 37968 h 62532"/>
                <a:gd name="connsiteX5" fmla="*/ 62778 w 64608"/>
                <a:gd name="connsiteY5" fmla="*/ 52544 h 62532"/>
                <a:gd name="connsiteX6" fmla="*/ 48915 w 64608"/>
                <a:gd name="connsiteY6" fmla="*/ 62383 h 62532"/>
                <a:gd name="connsiteX7" fmla="*/ 32094 w 64608"/>
                <a:gd name="connsiteY7" fmla="*/ 64782 h 62532"/>
                <a:gd name="connsiteX8" fmla="*/ 17283 w 64608"/>
                <a:gd name="connsiteY8" fmla="*/ 58904 h 62532"/>
                <a:gd name="connsiteX9" fmla="*/ 7505 w 64608"/>
                <a:gd name="connsiteY9" fmla="*/ 45706 h 62532"/>
                <a:gd name="connsiteX10" fmla="*/ 5526 w 64608"/>
                <a:gd name="connsiteY10" fmla="*/ 29449 h 62532"/>
                <a:gd name="connsiteX11" fmla="*/ 12172 w 64608"/>
                <a:gd name="connsiteY11" fmla="*/ 14992 h 62532"/>
                <a:gd name="connsiteX12" fmla="*/ 26035 w 64608"/>
                <a:gd name="connsiteY12" fmla="*/ 5154 h 62532"/>
                <a:gd name="connsiteX13" fmla="*/ 29659 w 64608"/>
                <a:gd name="connsiteY13" fmla="*/ 14212 h 62532"/>
                <a:gd name="connsiteX14" fmla="*/ 20643 w 64608"/>
                <a:gd name="connsiteY14" fmla="*/ 20691 h 62532"/>
                <a:gd name="connsiteX15" fmla="*/ 16443 w 64608"/>
                <a:gd name="connsiteY15" fmla="*/ 30469 h 62532"/>
                <a:gd name="connsiteX16" fmla="*/ 17919 w 64608"/>
                <a:gd name="connsiteY16" fmla="*/ 41567 h 62532"/>
                <a:gd name="connsiteX17" fmla="*/ 24482 w 64608"/>
                <a:gd name="connsiteY17" fmla="*/ 50625 h 62532"/>
                <a:gd name="connsiteX18" fmla="*/ 34278 w 64608"/>
                <a:gd name="connsiteY18" fmla="*/ 54824 h 62532"/>
                <a:gd name="connsiteX19" fmla="*/ 45292 w 64608"/>
                <a:gd name="connsiteY19" fmla="*/ 53324 h 62532"/>
                <a:gd name="connsiteX20" fmla="*/ 54308 w 64608"/>
                <a:gd name="connsiteY20" fmla="*/ 46786 h 62532"/>
                <a:gd name="connsiteX21" fmla="*/ 58507 w 64608"/>
                <a:gd name="connsiteY21" fmla="*/ 37008 h 62532"/>
                <a:gd name="connsiteX22" fmla="*/ 57032 w 64608"/>
                <a:gd name="connsiteY22" fmla="*/ 25910 h 62532"/>
                <a:gd name="connsiteX23" fmla="*/ 50469 w 64608"/>
                <a:gd name="connsiteY23" fmla="*/ 16912 h 62532"/>
                <a:gd name="connsiteX24" fmla="*/ 40679 w 64608"/>
                <a:gd name="connsiteY24" fmla="*/ 12712 h 62532"/>
                <a:gd name="connsiteX25" fmla="*/ 29659 w 64608"/>
                <a:gd name="connsiteY25" fmla="*/ 14212 h 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08" h="62532">
                  <a:moveTo>
                    <a:pt x="26035" y="5154"/>
                  </a:moveTo>
                  <a:cubicBezTo>
                    <a:pt x="31711" y="2875"/>
                    <a:pt x="37313" y="2035"/>
                    <a:pt x="42856" y="2695"/>
                  </a:cubicBezTo>
                  <a:cubicBezTo>
                    <a:pt x="48399" y="3354"/>
                    <a:pt x="53342" y="5334"/>
                    <a:pt x="57685" y="8693"/>
                  </a:cubicBezTo>
                  <a:cubicBezTo>
                    <a:pt x="62028" y="11992"/>
                    <a:pt x="65286" y="16372"/>
                    <a:pt x="67445" y="21770"/>
                  </a:cubicBezTo>
                  <a:cubicBezTo>
                    <a:pt x="69605" y="27170"/>
                    <a:pt x="70259" y="32569"/>
                    <a:pt x="69413" y="37968"/>
                  </a:cubicBezTo>
                  <a:cubicBezTo>
                    <a:pt x="68561" y="43426"/>
                    <a:pt x="66353" y="48286"/>
                    <a:pt x="62778" y="52544"/>
                  </a:cubicBezTo>
                  <a:cubicBezTo>
                    <a:pt x="59203" y="56804"/>
                    <a:pt x="54584" y="60103"/>
                    <a:pt x="48915" y="62383"/>
                  </a:cubicBezTo>
                  <a:cubicBezTo>
                    <a:pt x="43246" y="64662"/>
                    <a:pt x="37637" y="65442"/>
                    <a:pt x="32094" y="64782"/>
                  </a:cubicBezTo>
                  <a:cubicBezTo>
                    <a:pt x="26551" y="64183"/>
                    <a:pt x="21614" y="62202"/>
                    <a:pt x="17283" y="58904"/>
                  </a:cubicBezTo>
                  <a:cubicBezTo>
                    <a:pt x="12946" y="55604"/>
                    <a:pt x="9689" y="51225"/>
                    <a:pt x="7505" y="45706"/>
                  </a:cubicBezTo>
                  <a:cubicBezTo>
                    <a:pt x="5328" y="40307"/>
                    <a:pt x="4668" y="34848"/>
                    <a:pt x="5526" y="29449"/>
                  </a:cubicBezTo>
                  <a:cubicBezTo>
                    <a:pt x="6383" y="24110"/>
                    <a:pt x="8603" y="19251"/>
                    <a:pt x="12172" y="14992"/>
                  </a:cubicBezTo>
                  <a:cubicBezTo>
                    <a:pt x="15748" y="10673"/>
                    <a:pt x="20367" y="7433"/>
                    <a:pt x="26035" y="5154"/>
                  </a:cubicBezTo>
                  <a:close/>
                  <a:moveTo>
                    <a:pt x="29659" y="14212"/>
                  </a:moveTo>
                  <a:cubicBezTo>
                    <a:pt x="25952" y="15652"/>
                    <a:pt x="22946" y="17872"/>
                    <a:pt x="20643" y="20691"/>
                  </a:cubicBezTo>
                  <a:cubicBezTo>
                    <a:pt x="18345" y="23570"/>
                    <a:pt x="16947" y="26810"/>
                    <a:pt x="16443" y="30469"/>
                  </a:cubicBezTo>
                  <a:cubicBezTo>
                    <a:pt x="15946" y="34188"/>
                    <a:pt x="16437" y="37848"/>
                    <a:pt x="17919" y="41567"/>
                  </a:cubicBezTo>
                  <a:cubicBezTo>
                    <a:pt x="19407" y="45286"/>
                    <a:pt x="21590" y="48286"/>
                    <a:pt x="24482" y="50625"/>
                  </a:cubicBezTo>
                  <a:cubicBezTo>
                    <a:pt x="27379" y="52905"/>
                    <a:pt x="30642" y="54344"/>
                    <a:pt x="34278" y="54824"/>
                  </a:cubicBezTo>
                  <a:cubicBezTo>
                    <a:pt x="37913" y="55304"/>
                    <a:pt x="41585" y="54764"/>
                    <a:pt x="45292" y="53324"/>
                  </a:cubicBezTo>
                  <a:cubicBezTo>
                    <a:pt x="48999" y="51825"/>
                    <a:pt x="52004" y="49665"/>
                    <a:pt x="54308" y="46786"/>
                  </a:cubicBezTo>
                  <a:cubicBezTo>
                    <a:pt x="56605" y="43967"/>
                    <a:pt x="58009" y="40667"/>
                    <a:pt x="58507" y="37008"/>
                  </a:cubicBezTo>
                  <a:cubicBezTo>
                    <a:pt x="59005" y="33349"/>
                    <a:pt x="58513" y="29629"/>
                    <a:pt x="57032" y="25910"/>
                  </a:cubicBezTo>
                  <a:cubicBezTo>
                    <a:pt x="55550" y="22251"/>
                    <a:pt x="53360" y="19191"/>
                    <a:pt x="50469" y="16912"/>
                  </a:cubicBezTo>
                  <a:cubicBezTo>
                    <a:pt x="47577" y="14572"/>
                    <a:pt x="44314" y="13193"/>
                    <a:pt x="40679" y="12712"/>
                  </a:cubicBezTo>
                  <a:cubicBezTo>
                    <a:pt x="37043" y="12233"/>
                    <a:pt x="33366" y="12712"/>
                    <a:pt x="29659" y="1421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3" name="Forme libre 1082">
              <a:extLst>
                <a:ext uri="{FF2B5EF4-FFF2-40B4-BE49-F238E27FC236}">
                  <a16:creationId xmlns:a16="http://schemas.microsoft.com/office/drawing/2014/main" id="{D6662008-325C-D066-EF40-4C9781D7A7AA}"/>
                </a:ext>
              </a:extLst>
            </p:cNvPr>
            <p:cNvSpPr/>
            <p:nvPr/>
          </p:nvSpPr>
          <p:spPr>
            <a:xfrm rot="7238380">
              <a:off x="8432229" y="3851369"/>
              <a:ext cx="84241" cy="81284"/>
            </a:xfrm>
            <a:custGeom>
              <a:avLst/>
              <a:gdLst>
                <a:gd name="connsiteX0" fmla="*/ 14806 w 84241"/>
                <a:gd name="connsiteY0" fmla="*/ 24715 h 81284"/>
                <a:gd name="connsiteX1" fmla="*/ 30996 w 84241"/>
                <a:gd name="connsiteY1" fmla="*/ 60947 h 81284"/>
                <a:gd name="connsiteX2" fmla="*/ 35658 w 84241"/>
                <a:gd name="connsiteY2" fmla="*/ 22915 h 81284"/>
                <a:gd name="connsiteX3" fmla="*/ 40199 w 84241"/>
                <a:gd name="connsiteY3" fmla="*/ 20935 h 81284"/>
                <a:gd name="connsiteX4" fmla="*/ 71321 w 84241"/>
                <a:gd name="connsiteY4" fmla="*/ 42531 h 81284"/>
                <a:gd name="connsiteX5" fmla="*/ 55418 w 84241"/>
                <a:gd name="connsiteY5" fmla="*/ 6658 h 81284"/>
                <a:gd name="connsiteX6" fmla="*/ 65118 w 84241"/>
                <a:gd name="connsiteY6" fmla="*/ 2398 h 81284"/>
                <a:gd name="connsiteX7" fmla="*/ 89425 w 84241"/>
                <a:gd name="connsiteY7" fmla="*/ 57168 h 81284"/>
                <a:gd name="connsiteX8" fmla="*/ 81057 w 84241"/>
                <a:gd name="connsiteY8" fmla="*/ 60887 h 81284"/>
                <a:gd name="connsiteX9" fmla="*/ 43186 w 84241"/>
                <a:gd name="connsiteY9" fmla="*/ 34192 h 81284"/>
                <a:gd name="connsiteX10" fmla="*/ 37943 w 84241"/>
                <a:gd name="connsiteY10" fmla="*/ 80024 h 81284"/>
                <a:gd name="connsiteX11" fmla="*/ 29569 w 84241"/>
                <a:gd name="connsiteY11" fmla="*/ 83683 h 81284"/>
                <a:gd name="connsiteX12" fmla="*/ 5184 w 84241"/>
                <a:gd name="connsiteY12" fmla="*/ 28973 h 81284"/>
                <a:gd name="connsiteX13" fmla="*/ 14806 w 84241"/>
                <a:gd name="connsiteY13" fmla="*/ 24715 h 8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241" h="81284">
                  <a:moveTo>
                    <a:pt x="14806" y="24715"/>
                  </a:moveTo>
                  <a:lnTo>
                    <a:pt x="30996" y="60947"/>
                  </a:lnTo>
                  <a:lnTo>
                    <a:pt x="35658" y="22915"/>
                  </a:lnTo>
                  <a:lnTo>
                    <a:pt x="40199" y="20935"/>
                  </a:lnTo>
                  <a:lnTo>
                    <a:pt x="71321" y="42531"/>
                  </a:lnTo>
                  <a:lnTo>
                    <a:pt x="55418" y="6658"/>
                  </a:lnTo>
                  <a:lnTo>
                    <a:pt x="65118" y="2398"/>
                  </a:lnTo>
                  <a:lnTo>
                    <a:pt x="89425" y="57168"/>
                  </a:lnTo>
                  <a:lnTo>
                    <a:pt x="81057" y="60887"/>
                  </a:lnTo>
                  <a:lnTo>
                    <a:pt x="43186" y="34192"/>
                  </a:lnTo>
                  <a:lnTo>
                    <a:pt x="37943" y="80024"/>
                  </a:lnTo>
                  <a:lnTo>
                    <a:pt x="29569" y="83683"/>
                  </a:lnTo>
                  <a:lnTo>
                    <a:pt x="5184" y="28973"/>
                  </a:lnTo>
                  <a:lnTo>
                    <a:pt x="14806" y="2471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AD0886F-0B9E-0D8F-DE36-B6953E531B71}"/>
                </a:ext>
              </a:extLst>
            </p:cNvPr>
            <p:cNvSpPr/>
            <p:nvPr/>
          </p:nvSpPr>
          <p:spPr>
            <a:xfrm rot="7238380">
              <a:off x="8461932" y="3809135"/>
              <a:ext cx="35866" cy="58848"/>
            </a:xfrm>
            <a:custGeom>
              <a:avLst/>
              <a:gdLst>
                <a:gd name="connsiteX0" fmla="*/ 41064 w 35866"/>
                <a:gd name="connsiteY0" fmla="*/ 56392 h 58848"/>
                <a:gd name="connsiteX1" fmla="*/ 31022 w 35866"/>
                <a:gd name="connsiteY1" fmla="*/ 61191 h 58848"/>
                <a:gd name="connsiteX2" fmla="*/ 5197 w 35866"/>
                <a:gd name="connsiteY2" fmla="*/ 7142 h 58848"/>
                <a:gd name="connsiteX3" fmla="*/ 15246 w 35866"/>
                <a:gd name="connsiteY3" fmla="*/ 2343 h 58848"/>
                <a:gd name="connsiteX4" fmla="*/ 41064 w 35866"/>
                <a:gd name="connsiteY4" fmla="*/ 56392 h 5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6" h="58848">
                  <a:moveTo>
                    <a:pt x="41064" y="56392"/>
                  </a:moveTo>
                  <a:lnTo>
                    <a:pt x="31022" y="61191"/>
                  </a:lnTo>
                  <a:lnTo>
                    <a:pt x="5197" y="7142"/>
                  </a:lnTo>
                  <a:lnTo>
                    <a:pt x="15246" y="2343"/>
                  </a:lnTo>
                  <a:lnTo>
                    <a:pt x="41064" y="5639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9B1912B6-02AA-2AE0-4205-3369974F161A}"/>
                </a:ext>
              </a:extLst>
            </p:cNvPr>
            <p:cNvSpPr/>
            <p:nvPr/>
          </p:nvSpPr>
          <p:spPr>
            <a:xfrm rot="7238380">
              <a:off x="8447845" y="3751513"/>
              <a:ext cx="80018" cy="63537"/>
            </a:xfrm>
            <a:custGeom>
              <a:avLst/>
              <a:gdLst>
                <a:gd name="connsiteX0" fmla="*/ 5214 w 80018"/>
                <a:gd name="connsiteY0" fmla="*/ 18425 h 63537"/>
                <a:gd name="connsiteX1" fmla="*/ 9011 w 80018"/>
                <a:gd name="connsiteY1" fmla="*/ 10566 h 63537"/>
                <a:gd name="connsiteX2" fmla="*/ 15928 w 80018"/>
                <a:gd name="connsiteY2" fmla="*/ 4988 h 63537"/>
                <a:gd name="connsiteX3" fmla="*/ 27259 w 80018"/>
                <a:gd name="connsiteY3" fmla="*/ 2288 h 63537"/>
                <a:gd name="connsiteX4" fmla="*/ 42082 w 80018"/>
                <a:gd name="connsiteY4" fmla="*/ 5528 h 63537"/>
                <a:gd name="connsiteX5" fmla="*/ 57547 w 80018"/>
                <a:gd name="connsiteY5" fmla="*/ 3068 h 63537"/>
                <a:gd name="connsiteX6" fmla="*/ 71645 w 80018"/>
                <a:gd name="connsiteY6" fmla="*/ 8107 h 63537"/>
                <a:gd name="connsiteX7" fmla="*/ 81723 w 80018"/>
                <a:gd name="connsiteY7" fmla="*/ 19685 h 63537"/>
                <a:gd name="connsiteX8" fmla="*/ 85172 w 80018"/>
                <a:gd name="connsiteY8" fmla="*/ 35702 h 63537"/>
                <a:gd name="connsiteX9" fmla="*/ 79911 w 80018"/>
                <a:gd name="connsiteY9" fmla="*/ 50758 h 63537"/>
                <a:gd name="connsiteX10" fmla="*/ 67007 w 80018"/>
                <a:gd name="connsiteY10" fmla="*/ 61857 h 63537"/>
                <a:gd name="connsiteX11" fmla="*/ 50487 w 80018"/>
                <a:gd name="connsiteY11" fmla="*/ 65815 h 63537"/>
                <a:gd name="connsiteX12" fmla="*/ 35190 w 80018"/>
                <a:gd name="connsiteY12" fmla="*/ 61256 h 63537"/>
                <a:gd name="connsiteX13" fmla="*/ 24248 w 80018"/>
                <a:gd name="connsiteY13" fmla="*/ 49079 h 63537"/>
                <a:gd name="connsiteX14" fmla="*/ 20781 w 80018"/>
                <a:gd name="connsiteY14" fmla="*/ 36121 h 63537"/>
                <a:gd name="connsiteX15" fmla="*/ 23120 w 80018"/>
                <a:gd name="connsiteY15" fmla="*/ 23344 h 63537"/>
                <a:gd name="connsiteX16" fmla="*/ 30774 w 80018"/>
                <a:gd name="connsiteY16" fmla="*/ 12606 h 63537"/>
                <a:gd name="connsiteX17" fmla="*/ 24680 w 80018"/>
                <a:gd name="connsiteY17" fmla="*/ 11346 h 63537"/>
                <a:gd name="connsiteX18" fmla="*/ 19557 w 80018"/>
                <a:gd name="connsiteY18" fmla="*/ 12666 h 63537"/>
                <a:gd name="connsiteX19" fmla="*/ 12592 w 80018"/>
                <a:gd name="connsiteY19" fmla="*/ 21604 h 63537"/>
                <a:gd name="connsiteX20" fmla="*/ 5214 w 80018"/>
                <a:gd name="connsiteY20" fmla="*/ 18425 h 63537"/>
                <a:gd name="connsiteX21" fmla="*/ 71734 w 80018"/>
                <a:gd name="connsiteY21" fmla="*/ 24844 h 63537"/>
                <a:gd name="connsiteX22" fmla="*/ 64368 w 80018"/>
                <a:gd name="connsiteY22" fmla="*/ 16445 h 63537"/>
                <a:gd name="connsiteX23" fmla="*/ 54230 w 80018"/>
                <a:gd name="connsiteY23" fmla="*/ 13146 h 63537"/>
                <a:gd name="connsiteX24" fmla="*/ 43396 w 80018"/>
                <a:gd name="connsiteY24" fmla="*/ 15665 h 63537"/>
                <a:gd name="connsiteX25" fmla="*/ 35022 w 80018"/>
                <a:gd name="connsiteY25" fmla="*/ 22984 h 63537"/>
                <a:gd name="connsiteX26" fmla="*/ 31740 w 80018"/>
                <a:gd name="connsiteY26" fmla="*/ 33122 h 63537"/>
                <a:gd name="connsiteX27" fmla="*/ 34230 w 80018"/>
                <a:gd name="connsiteY27" fmla="*/ 43980 h 63537"/>
                <a:gd name="connsiteX28" fmla="*/ 41596 w 80018"/>
                <a:gd name="connsiteY28" fmla="*/ 52378 h 63537"/>
                <a:gd name="connsiteX29" fmla="*/ 51734 w 80018"/>
                <a:gd name="connsiteY29" fmla="*/ 55678 h 63537"/>
                <a:gd name="connsiteX30" fmla="*/ 62568 w 80018"/>
                <a:gd name="connsiteY30" fmla="*/ 53158 h 63537"/>
                <a:gd name="connsiteX31" fmla="*/ 70943 w 80018"/>
                <a:gd name="connsiteY31" fmla="*/ 45840 h 63537"/>
                <a:gd name="connsiteX32" fmla="*/ 74224 w 80018"/>
                <a:gd name="connsiteY32" fmla="*/ 35702 h 63537"/>
                <a:gd name="connsiteX33" fmla="*/ 71734 w 80018"/>
                <a:gd name="connsiteY33" fmla="*/ 24844 h 6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018" h="63537">
                  <a:moveTo>
                    <a:pt x="5214" y="18425"/>
                  </a:moveTo>
                  <a:cubicBezTo>
                    <a:pt x="5928" y="15426"/>
                    <a:pt x="7193" y="12786"/>
                    <a:pt x="9011" y="10566"/>
                  </a:cubicBezTo>
                  <a:cubicBezTo>
                    <a:pt x="10829" y="8287"/>
                    <a:pt x="13132" y="6428"/>
                    <a:pt x="15928" y="4988"/>
                  </a:cubicBezTo>
                  <a:cubicBezTo>
                    <a:pt x="19587" y="3128"/>
                    <a:pt x="23366" y="2228"/>
                    <a:pt x="27259" y="2288"/>
                  </a:cubicBezTo>
                  <a:cubicBezTo>
                    <a:pt x="31153" y="2408"/>
                    <a:pt x="36096" y="3488"/>
                    <a:pt x="42082" y="5528"/>
                  </a:cubicBezTo>
                  <a:cubicBezTo>
                    <a:pt x="47223" y="3428"/>
                    <a:pt x="52376" y="2588"/>
                    <a:pt x="57547" y="3068"/>
                  </a:cubicBezTo>
                  <a:cubicBezTo>
                    <a:pt x="62718" y="3548"/>
                    <a:pt x="67421" y="5227"/>
                    <a:pt x="71645" y="8107"/>
                  </a:cubicBezTo>
                  <a:cubicBezTo>
                    <a:pt x="75868" y="10987"/>
                    <a:pt x="79227" y="14825"/>
                    <a:pt x="81723" y="19685"/>
                  </a:cubicBezTo>
                  <a:cubicBezTo>
                    <a:pt x="84368" y="24904"/>
                    <a:pt x="85520" y="30243"/>
                    <a:pt x="85172" y="35702"/>
                  </a:cubicBezTo>
                  <a:cubicBezTo>
                    <a:pt x="84824" y="41160"/>
                    <a:pt x="83072" y="46200"/>
                    <a:pt x="79911" y="50758"/>
                  </a:cubicBezTo>
                  <a:cubicBezTo>
                    <a:pt x="76743" y="55377"/>
                    <a:pt x="72448" y="59037"/>
                    <a:pt x="67007" y="61857"/>
                  </a:cubicBezTo>
                  <a:cubicBezTo>
                    <a:pt x="61572" y="64616"/>
                    <a:pt x="56065" y="65935"/>
                    <a:pt x="50487" y="65815"/>
                  </a:cubicBezTo>
                  <a:cubicBezTo>
                    <a:pt x="44908" y="65696"/>
                    <a:pt x="39809" y="64196"/>
                    <a:pt x="35190" y="61256"/>
                  </a:cubicBezTo>
                  <a:cubicBezTo>
                    <a:pt x="30570" y="58377"/>
                    <a:pt x="26923" y="54298"/>
                    <a:pt x="24248" y="49079"/>
                  </a:cubicBezTo>
                  <a:cubicBezTo>
                    <a:pt x="22088" y="44880"/>
                    <a:pt x="20937" y="40561"/>
                    <a:pt x="20781" y="36121"/>
                  </a:cubicBezTo>
                  <a:cubicBezTo>
                    <a:pt x="20625" y="31682"/>
                    <a:pt x="21405" y="27423"/>
                    <a:pt x="23120" y="23344"/>
                  </a:cubicBezTo>
                  <a:cubicBezTo>
                    <a:pt x="24830" y="19324"/>
                    <a:pt x="27385" y="15725"/>
                    <a:pt x="30774" y="12606"/>
                  </a:cubicBezTo>
                  <a:cubicBezTo>
                    <a:pt x="28495" y="11766"/>
                    <a:pt x="26461" y="11346"/>
                    <a:pt x="24680" y="11346"/>
                  </a:cubicBezTo>
                  <a:cubicBezTo>
                    <a:pt x="22892" y="11406"/>
                    <a:pt x="21182" y="11826"/>
                    <a:pt x="19557" y="12666"/>
                  </a:cubicBezTo>
                  <a:cubicBezTo>
                    <a:pt x="16053" y="14406"/>
                    <a:pt x="13732" y="17405"/>
                    <a:pt x="12592" y="21604"/>
                  </a:cubicBezTo>
                  <a:lnTo>
                    <a:pt x="5214" y="18425"/>
                  </a:lnTo>
                  <a:close/>
                  <a:moveTo>
                    <a:pt x="71734" y="24844"/>
                  </a:moveTo>
                  <a:cubicBezTo>
                    <a:pt x="69917" y="21245"/>
                    <a:pt x="67457" y="18485"/>
                    <a:pt x="64368" y="16445"/>
                  </a:cubicBezTo>
                  <a:cubicBezTo>
                    <a:pt x="61273" y="14406"/>
                    <a:pt x="57895" y="13266"/>
                    <a:pt x="54230" y="13146"/>
                  </a:cubicBezTo>
                  <a:cubicBezTo>
                    <a:pt x="50565" y="12966"/>
                    <a:pt x="46953" y="13806"/>
                    <a:pt x="43396" y="15665"/>
                  </a:cubicBezTo>
                  <a:cubicBezTo>
                    <a:pt x="39839" y="17465"/>
                    <a:pt x="37049" y="19925"/>
                    <a:pt x="35022" y="22984"/>
                  </a:cubicBezTo>
                  <a:cubicBezTo>
                    <a:pt x="32994" y="26043"/>
                    <a:pt x="31902" y="29403"/>
                    <a:pt x="31740" y="33122"/>
                  </a:cubicBezTo>
                  <a:cubicBezTo>
                    <a:pt x="31584" y="36781"/>
                    <a:pt x="32412" y="40440"/>
                    <a:pt x="34230" y="43980"/>
                  </a:cubicBezTo>
                  <a:cubicBezTo>
                    <a:pt x="36048" y="47519"/>
                    <a:pt x="38507" y="50339"/>
                    <a:pt x="41596" y="52378"/>
                  </a:cubicBezTo>
                  <a:cubicBezTo>
                    <a:pt x="44692" y="54418"/>
                    <a:pt x="48069" y="55498"/>
                    <a:pt x="51734" y="55678"/>
                  </a:cubicBezTo>
                  <a:cubicBezTo>
                    <a:pt x="55400" y="55798"/>
                    <a:pt x="59011" y="54958"/>
                    <a:pt x="62568" y="53158"/>
                  </a:cubicBezTo>
                  <a:cubicBezTo>
                    <a:pt x="66125" y="51359"/>
                    <a:pt x="68915" y="48899"/>
                    <a:pt x="70943" y="45840"/>
                  </a:cubicBezTo>
                  <a:cubicBezTo>
                    <a:pt x="72970" y="42780"/>
                    <a:pt x="74062" y="39421"/>
                    <a:pt x="74224" y="35702"/>
                  </a:cubicBezTo>
                  <a:cubicBezTo>
                    <a:pt x="74380" y="31983"/>
                    <a:pt x="73552" y="28383"/>
                    <a:pt x="71734" y="2484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3F737859-CD28-7D11-7338-3D0C7DD404A2}"/>
                </a:ext>
              </a:extLst>
            </p:cNvPr>
            <p:cNvSpPr/>
            <p:nvPr/>
          </p:nvSpPr>
          <p:spPr>
            <a:xfrm rot="7238380">
              <a:off x="8447726" y="3687734"/>
              <a:ext cx="66812" cy="70054"/>
            </a:xfrm>
            <a:custGeom>
              <a:avLst/>
              <a:gdLst>
                <a:gd name="connsiteX0" fmla="*/ 19418 w 66812"/>
                <a:gd name="connsiteY0" fmla="*/ 6408 h 70054"/>
                <a:gd name="connsiteX1" fmla="*/ 39712 w 66812"/>
                <a:gd name="connsiteY1" fmla="*/ 3049 h 70054"/>
                <a:gd name="connsiteX2" fmla="*/ 55519 w 66812"/>
                <a:gd name="connsiteY2" fmla="*/ 17146 h 70054"/>
                <a:gd name="connsiteX3" fmla="*/ 72028 w 66812"/>
                <a:gd name="connsiteY3" fmla="*/ 46659 h 70054"/>
                <a:gd name="connsiteX4" fmla="*/ 62310 w 66812"/>
                <a:gd name="connsiteY4" fmla="*/ 52058 h 70054"/>
                <a:gd name="connsiteX5" fmla="*/ 46017 w 66812"/>
                <a:gd name="connsiteY5" fmla="*/ 22964 h 70054"/>
                <a:gd name="connsiteX6" fmla="*/ 24109 w 66812"/>
                <a:gd name="connsiteY6" fmla="*/ 14986 h 70054"/>
                <a:gd name="connsiteX7" fmla="*/ 19490 w 66812"/>
                <a:gd name="connsiteY7" fmla="*/ 37781 h 70054"/>
                <a:gd name="connsiteX8" fmla="*/ 35789 w 66812"/>
                <a:gd name="connsiteY8" fmla="*/ 66935 h 70054"/>
                <a:gd name="connsiteX9" fmla="*/ 26227 w 66812"/>
                <a:gd name="connsiteY9" fmla="*/ 72275 h 70054"/>
                <a:gd name="connsiteX10" fmla="*/ 9718 w 66812"/>
                <a:gd name="connsiteY10" fmla="*/ 42761 h 70054"/>
                <a:gd name="connsiteX11" fmla="*/ 5975 w 66812"/>
                <a:gd name="connsiteY11" fmla="*/ 21944 h 70054"/>
                <a:gd name="connsiteX12" fmla="*/ 19418 w 66812"/>
                <a:gd name="connsiteY12" fmla="*/ 6408 h 7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812" h="70054">
                  <a:moveTo>
                    <a:pt x="19418" y="6408"/>
                  </a:moveTo>
                  <a:cubicBezTo>
                    <a:pt x="26641" y="2388"/>
                    <a:pt x="33402" y="1249"/>
                    <a:pt x="39712" y="3049"/>
                  </a:cubicBezTo>
                  <a:cubicBezTo>
                    <a:pt x="46017" y="4908"/>
                    <a:pt x="51284" y="9587"/>
                    <a:pt x="55519" y="17146"/>
                  </a:cubicBezTo>
                  <a:lnTo>
                    <a:pt x="72028" y="46659"/>
                  </a:lnTo>
                  <a:lnTo>
                    <a:pt x="62310" y="52058"/>
                  </a:lnTo>
                  <a:lnTo>
                    <a:pt x="46017" y="22964"/>
                  </a:lnTo>
                  <a:cubicBezTo>
                    <a:pt x="40276" y="12647"/>
                    <a:pt x="32976" y="10007"/>
                    <a:pt x="24109" y="14986"/>
                  </a:cubicBezTo>
                  <a:cubicBezTo>
                    <a:pt x="15291" y="19905"/>
                    <a:pt x="13756" y="27524"/>
                    <a:pt x="19490" y="37781"/>
                  </a:cubicBezTo>
                  <a:lnTo>
                    <a:pt x="35789" y="66935"/>
                  </a:lnTo>
                  <a:lnTo>
                    <a:pt x="26227" y="72275"/>
                  </a:lnTo>
                  <a:lnTo>
                    <a:pt x="9718" y="42761"/>
                  </a:lnTo>
                  <a:cubicBezTo>
                    <a:pt x="5483" y="35202"/>
                    <a:pt x="4235" y="28243"/>
                    <a:pt x="5975" y="21944"/>
                  </a:cubicBezTo>
                  <a:cubicBezTo>
                    <a:pt x="7715" y="15646"/>
                    <a:pt x="12196" y="10487"/>
                    <a:pt x="19418" y="640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D0209F5C-6157-2B46-BCB5-984909B9C68F}"/>
                </a:ext>
              </a:extLst>
            </p:cNvPr>
            <p:cNvSpPr/>
            <p:nvPr/>
          </p:nvSpPr>
          <p:spPr>
            <a:xfrm rot="7238380">
              <a:off x="8452528" y="3621167"/>
              <a:ext cx="69550" cy="73965"/>
            </a:xfrm>
            <a:custGeom>
              <a:avLst/>
              <a:gdLst>
                <a:gd name="connsiteX0" fmla="*/ 10084 w 69550"/>
                <a:gd name="connsiteY0" fmla="*/ 33527 h 73965"/>
                <a:gd name="connsiteX1" fmla="*/ 5231 w 69550"/>
                <a:gd name="connsiteY1" fmla="*/ 25548 h 73965"/>
                <a:gd name="connsiteX2" fmla="*/ 43618 w 69550"/>
                <a:gd name="connsiteY2" fmla="*/ 2153 h 73965"/>
                <a:gd name="connsiteX3" fmla="*/ 74781 w 69550"/>
                <a:gd name="connsiteY3" fmla="*/ 53383 h 73965"/>
                <a:gd name="connsiteX4" fmla="*/ 37415 w 69550"/>
                <a:gd name="connsiteY4" fmla="*/ 76119 h 73965"/>
                <a:gd name="connsiteX5" fmla="*/ 32562 w 69550"/>
                <a:gd name="connsiteY5" fmla="*/ 68140 h 73965"/>
                <a:gd name="connsiteX6" fmla="*/ 60420 w 69550"/>
                <a:gd name="connsiteY6" fmla="*/ 51163 h 73965"/>
                <a:gd name="connsiteX7" fmla="*/ 52322 w 69550"/>
                <a:gd name="connsiteY7" fmla="*/ 37846 h 73965"/>
                <a:gd name="connsiteX8" fmla="*/ 27607 w 69550"/>
                <a:gd name="connsiteY8" fmla="*/ 52903 h 73965"/>
                <a:gd name="connsiteX9" fmla="*/ 22844 w 69550"/>
                <a:gd name="connsiteY9" fmla="*/ 45104 h 73965"/>
                <a:gd name="connsiteX10" fmla="*/ 47559 w 69550"/>
                <a:gd name="connsiteY10" fmla="*/ 30047 h 73965"/>
                <a:gd name="connsiteX11" fmla="*/ 38963 w 69550"/>
                <a:gd name="connsiteY11" fmla="*/ 15950 h 73965"/>
                <a:gd name="connsiteX12" fmla="*/ 10084 w 69550"/>
                <a:gd name="connsiteY12" fmla="*/ 33527 h 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50" h="73965">
                  <a:moveTo>
                    <a:pt x="10084" y="33527"/>
                  </a:moveTo>
                  <a:lnTo>
                    <a:pt x="5231" y="25548"/>
                  </a:lnTo>
                  <a:lnTo>
                    <a:pt x="43618" y="2153"/>
                  </a:lnTo>
                  <a:lnTo>
                    <a:pt x="74781" y="53383"/>
                  </a:lnTo>
                  <a:lnTo>
                    <a:pt x="37415" y="76119"/>
                  </a:lnTo>
                  <a:lnTo>
                    <a:pt x="32562" y="68140"/>
                  </a:lnTo>
                  <a:lnTo>
                    <a:pt x="60420" y="51163"/>
                  </a:lnTo>
                  <a:lnTo>
                    <a:pt x="52322" y="37846"/>
                  </a:lnTo>
                  <a:lnTo>
                    <a:pt x="27607" y="52903"/>
                  </a:lnTo>
                  <a:lnTo>
                    <a:pt x="22844" y="45104"/>
                  </a:lnTo>
                  <a:lnTo>
                    <a:pt x="47559" y="30047"/>
                  </a:lnTo>
                  <a:lnTo>
                    <a:pt x="38963" y="15950"/>
                  </a:lnTo>
                  <a:lnTo>
                    <a:pt x="10084" y="3352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04DE63E4-7F0E-E9D2-0854-09814F08F6A8}"/>
                </a:ext>
              </a:extLst>
            </p:cNvPr>
            <p:cNvSpPr/>
            <p:nvPr/>
          </p:nvSpPr>
          <p:spPr>
            <a:xfrm rot="7238380">
              <a:off x="8453631" y="3574328"/>
              <a:ext cx="59691" cy="66672"/>
            </a:xfrm>
            <a:custGeom>
              <a:avLst/>
              <a:gdLst>
                <a:gd name="connsiteX0" fmla="*/ 16651 w 59691"/>
                <a:gd name="connsiteY0" fmla="*/ 11182 h 66672"/>
                <a:gd name="connsiteX1" fmla="*/ 28361 w 59691"/>
                <a:gd name="connsiteY1" fmla="*/ 4404 h 66672"/>
                <a:gd name="connsiteX2" fmla="*/ 39620 w 59691"/>
                <a:gd name="connsiteY2" fmla="*/ 2124 h 66672"/>
                <a:gd name="connsiteX3" fmla="*/ 41984 w 59691"/>
                <a:gd name="connsiteY3" fmla="*/ 11242 h 66672"/>
                <a:gd name="connsiteX4" fmla="*/ 31960 w 59691"/>
                <a:gd name="connsiteY4" fmla="*/ 13162 h 66672"/>
                <a:gd name="connsiteX5" fmla="*/ 22404 w 59691"/>
                <a:gd name="connsiteY5" fmla="*/ 18441 h 66672"/>
                <a:gd name="connsiteX6" fmla="*/ 15925 w 59691"/>
                <a:gd name="connsiteY6" fmla="*/ 26300 h 66672"/>
                <a:gd name="connsiteX7" fmla="*/ 16867 w 59691"/>
                <a:gd name="connsiteY7" fmla="*/ 32778 h 66672"/>
                <a:gd name="connsiteX8" fmla="*/ 20940 w 59691"/>
                <a:gd name="connsiteY8" fmla="*/ 34938 h 66672"/>
                <a:gd name="connsiteX9" fmla="*/ 26219 w 59691"/>
                <a:gd name="connsiteY9" fmla="*/ 34098 h 66672"/>
                <a:gd name="connsiteX10" fmla="*/ 33580 w 59691"/>
                <a:gd name="connsiteY10" fmla="*/ 30978 h 66672"/>
                <a:gd name="connsiteX11" fmla="*/ 44282 w 59691"/>
                <a:gd name="connsiteY11" fmla="*/ 26599 h 66672"/>
                <a:gd name="connsiteX12" fmla="*/ 53148 w 59691"/>
                <a:gd name="connsiteY12" fmla="*/ 26059 h 66672"/>
                <a:gd name="connsiteX13" fmla="*/ 61360 w 59691"/>
                <a:gd name="connsiteY13" fmla="*/ 31519 h 66672"/>
                <a:gd name="connsiteX14" fmla="*/ 64870 w 59691"/>
                <a:gd name="connsiteY14" fmla="*/ 40277 h 66672"/>
                <a:gd name="connsiteX15" fmla="*/ 62524 w 59691"/>
                <a:gd name="connsiteY15" fmla="*/ 50354 h 66672"/>
                <a:gd name="connsiteX16" fmla="*/ 53598 w 59691"/>
                <a:gd name="connsiteY16" fmla="*/ 60553 h 66672"/>
                <a:gd name="connsiteX17" fmla="*/ 44300 w 59691"/>
                <a:gd name="connsiteY17" fmla="*/ 66191 h 66672"/>
                <a:gd name="connsiteX18" fmla="*/ 34683 w 59691"/>
                <a:gd name="connsiteY18" fmla="*/ 68771 h 66672"/>
                <a:gd name="connsiteX19" fmla="*/ 32050 w 59691"/>
                <a:gd name="connsiteY19" fmla="*/ 59833 h 66672"/>
                <a:gd name="connsiteX20" fmla="*/ 40664 w 59691"/>
                <a:gd name="connsiteY20" fmla="*/ 57493 h 66672"/>
                <a:gd name="connsiteX21" fmla="*/ 47911 w 59691"/>
                <a:gd name="connsiteY21" fmla="*/ 53234 h 66672"/>
                <a:gd name="connsiteX22" fmla="*/ 54198 w 59691"/>
                <a:gd name="connsiteY22" fmla="*/ 45435 h 66672"/>
                <a:gd name="connsiteX23" fmla="*/ 53034 w 59691"/>
                <a:gd name="connsiteY23" fmla="*/ 38777 h 66672"/>
                <a:gd name="connsiteX24" fmla="*/ 48985 w 59691"/>
                <a:gd name="connsiteY24" fmla="*/ 36617 h 66672"/>
                <a:gd name="connsiteX25" fmla="*/ 43736 w 59691"/>
                <a:gd name="connsiteY25" fmla="*/ 37517 h 66672"/>
                <a:gd name="connsiteX26" fmla="*/ 36375 w 59691"/>
                <a:gd name="connsiteY26" fmla="*/ 40636 h 66672"/>
                <a:gd name="connsiteX27" fmla="*/ 25799 w 59691"/>
                <a:gd name="connsiteY27" fmla="*/ 44956 h 66672"/>
                <a:gd name="connsiteX28" fmla="*/ 16897 w 59691"/>
                <a:gd name="connsiteY28" fmla="*/ 45556 h 66672"/>
                <a:gd name="connsiteX29" fmla="*/ 8768 w 59691"/>
                <a:gd name="connsiteY29" fmla="*/ 40217 h 66672"/>
                <a:gd name="connsiteX30" fmla="*/ 5283 w 59691"/>
                <a:gd name="connsiteY30" fmla="*/ 31458 h 66672"/>
                <a:gd name="connsiteX31" fmla="*/ 7689 w 59691"/>
                <a:gd name="connsiteY31" fmla="*/ 21380 h 66672"/>
                <a:gd name="connsiteX32" fmla="*/ 16651 w 59691"/>
                <a:gd name="connsiteY32" fmla="*/ 11182 h 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691" h="66672">
                  <a:moveTo>
                    <a:pt x="16651" y="11182"/>
                  </a:moveTo>
                  <a:cubicBezTo>
                    <a:pt x="20268" y="8303"/>
                    <a:pt x="24174" y="6024"/>
                    <a:pt x="28361" y="4404"/>
                  </a:cubicBezTo>
                  <a:cubicBezTo>
                    <a:pt x="32554" y="2724"/>
                    <a:pt x="36303" y="1944"/>
                    <a:pt x="39620" y="2124"/>
                  </a:cubicBezTo>
                  <a:lnTo>
                    <a:pt x="41984" y="11242"/>
                  </a:lnTo>
                  <a:cubicBezTo>
                    <a:pt x="38859" y="11242"/>
                    <a:pt x="35511" y="11902"/>
                    <a:pt x="31960" y="13162"/>
                  </a:cubicBezTo>
                  <a:cubicBezTo>
                    <a:pt x="28403" y="14421"/>
                    <a:pt x="25217" y="16161"/>
                    <a:pt x="22404" y="18441"/>
                  </a:cubicBezTo>
                  <a:cubicBezTo>
                    <a:pt x="18918" y="21200"/>
                    <a:pt x="16759" y="23840"/>
                    <a:pt x="15925" y="26300"/>
                  </a:cubicBezTo>
                  <a:cubicBezTo>
                    <a:pt x="15097" y="28759"/>
                    <a:pt x="15409" y="30918"/>
                    <a:pt x="16867" y="32778"/>
                  </a:cubicBezTo>
                  <a:cubicBezTo>
                    <a:pt x="17929" y="34098"/>
                    <a:pt x="19290" y="34817"/>
                    <a:pt x="20940" y="34938"/>
                  </a:cubicBezTo>
                  <a:cubicBezTo>
                    <a:pt x="22596" y="35058"/>
                    <a:pt x="24353" y="34757"/>
                    <a:pt x="26219" y="34098"/>
                  </a:cubicBezTo>
                  <a:cubicBezTo>
                    <a:pt x="28085" y="33378"/>
                    <a:pt x="30538" y="32358"/>
                    <a:pt x="33580" y="30978"/>
                  </a:cubicBezTo>
                  <a:cubicBezTo>
                    <a:pt x="37833" y="28939"/>
                    <a:pt x="41396" y="27499"/>
                    <a:pt x="44282" y="26599"/>
                  </a:cubicBezTo>
                  <a:cubicBezTo>
                    <a:pt x="47167" y="25699"/>
                    <a:pt x="50124" y="25520"/>
                    <a:pt x="53148" y="26059"/>
                  </a:cubicBezTo>
                  <a:cubicBezTo>
                    <a:pt x="56171" y="26599"/>
                    <a:pt x="58912" y="28459"/>
                    <a:pt x="61360" y="31519"/>
                  </a:cubicBezTo>
                  <a:cubicBezTo>
                    <a:pt x="63424" y="34098"/>
                    <a:pt x="64593" y="37037"/>
                    <a:pt x="64870" y="40277"/>
                  </a:cubicBezTo>
                  <a:cubicBezTo>
                    <a:pt x="65151" y="43516"/>
                    <a:pt x="64372" y="46875"/>
                    <a:pt x="62524" y="50354"/>
                  </a:cubicBezTo>
                  <a:cubicBezTo>
                    <a:pt x="60682" y="53894"/>
                    <a:pt x="57707" y="57253"/>
                    <a:pt x="53598" y="60553"/>
                  </a:cubicBezTo>
                  <a:cubicBezTo>
                    <a:pt x="50736" y="62832"/>
                    <a:pt x="47641" y="64691"/>
                    <a:pt x="44300" y="66191"/>
                  </a:cubicBezTo>
                  <a:cubicBezTo>
                    <a:pt x="40964" y="67691"/>
                    <a:pt x="37755" y="68531"/>
                    <a:pt x="34683" y="68771"/>
                  </a:cubicBezTo>
                  <a:lnTo>
                    <a:pt x="32050" y="59833"/>
                  </a:lnTo>
                  <a:cubicBezTo>
                    <a:pt x="35061" y="59412"/>
                    <a:pt x="37935" y="58633"/>
                    <a:pt x="40664" y="57493"/>
                  </a:cubicBezTo>
                  <a:cubicBezTo>
                    <a:pt x="43394" y="56353"/>
                    <a:pt x="45811" y="54913"/>
                    <a:pt x="47911" y="53234"/>
                  </a:cubicBezTo>
                  <a:cubicBezTo>
                    <a:pt x="51354" y="50534"/>
                    <a:pt x="53448" y="47895"/>
                    <a:pt x="54198" y="45435"/>
                  </a:cubicBezTo>
                  <a:cubicBezTo>
                    <a:pt x="54953" y="42916"/>
                    <a:pt x="54563" y="40696"/>
                    <a:pt x="53034" y="38777"/>
                  </a:cubicBezTo>
                  <a:cubicBezTo>
                    <a:pt x="51972" y="37457"/>
                    <a:pt x="50622" y="36737"/>
                    <a:pt x="48985" y="36617"/>
                  </a:cubicBezTo>
                  <a:cubicBezTo>
                    <a:pt x="47353" y="36557"/>
                    <a:pt x="45601" y="36857"/>
                    <a:pt x="43736" y="37517"/>
                  </a:cubicBezTo>
                  <a:cubicBezTo>
                    <a:pt x="41870" y="38237"/>
                    <a:pt x="39416" y="39256"/>
                    <a:pt x="36375" y="40636"/>
                  </a:cubicBezTo>
                  <a:cubicBezTo>
                    <a:pt x="32248" y="42616"/>
                    <a:pt x="28721" y="44056"/>
                    <a:pt x="25799" y="44956"/>
                  </a:cubicBezTo>
                  <a:cubicBezTo>
                    <a:pt x="22872" y="45855"/>
                    <a:pt x="19902" y="46035"/>
                    <a:pt x="16897" y="45556"/>
                  </a:cubicBezTo>
                  <a:cubicBezTo>
                    <a:pt x="13891" y="45016"/>
                    <a:pt x="11180" y="43216"/>
                    <a:pt x="8768" y="40217"/>
                  </a:cubicBezTo>
                  <a:cubicBezTo>
                    <a:pt x="6705" y="37577"/>
                    <a:pt x="5547" y="34697"/>
                    <a:pt x="5283" y="31458"/>
                  </a:cubicBezTo>
                  <a:cubicBezTo>
                    <a:pt x="5019" y="28279"/>
                    <a:pt x="5823" y="24859"/>
                    <a:pt x="7689" y="21380"/>
                  </a:cubicBezTo>
                  <a:cubicBezTo>
                    <a:pt x="9554" y="17841"/>
                    <a:pt x="12542" y="14421"/>
                    <a:pt x="16651" y="1118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B04DD9DE-F615-A613-46FE-C2BD3F2752D1}"/>
                </a:ext>
              </a:extLst>
            </p:cNvPr>
            <p:cNvSpPr/>
            <p:nvPr/>
          </p:nvSpPr>
          <p:spPr>
            <a:xfrm rot="7157110">
              <a:off x="8043750" y="4635988"/>
              <a:ext cx="11163" cy="59928"/>
            </a:xfrm>
            <a:custGeom>
              <a:avLst/>
              <a:gdLst>
                <a:gd name="connsiteX0" fmla="*/ 15757 w 11163"/>
                <a:gd name="connsiteY0" fmla="*/ 63112 h 59928"/>
                <a:gd name="connsiteX1" fmla="*/ 4623 w 11163"/>
                <a:gd name="connsiteY1" fmla="*/ 63112 h 59928"/>
                <a:gd name="connsiteX2" fmla="*/ 4659 w 11163"/>
                <a:gd name="connsiteY2" fmla="*/ 3184 h 59928"/>
                <a:gd name="connsiteX3" fmla="*/ 15787 w 11163"/>
                <a:gd name="connsiteY3" fmla="*/ 3184 h 59928"/>
                <a:gd name="connsiteX4" fmla="*/ 15757 w 11163"/>
                <a:gd name="connsiteY4" fmla="*/ 63112 h 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3" h="59928">
                  <a:moveTo>
                    <a:pt x="15757" y="63112"/>
                  </a:moveTo>
                  <a:lnTo>
                    <a:pt x="4623" y="63112"/>
                  </a:lnTo>
                  <a:lnTo>
                    <a:pt x="4659" y="3184"/>
                  </a:lnTo>
                  <a:lnTo>
                    <a:pt x="15787" y="3184"/>
                  </a:lnTo>
                  <a:lnTo>
                    <a:pt x="15757" y="6311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6B5DCC5C-A3B0-967F-AFF8-07208075CF49}"/>
                </a:ext>
              </a:extLst>
            </p:cNvPr>
            <p:cNvSpPr/>
            <p:nvPr/>
          </p:nvSpPr>
          <p:spPr>
            <a:xfrm rot="7157110">
              <a:off x="8041570" y="4587972"/>
              <a:ext cx="66994" cy="61487"/>
            </a:xfrm>
            <a:custGeom>
              <a:avLst/>
              <a:gdLst>
                <a:gd name="connsiteX0" fmla="*/ 15179 w 66994"/>
                <a:gd name="connsiteY0" fmla="*/ 4458 h 61487"/>
                <a:gd name="connsiteX1" fmla="*/ 16223 w 66994"/>
                <a:gd name="connsiteY1" fmla="*/ 44170 h 61487"/>
                <a:gd name="connsiteX2" fmla="*/ 35119 w 66994"/>
                <a:gd name="connsiteY2" fmla="*/ 10816 h 61487"/>
                <a:gd name="connsiteX3" fmla="*/ 40080 w 66994"/>
                <a:gd name="connsiteY3" fmla="*/ 10697 h 61487"/>
                <a:gd name="connsiteX4" fmla="*/ 60542 w 66994"/>
                <a:gd name="connsiteY4" fmla="*/ 42610 h 61487"/>
                <a:gd name="connsiteX5" fmla="*/ 59601 w 66994"/>
                <a:gd name="connsiteY5" fmla="*/ 3378 h 61487"/>
                <a:gd name="connsiteX6" fmla="*/ 70212 w 66994"/>
                <a:gd name="connsiteY6" fmla="*/ 3138 h 61487"/>
                <a:gd name="connsiteX7" fmla="*/ 71652 w 66994"/>
                <a:gd name="connsiteY7" fmla="*/ 63006 h 61487"/>
                <a:gd name="connsiteX8" fmla="*/ 62498 w 66994"/>
                <a:gd name="connsiteY8" fmla="*/ 63246 h 61487"/>
                <a:gd name="connsiteX9" fmla="*/ 37747 w 66994"/>
                <a:gd name="connsiteY9" fmla="*/ 24134 h 61487"/>
                <a:gd name="connsiteX10" fmla="*/ 15341 w 66994"/>
                <a:gd name="connsiteY10" fmla="*/ 64386 h 61487"/>
                <a:gd name="connsiteX11" fmla="*/ 6187 w 66994"/>
                <a:gd name="connsiteY11" fmla="*/ 64626 h 61487"/>
                <a:gd name="connsiteX12" fmla="*/ 4657 w 66994"/>
                <a:gd name="connsiteY12" fmla="*/ 4698 h 61487"/>
                <a:gd name="connsiteX13" fmla="*/ 15179 w 66994"/>
                <a:gd name="connsiteY13" fmla="*/ 4458 h 6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94" h="61487">
                  <a:moveTo>
                    <a:pt x="15179" y="4458"/>
                  </a:moveTo>
                  <a:lnTo>
                    <a:pt x="16223" y="44170"/>
                  </a:lnTo>
                  <a:lnTo>
                    <a:pt x="35119" y="10816"/>
                  </a:lnTo>
                  <a:lnTo>
                    <a:pt x="40080" y="10697"/>
                  </a:lnTo>
                  <a:lnTo>
                    <a:pt x="60542" y="42610"/>
                  </a:lnTo>
                  <a:lnTo>
                    <a:pt x="59601" y="3378"/>
                  </a:lnTo>
                  <a:lnTo>
                    <a:pt x="70212" y="3138"/>
                  </a:lnTo>
                  <a:lnTo>
                    <a:pt x="71652" y="63006"/>
                  </a:lnTo>
                  <a:lnTo>
                    <a:pt x="62498" y="63246"/>
                  </a:lnTo>
                  <a:lnTo>
                    <a:pt x="37747" y="24134"/>
                  </a:lnTo>
                  <a:lnTo>
                    <a:pt x="15341" y="64386"/>
                  </a:lnTo>
                  <a:lnTo>
                    <a:pt x="6187" y="64626"/>
                  </a:lnTo>
                  <a:lnTo>
                    <a:pt x="4657" y="4698"/>
                  </a:lnTo>
                  <a:lnTo>
                    <a:pt x="15179" y="445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1" name="Forme libre 1090">
              <a:extLst>
                <a:ext uri="{FF2B5EF4-FFF2-40B4-BE49-F238E27FC236}">
                  <a16:creationId xmlns:a16="http://schemas.microsoft.com/office/drawing/2014/main" id="{E13FF7FF-2D5E-8305-82DB-A9157FFFFD3A}"/>
                </a:ext>
              </a:extLst>
            </p:cNvPr>
            <p:cNvSpPr/>
            <p:nvPr/>
          </p:nvSpPr>
          <p:spPr>
            <a:xfrm rot="7157110">
              <a:off x="8082596" y="4524228"/>
              <a:ext cx="51358" cy="61323"/>
            </a:xfrm>
            <a:custGeom>
              <a:avLst/>
              <a:gdLst>
                <a:gd name="connsiteX0" fmla="*/ 31447 w 51358"/>
                <a:gd name="connsiteY0" fmla="*/ 64323 h 61323"/>
                <a:gd name="connsiteX1" fmla="*/ 17752 w 51358"/>
                <a:gd name="connsiteY1" fmla="*/ 62583 h 61323"/>
                <a:gd name="connsiteX2" fmla="*/ 8478 w 51358"/>
                <a:gd name="connsiteY2" fmla="*/ 55745 h 61323"/>
                <a:gd name="connsiteX3" fmla="*/ 4747 w 51358"/>
                <a:gd name="connsiteY3" fmla="*/ 44527 h 61323"/>
                <a:gd name="connsiteX4" fmla="*/ 7164 w 51358"/>
                <a:gd name="connsiteY4" fmla="*/ 33070 h 61323"/>
                <a:gd name="connsiteX5" fmla="*/ 15580 w 51358"/>
                <a:gd name="connsiteY5" fmla="*/ 25151 h 61323"/>
                <a:gd name="connsiteX6" fmla="*/ 28982 w 51358"/>
                <a:gd name="connsiteY6" fmla="*/ 21792 h 61323"/>
                <a:gd name="connsiteX7" fmla="*/ 42485 w 51358"/>
                <a:gd name="connsiteY7" fmla="*/ 21012 h 61323"/>
                <a:gd name="connsiteX8" fmla="*/ 41483 w 51358"/>
                <a:gd name="connsiteY8" fmla="*/ 3735 h 61323"/>
                <a:gd name="connsiteX9" fmla="*/ 52593 w 51358"/>
                <a:gd name="connsiteY9" fmla="*/ 3076 h 61323"/>
                <a:gd name="connsiteX10" fmla="*/ 56060 w 51358"/>
                <a:gd name="connsiteY10" fmla="*/ 62944 h 61323"/>
                <a:gd name="connsiteX11" fmla="*/ 31447 w 51358"/>
                <a:gd name="connsiteY11" fmla="*/ 64323 h 61323"/>
                <a:gd name="connsiteX12" fmla="*/ 30038 w 51358"/>
                <a:gd name="connsiteY12" fmla="*/ 31150 h 61323"/>
                <a:gd name="connsiteX13" fmla="*/ 19192 w 51358"/>
                <a:gd name="connsiteY13" fmla="*/ 34869 h 61323"/>
                <a:gd name="connsiteX14" fmla="*/ 15940 w 51358"/>
                <a:gd name="connsiteY14" fmla="*/ 43867 h 61323"/>
                <a:gd name="connsiteX15" fmla="*/ 20212 w 51358"/>
                <a:gd name="connsiteY15" fmla="*/ 52506 h 61323"/>
                <a:gd name="connsiteX16" fmla="*/ 31412 w 51358"/>
                <a:gd name="connsiteY16" fmla="*/ 54905 h 61323"/>
                <a:gd name="connsiteX17" fmla="*/ 44405 w 51358"/>
                <a:gd name="connsiteY17" fmla="*/ 54185 h 61323"/>
                <a:gd name="connsiteX18" fmla="*/ 43025 w 51358"/>
                <a:gd name="connsiteY18" fmla="*/ 30430 h 61323"/>
                <a:gd name="connsiteX19" fmla="*/ 30038 w 51358"/>
                <a:gd name="connsiteY19" fmla="*/ 31150 h 6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358" h="61323">
                  <a:moveTo>
                    <a:pt x="31447" y="64323"/>
                  </a:moveTo>
                  <a:cubicBezTo>
                    <a:pt x="26259" y="64624"/>
                    <a:pt x="21693" y="64023"/>
                    <a:pt x="17752" y="62583"/>
                  </a:cubicBezTo>
                  <a:cubicBezTo>
                    <a:pt x="13805" y="61084"/>
                    <a:pt x="10716" y="58804"/>
                    <a:pt x="8478" y="55745"/>
                  </a:cubicBezTo>
                  <a:cubicBezTo>
                    <a:pt x="6247" y="52685"/>
                    <a:pt x="4999" y="48906"/>
                    <a:pt x="4747" y="44527"/>
                  </a:cubicBezTo>
                  <a:cubicBezTo>
                    <a:pt x="4495" y="40208"/>
                    <a:pt x="5299" y="36369"/>
                    <a:pt x="7164" y="33070"/>
                  </a:cubicBezTo>
                  <a:cubicBezTo>
                    <a:pt x="9030" y="29710"/>
                    <a:pt x="11837" y="27071"/>
                    <a:pt x="15580" y="25151"/>
                  </a:cubicBezTo>
                  <a:cubicBezTo>
                    <a:pt x="19330" y="23172"/>
                    <a:pt x="23793" y="22091"/>
                    <a:pt x="28982" y="21792"/>
                  </a:cubicBezTo>
                  <a:lnTo>
                    <a:pt x="42485" y="21012"/>
                  </a:lnTo>
                  <a:lnTo>
                    <a:pt x="41483" y="3735"/>
                  </a:lnTo>
                  <a:lnTo>
                    <a:pt x="52593" y="3076"/>
                  </a:lnTo>
                  <a:lnTo>
                    <a:pt x="56060" y="62944"/>
                  </a:lnTo>
                  <a:lnTo>
                    <a:pt x="31447" y="64323"/>
                  </a:lnTo>
                  <a:close/>
                  <a:moveTo>
                    <a:pt x="30038" y="31150"/>
                  </a:moveTo>
                  <a:cubicBezTo>
                    <a:pt x="25197" y="31450"/>
                    <a:pt x="21579" y="32649"/>
                    <a:pt x="19192" y="34869"/>
                  </a:cubicBezTo>
                  <a:cubicBezTo>
                    <a:pt x="16804" y="37088"/>
                    <a:pt x="15719" y="40088"/>
                    <a:pt x="15940" y="43867"/>
                  </a:cubicBezTo>
                  <a:cubicBezTo>
                    <a:pt x="16162" y="47706"/>
                    <a:pt x="17584" y="50586"/>
                    <a:pt x="20212" y="52506"/>
                  </a:cubicBezTo>
                  <a:cubicBezTo>
                    <a:pt x="22839" y="54365"/>
                    <a:pt x="26570" y="55205"/>
                    <a:pt x="31412" y="54905"/>
                  </a:cubicBezTo>
                  <a:lnTo>
                    <a:pt x="44405" y="54185"/>
                  </a:lnTo>
                  <a:lnTo>
                    <a:pt x="43025" y="30430"/>
                  </a:lnTo>
                  <a:lnTo>
                    <a:pt x="30038" y="3115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C0C23EB-3F94-2D8F-0E53-B82532C1A73B}"/>
                </a:ext>
              </a:extLst>
            </p:cNvPr>
            <p:cNvSpPr/>
            <p:nvPr/>
          </p:nvSpPr>
          <p:spPr>
            <a:xfrm rot="7157110">
              <a:off x="8102110" y="4469384"/>
              <a:ext cx="64744" cy="62867"/>
            </a:xfrm>
            <a:custGeom>
              <a:avLst/>
              <a:gdLst>
                <a:gd name="connsiteX0" fmla="*/ 23477 w 64744"/>
                <a:gd name="connsiteY0" fmla="*/ 20779 h 62867"/>
                <a:gd name="connsiteX1" fmla="*/ 53334 w 64744"/>
                <a:gd name="connsiteY1" fmla="*/ 18319 h 62867"/>
                <a:gd name="connsiteX2" fmla="*/ 58055 w 64744"/>
                <a:gd name="connsiteY2" fmla="*/ 3982 h 62867"/>
                <a:gd name="connsiteX3" fmla="*/ 69482 w 64744"/>
                <a:gd name="connsiteY3" fmla="*/ 3022 h 62867"/>
                <a:gd name="connsiteX4" fmla="*/ 47647 w 64744"/>
                <a:gd name="connsiteY4" fmla="*/ 64990 h 62867"/>
                <a:gd name="connsiteX5" fmla="*/ 36729 w 64744"/>
                <a:gd name="connsiteY5" fmla="*/ 65890 h 62867"/>
                <a:gd name="connsiteX6" fmla="*/ 4737 w 64744"/>
                <a:gd name="connsiteY6" fmla="*/ 8481 h 62867"/>
                <a:gd name="connsiteX7" fmla="*/ 16339 w 64744"/>
                <a:gd name="connsiteY7" fmla="*/ 7461 h 62867"/>
                <a:gd name="connsiteX8" fmla="*/ 23477 w 64744"/>
                <a:gd name="connsiteY8" fmla="*/ 20779 h 62867"/>
                <a:gd name="connsiteX9" fmla="*/ 27880 w 64744"/>
                <a:gd name="connsiteY9" fmla="*/ 29177 h 62867"/>
                <a:gd name="connsiteX10" fmla="*/ 41336 w 64744"/>
                <a:gd name="connsiteY10" fmla="*/ 54372 h 62867"/>
                <a:gd name="connsiteX11" fmla="*/ 50310 w 64744"/>
                <a:gd name="connsiteY11" fmla="*/ 27317 h 62867"/>
                <a:gd name="connsiteX12" fmla="*/ 27880 w 64744"/>
                <a:gd name="connsiteY12" fmla="*/ 29177 h 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4" h="62867">
                  <a:moveTo>
                    <a:pt x="23477" y="20779"/>
                  </a:moveTo>
                  <a:lnTo>
                    <a:pt x="53334" y="18319"/>
                  </a:lnTo>
                  <a:lnTo>
                    <a:pt x="58055" y="3982"/>
                  </a:lnTo>
                  <a:lnTo>
                    <a:pt x="69482" y="3022"/>
                  </a:lnTo>
                  <a:lnTo>
                    <a:pt x="47647" y="64990"/>
                  </a:lnTo>
                  <a:lnTo>
                    <a:pt x="36729" y="65890"/>
                  </a:lnTo>
                  <a:lnTo>
                    <a:pt x="4737" y="8481"/>
                  </a:lnTo>
                  <a:lnTo>
                    <a:pt x="16339" y="7461"/>
                  </a:lnTo>
                  <a:lnTo>
                    <a:pt x="23477" y="20779"/>
                  </a:lnTo>
                  <a:close/>
                  <a:moveTo>
                    <a:pt x="27880" y="29177"/>
                  </a:moveTo>
                  <a:lnTo>
                    <a:pt x="41336" y="54372"/>
                  </a:lnTo>
                  <a:lnTo>
                    <a:pt x="50310" y="27317"/>
                  </a:lnTo>
                  <a:lnTo>
                    <a:pt x="27880" y="2917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C1A0B467-36A3-779E-4E33-616AB7F7A829}"/>
                </a:ext>
              </a:extLst>
            </p:cNvPr>
            <p:cNvSpPr/>
            <p:nvPr/>
          </p:nvSpPr>
          <p:spPr>
            <a:xfrm rot="7157110">
              <a:off x="8128190" y="4413690"/>
              <a:ext cx="58029" cy="61763"/>
            </a:xfrm>
            <a:custGeom>
              <a:avLst/>
              <a:gdLst>
                <a:gd name="connsiteX0" fmla="*/ 27283 w 58029"/>
                <a:gd name="connsiteY0" fmla="*/ 3237 h 61763"/>
                <a:gd name="connsiteX1" fmla="*/ 44026 w 58029"/>
                <a:gd name="connsiteY1" fmla="*/ 5337 h 61763"/>
                <a:gd name="connsiteX2" fmla="*/ 56659 w 58029"/>
                <a:gd name="connsiteY2" fmla="*/ 14935 h 61763"/>
                <a:gd name="connsiteX3" fmla="*/ 62574 w 58029"/>
                <a:gd name="connsiteY3" fmla="*/ 30232 h 61763"/>
                <a:gd name="connsiteX4" fmla="*/ 60186 w 58029"/>
                <a:gd name="connsiteY4" fmla="*/ 46429 h 61763"/>
                <a:gd name="connsiteX5" fmla="*/ 49989 w 58029"/>
                <a:gd name="connsiteY5" fmla="*/ 58667 h 61763"/>
                <a:gd name="connsiteX6" fmla="*/ 34145 w 58029"/>
                <a:gd name="connsiteY6" fmla="*/ 64486 h 61763"/>
                <a:gd name="connsiteX7" fmla="*/ 20504 w 58029"/>
                <a:gd name="connsiteY7" fmla="*/ 63466 h 61763"/>
                <a:gd name="connsiteX8" fmla="*/ 9454 w 58029"/>
                <a:gd name="connsiteY8" fmla="*/ 57167 h 61763"/>
                <a:gd name="connsiteX9" fmla="*/ 15837 w 58029"/>
                <a:gd name="connsiteY9" fmla="*/ 49669 h 61763"/>
                <a:gd name="connsiteX10" fmla="*/ 32538 w 58029"/>
                <a:gd name="connsiteY10" fmla="*/ 54828 h 61763"/>
                <a:gd name="connsiteX11" fmla="*/ 43204 w 58029"/>
                <a:gd name="connsiteY11" fmla="*/ 50928 h 61763"/>
                <a:gd name="connsiteX12" fmla="*/ 49934 w 58029"/>
                <a:gd name="connsiteY12" fmla="*/ 42590 h 61763"/>
                <a:gd name="connsiteX13" fmla="*/ 51428 w 58029"/>
                <a:gd name="connsiteY13" fmla="*/ 31492 h 61763"/>
                <a:gd name="connsiteX14" fmla="*/ 47481 w 58029"/>
                <a:gd name="connsiteY14" fmla="*/ 20994 h 61763"/>
                <a:gd name="connsiteX15" fmla="*/ 39064 w 58029"/>
                <a:gd name="connsiteY15" fmla="*/ 14396 h 61763"/>
                <a:gd name="connsiteX16" fmla="*/ 27793 w 58029"/>
                <a:gd name="connsiteY16" fmla="*/ 13015 h 61763"/>
                <a:gd name="connsiteX17" fmla="*/ 12688 w 58029"/>
                <a:gd name="connsiteY17" fmla="*/ 21834 h 61763"/>
                <a:gd name="connsiteX18" fmla="*/ 4769 w 58029"/>
                <a:gd name="connsiteY18" fmla="*/ 15835 h 61763"/>
                <a:gd name="connsiteX19" fmla="*/ 14175 w 58029"/>
                <a:gd name="connsiteY19" fmla="*/ 7317 h 61763"/>
                <a:gd name="connsiteX20" fmla="*/ 27283 w 58029"/>
                <a:gd name="connsiteY20" fmla="*/ 3237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029" h="61763">
                  <a:moveTo>
                    <a:pt x="27283" y="3237"/>
                  </a:moveTo>
                  <a:cubicBezTo>
                    <a:pt x="33294" y="2517"/>
                    <a:pt x="38878" y="3237"/>
                    <a:pt x="44026" y="5337"/>
                  </a:cubicBezTo>
                  <a:cubicBezTo>
                    <a:pt x="49172" y="7437"/>
                    <a:pt x="53384" y="10616"/>
                    <a:pt x="56659" y="14935"/>
                  </a:cubicBezTo>
                  <a:cubicBezTo>
                    <a:pt x="59941" y="19314"/>
                    <a:pt x="61908" y="24413"/>
                    <a:pt x="62574" y="30232"/>
                  </a:cubicBezTo>
                  <a:cubicBezTo>
                    <a:pt x="63234" y="36051"/>
                    <a:pt x="62442" y="41510"/>
                    <a:pt x="60186" y="46429"/>
                  </a:cubicBezTo>
                  <a:cubicBezTo>
                    <a:pt x="57937" y="51408"/>
                    <a:pt x="54536" y="55487"/>
                    <a:pt x="49989" y="58667"/>
                  </a:cubicBezTo>
                  <a:cubicBezTo>
                    <a:pt x="45442" y="61846"/>
                    <a:pt x="40156" y="63826"/>
                    <a:pt x="34145" y="64486"/>
                  </a:cubicBezTo>
                  <a:cubicBezTo>
                    <a:pt x="29268" y="65025"/>
                    <a:pt x="24721" y="64666"/>
                    <a:pt x="20504" y="63466"/>
                  </a:cubicBezTo>
                  <a:cubicBezTo>
                    <a:pt x="16287" y="62206"/>
                    <a:pt x="12604" y="60107"/>
                    <a:pt x="9454" y="57167"/>
                  </a:cubicBezTo>
                  <a:lnTo>
                    <a:pt x="15837" y="49669"/>
                  </a:lnTo>
                  <a:cubicBezTo>
                    <a:pt x="20678" y="53808"/>
                    <a:pt x="26245" y="55547"/>
                    <a:pt x="32538" y="54828"/>
                  </a:cubicBezTo>
                  <a:cubicBezTo>
                    <a:pt x="36623" y="54347"/>
                    <a:pt x="40174" y="53088"/>
                    <a:pt x="43204" y="50928"/>
                  </a:cubicBezTo>
                  <a:cubicBezTo>
                    <a:pt x="46233" y="48769"/>
                    <a:pt x="48477" y="46009"/>
                    <a:pt x="49934" y="42590"/>
                  </a:cubicBezTo>
                  <a:cubicBezTo>
                    <a:pt x="51386" y="39230"/>
                    <a:pt x="51884" y="35511"/>
                    <a:pt x="51428" y="31492"/>
                  </a:cubicBezTo>
                  <a:cubicBezTo>
                    <a:pt x="50972" y="27473"/>
                    <a:pt x="49658" y="23994"/>
                    <a:pt x="47481" y="20994"/>
                  </a:cubicBezTo>
                  <a:cubicBezTo>
                    <a:pt x="45309" y="18055"/>
                    <a:pt x="42502" y="15835"/>
                    <a:pt x="39064" y="14396"/>
                  </a:cubicBezTo>
                  <a:cubicBezTo>
                    <a:pt x="35633" y="13015"/>
                    <a:pt x="31872" y="12536"/>
                    <a:pt x="27793" y="13015"/>
                  </a:cubicBezTo>
                  <a:cubicBezTo>
                    <a:pt x="21494" y="13676"/>
                    <a:pt x="16461" y="16675"/>
                    <a:pt x="12688" y="21834"/>
                  </a:cubicBezTo>
                  <a:lnTo>
                    <a:pt x="4769" y="15835"/>
                  </a:lnTo>
                  <a:cubicBezTo>
                    <a:pt x="7181" y="12295"/>
                    <a:pt x="10318" y="9476"/>
                    <a:pt x="14175" y="7317"/>
                  </a:cubicBezTo>
                  <a:cubicBezTo>
                    <a:pt x="18039" y="5157"/>
                    <a:pt x="22412" y="3778"/>
                    <a:pt x="27283" y="323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EE5F90F4-377A-61A1-2873-F798EC6E9531}"/>
                </a:ext>
              </a:extLst>
            </p:cNvPr>
            <p:cNvSpPr/>
            <p:nvPr/>
          </p:nvSpPr>
          <p:spPr>
            <a:xfrm rot="7157110">
              <a:off x="8149011" y="4365420"/>
              <a:ext cx="51661" cy="63587"/>
            </a:xfrm>
            <a:custGeom>
              <a:avLst/>
              <a:gdLst>
                <a:gd name="connsiteX0" fmla="*/ 35485 w 51661"/>
                <a:gd name="connsiteY0" fmla="*/ 52949 h 63587"/>
                <a:gd name="connsiteX1" fmla="*/ 55155 w 51661"/>
                <a:gd name="connsiteY1" fmla="*/ 50190 h 63587"/>
                <a:gd name="connsiteX2" fmla="*/ 56457 w 51661"/>
                <a:gd name="connsiteY2" fmla="*/ 59487 h 63587"/>
                <a:gd name="connsiteX3" fmla="*/ 6097 w 51661"/>
                <a:gd name="connsiteY3" fmla="*/ 66506 h 63587"/>
                <a:gd name="connsiteX4" fmla="*/ 4795 w 51661"/>
                <a:gd name="connsiteY4" fmla="*/ 57208 h 63587"/>
                <a:gd name="connsiteX5" fmla="*/ 24465 w 51661"/>
                <a:gd name="connsiteY5" fmla="*/ 54449 h 63587"/>
                <a:gd name="connsiteX6" fmla="*/ 17489 w 51661"/>
                <a:gd name="connsiteY6" fmla="*/ 4479 h 63587"/>
                <a:gd name="connsiteX7" fmla="*/ 28508 w 51661"/>
                <a:gd name="connsiteY7" fmla="*/ 2919 h 63587"/>
                <a:gd name="connsiteX8" fmla="*/ 35485 w 51661"/>
                <a:gd name="connsiteY8" fmla="*/ 52949 h 6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61" h="63587">
                  <a:moveTo>
                    <a:pt x="35485" y="52949"/>
                  </a:moveTo>
                  <a:lnTo>
                    <a:pt x="55155" y="50190"/>
                  </a:lnTo>
                  <a:lnTo>
                    <a:pt x="56457" y="59487"/>
                  </a:lnTo>
                  <a:lnTo>
                    <a:pt x="6097" y="66506"/>
                  </a:lnTo>
                  <a:lnTo>
                    <a:pt x="4795" y="57208"/>
                  </a:lnTo>
                  <a:lnTo>
                    <a:pt x="24465" y="54449"/>
                  </a:lnTo>
                  <a:lnTo>
                    <a:pt x="17489" y="4479"/>
                  </a:lnTo>
                  <a:lnTo>
                    <a:pt x="28508" y="2919"/>
                  </a:lnTo>
                  <a:lnTo>
                    <a:pt x="35485" y="5294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06164A40-79E6-5931-EC0A-CABD25B846BE}"/>
                </a:ext>
              </a:extLst>
            </p:cNvPr>
            <p:cNvSpPr/>
            <p:nvPr/>
          </p:nvSpPr>
          <p:spPr>
            <a:xfrm rot="7157110">
              <a:off x="8170820" y="4314962"/>
              <a:ext cx="50613" cy="62329"/>
            </a:xfrm>
            <a:custGeom>
              <a:avLst/>
              <a:gdLst>
                <a:gd name="connsiteX0" fmla="*/ 26079 w 50613"/>
                <a:gd name="connsiteY0" fmla="*/ 3492 h 62329"/>
                <a:gd name="connsiteX1" fmla="*/ 39618 w 50613"/>
                <a:gd name="connsiteY1" fmla="*/ 3252 h 62329"/>
                <a:gd name="connsiteX2" fmla="*/ 50554 w 50613"/>
                <a:gd name="connsiteY2" fmla="*/ 6791 h 62329"/>
                <a:gd name="connsiteX3" fmla="*/ 48155 w 50613"/>
                <a:gd name="connsiteY3" fmla="*/ 15910 h 62329"/>
                <a:gd name="connsiteX4" fmla="*/ 38473 w 50613"/>
                <a:gd name="connsiteY4" fmla="*/ 12730 h 62329"/>
                <a:gd name="connsiteX5" fmla="*/ 27573 w 50613"/>
                <a:gd name="connsiteY5" fmla="*/ 12610 h 62329"/>
                <a:gd name="connsiteX6" fmla="*/ 18077 w 50613"/>
                <a:gd name="connsiteY6" fmla="*/ 16329 h 62329"/>
                <a:gd name="connsiteX7" fmla="*/ 15743 w 50613"/>
                <a:gd name="connsiteY7" fmla="*/ 22448 h 62329"/>
                <a:gd name="connsiteX8" fmla="*/ 18244 w 50613"/>
                <a:gd name="connsiteY8" fmla="*/ 26348 h 62329"/>
                <a:gd name="connsiteX9" fmla="*/ 23272 w 50613"/>
                <a:gd name="connsiteY9" fmla="*/ 28148 h 62329"/>
                <a:gd name="connsiteX10" fmla="*/ 31220 w 50613"/>
                <a:gd name="connsiteY10" fmla="*/ 29047 h 62329"/>
                <a:gd name="connsiteX11" fmla="*/ 42684 w 50613"/>
                <a:gd name="connsiteY11" fmla="*/ 30427 h 62329"/>
                <a:gd name="connsiteX12" fmla="*/ 50692 w 50613"/>
                <a:gd name="connsiteY12" fmla="*/ 34266 h 62329"/>
                <a:gd name="connsiteX13" fmla="*/ 55209 w 50613"/>
                <a:gd name="connsiteY13" fmla="*/ 43025 h 62329"/>
                <a:gd name="connsiteX14" fmla="*/ 54010 w 50613"/>
                <a:gd name="connsiteY14" fmla="*/ 52382 h 62329"/>
                <a:gd name="connsiteX15" fmla="*/ 47027 w 50613"/>
                <a:gd name="connsiteY15" fmla="*/ 60121 h 62329"/>
                <a:gd name="connsiteX16" fmla="*/ 34279 w 50613"/>
                <a:gd name="connsiteY16" fmla="*/ 64620 h 62329"/>
                <a:gd name="connsiteX17" fmla="*/ 23415 w 50613"/>
                <a:gd name="connsiteY17" fmla="*/ 65040 h 62329"/>
                <a:gd name="connsiteX18" fmla="*/ 13739 w 50613"/>
                <a:gd name="connsiteY18" fmla="*/ 62581 h 62329"/>
                <a:gd name="connsiteX19" fmla="*/ 15803 w 50613"/>
                <a:gd name="connsiteY19" fmla="*/ 53523 h 62329"/>
                <a:gd name="connsiteX20" fmla="*/ 24483 w 50613"/>
                <a:gd name="connsiteY20" fmla="*/ 55622 h 62329"/>
                <a:gd name="connsiteX21" fmla="*/ 32869 w 50613"/>
                <a:gd name="connsiteY21" fmla="*/ 55502 h 62329"/>
                <a:gd name="connsiteX22" fmla="*/ 42180 w 50613"/>
                <a:gd name="connsiteY22" fmla="*/ 51723 h 62329"/>
                <a:gd name="connsiteX23" fmla="*/ 44393 w 50613"/>
                <a:gd name="connsiteY23" fmla="*/ 45364 h 62329"/>
                <a:gd name="connsiteX24" fmla="*/ 41898 w 50613"/>
                <a:gd name="connsiteY24" fmla="*/ 41525 h 62329"/>
                <a:gd name="connsiteX25" fmla="*/ 36877 w 50613"/>
                <a:gd name="connsiteY25" fmla="*/ 39725 h 62329"/>
                <a:gd name="connsiteX26" fmla="*/ 28928 w 50613"/>
                <a:gd name="connsiteY26" fmla="*/ 38885 h 62329"/>
                <a:gd name="connsiteX27" fmla="*/ 17597 w 50613"/>
                <a:gd name="connsiteY27" fmla="*/ 37445 h 62329"/>
                <a:gd name="connsiteX28" fmla="*/ 9546 w 50613"/>
                <a:gd name="connsiteY28" fmla="*/ 33606 h 62329"/>
                <a:gd name="connsiteX29" fmla="*/ 5053 w 50613"/>
                <a:gd name="connsiteY29" fmla="*/ 24968 h 62329"/>
                <a:gd name="connsiteX30" fmla="*/ 6259 w 50613"/>
                <a:gd name="connsiteY30" fmla="*/ 15670 h 62329"/>
                <a:gd name="connsiteX31" fmla="*/ 13290 w 50613"/>
                <a:gd name="connsiteY31" fmla="*/ 8051 h 62329"/>
                <a:gd name="connsiteX32" fmla="*/ 26079 w 50613"/>
                <a:gd name="connsiteY32" fmla="*/ 3492 h 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613" h="62329">
                  <a:moveTo>
                    <a:pt x="26079" y="3492"/>
                  </a:moveTo>
                  <a:cubicBezTo>
                    <a:pt x="30638" y="2772"/>
                    <a:pt x="35149" y="2653"/>
                    <a:pt x="39618" y="3252"/>
                  </a:cubicBezTo>
                  <a:cubicBezTo>
                    <a:pt x="44081" y="3852"/>
                    <a:pt x="47729" y="5052"/>
                    <a:pt x="50554" y="6791"/>
                  </a:cubicBezTo>
                  <a:lnTo>
                    <a:pt x="48155" y="15910"/>
                  </a:lnTo>
                  <a:cubicBezTo>
                    <a:pt x="45419" y="14410"/>
                    <a:pt x="42192" y="13330"/>
                    <a:pt x="38473" y="12730"/>
                  </a:cubicBezTo>
                  <a:cubicBezTo>
                    <a:pt x="34753" y="12070"/>
                    <a:pt x="31124" y="12070"/>
                    <a:pt x="27573" y="12610"/>
                  </a:cubicBezTo>
                  <a:cubicBezTo>
                    <a:pt x="23181" y="13330"/>
                    <a:pt x="20014" y="14590"/>
                    <a:pt x="18077" y="16329"/>
                  </a:cubicBezTo>
                  <a:cubicBezTo>
                    <a:pt x="16139" y="18129"/>
                    <a:pt x="15365" y="20169"/>
                    <a:pt x="15743" y="22448"/>
                  </a:cubicBezTo>
                  <a:cubicBezTo>
                    <a:pt x="16019" y="24128"/>
                    <a:pt x="16853" y="25448"/>
                    <a:pt x="18244" y="26348"/>
                  </a:cubicBezTo>
                  <a:cubicBezTo>
                    <a:pt x="19636" y="27248"/>
                    <a:pt x="21310" y="27847"/>
                    <a:pt x="23272" y="28148"/>
                  </a:cubicBezTo>
                  <a:cubicBezTo>
                    <a:pt x="25233" y="28507"/>
                    <a:pt x="27879" y="28747"/>
                    <a:pt x="31220" y="29047"/>
                  </a:cubicBezTo>
                  <a:cubicBezTo>
                    <a:pt x="35899" y="29347"/>
                    <a:pt x="39720" y="29827"/>
                    <a:pt x="42684" y="30427"/>
                  </a:cubicBezTo>
                  <a:cubicBezTo>
                    <a:pt x="45647" y="31027"/>
                    <a:pt x="48317" y="32346"/>
                    <a:pt x="50692" y="34266"/>
                  </a:cubicBezTo>
                  <a:cubicBezTo>
                    <a:pt x="53062" y="36246"/>
                    <a:pt x="54567" y="39185"/>
                    <a:pt x="55209" y="43025"/>
                  </a:cubicBezTo>
                  <a:cubicBezTo>
                    <a:pt x="55743" y="46323"/>
                    <a:pt x="55341" y="49443"/>
                    <a:pt x="54010" y="52382"/>
                  </a:cubicBezTo>
                  <a:cubicBezTo>
                    <a:pt x="52672" y="55382"/>
                    <a:pt x="50344" y="57902"/>
                    <a:pt x="47027" y="60121"/>
                  </a:cubicBezTo>
                  <a:cubicBezTo>
                    <a:pt x="43709" y="62281"/>
                    <a:pt x="39463" y="63780"/>
                    <a:pt x="34279" y="64620"/>
                  </a:cubicBezTo>
                  <a:cubicBezTo>
                    <a:pt x="30680" y="65220"/>
                    <a:pt x="27057" y="65340"/>
                    <a:pt x="23415" y="65040"/>
                  </a:cubicBezTo>
                  <a:cubicBezTo>
                    <a:pt x="19774" y="64680"/>
                    <a:pt x="16553" y="63900"/>
                    <a:pt x="13739" y="62581"/>
                  </a:cubicBezTo>
                  <a:lnTo>
                    <a:pt x="15803" y="53523"/>
                  </a:lnTo>
                  <a:cubicBezTo>
                    <a:pt x="18641" y="54602"/>
                    <a:pt x="21538" y="55322"/>
                    <a:pt x="24483" y="55622"/>
                  </a:cubicBezTo>
                  <a:cubicBezTo>
                    <a:pt x="27429" y="55981"/>
                    <a:pt x="30224" y="55922"/>
                    <a:pt x="32869" y="55502"/>
                  </a:cubicBezTo>
                  <a:cubicBezTo>
                    <a:pt x="37207" y="54782"/>
                    <a:pt x="40308" y="53523"/>
                    <a:pt x="42180" y="51723"/>
                  </a:cubicBezTo>
                  <a:cubicBezTo>
                    <a:pt x="44051" y="49863"/>
                    <a:pt x="44789" y="47763"/>
                    <a:pt x="44393" y="45364"/>
                  </a:cubicBezTo>
                  <a:cubicBezTo>
                    <a:pt x="44117" y="43684"/>
                    <a:pt x="43284" y="42365"/>
                    <a:pt x="41898" y="41525"/>
                  </a:cubicBezTo>
                  <a:cubicBezTo>
                    <a:pt x="40512" y="40625"/>
                    <a:pt x="38839" y="40025"/>
                    <a:pt x="36877" y="39725"/>
                  </a:cubicBezTo>
                  <a:cubicBezTo>
                    <a:pt x="34915" y="39425"/>
                    <a:pt x="32270" y="39125"/>
                    <a:pt x="28928" y="38885"/>
                  </a:cubicBezTo>
                  <a:cubicBezTo>
                    <a:pt x="24369" y="38585"/>
                    <a:pt x="20590" y="38105"/>
                    <a:pt x="17597" y="37445"/>
                  </a:cubicBezTo>
                  <a:cubicBezTo>
                    <a:pt x="14597" y="36846"/>
                    <a:pt x="11916" y="35526"/>
                    <a:pt x="9546" y="33606"/>
                  </a:cubicBezTo>
                  <a:cubicBezTo>
                    <a:pt x="7183" y="31687"/>
                    <a:pt x="5683" y="28807"/>
                    <a:pt x="5053" y="24968"/>
                  </a:cubicBezTo>
                  <a:cubicBezTo>
                    <a:pt x="4519" y="21728"/>
                    <a:pt x="4921" y="18609"/>
                    <a:pt x="6259" y="15670"/>
                  </a:cubicBezTo>
                  <a:cubicBezTo>
                    <a:pt x="7597" y="12730"/>
                    <a:pt x="9942" y="10210"/>
                    <a:pt x="13290" y="8051"/>
                  </a:cubicBezTo>
                  <a:cubicBezTo>
                    <a:pt x="16631" y="5831"/>
                    <a:pt x="20896" y="4332"/>
                    <a:pt x="26079" y="349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6" name="Forme libre 1095">
              <a:extLst>
                <a:ext uri="{FF2B5EF4-FFF2-40B4-BE49-F238E27FC236}">
                  <a16:creationId xmlns:a16="http://schemas.microsoft.com/office/drawing/2014/main" id="{C1FF5DE2-DF2E-8B4A-F1B4-0D6817C16819}"/>
                </a:ext>
              </a:extLst>
            </p:cNvPr>
            <p:cNvSpPr/>
            <p:nvPr/>
          </p:nvSpPr>
          <p:spPr>
            <a:xfrm rot="8978633">
              <a:off x="7584064" y="5419597"/>
              <a:ext cx="53515" cy="65867"/>
            </a:xfrm>
            <a:custGeom>
              <a:avLst/>
              <a:gdLst>
                <a:gd name="connsiteX0" fmla="*/ 5667 w 53515"/>
                <a:gd name="connsiteY0" fmla="*/ 19963 h 65867"/>
                <a:gd name="connsiteX1" fmla="*/ 4251 w 53515"/>
                <a:gd name="connsiteY1" fmla="*/ 10724 h 65867"/>
                <a:gd name="connsiteX2" fmla="*/ 48672 w 53515"/>
                <a:gd name="connsiteY2" fmla="*/ 3946 h 65867"/>
                <a:gd name="connsiteX3" fmla="*/ 57767 w 53515"/>
                <a:gd name="connsiteY3" fmla="*/ 63154 h 65867"/>
                <a:gd name="connsiteX4" fmla="*/ 14527 w 53515"/>
                <a:gd name="connsiteY4" fmla="*/ 69813 h 65867"/>
                <a:gd name="connsiteX5" fmla="*/ 13111 w 53515"/>
                <a:gd name="connsiteY5" fmla="*/ 60575 h 65867"/>
                <a:gd name="connsiteX6" fmla="*/ 45349 w 53515"/>
                <a:gd name="connsiteY6" fmla="*/ 55596 h 65867"/>
                <a:gd name="connsiteX7" fmla="*/ 42985 w 53515"/>
                <a:gd name="connsiteY7" fmla="*/ 40239 h 65867"/>
                <a:gd name="connsiteX8" fmla="*/ 14383 w 53515"/>
                <a:gd name="connsiteY8" fmla="*/ 44618 h 65867"/>
                <a:gd name="connsiteX9" fmla="*/ 12998 w 53515"/>
                <a:gd name="connsiteY9" fmla="*/ 35560 h 65867"/>
                <a:gd name="connsiteX10" fmla="*/ 41594 w 53515"/>
                <a:gd name="connsiteY10" fmla="*/ 31181 h 65867"/>
                <a:gd name="connsiteX11" fmla="*/ 39086 w 53515"/>
                <a:gd name="connsiteY11" fmla="*/ 14864 h 65867"/>
                <a:gd name="connsiteX12" fmla="*/ 5667 w 53515"/>
                <a:gd name="connsiteY12" fmla="*/ 19963 h 6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15" h="65867">
                  <a:moveTo>
                    <a:pt x="5667" y="19963"/>
                  </a:moveTo>
                  <a:lnTo>
                    <a:pt x="4251" y="10724"/>
                  </a:lnTo>
                  <a:lnTo>
                    <a:pt x="48672" y="3946"/>
                  </a:lnTo>
                  <a:lnTo>
                    <a:pt x="57767" y="63154"/>
                  </a:lnTo>
                  <a:lnTo>
                    <a:pt x="14527" y="69813"/>
                  </a:lnTo>
                  <a:lnTo>
                    <a:pt x="13111" y="60575"/>
                  </a:lnTo>
                  <a:lnTo>
                    <a:pt x="45349" y="55596"/>
                  </a:lnTo>
                  <a:lnTo>
                    <a:pt x="42985" y="40239"/>
                  </a:lnTo>
                  <a:lnTo>
                    <a:pt x="14383" y="44618"/>
                  </a:lnTo>
                  <a:lnTo>
                    <a:pt x="12998" y="35560"/>
                  </a:lnTo>
                  <a:lnTo>
                    <a:pt x="41594" y="31181"/>
                  </a:lnTo>
                  <a:lnTo>
                    <a:pt x="39086" y="14864"/>
                  </a:lnTo>
                  <a:lnTo>
                    <a:pt x="5667" y="1996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C5BCA11B-8316-56BE-39B0-E8FA5FFAE8ED}"/>
                </a:ext>
              </a:extLst>
            </p:cNvPr>
            <p:cNvSpPr/>
            <p:nvPr/>
          </p:nvSpPr>
          <p:spPr>
            <a:xfrm rot="8978633">
              <a:off x="7620048" y="5387812"/>
              <a:ext cx="51716" cy="64427"/>
            </a:xfrm>
            <a:custGeom>
              <a:avLst/>
              <a:gdLst>
                <a:gd name="connsiteX0" fmla="*/ 34803 w 51716"/>
                <a:gd name="connsiteY0" fmla="*/ 53582 h 64427"/>
                <a:gd name="connsiteX1" fmla="*/ 54354 w 51716"/>
                <a:gd name="connsiteY1" fmla="*/ 50103 h 64427"/>
                <a:gd name="connsiteX2" fmla="*/ 56009 w 51716"/>
                <a:gd name="connsiteY2" fmla="*/ 59401 h 64427"/>
                <a:gd name="connsiteX3" fmla="*/ 5949 w 51716"/>
                <a:gd name="connsiteY3" fmla="*/ 68340 h 64427"/>
                <a:gd name="connsiteX4" fmla="*/ 4293 w 51716"/>
                <a:gd name="connsiteY4" fmla="*/ 59041 h 64427"/>
                <a:gd name="connsiteX5" fmla="*/ 23849 w 51716"/>
                <a:gd name="connsiteY5" fmla="*/ 55562 h 64427"/>
                <a:gd name="connsiteX6" fmla="*/ 14977 w 51716"/>
                <a:gd name="connsiteY6" fmla="*/ 5832 h 64427"/>
                <a:gd name="connsiteX7" fmla="*/ 25931 w 51716"/>
                <a:gd name="connsiteY7" fmla="*/ 3912 h 64427"/>
                <a:gd name="connsiteX8" fmla="*/ 34803 w 51716"/>
                <a:gd name="connsiteY8" fmla="*/ 53582 h 6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6" h="64427">
                  <a:moveTo>
                    <a:pt x="34803" y="53582"/>
                  </a:moveTo>
                  <a:lnTo>
                    <a:pt x="54354" y="50103"/>
                  </a:lnTo>
                  <a:lnTo>
                    <a:pt x="56009" y="59401"/>
                  </a:lnTo>
                  <a:lnTo>
                    <a:pt x="5949" y="68340"/>
                  </a:lnTo>
                  <a:lnTo>
                    <a:pt x="4293" y="59041"/>
                  </a:lnTo>
                  <a:lnTo>
                    <a:pt x="23849" y="55562"/>
                  </a:lnTo>
                  <a:lnTo>
                    <a:pt x="14977" y="5832"/>
                  </a:lnTo>
                  <a:lnTo>
                    <a:pt x="25931" y="3912"/>
                  </a:lnTo>
                  <a:lnTo>
                    <a:pt x="34803" y="5358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610B8E1B-AEA2-E461-711A-7A9A5946FB37}"/>
                </a:ext>
              </a:extLst>
            </p:cNvPr>
            <p:cNvSpPr/>
            <p:nvPr/>
          </p:nvSpPr>
          <p:spPr>
            <a:xfrm rot="8978633">
              <a:off x="7674738" y="5338531"/>
              <a:ext cx="51691" cy="65086"/>
            </a:xfrm>
            <a:custGeom>
              <a:avLst/>
              <a:gdLst>
                <a:gd name="connsiteX0" fmla="*/ 34659 w 51691"/>
                <a:gd name="connsiteY0" fmla="*/ 53232 h 65086"/>
                <a:gd name="connsiteX1" fmla="*/ 54083 w 51691"/>
                <a:gd name="connsiteY1" fmla="*/ 49093 h 65086"/>
                <a:gd name="connsiteX2" fmla="*/ 56050 w 51691"/>
                <a:gd name="connsiteY2" fmla="*/ 58271 h 65086"/>
                <a:gd name="connsiteX3" fmla="*/ 6332 w 51691"/>
                <a:gd name="connsiteY3" fmla="*/ 68949 h 65086"/>
                <a:gd name="connsiteX4" fmla="*/ 4358 w 51691"/>
                <a:gd name="connsiteY4" fmla="*/ 59711 h 65086"/>
                <a:gd name="connsiteX5" fmla="*/ 23777 w 51691"/>
                <a:gd name="connsiteY5" fmla="*/ 55572 h 65086"/>
                <a:gd name="connsiteX6" fmla="*/ 13195 w 51691"/>
                <a:gd name="connsiteY6" fmla="*/ 6202 h 65086"/>
                <a:gd name="connsiteX7" fmla="*/ 24076 w 51691"/>
                <a:gd name="connsiteY7" fmla="*/ 3862 h 65086"/>
                <a:gd name="connsiteX8" fmla="*/ 34659 w 51691"/>
                <a:gd name="connsiteY8" fmla="*/ 53232 h 6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" h="65086">
                  <a:moveTo>
                    <a:pt x="34659" y="53232"/>
                  </a:moveTo>
                  <a:lnTo>
                    <a:pt x="54083" y="49093"/>
                  </a:lnTo>
                  <a:lnTo>
                    <a:pt x="56050" y="58271"/>
                  </a:lnTo>
                  <a:lnTo>
                    <a:pt x="6332" y="68949"/>
                  </a:lnTo>
                  <a:lnTo>
                    <a:pt x="4358" y="59711"/>
                  </a:lnTo>
                  <a:lnTo>
                    <a:pt x="23777" y="55572"/>
                  </a:lnTo>
                  <a:lnTo>
                    <a:pt x="13195" y="6202"/>
                  </a:lnTo>
                  <a:lnTo>
                    <a:pt x="24076" y="3862"/>
                  </a:lnTo>
                  <a:lnTo>
                    <a:pt x="34659" y="532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2D7C8798-7A95-4DFF-72EB-09CF19E4BA70}"/>
                </a:ext>
              </a:extLst>
            </p:cNvPr>
            <p:cNvSpPr/>
            <p:nvPr/>
          </p:nvSpPr>
          <p:spPr>
            <a:xfrm rot="8978633">
              <a:off x="7717831" y="5298097"/>
              <a:ext cx="57744" cy="68506"/>
            </a:xfrm>
            <a:custGeom>
              <a:avLst/>
              <a:gdLst>
                <a:gd name="connsiteX0" fmla="*/ 6603 w 57744"/>
                <a:gd name="connsiteY0" fmla="*/ 23439 h 68506"/>
                <a:gd name="connsiteX1" fmla="*/ 4413 w 57744"/>
                <a:gd name="connsiteY1" fmla="*/ 14321 h 68506"/>
                <a:gd name="connsiteX2" fmla="*/ 48103 w 57744"/>
                <a:gd name="connsiteY2" fmla="*/ 3823 h 68506"/>
                <a:gd name="connsiteX3" fmla="*/ 62158 w 57744"/>
                <a:gd name="connsiteY3" fmla="*/ 62072 h 68506"/>
                <a:gd name="connsiteX4" fmla="*/ 19638 w 57744"/>
                <a:gd name="connsiteY4" fmla="*/ 72330 h 68506"/>
                <a:gd name="connsiteX5" fmla="*/ 17449 w 57744"/>
                <a:gd name="connsiteY5" fmla="*/ 63271 h 68506"/>
                <a:gd name="connsiteX6" fmla="*/ 49152 w 57744"/>
                <a:gd name="connsiteY6" fmla="*/ 55593 h 68506"/>
                <a:gd name="connsiteX7" fmla="*/ 45499 w 57744"/>
                <a:gd name="connsiteY7" fmla="*/ 40476 h 68506"/>
                <a:gd name="connsiteX8" fmla="*/ 17371 w 57744"/>
                <a:gd name="connsiteY8" fmla="*/ 47255 h 68506"/>
                <a:gd name="connsiteX9" fmla="*/ 15223 w 57744"/>
                <a:gd name="connsiteY9" fmla="*/ 38316 h 68506"/>
                <a:gd name="connsiteX10" fmla="*/ 43345 w 57744"/>
                <a:gd name="connsiteY10" fmla="*/ 31538 h 68506"/>
                <a:gd name="connsiteX11" fmla="*/ 39470 w 57744"/>
                <a:gd name="connsiteY11" fmla="*/ 15461 h 68506"/>
                <a:gd name="connsiteX12" fmla="*/ 6603 w 57744"/>
                <a:gd name="connsiteY12" fmla="*/ 23439 h 6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744" h="68506">
                  <a:moveTo>
                    <a:pt x="6603" y="23439"/>
                  </a:moveTo>
                  <a:lnTo>
                    <a:pt x="4413" y="14321"/>
                  </a:lnTo>
                  <a:lnTo>
                    <a:pt x="48103" y="3823"/>
                  </a:lnTo>
                  <a:lnTo>
                    <a:pt x="62158" y="62072"/>
                  </a:lnTo>
                  <a:lnTo>
                    <a:pt x="19638" y="72330"/>
                  </a:lnTo>
                  <a:lnTo>
                    <a:pt x="17449" y="63271"/>
                  </a:lnTo>
                  <a:lnTo>
                    <a:pt x="49152" y="55593"/>
                  </a:lnTo>
                  <a:lnTo>
                    <a:pt x="45499" y="40476"/>
                  </a:lnTo>
                  <a:lnTo>
                    <a:pt x="17371" y="47255"/>
                  </a:lnTo>
                  <a:lnTo>
                    <a:pt x="15223" y="38316"/>
                  </a:lnTo>
                  <a:lnTo>
                    <a:pt x="43345" y="31538"/>
                  </a:lnTo>
                  <a:lnTo>
                    <a:pt x="39470" y="15461"/>
                  </a:lnTo>
                  <a:lnTo>
                    <a:pt x="6603" y="2343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399EA29-44A3-7229-7A9E-E5C7D66E4A51}"/>
                </a:ext>
              </a:extLst>
            </p:cNvPr>
            <p:cNvSpPr/>
            <p:nvPr/>
          </p:nvSpPr>
          <p:spPr>
            <a:xfrm rot="8978633">
              <a:off x="7757890" y="5259862"/>
              <a:ext cx="65075" cy="65649"/>
            </a:xfrm>
            <a:custGeom>
              <a:avLst/>
              <a:gdLst>
                <a:gd name="connsiteX0" fmla="*/ 16037 w 65075"/>
                <a:gd name="connsiteY0" fmla="*/ 14041 h 65649"/>
                <a:gd name="connsiteX1" fmla="*/ 32438 w 65075"/>
                <a:gd name="connsiteY1" fmla="*/ 27778 h 65649"/>
                <a:gd name="connsiteX2" fmla="*/ 34646 w 65075"/>
                <a:gd name="connsiteY2" fmla="*/ 27058 h 65649"/>
                <a:gd name="connsiteX3" fmla="*/ 47705 w 65075"/>
                <a:gd name="connsiteY3" fmla="*/ 23579 h 65649"/>
                <a:gd name="connsiteX4" fmla="*/ 43140 w 65075"/>
                <a:gd name="connsiteY4" fmla="*/ 6662 h 65649"/>
                <a:gd name="connsiteX5" fmla="*/ 53884 w 65075"/>
                <a:gd name="connsiteY5" fmla="*/ 3782 h 65649"/>
                <a:gd name="connsiteX6" fmla="*/ 69541 w 65075"/>
                <a:gd name="connsiteY6" fmla="*/ 61611 h 65649"/>
                <a:gd name="connsiteX7" fmla="*/ 45743 w 65075"/>
                <a:gd name="connsiteY7" fmla="*/ 68090 h 65649"/>
                <a:gd name="connsiteX8" fmla="*/ 31976 w 65075"/>
                <a:gd name="connsiteY8" fmla="*/ 69109 h 65649"/>
                <a:gd name="connsiteX9" fmla="*/ 21502 w 65075"/>
                <a:gd name="connsiteY9" fmla="*/ 64371 h 65649"/>
                <a:gd name="connsiteX10" fmla="*/ 15551 w 65075"/>
                <a:gd name="connsiteY10" fmla="*/ 54172 h 65649"/>
                <a:gd name="connsiteX11" fmla="*/ 15689 w 65075"/>
                <a:gd name="connsiteY11" fmla="*/ 42055 h 65649"/>
                <a:gd name="connsiteX12" fmla="*/ 22918 w 65075"/>
                <a:gd name="connsiteY12" fmla="*/ 32577 h 65649"/>
                <a:gd name="connsiteX13" fmla="*/ 4465 w 65075"/>
                <a:gd name="connsiteY13" fmla="*/ 17160 h 65649"/>
                <a:gd name="connsiteX14" fmla="*/ 16037 w 65075"/>
                <a:gd name="connsiteY14" fmla="*/ 14041 h 65649"/>
                <a:gd name="connsiteX15" fmla="*/ 26373 w 65075"/>
                <a:gd name="connsiteY15" fmla="*/ 51233 h 65649"/>
                <a:gd name="connsiteX16" fmla="*/ 32312 w 65075"/>
                <a:gd name="connsiteY16" fmla="*/ 58732 h 65649"/>
                <a:gd name="connsiteX17" fmla="*/ 43782 w 65075"/>
                <a:gd name="connsiteY17" fmla="*/ 58852 h 65649"/>
                <a:gd name="connsiteX18" fmla="*/ 56337 w 65075"/>
                <a:gd name="connsiteY18" fmla="*/ 55433 h 65649"/>
                <a:gd name="connsiteX19" fmla="*/ 50098 w 65075"/>
                <a:gd name="connsiteY19" fmla="*/ 32397 h 65649"/>
                <a:gd name="connsiteX20" fmla="*/ 37537 w 65075"/>
                <a:gd name="connsiteY20" fmla="*/ 35816 h 65649"/>
                <a:gd name="connsiteX21" fmla="*/ 27693 w 65075"/>
                <a:gd name="connsiteY21" fmla="*/ 41695 h 65649"/>
                <a:gd name="connsiteX22" fmla="*/ 26373 w 65075"/>
                <a:gd name="connsiteY22" fmla="*/ 51233 h 6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075" h="65649">
                  <a:moveTo>
                    <a:pt x="16037" y="14041"/>
                  </a:moveTo>
                  <a:lnTo>
                    <a:pt x="32438" y="27778"/>
                  </a:lnTo>
                  <a:cubicBezTo>
                    <a:pt x="32918" y="27598"/>
                    <a:pt x="33656" y="27358"/>
                    <a:pt x="34646" y="27058"/>
                  </a:cubicBezTo>
                  <a:lnTo>
                    <a:pt x="47705" y="23579"/>
                  </a:lnTo>
                  <a:lnTo>
                    <a:pt x="43140" y="6662"/>
                  </a:lnTo>
                  <a:lnTo>
                    <a:pt x="53884" y="3782"/>
                  </a:lnTo>
                  <a:lnTo>
                    <a:pt x="69541" y="61611"/>
                  </a:lnTo>
                  <a:lnTo>
                    <a:pt x="45743" y="68090"/>
                  </a:lnTo>
                  <a:cubicBezTo>
                    <a:pt x="40728" y="69410"/>
                    <a:pt x="36139" y="69769"/>
                    <a:pt x="31976" y="69109"/>
                  </a:cubicBezTo>
                  <a:cubicBezTo>
                    <a:pt x="27813" y="68510"/>
                    <a:pt x="24316" y="66890"/>
                    <a:pt x="21502" y="64371"/>
                  </a:cubicBezTo>
                  <a:cubicBezTo>
                    <a:pt x="18683" y="61791"/>
                    <a:pt x="16697" y="58432"/>
                    <a:pt x="15551" y="54172"/>
                  </a:cubicBezTo>
                  <a:cubicBezTo>
                    <a:pt x="14369" y="49793"/>
                    <a:pt x="14417" y="45774"/>
                    <a:pt x="15689" y="42055"/>
                  </a:cubicBezTo>
                  <a:cubicBezTo>
                    <a:pt x="16961" y="38336"/>
                    <a:pt x="19367" y="35157"/>
                    <a:pt x="22918" y="32577"/>
                  </a:cubicBezTo>
                  <a:lnTo>
                    <a:pt x="4465" y="17160"/>
                  </a:lnTo>
                  <a:lnTo>
                    <a:pt x="16037" y="14041"/>
                  </a:lnTo>
                  <a:close/>
                  <a:moveTo>
                    <a:pt x="26373" y="51233"/>
                  </a:moveTo>
                  <a:cubicBezTo>
                    <a:pt x="27375" y="54952"/>
                    <a:pt x="29354" y="57412"/>
                    <a:pt x="32312" y="58732"/>
                  </a:cubicBezTo>
                  <a:cubicBezTo>
                    <a:pt x="35275" y="60111"/>
                    <a:pt x="39097" y="60111"/>
                    <a:pt x="43782" y="58852"/>
                  </a:cubicBezTo>
                  <a:lnTo>
                    <a:pt x="56337" y="55433"/>
                  </a:lnTo>
                  <a:lnTo>
                    <a:pt x="50098" y="32397"/>
                  </a:lnTo>
                  <a:lnTo>
                    <a:pt x="37537" y="35816"/>
                  </a:lnTo>
                  <a:cubicBezTo>
                    <a:pt x="32852" y="37076"/>
                    <a:pt x="29577" y="39055"/>
                    <a:pt x="27693" y="41695"/>
                  </a:cubicBezTo>
                  <a:cubicBezTo>
                    <a:pt x="25815" y="44334"/>
                    <a:pt x="25377" y="47514"/>
                    <a:pt x="26373" y="51233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431BFC87-62DA-9ED6-A255-C39FFFC00CCB}"/>
                </a:ext>
              </a:extLst>
            </p:cNvPr>
            <p:cNvSpPr/>
            <p:nvPr/>
          </p:nvSpPr>
          <p:spPr>
            <a:xfrm rot="8978633">
              <a:off x="7800034" y="5215115"/>
              <a:ext cx="66310" cy="66191"/>
            </a:xfrm>
            <a:custGeom>
              <a:avLst/>
              <a:gdLst>
                <a:gd name="connsiteX0" fmla="*/ 15992 w 66310"/>
                <a:gd name="connsiteY0" fmla="*/ 15074 h 66191"/>
                <a:gd name="connsiteX1" fmla="*/ 32777 w 66310"/>
                <a:gd name="connsiteY1" fmla="*/ 28332 h 66191"/>
                <a:gd name="connsiteX2" fmla="*/ 34967 w 66310"/>
                <a:gd name="connsiteY2" fmla="*/ 27612 h 66191"/>
                <a:gd name="connsiteX3" fmla="*/ 47918 w 66310"/>
                <a:gd name="connsiteY3" fmla="*/ 23713 h 66191"/>
                <a:gd name="connsiteX4" fmla="*/ 42873 w 66310"/>
                <a:gd name="connsiteY4" fmla="*/ 6976 h 66191"/>
                <a:gd name="connsiteX5" fmla="*/ 53533 w 66310"/>
                <a:gd name="connsiteY5" fmla="*/ 3736 h 66191"/>
                <a:gd name="connsiteX6" fmla="*/ 70828 w 66310"/>
                <a:gd name="connsiteY6" fmla="*/ 61145 h 66191"/>
                <a:gd name="connsiteX7" fmla="*/ 47222 w 66310"/>
                <a:gd name="connsiteY7" fmla="*/ 68223 h 66191"/>
                <a:gd name="connsiteX8" fmla="*/ 33485 w 66310"/>
                <a:gd name="connsiteY8" fmla="*/ 69723 h 66191"/>
                <a:gd name="connsiteX9" fmla="*/ 22879 w 66310"/>
                <a:gd name="connsiteY9" fmla="*/ 65224 h 66191"/>
                <a:gd name="connsiteX10" fmla="*/ 16641 w 66310"/>
                <a:gd name="connsiteY10" fmla="*/ 55206 h 66191"/>
                <a:gd name="connsiteX11" fmla="*/ 16437 w 66310"/>
                <a:gd name="connsiteY11" fmla="*/ 43089 h 66191"/>
                <a:gd name="connsiteX12" fmla="*/ 23395 w 66310"/>
                <a:gd name="connsiteY12" fmla="*/ 33431 h 66191"/>
                <a:gd name="connsiteX13" fmla="*/ 4517 w 66310"/>
                <a:gd name="connsiteY13" fmla="*/ 18554 h 66191"/>
                <a:gd name="connsiteX14" fmla="*/ 15992 w 66310"/>
                <a:gd name="connsiteY14" fmla="*/ 15074 h 66191"/>
                <a:gd name="connsiteX15" fmla="*/ 27378 w 66310"/>
                <a:gd name="connsiteY15" fmla="*/ 51967 h 66191"/>
                <a:gd name="connsiteX16" fmla="*/ 33533 w 66310"/>
                <a:gd name="connsiteY16" fmla="*/ 59345 h 66191"/>
                <a:gd name="connsiteX17" fmla="*/ 44997 w 66310"/>
                <a:gd name="connsiteY17" fmla="*/ 59106 h 66191"/>
                <a:gd name="connsiteX18" fmla="*/ 57450 w 66310"/>
                <a:gd name="connsiteY18" fmla="*/ 55327 h 66191"/>
                <a:gd name="connsiteX19" fmla="*/ 50558 w 66310"/>
                <a:gd name="connsiteY19" fmla="*/ 32471 h 66191"/>
                <a:gd name="connsiteX20" fmla="*/ 38098 w 66310"/>
                <a:gd name="connsiteY20" fmla="*/ 36250 h 66191"/>
                <a:gd name="connsiteX21" fmla="*/ 28428 w 66310"/>
                <a:gd name="connsiteY21" fmla="*/ 42369 h 66191"/>
                <a:gd name="connsiteX22" fmla="*/ 27378 w 66310"/>
                <a:gd name="connsiteY22" fmla="*/ 51967 h 6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10" h="66191">
                  <a:moveTo>
                    <a:pt x="15992" y="15074"/>
                  </a:moveTo>
                  <a:lnTo>
                    <a:pt x="32777" y="28332"/>
                  </a:lnTo>
                  <a:cubicBezTo>
                    <a:pt x="33251" y="28152"/>
                    <a:pt x="33983" y="27912"/>
                    <a:pt x="34967" y="27612"/>
                  </a:cubicBezTo>
                  <a:lnTo>
                    <a:pt x="47918" y="23713"/>
                  </a:lnTo>
                  <a:lnTo>
                    <a:pt x="42873" y="6976"/>
                  </a:lnTo>
                  <a:lnTo>
                    <a:pt x="53533" y="3736"/>
                  </a:lnTo>
                  <a:lnTo>
                    <a:pt x="70828" y="61145"/>
                  </a:lnTo>
                  <a:lnTo>
                    <a:pt x="47222" y="68223"/>
                  </a:lnTo>
                  <a:cubicBezTo>
                    <a:pt x="42249" y="69723"/>
                    <a:pt x="37672" y="70264"/>
                    <a:pt x="33485" y="69723"/>
                  </a:cubicBezTo>
                  <a:cubicBezTo>
                    <a:pt x="29304" y="69183"/>
                    <a:pt x="25771" y="67684"/>
                    <a:pt x="22879" y="65224"/>
                  </a:cubicBezTo>
                  <a:cubicBezTo>
                    <a:pt x="19988" y="62765"/>
                    <a:pt x="17912" y="59405"/>
                    <a:pt x="16641" y="55206"/>
                  </a:cubicBezTo>
                  <a:cubicBezTo>
                    <a:pt x="15345" y="50888"/>
                    <a:pt x="15273" y="46868"/>
                    <a:pt x="16437" y="43089"/>
                  </a:cubicBezTo>
                  <a:cubicBezTo>
                    <a:pt x="17606" y="39370"/>
                    <a:pt x="19922" y="36130"/>
                    <a:pt x="23395" y="33431"/>
                  </a:cubicBezTo>
                  <a:lnTo>
                    <a:pt x="4517" y="18554"/>
                  </a:lnTo>
                  <a:lnTo>
                    <a:pt x="15992" y="15074"/>
                  </a:lnTo>
                  <a:close/>
                  <a:moveTo>
                    <a:pt x="27378" y="51967"/>
                  </a:moveTo>
                  <a:cubicBezTo>
                    <a:pt x="28482" y="55626"/>
                    <a:pt x="30534" y="58086"/>
                    <a:pt x="33533" y="59345"/>
                  </a:cubicBezTo>
                  <a:cubicBezTo>
                    <a:pt x="36527" y="60546"/>
                    <a:pt x="40348" y="60485"/>
                    <a:pt x="44997" y="59106"/>
                  </a:cubicBezTo>
                  <a:lnTo>
                    <a:pt x="57450" y="55327"/>
                  </a:lnTo>
                  <a:lnTo>
                    <a:pt x="50558" y="32471"/>
                  </a:lnTo>
                  <a:lnTo>
                    <a:pt x="38098" y="36250"/>
                  </a:lnTo>
                  <a:cubicBezTo>
                    <a:pt x="33455" y="37630"/>
                    <a:pt x="30234" y="39669"/>
                    <a:pt x="28428" y="42369"/>
                  </a:cubicBezTo>
                  <a:cubicBezTo>
                    <a:pt x="26628" y="45128"/>
                    <a:pt x="26275" y="48308"/>
                    <a:pt x="27378" y="5196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2" name="Forme libre 1101">
              <a:extLst>
                <a:ext uri="{FF2B5EF4-FFF2-40B4-BE49-F238E27FC236}">
                  <a16:creationId xmlns:a16="http://schemas.microsoft.com/office/drawing/2014/main" id="{B0D9AADB-C18A-D8BA-E04A-9ADF9DD96140}"/>
                </a:ext>
              </a:extLst>
            </p:cNvPr>
            <p:cNvSpPr/>
            <p:nvPr/>
          </p:nvSpPr>
          <p:spPr>
            <a:xfrm rot="8978633">
              <a:off x="7845403" y="5184380"/>
              <a:ext cx="28980" cy="60467"/>
            </a:xfrm>
            <a:custGeom>
              <a:avLst/>
              <a:gdLst>
                <a:gd name="connsiteX0" fmla="*/ 33530 w 28980"/>
                <a:gd name="connsiteY0" fmla="*/ 60750 h 60467"/>
                <a:gd name="connsiteX1" fmla="*/ 22936 w 28980"/>
                <a:gd name="connsiteY1" fmla="*/ 64169 h 60467"/>
                <a:gd name="connsiteX2" fmla="*/ 4550 w 28980"/>
                <a:gd name="connsiteY2" fmla="*/ 7120 h 60467"/>
                <a:gd name="connsiteX3" fmla="*/ 15137 w 28980"/>
                <a:gd name="connsiteY3" fmla="*/ 3701 h 60467"/>
                <a:gd name="connsiteX4" fmla="*/ 33530 w 28980"/>
                <a:gd name="connsiteY4" fmla="*/ 60750 h 6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80" h="60467">
                  <a:moveTo>
                    <a:pt x="33530" y="60750"/>
                  </a:moveTo>
                  <a:lnTo>
                    <a:pt x="22936" y="64169"/>
                  </a:lnTo>
                  <a:lnTo>
                    <a:pt x="4550" y="7120"/>
                  </a:lnTo>
                  <a:lnTo>
                    <a:pt x="15137" y="3701"/>
                  </a:lnTo>
                  <a:lnTo>
                    <a:pt x="33530" y="6075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964BD5D6-6AF6-EA4D-B75D-95A790364FF4}"/>
                </a:ext>
              </a:extLst>
            </p:cNvPr>
            <p:cNvSpPr/>
            <p:nvPr/>
          </p:nvSpPr>
          <p:spPr>
            <a:xfrm rot="8978633">
              <a:off x="7851280" y="5153389"/>
              <a:ext cx="51158" cy="66706"/>
            </a:xfrm>
            <a:custGeom>
              <a:avLst/>
              <a:gdLst>
                <a:gd name="connsiteX0" fmla="*/ 33887 w 51158"/>
                <a:gd name="connsiteY0" fmla="*/ 51422 h 66706"/>
                <a:gd name="connsiteX1" fmla="*/ 52682 w 51158"/>
                <a:gd name="connsiteY1" fmla="*/ 45003 h 66706"/>
                <a:gd name="connsiteX2" fmla="*/ 55729 w 51158"/>
                <a:gd name="connsiteY2" fmla="*/ 53941 h 66706"/>
                <a:gd name="connsiteX3" fmla="*/ 7618 w 51158"/>
                <a:gd name="connsiteY3" fmla="*/ 70378 h 66706"/>
                <a:gd name="connsiteX4" fmla="*/ 4571 w 51158"/>
                <a:gd name="connsiteY4" fmla="*/ 61440 h 66706"/>
                <a:gd name="connsiteX5" fmla="*/ 23359 w 51158"/>
                <a:gd name="connsiteY5" fmla="*/ 55021 h 66706"/>
                <a:gd name="connsiteX6" fmla="*/ 7019 w 51158"/>
                <a:gd name="connsiteY6" fmla="*/ 7271 h 66706"/>
                <a:gd name="connsiteX7" fmla="*/ 17546 w 51158"/>
                <a:gd name="connsiteY7" fmla="*/ 3671 h 66706"/>
                <a:gd name="connsiteX8" fmla="*/ 33887 w 51158"/>
                <a:gd name="connsiteY8" fmla="*/ 51422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158" h="66706">
                  <a:moveTo>
                    <a:pt x="33887" y="51422"/>
                  </a:moveTo>
                  <a:lnTo>
                    <a:pt x="52682" y="45003"/>
                  </a:lnTo>
                  <a:lnTo>
                    <a:pt x="55729" y="53941"/>
                  </a:lnTo>
                  <a:lnTo>
                    <a:pt x="7618" y="70378"/>
                  </a:lnTo>
                  <a:lnTo>
                    <a:pt x="4571" y="61440"/>
                  </a:lnTo>
                  <a:lnTo>
                    <a:pt x="23359" y="55021"/>
                  </a:lnTo>
                  <a:lnTo>
                    <a:pt x="7019" y="7271"/>
                  </a:lnTo>
                  <a:lnTo>
                    <a:pt x="17546" y="3671"/>
                  </a:lnTo>
                  <a:lnTo>
                    <a:pt x="33887" y="5142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9B0AB675-CC58-A79B-C8D1-B92EC4D2BDD7}"/>
                </a:ext>
              </a:extLst>
            </p:cNvPr>
            <p:cNvSpPr/>
            <p:nvPr/>
          </p:nvSpPr>
          <p:spPr>
            <a:xfrm rot="8978633">
              <a:off x="7891964" y="5107964"/>
              <a:ext cx="64624" cy="62469"/>
            </a:xfrm>
            <a:custGeom>
              <a:avLst/>
              <a:gdLst>
                <a:gd name="connsiteX0" fmla="*/ 26190 w 64624"/>
                <a:gd name="connsiteY0" fmla="*/ 5978 h 62469"/>
                <a:gd name="connsiteX1" fmla="*/ 43065 w 64624"/>
                <a:gd name="connsiteY1" fmla="*/ 3938 h 62469"/>
                <a:gd name="connsiteX2" fmla="*/ 57750 w 64624"/>
                <a:gd name="connsiteY2" fmla="*/ 10237 h 62469"/>
                <a:gd name="connsiteX3" fmla="*/ 67192 w 64624"/>
                <a:gd name="connsiteY3" fmla="*/ 23554 h 62469"/>
                <a:gd name="connsiteX4" fmla="*/ 68776 w 64624"/>
                <a:gd name="connsiteY4" fmla="*/ 39871 h 62469"/>
                <a:gd name="connsiteX5" fmla="*/ 61805 w 64624"/>
                <a:gd name="connsiteY5" fmla="*/ 54208 h 62469"/>
                <a:gd name="connsiteX6" fmla="*/ 47714 w 64624"/>
                <a:gd name="connsiteY6" fmla="*/ 63746 h 62469"/>
                <a:gd name="connsiteX7" fmla="*/ 30839 w 64624"/>
                <a:gd name="connsiteY7" fmla="*/ 65786 h 62469"/>
                <a:gd name="connsiteX8" fmla="*/ 16166 w 64624"/>
                <a:gd name="connsiteY8" fmla="*/ 59487 h 62469"/>
                <a:gd name="connsiteX9" fmla="*/ 6706 w 64624"/>
                <a:gd name="connsiteY9" fmla="*/ 46109 h 62469"/>
                <a:gd name="connsiteX10" fmla="*/ 5110 w 64624"/>
                <a:gd name="connsiteY10" fmla="*/ 29793 h 62469"/>
                <a:gd name="connsiteX11" fmla="*/ 12099 w 64624"/>
                <a:gd name="connsiteY11" fmla="*/ 15456 h 62469"/>
                <a:gd name="connsiteX12" fmla="*/ 26190 w 64624"/>
                <a:gd name="connsiteY12" fmla="*/ 5978 h 62469"/>
                <a:gd name="connsiteX13" fmla="*/ 29597 w 64624"/>
                <a:gd name="connsiteY13" fmla="*/ 15096 h 62469"/>
                <a:gd name="connsiteX14" fmla="*/ 20431 w 64624"/>
                <a:gd name="connsiteY14" fmla="*/ 21394 h 62469"/>
                <a:gd name="connsiteX15" fmla="*/ 16004 w 64624"/>
                <a:gd name="connsiteY15" fmla="*/ 31112 h 62469"/>
                <a:gd name="connsiteX16" fmla="*/ 17216 w 64624"/>
                <a:gd name="connsiteY16" fmla="*/ 42210 h 62469"/>
                <a:gd name="connsiteX17" fmla="*/ 23563 w 64624"/>
                <a:gd name="connsiteY17" fmla="*/ 51388 h 62469"/>
                <a:gd name="connsiteX18" fmla="*/ 33257 w 64624"/>
                <a:gd name="connsiteY18" fmla="*/ 55828 h 62469"/>
                <a:gd name="connsiteX19" fmla="*/ 44300 w 64624"/>
                <a:gd name="connsiteY19" fmla="*/ 54568 h 62469"/>
                <a:gd name="connsiteX20" fmla="*/ 53467 w 64624"/>
                <a:gd name="connsiteY20" fmla="*/ 48269 h 62469"/>
                <a:gd name="connsiteX21" fmla="*/ 57900 w 64624"/>
                <a:gd name="connsiteY21" fmla="*/ 38611 h 62469"/>
                <a:gd name="connsiteX22" fmla="*/ 56682 w 64624"/>
                <a:gd name="connsiteY22" fmla="*/ 27513 h 62469"/>
                <a:gd name="connsiteX23" fmla="*/ 50336 w 64624"/>
                <a:gd name="connsiteY23" fmla="*/ 18275 h 62469"/>
                <a:gd name="connsiteX24" fmla="*/ 40647 w 64624"/>
                <a:gd name="connsiteY24" fmla="*/ 13896 h 62469"/>
                <a:gd name="connsiteX25" fmla="*/ 29597 w 64624"/>
                <a:gd name="connsiteY25" fmla="*/ 15096 h 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24" h="62469">
                  <a:moveTo>
                    <a:pt x="26190" y="5978"/>
                  </a:moveTo>
                  <a:cubicBezTo>
                    <a:pt x="31913" y="3818"/>
                    <a:pt x="37534" y="3158"/>
                    <a:pt x="43065" y="3938"/>
                  </a:cubicBezTo>
                  <a:cubicBezTo>
                    <a:pt x="48590" y="4717"/>
                    <a:pt x="53485" y="6818"/>
                    <a:pt x="57750" y="10237"/>
                  </a:cubicBezTo>
                  <a:cubicBezTo>
                    <a:pt x="62009" y="13656"/>
                    <a:pt x="65159" y="18095"/>
                    <a:pt x="67192" y="23554"/>
                  </a:cubicBezTo>
                  <a:cubicBezTo>
                    <a:pt x="69226" y="29013"/>
                    <a:pt x="69754" y="34472"/>
                    <a:pt x="68776" y="39871"/>
                  </a:cubicBezTo>
                  <a:cubicBezTo>
                    <a:pt x="67798" y="45209"/>
                    <a:pt x="65476" y="50009"/>
                    <a:pt x="61805" y="54208"/>
                  </a:cubicBezTo>
                  <a:cubicBezTo>
                    <a:pt x="58128" y="58407"/>
                    <a:pt x="53431" y="61587"/>
                    <a:pt x="47714" y="63746"/>
                  </a:cubicBezTo>
                  <a:cubicBezTo>
                    <a:pt x="41991" y="65846"/>
                    <a:pt x="36364" y="66566"/>
                    <a:pt x="30839" y="65786"/>
                  </a:cubicBezTo>
                  <a:cubicBezTo>
                    <a:pt x="25314" y="65006"/>
                    <a:pt x="20425" y="62906"/>
                    <a:pt x="16166" y="59487"/>
                  </a:cubicBezTo>
                  <a:cubicBezTo>
                    <a:pt x="11913" y="56068"/>
                    <a:pt x="8764" y="51629"/>
                    <a:pt x="6706" y="46109"/>
                  </a:cubicBezTo>
                  <a:cubicBezTo>
                    <a:pt x="4655" y="40591"/>
                    <a:pt x="4120" y="35192"/>
                    <a:pt x="5110" y="29793"/>
                  </a:cubicBezTo>
                  <a:cubicBezTo>
                    <a:pt x="6094" y="24454"/>
                    <a:pt x="8428" y="19654"/>
                    <a:pt x="12099" y="15456"/>
                  </a:cubicBezTo>
                  <a:cubicBezTo>
                    <a:pt x="15770" y="11257"/>
                    <a:pt x="20467" y="8077"/>
                    <a:pt x="26190" y="5978"/>
                  </a:cubicBezTo>
                  <a:close/>
                  <a:moveTo>
                    <a:pt x="29597" y="15096"/>
                  </a:moveTo>
                  <a:cubicBezTo>
                    <a:pt x="25854" y="16536"/>
                    <a:pt x="22801" y="18635"/>
                    <a:pt x="20431" y="21394"/>
                  </a:cubicBezTo>
                  <a:cubicBezTo>
                    <a:pt x="18062" y="24214"/>
                    <a:pt x="16586" y="27453"/>
                    <a:pt x="16004" y="31112"/>
                  </a:cubicBezTo>
                  <a:cubicBezTo>
                    <a:pt x="15416" y="34772"/>
                    <a:pt x="15824" y="38431"/>
                    <a:pt x="17216" y="42210"/>
                  </a:cubicBezTo>
                  <a:cubicBezTo>
                    <a:pt x="18614" y="45929"/>
                    <a:pt x="20725" y="48989"/>
                    <a:pt x="23563" y="51388"/>
                  </a:cubicBezTo>
                  <a:cubicBezTo>
                    <a:pt x="26400" y="53788"/>
                    <a:pt x="29634" y="55228"/>
                    <a:pt x="33257" y="55828"/>
                  </a:cubicBezTo>
                  <a:cubicBezTo>
                    <a:pt x="36880" y="56368"/>
                    <a:pt x="40557" y="56008"/>
                    <a:pt x="44300" y="54568"/>
                  </a:cubicBezTo>
                  <a:cubicBezTo>
                    <a:pt x="48050" y="53188"/>
                    <a:pt x="51103" y="51089"/>
                    <a:pt x="53467" y="48269"/>
                  </a:cubicBezTo>
                  <a:cubicBezTo>
                    <a:pt x="55836" y="45510"/>
                    <a:pt x="57312" y="42270"/>
                    <a:pt x="57900" y="38611"/>
                  </a:cubicBezTo>
                  <a:cubicBezTo>
                    <a:pt x="58482" y="34952"/>
                    <a:pt x="58080" y="31233"/>
                    <a:pt x="56682" y="27513"/>
                  </a:cubicBezTo>
                  <a:cubicBezTo>
                    <a:pt x="55290" y="23734"/>
                    <a:pt x="53173" y="20675"/>
                    <a:pt x="50336" y="18275"/>
                  </a:cubicBezTo>
                  <a:cubicBezTo>
                    <a:pt x="47498" y="15935"/>
                    <a:pt x="44271" y="14436"/>
                    <a:pt x="40647" y="13896"/>
                  </a:cubicBezTo>
                  <a:cubicBezTo>
                    <a:pt x="37024" y="13296"/>
                    <a:pt x="33341" y="13716"/>
                    <a:pt x="29597" y="1509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7D1D4CB1-A423-BC2E-4D15-88F6945960AC}"/>
                </a:ext>
              </a:extLst>
            </p:cNvPr>
            <p:cNvSpPr/>
            <p:nvPr/>
          </p:nvSpPr>
          <p:spPr>
            <a:xfrm rot="8978633">
              <a:off x="7933700" y="5054668"/>
              <a:ext cx="70030" cy="67557"/>
            </a:xfrm>
            <a:custGeom>
              <a:avLst/>
              <a:gdLst>
                <a:gd name="connsiteX0" fmla="*/ 15780 w 70030"/>
                <a:gd name="connsiteY0" fmla="*/ 18386 h 67557"/>
                <a:gd name="connsiteX1" fmla="*/ 33740 w 70030"/>
                <a:gd name="connsiteY1" fmla="*/ 30024 h 67557"/>
                <a:gd name="connsiteX2" fmla="*/ 35852 w 70030"/>
                <a:gd name="connsiteY2" fmla="*/ 29064 h 67557"/>
                <a:gd name="connsiteX3" fmla="*/ 48377 w 70030"/>
                <a:gd name="connsiteY3" fmla="*/ 23965 h 67557"/>
                <a:gd name="connsiteX4" fmla="*/ 41779 w 70030"/>
                <a:gd name="connsiteY4" fmla="*/ 7768 h 67557"/>
                <a:gd name="connsiteX5" fmla="*/ 52085 w 70030"/>
                <a:gd name="connsiteY5" fmla="*/ 3569 h 67557"/>
                <a:gd name="connsiteX6" fmla="*/ 74712 w 70030"/>
                <a:gd name="connsiteY6" fmla="*/ 59058 h 67557"/>
                <a:gd name="connsiteX7" fmla="*/ 51887 w 70030"/>
                <a:gd name="connsiteY7" fmla="*/ 68356 h 67557"/>
                <a:gd name="connsiteX8" fmla="*/ 38353 w 70030"/>
                <a:gd name="connsiteY8" fmla="*/ 71116 h 67557"/>
                <a:gd name="connsiteX9" fmla="*/ 27370 w 70030"/>
                <a:gd name="connsiteY9" fmla="*/ 67636 h 67557"/>
                <a:gd name="connsiteX10" fmla="*/ 20213 w 70030"/>
                <a:gd name="connsiteY10" fmla="*/ 58278 h 67557"/>
                <a:gd name="connsiteX11" fmla="*/ 18869 w 70030"/>
                <a:gd name="connsiteY11" fmla="*/ 46221 h 67557"/>
                <a:gd name="connsiteX12" fmla="*/ 24880 w 70030"/>
                <a:gd name="connsiteY12" fmla="*/ 35903 h 67557"/>
                <a:gd name="connsiteX13" fmla="*/ 4682 w 70030"/>
                <a:gd name="connsiteY13" fmla="*/ 22885 h 67557"/>
                <a:gd name="connsiteX14" fmla="*/ 15780 w 70030"/>
                <a:gd name="connsiteY14" fmla="*/ 18386 h 67557"/>
                <a:gd name="connsiteX15" fmla="*/ 30597 w 70030"/>
                <a:gd name="connsiteY15" fmla="*/ 54019 h 67557"/>
                <a:gd name="connsiteX16" fmla="*/ 37418 w 70030"/>
                <a:gd name="connsiteY16" fmla="*/ 60738 h 67557"/>
                <a:gd name="connsiteX17" fmla="*/ 48803 w 70030"/>
                <a:gd name="connsiteY17" fmla="*/ 59418 h 67557"/>
                <a:gd name="connsiteX18" fmla="*/ 60855 w 70030"/>
                <a:gd name="connsiteY18" fmla="*/ 54559 h 67557"/>
                <a:gd name="connsiteX19" fmla="*/ 51833 w 70030"/>
                <a:gd name="connsiteY19" fmla="*/ 32423 h 67557"/>
                <a:gd name="connsiteX20" fmla="*/ 39787 w 70030"/>
                <a:gd name="connsiteY20" fmla="*/ 37342 h 67557"/>
                <a:gd name="connsiteX21" fmla="*/ 30741 w 70030"/>
                <a:gd name="connsiteY21" fmla="*/ 44421 h 67557"/>
                <a:gd name="connsiteX22" fmla="*/ 30597 w 70030"/>
                <a:gd name="connsiteY22" fmla="*/ 54019 h 6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030" h="67557">
                  <a:moveTo>
                    <a:pt x="15780" y="18386"/>
                  </a:moveTo>
                  <a:lnTo>
                    <a:pt x="33740" y="30024"/>
                  </a:lnTo>
                  <a:cubicBezTo>
                    <a:pt x="34196" y="29784"/>
                    <a:pt x="34898" y="29424"/>
                    <a:pt x="35852" y="29064"/>
                  </a:cubicBezTo>
                  <a:lnTo>
                    <a:pt x="48377" y="23965"/>
                  </a:lnTo>
                  <a:lnTo>
                    <a:pt x="41779" y="7768"/>
                  </a:lnTo>
                  <a:lnTo>
                    <a:pt x="52085" y="3569"/>
                  </a:lnTo>
                  <a:lnTo>
                    <a:pt x="74712" y="59058"/>
                  </a:lnTo>
                  <a:lnTo>
                    <a:pt x="51887" y="68356"/>
                  </a:lnTo>
                  <a:cubicBezTo>
                    <a:pt x="47076" y="70336"/>
                    <a:pt x="42564" y="71236"/>
                    <a:pt x="38353" y="71116"/>
                  </a:cubicBezTo>
                  <a:cubicBezTo>
                    <a:pt x="34136" y="70996"/>
                    <a:pt x="30477" y="69796"/>
                    <a:pt x="27370" y="67636"/>
                  </a:cubicBezTo>
                  <a:cubicBezTo>
                    <a:pt x="24256" y="65477"/>
                    <a:pt x="21875" y="62297"/>
                    <a:pt x="20213" y="58278"/>
                  </a:cubicBezTo>
                  <a:cubicBezTo>
                    <a:pt x="18509" y="54079"/>
                    <a:pt x="18065" y="50060"/>
                    <a:pt x="18869" y="46221"/>
                  </a:cubicBezTo>
                  <a:cubicBezTo>
                    <a:pt x="19673" y="42381"/>
                    <a:pt x="21677" y="38962"/>
                    <a:pt x="24880" y="35903"/>
                  </a:cubicBezTo>
                  <a:lnTo>
                    <a:pt x="4682" y="22885"/>
                  </a:lnTo>
                  <a:lnTo>
                    <a:pt x="15780" y="18386"/>
                  </a:lnTo>
                  <a:close/>
                  <a:moveTo>
                    <a:pt x="30597" y="54019"/>
                  </a:moveTo>
                  <a:cubicBezTo>
                    <a:pt x="32043" y="57558"/>
                    <a:pt x="34316" y="59838"/>
                    <a:pt x="37418" y="60738"/>
                  </a:cubicBezTo>
                  <a:cubicBezTo>
                    <a:pt x="40519" y="61697"/>
                    <a:pt x="44310" y="61278"/>
                    <a:pt x="48803" y="59418"/>
                  </a:cubicBezTo>
                  <a:lnTo>
                    <a:pt x="60855" y="54559"/>
                  </a:lnTo>
                  <a:lnTo>
                    <a:pt x="51833" y="32423"/>
                  </a:lnTo>
                  <a:lnTo>
                    <a:pt x="39787" y="37342"/>
                  </a:lnTo>
                  <a:cubicBezTo>
                    <a:pt x="35294" y="39142"/>
                    <a:pt x="32277" y="41541"/>
                    <a:pt x="30741" y="44421"/>
                  </a:cubicBezTo>
                  <a:cubicBezTo>
                    <a:pt x="29199" y="47300"/>
                    <a:pt x="29151" y="50480"/>
                    <a:pt x="30597" y="5401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F0267E78-EDA3-9C18-694F-4CD7F526540C}"/>
                </a:ext>
              </a:extLst>
            </p:cNvPr>
            <p:cNvSpPr/>
            <p:nvPr/>
          </p:nvSpPr>
          <p:spPr>
            <a:xfrm rot="8978633">
              <a:off x="7975181" y="5022044"/>
              <a:ext cx="33881" cy="59448"/>
            </a:xfrm>
            <a:custGeom>
              <a:avLst/>
              <a:gdLst>
                <a:gd name="connsiteX0" fmla="*/ 38592 w 33881"/>
                <a:gd name="connsiteY0" fmla="*/ 58600 h 59448"/>
                <a:gd name="connsiteX1" fmla="*/ 28364 w 33881"/>
                <a:gd name="connsiteY1" fmla="*/ 62979 h 59448"/>
                <a:gd name="connsiteX2" fmla="*/ 4711 w 33881"/>
                <a:gd name="connsiteY2" fmla="*/ 7969 h 59448"/>
                <a:gd name="connsiteX3" fmla="*/ 14939 w 33881"/>
                <a:gd name="connsiteY3" fmla="*/ 3530 h 59448"/>
                <a:gd name="connsiteX4" fmla="*/ 38592 w 33881"/>
                <a:gd name="connsiteY4" fmla="*/ 58600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81" h="59448">
                  <a:moveTo>
                    <a:pt x="38592" y="58600"/>
                  </a:moveTo>
                  <a:lnTo>
                    <a:pt x="28364" y="62979"/>
                  </a:lnTo>
                  <a:lnTo>
                    <a:pt x="4711" y="7969"/>
                  </a:lnTo>
                  <a:lnTo>
                    <a:pt x="14939" y="3530"/>
                  </a:lnTo>
                  <a:lnTo>
                    <a:pt x="38592" y="5860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7" name="Forme libre 1106">
              <a:extLst>
                <a:ext uri="{FF2B5EF4-FFF2-40B4-BE49-F238E27FC236}">
                  <a16:creationId xmlns:a16="http://schemas.microsoft.com/office/drawing/2014/main" id="{1C09FA71-20A7-013B-D4B6-2CA5F276710C}"/>
                </a:ext>
              </a:extLst>
            </p:cNvPr>
            <p:cNvSpPr/>
            <p:nvPr/>
          </p:nvSpPr>
          <p:spPr>
            <a:xfrm rot="8978633">
              <a:off x="8002300" y="4978563"/>
              <a:ext cx="59358" cy="70246"/>
            </a:xfrm>
            <a:custGeom>
              <a:avLst/>
              <a:gdLst>
                <a:gd name="connsiteX0" fmla="*/ 26547 w 59358"/>
                <a:gd name="connsiteY0" fmla="*/ 35644 h 70246"/>
                <a:gd name="connsiteX1" fmla="*/ 53841 w 59358"/>
                <a:gd name="connsiteY1" fmla="*/ 23287 h 70246"/>
                <a:gd name="connsiteX2" fmla="*/ 53493 w 59358"/>
                <a:gd name="connsiteY2" fmla="*/ 8230 h 70246"/>
                <a:gd name="connsiteX3" fmla="*/ 63943 w 59358"/>
                <a:gd name="connsiteY3" fmla="*/ 3491 h 70246"/>
                <a:gd name="connsiteX4" fmla="*/ 64117 w 59358"/>
                <a:gd name="connsiteY4" fmla="*/ 69178 h 70246"/>
                <a:gd name="connsiteX5" fmla="*/ 54135 w 59358"/>
                <a:gd name="connsiteY5" fmla="*/ 73738 h 70246"/>
                <a:gd name="connsiteX6" fmla="*/ 4759 w 59358"/>
                <a:gd name="connsiteY6" fmla="*/ 30305 h 70246"/>
                <a:gd name="connsiteX7" fmla="*/ 15365 w 59358"/>
                <a:gd name="connsiteY7" fmla="*/ 25507 h 70246"/>
                <a:gd name="connsiteX8" fmla="*/ 26547 w 59358"/>
                <a:gd name="connsiteY8" fmla="*/ 35644 h 70246"/>
                <a:gd name="connsiteX9" fmla="*/ 33505 w 59358"/>
                <a:gd name="connsiteY9" fmla="*/ 42064 h 70246"/>
                <a:gd name="connsiteX10" fmla="*/ 54609 w 59358"/>
                <a:gd name="connsiteY10" fmla="*/ 61260 h 70246"/>
                <a:gd name="connsiteX11" fmla="*/ 54009 w 59358"/>
                <a:gd name="connsiteY11" fmla="*/ 32765 h 70246"/>
                <a:gd name="connsiteX12" fmla="*/ 33505 w 59358"/>
                <a:gd name="connsiteY12" fmla="*/ 42064 h 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58" h="70246">
                  <a:moveTo>
                    <a:pt x="26547" y="35644"/>
                  </a:moveTo>
                  <a:lnTo>
                    <a:pt x="53841" y="23287"/>
                  </a:lnTo>
                  <a:lnTo>
                    <a:pt x="53493" y="8230"/>
                  </a:lnTo>
                  <a:lnTo>
                    <a:pt x="63943" y="3491"/>
                  </a:lnTo>
                  <a:lnTo>
                    <a:pt x="64117" y="69178"/>
                  </a:lnTo>
                  <a:lnTo>
                    <a:pt x="54135" y="73738"/>
                  </a:lnTo>
                  <a:lnTo>
                    <a:pt x="4759" y="30305"/>
                  </a:lnTo>
                  <a:lnTo>
                    <a:pt x="15365" y="25507"/>
                  </a:lnTo>
                  <a:lnTo>
                    <a:pt x="26547" y="35644"/>
                  </a:lnTo>
                  <a:close/>
                  <a:moveTo>
                    <a:pt x="33505" y="42064"/>
                  </a:moveTo>
                  <a:lnTo>
                    <a:pt x="54609" y="61260"/>
                  </a:lnTo>
                  <a:lnTo>
                    <a:pt x="54009" y="32765"/>
                  </a:lnTo>
                  <a:lnTo>
                    <a:pt x="33505" y="4206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09B368E8-79AA-29BF-0FEC-74A964F100E4}"/>
                </a:ext>
              </a:extLst>
            </p:cNvPr>
            <p:cNvSpPr/>
            <p:nvPr/>
          </p:nvSpPr>
          <p:spPr>
            <a:xfrm rot="8978633">
              <a:off x="8016722" y="4926592"/>
              <a:ext cx="65581" cy="69481"/>
            </a:xfrm>
            <a:custGeom>
              <a:avLst/>
              <a:gdLst>
                <a:gd name="connsiteX0" fmla="*/ 20274 w 65581"/>
                <a:gd name="connsiteY0" fmla="*/ 6808 h 69481"/>
                <a:gd name="connsiteX1" fmla="*/ 40730 w 65581"/>
                <a:gd name="connsiteY1" fmla="*/ 4649 h 69481"/>
                <a:gd name="connsiteX2" fmla="*/ 55667 w 65581"/>
                <a:gd name="connsiteY2" fmla="*/ 19646 h 69481"/>
                <a:gd name="connsiteX3" fmla="*/ 70364 w 65581"/>
                <a:gd name="connsiteY3" fmla="*/ 50119 h 69481"/>
                <a:gd name="connsiteX4" fmla="*/ 60340 w 65581"/>
                <a:gd name="connsiteY4" fmla="*/ 54979 h 69481"/>
                <a:gd name="connsiteX5" fmla="*/ 45829 w 65581"/>
                <a:gd name="connsiteY5" fmla="*/ 24865 h 69481"/>
                <a:gd name="connsiteX6" fmla="*/ 24437 w 65581"/>
                <a:gd name="connsiteY6" fmla="*/ 15626 h 69481"/>
                <a:gd name="connsiteX7" fmla="*/ 18456 w 65581"/>
                <a:gd name="connsiteY7" fmla="*/ 38122 h 69481"/>
                <a:gd name="connsiteX8" fmla="*/ 32974 w 65581"/>
                <a:gd name="connsiteY8" fmla="*/ 68176 h 69481"/>
                <a:gd name="connsiteX9" fmla="*/ 23099 w 65581"/>
                <a:gd name="connsiteY9" fmla="*/ 72915 h 69481"/>
                <a:gd name="connsiteX10" fmla="*/ 8402 w 65581"/>
                <a:gd name="connsiteY10" fmla="*/ 42501 h 69481"/>
                <a:gd name="connsiteX11" fmla="*/ 5925 w 65581"/>
                <a:gd name="connsiteY11" fmla="*/ 21505 h 69481"/>
                <a:gd name="connsiteX12" fmla="*/ 20274 w 65581"/>
                <a:gd name="connsiteY12" fmla="*/ 6808 h 6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581" h="69481">
                  <a:moveTo>
                    <a:pt x="20274" y="6808"/>
                  </a:moveTo>
                  <a:cubicBezTo>
                    <a:pt x="27725" y="3209"/>
                    <a:pt x="34545" y="2489"/>
                    <a:pt x="40730" y="4649"/>
                  </a:cubicBezTo>
                  <a:cubicBezTo>
                    <a:pt x="46915" y="6868"/>
                    <a:pt x="51894" y="11847"/>
                    <a:pt x="55667" y="19646"/>
                  </a:cubicBezTo>
                  <a:lnTo>
                    <a:pt x="70364" y="50119"/>
                  </a:lnTo>
                  <a:lnTo>
                    <a:pt x="60340" y="54979"/>
                  </a:lnTo>
                  <a:lnTo>
                    <a:pt x="45829" y="24865"/>
                  </a:lnTo>
                  <a:cubicBezTo>
                    <a:pt x="40718" y="14307"/>
                    <a:pt x="33585" y="11187"/>
                    <a:pt x="24437" y="15626"/>
                  </a:cubicBezTo>
                  <a:cubicBezTo>
                    <a:pt x="15343" y="20005"/>
                    <a:pt x="13351" y="27504"/>
                    <a:pt x="18456" y="38122"/>
                  </a:cubicBezTo>
                  <a:lnTo>
                    <a:pt x="32974" y="68176"/>
                  </a:lnTo>
                  <a:lnTo>
                    <a:pt x="23099" y="72915"/>
                  </a:lnTo>
                  <a:lnTo>
                    <a:pt x="8402" y="42501"/>
                  </a:lnTo>
                  <a:cubicBezTo>
                    <a:pt x="4635" y="34643"/>
                    <a:pt x="3807" y="27684"/>
                    <a:pt x="5925" y="21505"/>
                  </a:cubicBezTo>
                  <a:cubicBezTo>
                    <a:pt x="8037" y="15266"/>
                    <a:pt x="12823" y="10407"/>
                    <a:pt x="20274" y="680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4587E2DF-6A1E-12AC-A703-A983EC83D980}"/>
                </a:ext>
              </a:extLst>
            </p:cNvPr>
            <p:cNvSpPr/>
            <p:nvPr/>
          </p:nvSpPr>
          <p:spPr>
            <a:xfrm rot="8978633">
              <a:off x="8053793" y="4871754"/>
              <a:ext cx="76238" cy="77684"/>
            </a:xfrm>
            <a:custGeom>
              <a:avLst/>
              <a:gdLst>
                <a:gd name="connsiteX0" fmla="*/ 16550 w 76238"/>
                <a:gd name="connsiteY0" fmla="*/ 21797 h 77684"/>
                <a:gd name="connsiteX1" fmla="*/ 40713 w 76238"/>
                <a:gd name="connsiteY1" fmla="*/ 35895 h 77684"/>
                <a:gd name="connsiteX2" fmla="*/ 46076 w 76238"/>
                <a:gd name="connsiteY2" fmla="*/ 8540 h 77684"/>
                <a:gd name="connsiteX3" fmla="*/ 57636 w 76238"/>
                <a:gd name="connsiteY3" fmla="*/ 3381 h 77684"/>
                <a:gd name="connsiteX4" fmla="*/ 49838 w 76238"/>
                <a:gd name="connsiteY4" fmla="*/ 40334 h 77684"/>
                <a:gd name="connsiteX5" fmla="*/ 81073 w 76238"/>
                <a:gd name="connsiteY5" fmla="*/ 58510 h 77684"/>
                <a:gd name="connsiteX6" fmla="*/ 69592 w 76238"/>
                <a:gd name="connsiteY6" fmla="*/ 63669 h 77684"/>
                <a:gd name="connsiteX7" fmla="*/ 46886 w 76238"/>
                <a:gd name="connsiteY7" fmla="*/ 50471 h 77684"/>
                <a:gd name="connsiteX8" fmla="*/ 41787 w 76238"/>
                <a:gd name="connsiteY8" fmla="*/ 76146 h 77684"/>
                <a:gd name="connsiteX9" fmla="*/ 30774 w 76238"/>
                <a:gd name="connsiteY9" fmla="*/ 81065 h 77684"/>
                <a:gd name="connsiteX10" fmla="*/ 38062 w 76238"/>
                <a:gd name="connsiteY10" fmla="*/ 46092 h 77684"/>
                <a:gd name="connsiteX11" fmla="*/ 4834 w 76238"/>
                <a:gd name="connsiteY11" fmla="*/ 27016 h 77684"/>
                <a:gd name="connsiteX12" fmla="*/ 16550 w 76238"/>
                <a:gd name="connsiteY12" fmla="*/ 21797 h 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38" h="77684">
                  <a:moveTo>
                    <a:pt x="16550" y="21797"/>
                  </a:moveTo>
                  <a:lnTo>
                    <a:pt x="40713" y="35895"/>
                  </a:lnTo>
                  <a:lnTo>
                    <a:pt x="46076" y="8540"/>
                  </a:lnTo>
                  <a:lnTo>
                    <a:pt x="57636" y="3381"/>
                  </a:lnTo>
                  <a:lnTo>
                    <a:pt x="49838" y="40334"/>
                  </a:lnTo>
                  <a:lnTo>
                    <a:pt x="81073" y="58510"/>
                  </a:lnTo>
                  <a:lnTo>
                    <a:pt x="69592" y="63669"/>
                  </a:lnTo>
                  <a:lnTo>
                    <a:pt x="46886" y="50471"/>
                  </a:lnTo>
                  <a:lnTo>
                    <a:pt x="41787" y="76146"/>
                  </a:lnTo>
                  <a:lnTo>
                    <a:pt x="30774" y="81065"/>
                  </a:lnTo>
                  <a:lnTo>
                    <a:pt x="38062" y="46092"/>
                  </a:lnTo>
                  <a:lnTo>
                    <a:pt x="4834" y="27016"/>
                  </a:lnTo>
                  <a:lnTo>
                    <a:pt x="16550" y="2179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2614CF04-6DCD-0956-B218-8AAF4A09EDAB}"/>
                </a:ext>
              </a:extLst>
            </p:cNvPr>
            <p:cNvSpPr/>
            <p:nvPr/>
          </p:nvSpPr>
          <p:spPr>
            <a:xfrm rot="9046938">
              <a:off x="7408590" y="5348041"/>
              <a:ext cx="58963" cy="63697"/>
            </a:xfrm>
            <a:custGeom>
              <a:avLst/>
              <a:gdLst>
                <a:gd name="connsiteX0" fmla="*/ 17007 w 58963"/>
                <a:gd name="connsiteY0" fmla="*/ 40649 h 63697"/>
                <a:gd name="connsiteX1" fmla="*/ 8453 w 58963"/>
                <a:gd name="connsiteY1" fmla="*/ 36330 h 63697"/>
                <a:gd name="connsiteX2" fmla="*/ 4260 w 58963"/>
                <a:gd name="connsiteY2" fmla="*/ 27392 h 63697"/>
                <a:gd name="connsiteX3" fmla="*/ 8525 w 58963"/>
                <a:gd name="connsiteY3" fmla="*/ 14614 h 63697"/>
                <a:gd name="connsiteX4" fmla="*/ 25238 w 58963"/>
                <a:gd name="connsiteY4" fmla="*/ 8016 h 63697"/>
                <a:gd name="connsiteX5" fmla="*/ 54740 w 58963"/>
                <a:gd name="connsiteY5" fmla="*/ 3876 h 63697"/>
                <a:gd name="connsiteX6" fmla="*/ 63042 w 58963"/>
                <a:gd name="connsiteY6" fmla="*/ 63204 h 63697"/>
                <a:gd name="connsiteX7" fmla="*/ 35232 w 58963"/>
                <a:gd name="connsiteY7" fmla="*/ 67104 h 63697"/>
                <a:gd name="connsiteX8" fmla="*/ 18465 w 58963"/>
                <a:gd name="connsiteY8" fmla="*/ 65304 h 63697"/>
                <a:gd name="connsiteX9" fmla="*/ 11200 w 58963"/>
                <a:gd name="connsiteY9" fmla="*/ 54746 h 63697"/>
                <a:gd name="connsiteX10" fmla="*/ 12142 w 58963"/>
                <a:gd name="connsiteY10" fmla="*/ 46648 h 63697"/>
                <a:gd name="connsiteX11" fmla="*/ 17007 w 58963"/>
                <a:gd name="connsiteY11" fmla="*/ 40649 h 63697"/>
                <a:gd name="connsiteX12" fmla="*/ 50811 w 58963"/>
                <a:gd name="connsiteY12" fmla="*/ 56126 h 63697"/>
                <a:gd name="connsiteX13" fmla="*/ 48519 w 58963"/>
                <a:gd name="connsiteY13" fmla="*/ 39749 h 63697"/>
                <a:gd name="connsiteX14" fmla="*/ 32922 w 58963"/>
                <a:gd name="connsiteY14" fmla="*/ 41969 h 63697"/>
                <a:gd name="connsiteX15" fmla="*/ 24350 w 58963"/>
                <a:gd name="connsiteY15" fmla="*/ 45268 h 63697"/>
                <a:gd name="connsiteX16" fmla="*/ 22106 w 58963"/>
                <a:gd name="connsiteY16" fmla="*/ 51747 h 63697"/>
                <a:gd name="connsiteX17" fmla="*/ 26059 w 58963"/>
                <a:gd name="connsiteY17" fmla="*/ 57446 h 63697"/>
                <a:gd name="connsiteX18" fmla="*/ 35208 w 58963"/>
                <a:gd name="connsiteY18" fmla="*/ 58286 h 63697"/>
                <a:gd name="connsiteX19" fmla="*/ 50811 w 58963"/>
                <a:gd name="connsiteY19" fmla="*/ 56126 h 63697"/>
                <a:gd name="connsiteX20" fmla="*/ 27121 w 58963"/>
                <a:gd name="connsiteY20" fmla="*/ 16534 h 63697"/>
                <a:gd name="connsiteX21" fmla="*/ 15520 w 58963"/>
                <a:gd name="connsiteY21" fmla="*/ 26912 h 63697"/>
                <a:gd name="connsiteX22" fmla="*/ 29521 w 58963"/>
                <a:gd name="connsiteY22" fmla="*/ 33691 h 63697"/>
                <a:gd name="connsiteX23" fmla="*/ 47319 w 58963"/>
                <a:gd name="connsiteY23" fmla="*/ 31231 h 63697"/>
                <a:gd name="connsiteX24" fmla="*/ 44926 w 58963"/>
                <a:gd name="connsiteY24" fmla="*/ 14074 h 63697"/>
                <a:gd name="connsiteX25" fmla="*/ 27121 w 58963"/>
                <a:gd name="connsiteY25" fmla="*/ 16534 h 6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3" h="63697">
                  <a:moveTo>
                    <a:pt x="17007" y="40649"/>
                  </a:moveTo>
                  <a:cubicBezTo>
                    <a:pt x="13576" y="39989"/>
                    <a:pt x="10726" y="38609"/>
                    <a:pt x="8453" y="36330"/>
                  </a:cubicBezTo>
                  <a:cubicBezTo>
                    <a:pt x="6179" y="34110"/>
                    <a:pt x="4781" y="31111"/>
                    <a:pt x="4260" y="27392"/>
                  </a:cubicBezTo>
                  <a:cubicBezTo>
                    <a:pt x="3540" y="22233"/>
                    <a:pt x="4962" y="17974"/>
                    <a:pt x="8525" y="14614"/>
                  </a:cubicBezTo>
                  <a:cubicBezTo>
                    <a:pt x="12094" y="11255"/>
                    <a:pt x="17661" y="9095"/>
                    <a:pt x="25238" y="8016"/>
                  </a:cubicBezTo>
                  <a:lnTo>
                    <a:pt x="54740" y="3876"/>
                  </a:lnTo>
                  <a:lnTo>
                    <a:pt x="63042" y="63204"/>
                  </a:lnTo>
                  <a:lnTo>
                    <a:pt x="35232" y="67104"/>
                  </a:lnTo>
                  <a:cubicBezTo>
                    <a:pt x="28225" y="68124"/>
                    <a:pt x="22634" y="67464"/>
                    <a:pt x="18465" y="65304"/>
                  </a:cubicBezTo>
                  <a:cubicBezTo>
                    <a:pt x="14296" y="63084"/>
                    <a:pt x="11872" y="59545"/>
                    <a:pt x="11200" y="54746"/>
                  </a:cubicBezTo>
                  <a:cubicBezTo>
                    <a:pt x="10792" y="51807"/>
                    <a:pt x="11104" y="49107"/>
                    <a:pt x="12142" y="46648"/>
                  </a:cubicBezTo>
                  <a:cubicBezTo>
                    <a:pt x="13186" y="44249"/>
                    <a:pt x="14806" y="42208"/>
                    <a:pt x="17007" y="40649"/>
                  </a:cubicBezTo>
                  <a:close/>
                  <a:moveTo>
                    <a:pt x="50811" y="56126"/>
                  </a:moveTo>
                  <a:lnTo>
                    <a:pt x="48519" y="39749"/>
                  </a:lnTo>
                  <a:lnTo>
                    <a:pt x="32922" y="41969"/>
                  </a:lnTo>
                  <a:cubicBezTo>
                    <a:pt x="29077" y="42509"/>
                    <a:pt x="26221" y="43588"/>
                    <a:pt x="24350" y="45268"/>
                  </a:cubicBezTo>
                  <a:cubicBezTo>
                    <a:pt x="22484" y="46948"/>
                    <a:pt x="21734" y="49107"/>
                    <a:pt x="22106" y="51747"/>
                  </a:cubicBezTo>
                  <a:cubicBezTo>
                    <a:pt x="22484" y="54446"/>
                    <a:pt x="23804" y="56366"/>
                    <a:pt x="26059" y="57446"/>
                  </a:cubicBezTo>
                  <a:cubicBezTo>
                    <a:pt x="28315" y="58585"/>
                    <a:pt x="31368" y="58825"/>
                    <a:pt x="35208" y="58286"/>
                  </a:cubicBezTo>
                  <a:lnTo>
                    <a:pt x="50811" y="56126"/>
                  </a:lnTo>
                  <a:close/>
                  <a:moveTo>
                    <a:pt x="27121" y="16534"/>
                  </a:moveTo>
                  <a:cubicBezTo>
                    <a:pt x="18591" y="17734"/>
                    <a:pt x="14722" y="21213"/>
                    <a:pt x="15520" y="26912"/>
                  </a:cubicBezTo>
                  <a:cubicBezTo>
                    <a:pt x="16317" y="32611"/>
                    <a:pt x="20985" y="34890"/>
                    <a:pt x="29521" y="33691"/>
                  </a:cubicBezTo>
                  <a:lnTo>
                    <a:pt x="47319" y="31231"/>
                  </a:lnTo>
                  <a:lnTo>
                    <a:pt x="44926" y="14074"/>
                  </a:lnTo>
                  <a:lnTo>
                    <a:pt x="27121" y="1653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C7E9E328-2026-AC9E-940D-7E5567EF8D6C}"/>
                </a:ext>
              </a:extLst>
            </p:cNvPr>
            <p:cNvSpPr/>
            <p:nvPr/>
          </p:nvSpPr>
          <p:spPr>
            <a:xfrm rot="9046938">
              <a:off x="7462339" y="5320965"/>
              <a:ext cx="20492" cy="60948"/>
            </a:xfrm>
            <a:custGeom>
              <a:avLst/>
              <a:gdLst>
                <a:gd name="connsiteX0" fmla="*/ 24611 w 20492"/>
                <a:gd name="connsiteY0" fmla="*/ 62995 h 60948"/>
                <a:gd name="connsiteX1" fmla="*/ 13622 w 20492"/>
                <a:gd name="connsiteY1" fmla="*/ 64795 h 60948"/>
                <a:gd name="connsiteX2" fmla="*/ 4119 w 20492"/>
                <a:gd name="connsiteY2" fmla="*/ 5587 h 60948"/>
                <a:gd name="connsiteX3" fmla="*/ 15109 w 20492"/>
                <a:gd name="connsiteY3" fmla="*/ 3847 h 60948"/>
                <a:gd name="connsiteX4" fmla="*/ 24611 w 20492"/>
                <a:gd name="connsiteY4" fmla="*/ 62995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2" h="60948">
                  <a:moveTo>
                    <a:pt x="24611" y="62995"/>
                  </a:moveTo>
                  <a:lnTo>
                    <a:pt x="13622" y="64795"/>
                  </a:lnTo>
                  <a:lnTo>
                    <a:pt x="4119" y="5587"/>
                  </a:lnTo>
                  <a:lnTo>
                    <a:pt x="15109" y="3847"/>
                  </a:lnTo>
                  <a:lnTo>
                    <a:pt x="24611" y="6299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2" name="Forme libre 1111">
              <a:extLst>
                <a:ext uri="{FF2B5EF4-FFF2-40B4-BE49-F238E27FC236}">
                  <a16:creationId xmlns:a16="http://schemas.microsoft.com/office/drawing/2014/main" id="{EFA8BE5F-ECD6-4C63-CD66-CFA727D0936D}"/>
                </a:ext>
              </a:extLst>
            </p:cNvPr>
            <p:cNvSpPr/>
            <p:nvPr/>
          </p:nvSpPr>
          <p:spPr>
            <a:xfrm rot="9046938">
              <a:off x="7480706" y="5296807"/>
              <a:ext cx="52453" cy="60948"/>
            </a:xfrm>
            <a:custGeom>
              <a:avLst/>
              <a:gdLst>
                <a:gd name="connsiteX0" fmla="*/ 56613 w 52453"/>
                <a:gd name="connsiteY0" fmla="*/ 62791 h 60948"/>
                <a:gd name="connsiteX1" fmla="*/ 45659 w 52453"/>
                <a:gd name="connsiteY1" fmla="*/ 64771 h 60948"/>
                <a:gd name="connsiteX2" fmla="*/ 36667 w 52453"/>
                <a:gd name="connsiteY2" fmla="*/ 15101 h 60948"/>
                <a:gd name="connsiteX3" fmla="*/ 5833 w 52453"/>
                <a:gd name="connsiteY3" fmla="*/ 20680 h 60948"/>
                <a:gd name="connsiteX4" fmla="*/ 4160 w 52453"/>
                <a:gd name="connsiteY4" fmla="*/ 11381 h 60948"/>
                <a:gd name="connsiteX5" fmla="*/ 45941 w 52453"/>
                <a:gd name="connsiteY5" fmla="*/ 3823 h 60948"/>
                <a:gd name="connsiteX6" fmla="*/ 56613 w 52453"/>
                <a:gd name="connsiteY6" fmla="*/ 62791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53" h="60948">
                  <a:moveTo>
                    <a:pt x="56613" y="62791"/>
                  </a:moveTo>
                  <a:lnTo>
                    <a:pt x="45659" y="64771"/>
                  </a:lnTo>
                  <a:lnTo>
                    <a:pt x="36667" y="15101"/>
                  </a:lnTo>
                  <a:lnTo>
                    <a:pt x="5833" y="20680"/>
                  </a:lnTo>
                  <a:lnTo>
                    <a:pt x="4160" y="11381"/>
                  </a:lnTo>
                  <a:lnTo>
                    <a:pt x="45941" y="3823"/>
                  </a:lnTo>
                  <a:lnTo>
                    <a:pt x="56613" y="6279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9261C88B-03A3-150F-C8F4-955E9748647F}"/>
                </a:ext>
              </a:extLst>
            </p:cNvPr>
            <p:cNvSpPr/>
            <p:nvPr/>
          </p:nvSpPr>
          <p:spPr>
            <a:xfrm rot="9046938">
              <a:off x="7521456" y="5256371"/>
              <a:ext cx="63623" cy="66347"/>
            </a:xfrm>
            <a:custGeom>
              <a:avLst/>
              <a:gdLst>
                <a:gd name="connsiteX0" fmla="*/ 24293 w 63623"/>
                <a:gd name="connsiteY0" fmla="*/ 26940 h 66347"/>
                <a:gd name="connsiteX1" fmla="*/ 53633 w 63623"/>
                <a:gd name="connsiteY1" fmla="*/ 20881 h 66347"/>
                <a:gd name="connsiteX2" fmla="*/ 56602 w 63623"/>
                <a:gd name="connsiteY2" fmla="*/ 6124 h 66347"/>
                <a:gd name="connsiteX3" fmla="*/ 67838 w 63623"/>
                <a:gd name="connsiteY3" fmla="*/ 3784 h 66347"/>
                <a:gd name="connsiteX4" fmla="*/ 53579 w 63623"/>
                <a:gd name="connsiteY4" fmla="*/ 67912 h 66347"/>
                <a:gd name="connsiteX5" fmla="*/ 42853 w 63623"/>
                <a:gd name="connsiteY5" fmla="*/ 70131 h 66347"/>
                <a:gd name="connsiteX6" fmla="*/ 4214 w 63623"/>
                <a:gd name="connsiteY6" fmla="*/ 16922 h 66347"/>
                <a:gd name="connsiteX7" fmla="*/ 15612 w 63623"/>
                <a:gd name="connsiteY7" fmla="*/ 14582 h 66347"/>
                <a:gd name="connsiteX8" fmla="*/ 24293 w 63623"/>
                <a:gd name="connsiteY8" fmla="*/ 26940 h 66347"/>
                <a:gd name="connsiteX9" fmla="*/ 29668 w 63623"/>
                <a:gd name="connsiteY9" fmla="*/ 34738 h 66347"/>
                <a:gd name="connsiteX10" fmla="*/ 46044 w 63623"/>
                <a:gd name="connsiteY10" fmla="*/ 58134 h 66347"/>
                <a:gd name="connsiteX11" fmla="*/ 51713 w 63623"/>
                <a:gd name="connsiteY11" fmla="*/ 30179 h 66347"/>
                <a:gd name="connsiteX12" fmla="*/ 29668 w 63623"/>
                <a:gd name="connsiteY12" fmla="*/ 34738 h 6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623" h="66347">
                  <a:moveTo>
                    <a:pt x="24293" y="26940"/>
                  </a:moveTo>
                  <a:lnTo>
                    <a:pt x="53633" y="20881"/>
                  </a:lnTo>
                  <a:lnTo>
                    <a:pt x="56602" y="6124"/>
                  </a:lnTo>
                  <a:lnTo>
                    <a:pt x="67838" y="3784"/>
                  </a:lnTo>
                  <a:lnTo>
                    <a:pt x="53579" y="67912"/>
                  </a:lnTo>
                  <a:lnTo>
                    <a:pt x="42853" y="70131"/>
                  </a:lnTo>
                  <a:lnTo>
                    <a:pt x="4214" y="16922"/>
                  </a:lnTo>
                  <a:lnTo>
                    <a:pt x="15612" y="14582"/>
                  </a:lnTo>
                  <a:lnTo>
                    <a:pt x="24293" y="26940"/>
                  </a:lnTo>
                  <a:close/>
                  <a:moveTo>
                    <a:pt x="29668" y="34738"/>
                  </a:moveTo>
                  <a:lnTo>
                    <a:pt x="46044" y="58134"/>
                  </a:lnTo>
                  <a:lnTo>
                    <a:pt x="51713" y="30179"/>
                  </a:lnTo>
                  <a:lnTo>
                    <a:pt x="29668" y="3473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FD0973C0-94D4-D693-1521-63FEB9CEC469}"/>
                </a:ext>
              </a:extLst>
            </p:cNvPr>
            <p:cNvSpPr/>
            <p:nvPr/>
          </p:nvSpPr>
          <p:spPr>
            <a:xfrm rot="9046938">
              <a:off x="7562776" y="5210994"/>
              <a:ext cx="65723" cy="70666"/>
            </a:xfrm>
            <a:custGeom>
              <a:avLst/>
              <a:gdLst>
                <a:gd name="connsiteX0" fmla="*/ 18201 w 65723"/>
                <a:gd name="connsiteY0" fmla="*/ 74405 h 70666"/>
                <a:gd name="connsiteX1" fmla="*/ 4265 w 65723"/>
                <a:gd name="connsiteY1" fmla="*/ 16097 h 70666"/>
                <a:gd name="connsiteX2" fmla="*/ 13179 w 65723"/>
                <a:gd name="connsiteY2" fmla="*/ 13998 h 70666"/>
                <a:gd name="connsiteX3" fmla="*/ 54751 w 65723"/>
                <a:gd name="connsiteY3" fmla="*/ 45791 h 70666"/>
                <a:gd name="connsiteX4" fmla="*/ 45315 w 65723"/>
                <a:gd name="connsiteY4" fmla="*/ 6319 h 70666"/>
                <a:gd name="connsiteX5" fmla="*/ 56053 w 65723"/>
                <a:gd name="connsiteY5" fmla="*/ 3739 h 70666"/>
                <a:gd name="connsiteX6" fmla="*/ 69988 w 65723"/>
                <a:gd name="connsiteY6" fmla="*/ 62048 h 70666"/>
                <a:gd name="connsiteX7" fmla="*/ 61080 w 65723"/>
                <a:gd name="connsiteY7" fmla="*/ 64148 h 70666"/>
                <a:gd name="connsiteX8" fmla="*/ 19508 w 65723"/>
                <a:gd name="connsiteY8" fmla="*/ 32354 h 70666"/>
                <a:gd name="connsiteX9" fmla="*/ 28944 w 65723"/>
                <a:gd name="connsiteY9" fmla="*/ 71826 h 70666"/>
                <a:gd name="connsiteX10" fmla="*/ 18201 w 65723"/>
                <a:gd name="connsiteY10" fmla="*/ 74405 h 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23" h="70666">
                  <a:moveTo>
                    <a:pt x="18201" y="74405"/>
                  </a:moveTo>
                  <a:lnTo>
                    <a:pt x="4265" y="16097"/>
                  </a:lnTo>
                  <a:lnTo>
                    <a:pt x="13179" y="13998"/>
                  </a:lnTo>
                  <a:lnTo>
                    <a:pt x="54751" y="45791"/>
                  </a:lnTo>
                  <a:lnTo>
                    <a:pt x="45315" y="6319"/>
                  </a:lnTo>
                  <a:lnTo>
                    <a:pt x="56053" y="3739"/>
                  </a:lnTo>
                  <a:lnTo>
                    <a:pt x="69988" y="62048"/>
                  </a:lnTo>
                  <a:lnTo>
                    <a:pt x="61080" y="64148"/>
                  </a:lnTo>
                  <a:lnTo>
                    <a:pt x="19508" y="32354"/>
                  </a:lnTo>
                  <a:lnTo>
                    <a:pt x="28944" y="71826"/>
                  </a:lnTo>
                  <a:lnTo>
                    <a:pt x="18201" y="7440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AB8236CE-273B-7ADB-F755-ED2BE48883A8}"/>
                </a:ext>
              </a:extLst>
            </p:cNvPr>
            <p:cNvSpPr/>
            <p:nvPr/>
          </p:nvSpPr>
          <p:spPr>
            <a:xfrm rot="9046938">
              <a:off x="7613767" y="5172593"/>
              <a:ext cx="52877" cy="63081"/>
            </a:xfrm>
            <a:custGeom>
              <a:avLst/>
              <a:gdLst>
                <a:gd name="connsiteX0" fmla="*/ 23671 w 52877"/>
                <a:gd name="connsiteY0" fmla="*/ 5289 h 63081"/>
                <a:gd name="connsiteX1" fmla="*/ 37120 w 52877"/>
                <a:gd name="connsiteY1" fmla="*/ 3730 h 63081"/>
                <a:gd name="connsiteX2" fmla="*/ 48356 w 52877"/>
                <a:gd name="connsiteY2" fmla="*/ 6069 h 63081"/>
                <a:gd name="connsiteX3" fmla="*/ 46881 w 52877"/>
                <a:gd name="connsiteY3" fmla="*/ 15427 h 63081"/>
                <a:gd name="connsiteX4" fmla="*/ 36923 w 52877"/>
                <a:gd name="connsiteY4" fmla="*/ 13208 h 63081"/>
                <a:gd name="connsiteX5" fmla="*/ 26071 w 52877"/>
                <a:gd name="connsiteY5" fmla="*/ 14228 h 63081"/>
                <a:gd name="connsiteX6" fmla="*/ 16995 w 52877"/>
                <a:gd name="connsiteY6" fmla="*/ 18847 h 63081"/>
                <a:gd name="connsiteX7" fmla="*/ 15279 w 52877"/>
                <a:gd name="connsiteY7" fmla="*/ 25205 h 63081"/>
                <a:gd name="connsiteX8" fmla="*/ 18158 w 52877"/>
                <a:gd name="connsiteY8" fmla="*/ 28805 h 63081"/>
                <a:gd name="connsiteX9" fmla="*/ 23341 w 52877"/>
                <a:gd name="connsiteY9" fmla="*/ 30125 h 63081"/>
                <a:gd name="connsiteX10" fmla="*/ 31338 w 52877"/>
                <a:gd name="connsiteY10" fmla="*/ 30185 h 63081"/>
                <a:gd name="connsiteX11" fmla="*/ 42892 w 52877"/>
                <a:gd name="connsiteY11" fmla="*/ 30424 h 63081"/>
                <a:gd name="connsiteX12" fmla="*/ 51242 w 52877"/>
                <a:gd name="connsiteY12" fmla="*/ 33484 h 63081"/>
                <a:gd name="connsiteX13" fmla="*/ 56611 w 52877"/>
                <a:gd name="connsiteY13" fmla="*/ 41702 h 63081"/>
                <a:gd name="connsiteX14" fmla="*/ 56353 w 52877"/>
                <a:gd name="connsiteY14" fmla="*/ 51120 h 63081"/>
                <a:gd name="connsiteX15" fmla="*/ 50174 w 52877"/>
                <a:gd name="connsiteY15" fmla="*/ 59519 h 63081"/>
                <a:gd name="connsiteX16" fmla="*/ 37942 w 52877"/>
                <a:gd name="connsiteY16" fmla="*/ 65277 h 63081"/>
                <a:gd name="connsiteX17" fmla="*/ 27175 w 52877"/>
                <a:gd name="connsiteY17" fmla="*/ 66777 h 63081"/>
                <a:gd name="connsiteX18" fmla="*/ 17307 w 52877"/>
                <a:gd name="connsiteY18" fmla="*/ 65338 h 63081"/>
                <a:gd name="connsiteX19" fmla="*/ 18446 w 52877"/>
                <a:gd name="connsiteY19" fmla="*/ 56099 h 63081"/>
                <a:gd name="connsiteX20" fmla="*/ 27294 w 52877"/>
                <a:gd name="connsiteY20" fmla="*/ 57299 h 63081"/>
                <a:gd name="connsiteX21" fmla="*/ 35627 w 52877"/>
                <a:gd name="connsiteY21" fmla="*/ 56339 h 63081"/>
                <a:gd name="connsiteX22" fmla="*/ 44511 w 52877"/>
                <a:gd name="connsiteY22" fmla="*/ 51600 h 63081"/>
                <a:gd name="connsiteX23" fmla="*/ 46077 w 52877"/>
                <a:gd name="connsiteY23" fmla="*/ 45062 h 63081"/>
                <a:gd name="connsiteX24" fmla="*/ 43209 w 52877"/>
                <a:gd name="connsiteY24" fmla="*/ 41522 h 63081"/>
                <a:gd name="connsiteX25" fmla="*/ 38038 w 52877"/>
                <a:gd name="connsiteY25" fmla="*/ 40262 h 63081"/>
                <a:gd name="connsiteX26" fmla="*/ 30042 w 52877"/>
                <a:gd name="connsiteY26" fmla="*/ 40202 h 63081"/>
                <a:gd name="connsiteX27" fmla="*/ 18626 w 52877"/>
                <a:gd name="connsiteY27" fmla="*/ 39903 h 63081"/>
                <a:gd name="connsiteX28" fmla="*/ 10234 w 52877"/>
                <a:gd name="connsiteY28" fmla="*/ 36903 h 63081"/>
                <a:gd name="connsiteX29" fmla="*/ 4901 w 52877"/>
                <a:gd name="connsiteY29" fmla="*/ 28745 h 63081"/>
                <a:gd name="connsiteX30" fmla="*/ 5171 w 52877"/>
                <a:gd name="connsiteY30" fmla="*/ 19386 h 63081"/>
                <a:gd name="connsiteX31" fmla="*/ 11398 w 52877"/>
                <a:gd name="connsiteY31" fmla="*/ 11048 h 63081"/>
                <a:gd name="connsiteX32" fmla="*/ 23671 w 52877"/>
                <a:gd name="connsiteY32" fmla="*/ 5289 h 6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877" h="63081">
                  <a:moveTo>
                    <a:pt x="23671" y="5289"/>
                  </a:moveTo>
                  <a:cubicBezTo>
                    <a:pt x="28134" y="4090"/>
                    <a:pt x="32616" y="3550"/>
                    <a:pt x="37120" y="3730"/>
                  </a:cubicBezTo>
                  <a:cubicBezTo>
                    <a:pt x="41620" y="3850"/>
                    <a:pt x="45363" y="4630"/>
                    <a:pt x="48356" y="6069"/>
                  </a:cubicBezTo>
                  <a:lnTo>
                    <a:pt x="46881" y="15427"/>
                  </a:lnTo>
                  <a:cubicBezTo>
                    <a:pt x="44007" y="14228"/>
                    <a:pt x="40690" y="13448"/>
                    <a:pt x="36923" y="13208"/>
                  </a:cubicBezTo>
                  <a:cubicBezTo>
                    <a:pt x="33161" y="12968"/>
                    <a:pt x="29544" y="13268"/>
                    <a:pt x="26071" y="14228"/>
                  </a:cubicBezTo>
                  <a:cubicBezTo>
                    <a:pt x="21776" y="15367"/>
                    <a:pt x="18746" y="16927"/>
                    <a:pt x="16995" y="18847"/>
                  </a:cubicBezTo>
                  <a:cubicBezTo>
                    <a:pt x="15243" y="20826"/>
                    <a:pt x="14673" y="22926"/>
                    <a:pt x="15279" y="25205"/>
                  </a:cubicBezTo>
                  <a:cubicBezTo>
                    <a:pt x="15729" y="26825"/>
                    <a:pt x="16688" y="28025"/>
                    <a:pt x="18158" y="28805"/>
                  </a:cubicBezTo>
                  <a:cubicBezTo>
                    <a:pt x="19634" y="29585"/>
                    <a:pt x="21361" y="30004"/>
                    <a:pt x="23341" y="30125"/>
                  </a:cubicBezTo>
                  <a:cubicBezTo>
                    <a:pt x="25327" y="30245"/>
                    <a:pt x="27990" y="30245"/>
                    <a:pt x="31338" y="30185"/>
                  </a:cubicBezTo>
                  <a:cubicBezTo>
                    <a:pt x="36029" y="30004"/>
                    <a:pt x="39880" y="30125"/>
                    <a:pt x="42892" y="30424"/>
                  </a:cubicBezTo>
                  <a:cubicBezTo>
                    <a:pt x="45897" y="30724"/>
                    <a:pt x="48680" y="31744"/>
                    <a:pt x="51242" y="33484"/>
                  </a:cubicBezTo>
                  <a:cubicBezTo>
                    <a:pt x="53797" y="35163"/>
                    <a:pt x="55585" y="37923"/>
                    <a:pt x="56611" y="41702"/>
                  </a:cubicBezTo>
                  <a:cubicBezTo>
                    <a:pt x="57469" y="44941"/>
                    <a:pt x="57384" y="48061"/>
                    <a:pt x="56353" y="51120"/>
                  </a:cubicBezTo>
                  <a:cubicBezTo>
                    <a:pt x="55321" y="54240"/>
                    <a:pt x="53264" y="56999"/>
                    <a:pt x="50174" y="59519"/>
                  </a:cubicBezTo>
                  <a:cubicBezTo>
                    <a:pt x="47090" y="61978"/>
                    <a:pt x="43018" y="63898"/>
                    <a:pt x="37942" y="65277"/>
                  </a:cubicBezTo>
                  <a:cubicBezTo>
                    <a:pt x="34415" y="66238"/>
                    <a:pt x="30828" y="66717"/>
                    <a:pt x="27175" y="66777"/>
                  </a:cubicBezTo>
                  <a:cubicBezTo>
                    <a:pt x="23521" y="66777"/>
                    <a:pt x="20228" y="66298"/>
                    <a:pt x="17307" y="65338"/>
                  </a:cubicBezTo>
                  <a:lnTo>
                    <a:pt x="18446" y="56099"/>
                  </a:lnTo>
                  <a:cubicBezTo>
                    <a:pt x="21386" y="56879"/>
                    <a:pt x="24331" y="57299"/>
                    <a:pt x="27294" y="57299"/>
                  </a:cubicBezTo>
                  <a:cubicBezTo>
                    <a:pt x="30258" y="57359"/>
                    <a:pt x="33035" y="56999"/>
                    <a:pt x="35627" y="56339"/>
                  </a:cubicBezTo>
                  <a:cubicBezTo>
                    <a:pt x="39868" y="55199"/>
                    <a:pt x="42832" y="53639"/>
                    <a:pt x="44511" y="51600"/>
                  </a:cubicBezTo>
                  <a:cubicBezTo>
                    <a:pt x="46197" y="49621"/>
                    <a:pt x="46719" y="47461"/>
                    <a:pt x="46077" y="45062"/>
                  </a:cubicBezTo>
                  <a:cubicBezTo>
                    <a:pt x="45633" y="43442"/>
                    <a:pt x="44679" y="42242"/>
                    <a:pt x="43209" y="41522"/>
                  </a:cubicBezTo>
                  <a:cubicBezTo>
                    <a:pt x="41746" y="40803"/>
                    <a:pt x="40018" y="40382"/>
                    <a:pt x="38038" y="40262"/>
                  </a:cubicBezTo>
                  <a:cubicBezTo>
                    <a:pt x="36059" y="40142"/>
                    <a:pt x="33389" y="40083"/>
                    <a:pt x="30042" y="40202"/>
                  </a:cubicBezTo>
                  <a:cubicBezTo>
                    <a:pt x="25477" y="40322"/>
                    <a:pt x="21673" y="40262"/>
                    <a:pt x="18626" y="39903"/>
                  </a:cubicBezTo>
                  <a:cubicBezTo>
                    <a:pt x="15585" y="39602"/>
                    <a:pt x="12783" y="38583"/>
                    <a:pt x="10234" y="36903"/>
                  </a:cubicBezTo>
                  <a:cubicBezTo>
                    <a:pt x="7684" y="35223"/>
                    <a:pt x="5909" y="32524"/>
                    <a:pt x="4901" y="28745"/>
                  </a:cubicBezTo>
                  <a:cubicBezTo>
                    <a:pt x="4043" y="25565"/>
                    <a:pt x="4133" y="22446"/>
                    <a:pt x="5171" y="19386"/>
                  </a:cubicBezTo>
                  <a:cubicBezTo>
                    <a:pt x="6208" y="16327"/>
                    <a:pt x="8284" y="13568"/>
                    <a:pt x="11398" y="11048"/>
                  </a:cubicBezTo>
                  <a:cubicBezTo>
                    <a:pt x="14511" y="8589"/>
                    <a:pt x="18602" y="6669"/>
                    <a:pt x="23671" y="528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17F80B29-0AB6-A9F2-50B7-2DAEBF30CD74}"/>
                </a:ext>
              </a:extLst>
            </p:cNvPr>
            <p:cNvSpPr/>
            <p:nvPr/>
          </p:nvSpPr>
          <p:spPr>
            <a:xfrm rot="9046938">
              <a:off x="7667740" y="5113453"/>
              <a:ext cx="60968" cy="62241"/>
            </a:xfrm>
            <a:custGeom>
              <a:avLst/>
              <a:gdLst>
                <a:gd name="connsiteX0" fmla="*/ 24167 w 60968"/>
                <a:gd name="connsiteY0" fmla="*/ 5321 h 62241"/>
                <a:gd name="connsiteX1" fmla="*/ 41005 w 60968"/>
                <a:gd name="connsiteY1" fmla="*/ 4241 h 62241"/>
                <a:gd name="connsiteX2" fmla="*/ 55210 w 60968"/>
                <a:gd name="connsiteY2" fmla="*/ 11380 h 62241"/>
                <a:gd name="connsiteX3" fmla="*/ 63861 w 60968"/>
                <a:gd name="connsiteY3" fmla="*/ 25297 h 62241"/>
                <a:gd name="connsiteX4" fmla="*/ 64533 w 60968"/>
                <a:gd name="connsiteY4" fmla="*/ 41674 h 62241"/>
                <a:gd name="connsiteX5" fmla="*/ 56788 w 60968"/>
                <a:gd name="connsiteY5" fmla="*/ 55591 h 62241"/>
                <a:gd name="connsiteX6" fmla="*/ 42301 w 60968"/>
                <a:gd name="connsiteY6" fmla="*/ 64229 h 62241"/>
                <a:gd name="connsiteX7" fmla="*/ 28702 w 60968"/>
                <a:gd name="connsiteY7" fmla="*/ 65729 h 62241"/>
                <a:gd name="connsiteX8" fmla="*/ 16686 w 60968"/>
                <a:gd name="connsiteY8" fmla="*/ 61650 h 62241"/>
                <a:gd name="connsiteX9" fmla="*/ 21557 w 60968"/>
                <a:gd name="connsiteY9" fmla="*/ 53071 h 62241"/>
                <a:gd name="connsiteX10" fmla="*/ 38924 w 60968"/>
                <a:gd name="connsiteY10" fmla="*/ 55051 h 62241"/>
                <a:gd name="connsiteX11" fmla="*/ 48678 w 60968"/>
                <a:gd name="connsiteY11" fmla="*/ 49232 h 62241"/>
                <a:gd name="connsiteX12" fmla="*/ 53747 w 60968"/>
                <a:gd name="connsiteY12" fmla="*/ 39814 h 62241"/>
                <a:gd name="connsiteX13" fmla="*/ 53147 w 60968"/>
                <a:gd name="connsiteY13" fmla="*/ 28597 h 62241"/>
                <a:gd name="connsiteX14" fmla="*/ 47316 w 60968"/>
                <a:gd name="connsiteY14" fmla="*/ 18998 h 62241"/>
                <a:gd name="connsiteX15" fmla="*/ 37826 w 60968"/>
                <a:gd name="connsiteY15" fmla="*/ 14139 h 62241"/>
                <a:gd name="connsiteX16" fmla="*/ 26476 w 60968"/>
                <a:gd name="connsiteY16" fmla="*/ 14799 h 62241"/>
                <a:gd name="connsiteX17" fmla="*/ 13285 w 60968"/>
                <a:gd name="connsiteY17" fmla="*/ 26317 h 62241"/>
                <a:gd name="connsiteX18" fmla="*/ 4388 w 60968"/>
                <a:gd name="connsiteY18" fmla="*/ 21938 h 62241"/>
                <a:gd name="connsiteX19" fmla="*/ 12043 w 60968"/>
                <a:gd name="connsiteY19" fmla="*/ 11740 h 62241"/>
                <a:gd name="connsiteX20" fmla="*/ 24167 w 60968"/>
                <a:gd name="connsiteY20" fmla="*/ 5321 h 6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968" h="62241">
                  <a:moveTo>
                    <a:pt x="24167" y="5321"/>
                  </a:moveTo>
                  <a:cubicBezTo>
                    <a:pt x="29943" y="3521"/>
                    <a:pt x="35558" y="3162"/>
                    <a:pt x="41005" y="4241"/>
                  </a:cubicBezTo>
                  <a:cubicBezTo>
                    <a:pt x="46452" y="5381"/>
                    <a:pt x="51185" y="7720"/>
                    <a:pt x="55210" y="11380"/>
                  </a:cubicBezTo>
                  <a:cubicBezTo>
                    <a:pt x="59242" y="15039"/>
                    <a:pt x="62121" y="19658"/>
                    <a:pt x="63861" y="25297"/>
                  </a:cubicBezTo>
                  <a:cubicBezTo>
                    <a:pt x="65600" y="30876"/>
                    <a:pt x="65823" y="36334"/>
                    <a:pt x="64533" y="41674"/>
                  </a:cubicBezTo>
                  <a:cubicBezTo>
                    <a:pt x="63249" y="46953"/>
                    <a:pt x="60663" y="51572"/>
                    <a:pt x="56788" y="55591"/>
                  </a:cubicBezTo>
                  <a:cubicBezTo>
                    <a:pt x="52907" y="59550"/>
                    <a:pt x="48084" y="62430"/>
                    <a:pt x="42301" y="64229"/>
                  </a:cubicBezTo>
                  <a:cubicBezTo>
                    <a:pt x="37616" y="65669"/>
                    <a:pt x="33081" y="66149"/>
                    <a:pt x="28702" y="65729"/>
                  </a:cubicBezTo>
                  <a:cubicBezTo>
                    <a:pt x="24328" y="65309"/>
                    <a:pt x="20321" y="63930"/>
                    <a:pt x="16686" y="61650"/>
                  </a:cubicBezTo>
                  <a:lnTo>
                    <a:pt x="21557" y="53071"/>
                  </a:lnTo>
                  <a:cubicBezTo>
                    <a:pt x="27088" y="56251"/>
                    <a:pt x="32877" y="56911"/>
                    <a:pt x="38924" y="55051"/>
                  </a:cubicBezTo>
                  <a:cubicBezTo>
                    <a:pt x="42853" y="53851"/>
                    <a:pt x="46104" y="51872"/>
                    <a:pt x="48678" y="49232"/>
                  </a:cubicBezTo>
                  <a:cubicBezTo>
                    <a:pt x="51257" y="46533"/>
                    <a:pt x="52943" y="43413"/>
                    <a:pt x="53747" y="39814"/>
                  </a:cubicBezTo>
                  <a:cubicBezTo>
                    <a:pt x="54545" y="36214"/>
                    <a:pt x="54347" y="32495"/>
                    <a:pt x="53147" y="28597"/>
                  </a:cubicBezTo>
                  <a:cubicBezTo>
                    <a:pt x="51947" y="24757"/>
                    <a:pt x="50003" y="21518"/>
                    <a:pt x="47316" y="18998"/>
                  </a:cubicBezTo>
                  <a:cubicBezTo>
                    <a:pt x="44629" y="16479"/>
                    <a:pt x="41461" y="14859"/>
                    <a:pt x="37826" y="14139"/>
                  </a:cubicBezTo>
                  <a:cubicBezTo>
                    <a:pt x="34184" y="13359"/>
                    <a:pt x="30405" y="13600"/>
                    <a:pt x="26476" y="14799"/>
                  </a:cubicBezTo>
                  <a:cubicBezTo>
                    <a:pt x="20423" y="16659"/>
                    <a:pt x="16026" y="20498"/>
                    <a:pt x="13285" y="26317"/>
                  </a:cubicBezTo>
                  <a:lnTo>
                    <a:pt x="4388" y="21938"/>
                  </a:lnTo>
                  <a:cubicBezTo>
                    <a:pt x="6104" y="17979"/>
                    <a:pt x="8654" y="14619"/>
                    <a:pt x="12043" y="11740"/>
                  </a:cubicBezTo>
                  <a:cubicBezTo>
                    <a:pt x="15438" y="8920"/>
                    <a:pt x="19476" y="6761"/>
                    <a:pt x="24167" y="532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7" name="Forme libre 1116">
              <a:extLst>
                <a:ext uri="{FF2B5EF4-FFF2-40B4-BE49-F238E27FC236}">
                  <a16:creationId xmlns:a16="http://schemas.microsoft.com/office/drawing/2014/main" id="{2C09C27A-AF1B-1D0E-28DB-6D5511168A4B}"/>
                </a:ext>
              </a:extLst>
            </p:cNvPr>
            <p:cNvSpPr/>
            <p:nvPr/>
          </p:nvSpPr>
          <p:spPr>
            <a:xfrm rot="9046938">
              <a:off x="7717686" y="5066986"/>
              <a:ext cx="61517" cy="68986"/>
            </a:xfrm>
            <a:custGeom>
              <a:avLst/>
              <a:gdLst>
                <a:gd name="connsiteX0" fmla="*/ 25606 w 61517"/>
                <a:gd name="connsiteY0" fmla="*/ 31964 h 68986"/>
                <a:gd name="connsiteX1" fmla="*/ 53975 w 61517"/>
                <a:gd name="connsiteY1" fmla="*/ 22366 h 68986"/>
                <a:gd name="connsiteX2" fmla="*/ 55108 w 61517"/>
                <a:gd name="connsiteY2" fmla="*/ 7309 h 68986"/>
                <a:gd name="connsiteX3" fmla="*/ 65966 w 61517"/>
                <a:gd name="connsiteY3" fmla="*/ 3590 h 68986"/>
                <a:gd name="connsiteX4" fmla="*/ 59715 w 61517"/>
                <a:gd name="connsiteY4" fmla="*/ 69037 h 68986"/>
                <a:gd name="connsiteX5" fmla="*/ 49343 w 61517"/>
                <a:gd name="connsiteY5" fmla="*/ 72576 h 68986"/>
                <a:gd name="connsiteX6" fmla="*/ 4448 w 61517"/>
                <a:gd name="connsiteY6" fmla="*/ 24525 h 68986"/>
                <a:gd name="connsiteX7" fmla="*/ 15474 w 61517"/>
                <a:gd name="connsiteY7" fmla="*/ 20806 h 68986"/>
                <a:gd name="connsiteX8" fmla="*/ 25606 w 61517"/>
                <a:gd name="connsiteY8" fmla="*/ 31964 h 68986"/>
                <a:gd name="connsiteX9" fmla="*/ 31905 w 61517"/>
                <a:gd name="connsiteY9" fmla="*/ 39043 h 68986"/>
                <a:gd name="connsiteX10" fmla="*/ 51029 w 61517"/>
                <a:gd name="connsiteY10" fmla="*/ 60218 h 68986"/>
                <a:gd name="connsiteX11" fmla="*/ 53219 w 61517"/>
                <a:gd name="connsiteY11" fmla="*/ 31844 h 68986"/>
                <a:gd name="connsiteX12" fmla="*/ 31905 w 61517"/>
                <a:gd name="connsiteY12" fmla="*/ 39043 h 6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17" h="68986">
                  <a:moveTo>
                    <a:pt x="25606" y="31964"/>
                  </a:moveTo>
                  <a:lnTo>
                    <a:pt x="53975" y="22366"/>
                  </a:lnTo>
                  <a:lnTo>
                    <a:pt x="55108" y="7309"/>
                  </a:lnTo>
                  <a:lnTo>
                    <a:pt x="65966" y="3590"/>
                  </a:lnTo>
                  <a:lnTo>
                    <a:pt x="59715" y="69037"/>
                  </a:lnTo>
                  <a:lnTo>
                    <a:pt x="49343" y="72576"/>
                  </a:lnTo>
                  <a:lnTo>
                    <a:pt x="4448" y="24525"/>
                  </a:lnTo>
                  <a:lnTo>
                    <a:pt x="15474" y="20806"/>
                  </a:lnTo>
                  <a:lnTo>
                    <a:pt x="25606" y="31964"/>
                  </a:lnTo>
                  <a:close/>
                  <a:moveTo>
                    <a:pt x="31905" y="39043"/>
                  </a:moveTo>
                  <a:lnTo>
                    <a:pt x="51029" y="60218"/>
                  </a:lnTo>
                  <a:lnTo>
                    <a:pt x="53219" y="31844"/>
                  </a:lnTo>
                  <a:lnTo>
                    <a:pt x="31905" y="3904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5A18F980-E4A5-7637-3B27-1C9EFBEDADEF}"/>
                </a:ext>
              </a:extLst>
            </p:cNvPr>
            <p:cNvSpPr/>
            <p:nvPr/>
          </p:nvSpPr>
          <p:spPr>
            <a:xfrm rot="9046938">
              <a:off x="7747779" y="5023072"/>
              <a:ext cx="68896" cy="67129"/>
            </a:xfrm>
            <a:custGeom>
              <a:avLst/>
              <a:gdLst>
                <a:gd name="connsiteX0" fmla="*/ 15719 w 68896"/>
                <a:gd name="connsiteY0" fmla="*/ 17219 h 67129"/>
                <a:gd name="connsiteX1" fmla="*/ 33320 w 68896"/>
                <a:gd name="connsiteY1" fmla="*/ 29397 h 67129"/>
                <a:gd name="connsiteX2" fmla="*/ 35456 w 68896"/>
                <a:gd name="connsiteY2" fmla="*/ 28497 h 67129"/>
                <a:gd name="connsiteX3" fmla="*/ 48131 w 68896"/>
                <a:gd name="connsiteY3" fmla="*/ 23758 h 67129"/>
                <a:gd name="connsiteX4" fmla="*/ 42031 w 68896"/>
                <a:gd name="connsiteY4" fmla="*/ 7441 h 67129"/>
                <a:gd name="connsiteX5" fmla="*/ 52462 w 68896"/>
                <a:gd name="connsiteY5" fmla="*/ 3542 h 67129"/>
                <a:gd name="connsiteX6" fmla="*/ 73386 w 68896"/>
                <a:gd name="connsiteY6" fmla="*/ 59691 h 67129"/>
                <a:gd name="connsiteX7" fmla="*/ 50285 w 68896"/>
                <a:gd name="connsiteY7" fmla="*/ 68329 h 67129"/>
                <a:gd name="connsiteX8" fmla="*/ 36674 w 68896"/>
                <a:gd name="connsiteY8" fmla="*/ 70609 h 67129"/>
                <a:gd name="connsiteX9" fmla="*/ 25804 w 68896"/>
                <a:gd name="connsiteY9" fmla="*/ 66829 h 67129"/>
                <a:gd name="connsiteX10" fmla="*/ 18935 w 68896"/>
                <a:gd name="connsiteY10" fmla="*/ 57231 h 67129"/>
                <a:gd name="connsiteX11" fmla="*/ 17957 w 68896"/>
                <a:gd name="connsiteY11" fmla="*/ 45174 h 67129"/>
                <a:gd name="connsiteX12" fmla="*/ 24280 w 68896"/>
                <a:gd name="connsiteY12" fmla="*/ 35036 h 67129"/>
                <a:gd name="connsiteX13" fmla="*/ 4490 w 68896"/>
                <a:gd name="connsiteY13" fmla="*/ 21419 h 67129"/>
                <a:gd name="connsiteX14" fmla="*/ 15719 w 68896"/>
                <a:gd name="connsiteY14" fmla="*/ 17219 h 67129"/>
                <a:gd name="connsiteX15" fmla="*/ 29445 w 68896"/>
                <a:gd name="connsiteY15" fmla="*/ 53332 h 67129"/>
                <a:gd name="connsiteX16" fmla="*/ 36056 w 68896"/>
                <a:gd name="connsiteY16" fmla="*/ 60291 h 67129"/>
                <a:gd name="connsiteX17" fmla="*/ 47477 w 68896"/>
                <a:gd name="connsiteY17" fmla="*/ 59271 h 67129"/>
                <a:gd name="connsiteX18" fmla="*/ 59673 w 68896"/>
                <a:gd name="connsiteY18" fmla="*/ 54772 h 67129"/>
                <a:gd name="connsiteX19" fmla="*/ 51329 w 68896"/>
                <a:gd name="connsiteY19" fmla="*/ 32396 h 67129"/>
                <a:gd name="connsiteX20" fmla="*/ 39139 w 68896"/>
                <a:gd name="connsiteY20" fmla="*/ 36895 h 67129"/>
                <a:gd name="connsiteX21" fmla="*/ 29883 w 68896"/>
                <a:gd name="connsiteY21" fmla="*/ 43674 h 67129"/>
                <a:gd name="connsiteX22" fmla="*/ 29445 w 68896"/>
                <a:gd name="connsiteY22" fmla="*/ 53332 h 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896" h="67129">
                  <a:moveTo>
                    <a:pt x="15719" y="17219"/>
                  </a:moveTo>
                  <a:lnTo>
                    <a:pt x="33320" y="29397"/>
                  </a:lnTo>
                  <a:cubicBezTo>
                    <a:pt x="33782" y="29157"/>
                    <a:pt x="34496" y="28857"/>
                    <a:pt x="35456" y="28497"/>
                  </a:cubicBezTo>
                  <a:lnTo>
                    <a:pt x="48131" y="23758"/>
                  </a:lnTo>
                  <a:lnTo>
                    <a:pt x="42031" y="7441"/>
                  </a:lnTo>
                  <a:lnTo>
                    <a:pt x="52462" y="3542"/>
                  </a:lnTo>
                  <a:lnTo>
                    <a:pt x="73386" y="59691"/>
                  </a:lnTo>
                  <a:lnTo>
                    <a:pt x="50285" y="68329"/>
                  </a:lnTo>
                  <a:cubicBezTo>
                    <a:pt x="45420" y="70129"/>
                    <a:pt x="40885" y="70909"/>
                    <a:pt x="36674" y="70609"/>
                  </a:cubicBezTo>
                  <a:cubicBezTo>
                    <a:pt x="32468" y="70368"/>
                    <a:pt x="28845" y="69109"/>
                    <a:pt x="25804" y="66829"/>
                  </a:cubicBezTo>
                  <a:cubicBezTo>
                    <a:pt x="22762" y="64550"/>
                    <a:pt x="20470" y="61370"/>
                    <a:pt x="18935" y="57231"/>
                  </a:cubicBezTo>
                  <a:cubicBezTo>
                    <a:pt x="17363" y="53032"/>
                    <a:pt x="17039" y="49013"/>
                    <a:pt x="17957" y="45174"/>
                  </a:cubicBezTo>
                  <a:cubicBezTo>
                    <a:pt x="18881" y="41334"/>
                    <a:pt x="20993" y="37975"/>
                    <a:pt x="24280" y="35036"/>
                  </a:cubicBezTo>
                  <a:lnTo>
                    <a:pt x="4490" y="21419"/>
                  </a:lnTo>
                  <a:lnTo>
                    <a:pt x="15719" y="17219"/>
                  </a:lnTo>
                  <a:close/>
                  <a:moveTo>
                    <a:pt x="29445" y="53332"/>
                  </a:moveTo>
                  <a:cubicBezTo>
                    <a:pt x="30783" y="56871"/>
                    <a:pt x="32984" y="59211"/>
                    <a:pt x="36056" y="60291"/>
                  </a:cubicBezTo>
                  <a:cubicBezTo>
                    <a:pt x="39127" y="61310"/>
                    <a:pt x="42930" y="61011"/>
                    <a:pt x="47477" y="59271"/>
                  </a:cubicBezTo>
                  <a:lnTo>
                    <a:pt x="59673" y="54772"/>
                  </a:lnTo>
                  <a:lnTo>
                    <a:pt x="51329" y="32396"/>
                  </a:lnTo>
                  <a:lnTo>
                    <a:pt x="39139" y="36895"/>
                  </a:lnTo>
                  <a:cubicBezTo>
                    <a:pt x="34592" y="38635"/>
                    <a:pt x="31508" y="40855"/>
                    <a:pt x="29883" y="43674"/>
                  </a:cubicBezTo>
                  <a:cubicBezTo>
                    <a:pt x="28257" y="46553"/>
                    <a:pt x="28107" y="49733"/>
                    <a:pt x="29445" y="5333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FCC3D68F-5F16-E4CB-D9CA-578F72E4F86D}"/>
                </a:ext>
              </a:extLst>
            </p:cNvPr>
            <p:cNvSpPr/>
            <p:nvPr/>
          </p:nvSpPr>
          <p:spPr>
            <a:xfrm rot="9046938">
              <a:off x="7786507" y="4974898"/>
              <a:ext cx="66976" cy="68895"/>
            </a:xfrm>
            <a:custGeom>
              <a:avLst/>
              <a:gdLst>
                <a:gd name="connsiteX0" fmla="*/ 21362 w 66976"/>
                <a:gd name="connsiteY0" fmla="*/ 48303 h 68895"/>
                <a:gd name="connsiteX1" fmla="*/ 12022 w 66976"/>
                <a:gd name="connsiteY1" fmla="*/ 46264 h 68895"/>
                <a:gd name="connsiteX2" fmla="*/ 5777 w 66976"/>
                <a:gd name="connsiteY2" fmla="*/ 38585 h 68895"/>
                <a:gd name="connsiteX3" fmla="*/ 6815 w 66976"/>
                <a:gd name="connsiteY3" fmla="*/ 25208 h 68895"/>
                <a:gd name="connsiteX4" fmla="*/ 21410 w 66976"/>
                <a:gd name="connsiteY4" fmla="*/ 14710 h 68895"/>
                <a:gd name="connsiteX5" fmla="*/ 49028 w 66976"/>
                <a:gd name="connsiteY5" fmla="*/ 3492 h 68895"/>
                <a:gd name="connsiteX6" fmla="*/ 71512 w 66976"/>
                <a:gd name="connsiteY6" fmla="*/ 59041 h 68895"/>
                <a:gd name="connsiteX7" fmla="*/ 45483 w 66976"/>
                <a:gd name="connsiteY7" fmla="*/ 69599 h 68895"/>
                <a:gd name="connsiteX8" fmla="*/ 28771 w 66976"/>
                <a:gd name="connsiteY8" fmla="*/ 71879 h 68895"/>
                <a:gd name="connsiteX9" fmla="*/ 19166 w 66976"/>
                <a:gd name="connsiteY9" fmla="*/ 63420 h 68895"/>
                <a:gd name="connsiteX10" fmla="*/ 18117 w 66976"/>
                <a:gd name="connsiteY10" fmla="*/ 55382 h 68895"/>
                <a:gd name="connsiteX11" fmla="*/ 21362 w 66976"/>
                <a:gd name="connsiteY11" fmla="*/ 48303 h 68895"/>
                <a:gd name="connsiteX12" fmla="*/ 57919 w 66976"/>
                <a:gd name="connsiteY12" fmla="*/ 55142 h 68895"/>
                <a:gd name="connsiteX13" fmla="*/ 51722 w 66976"/>
                <a:gd name="connsiteY13" fmla="*/ 39846 h 68895"/>
                <a:gd name="connsiteX14" fmla="*/ 37121 w 66976"/>
                <a:gd name="connsiteY14" fmla="*/ 45724 h 68895"/>
                <a:gd name="connsiteX15" fmla="*/ 29616 w 66976"/>
                <a:gd name="connsiteY15" fmla="*/ 51063 h 68895"/>
                <a:gd name="connsiteX16" fmla="*/ 29016 w 66976"/>
                <a:gd name="connsiteY16" fmla="*/ 57902 h 68895"/>
                <a:gd name="connsiteX17" fmla="*/ 34241 w 66976"/>
                <a:gd name="connsiteY17" fmla="*/ 62461 h 68895"/>
                <a:gd name="connsiteX18" fmla="*/ 43318 w 66976"/>
                <a:gd name="connsiteY18" fmla="*/ 61081 h 68895"/>
                <a:gd name="connsiteX19" fmla="*/ 57919 w 66976"/>
                <a:gd name="connsiteY19" fmla="*/ 55142 h 68895"/>
                <a:gd name="connsiteX20" fmla="*/ 25321 w 66976"/>
                <a:gd name="connsiteY20" fmla="*/ 22509 h 68895"/>
                <a:gd name="connsiteX21" fmla="*/ 16587 w 66976"/>
                <a:gd name="connsiteY21" fmla="*/ 35407 h 68895"/>
                <a:gd name="connsiteX22" fmla="*/ 31812 w 66976"/>
                <a:gd name="connsiteY22" fmla="*/ 38585 h 68895"/>
                <a:gd name="connsiteX23" fmla="*/ 48477 w 66976"/>
                <a:gd name="connsiteY23" fmla="*/ 31807 h 68895"/>
                <a:gd name="connsiteX24" fmla="*/ 41986 w 66976"/>
                <a:gd name="connsiteY24" fmla="*/ 15790 h 68895"/>
                <a:gd name="connsiteX25" fmla="*/ 25321 w 66976"/>
                <a:gd name="connsiteY25" fmla="*/ 22509 h 6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976" h="68895">
                  <a:moveTo>
                    <a:pt x="21362" y="48303"/>
                  </a:moveTo>
                  <a:cubicBezTo>
                    <a:pt x="17889" y="48544"/>
                    <a:pt x="14775" y="47884"/>
                    <a:pt x="12022" y="46264"/>
                  </a:cubicBezTo>
                  <a:cubicBezTo>
                    <a:pt x="9268" y="44644"/>
                    <a:pt x="7187" y="42065"/>
                    <a:pt x="5777" y="38585"/>
                  </a:cubicBezTo>
                  <a:cubicBezTo>
                    <a:pt x="3827" y="33787"/>
                    <a:pt x="4175" y="29288"/>
                    <a:pt x="6815" y="25208"/>
                  </a:cubicBezTo>
                  <a:cubicBezTo>
                    <a:pt x="9460" y="21069"/>
                    <a:pt x="14325" y="17589"/>
                    <a:pt x="21410" y="14710"/>
                  </a:cubicBezTo>
                  <a:lnTo>
                    <a:pt x="49028" y="3492"/>
                  </a:lnTo>
                  <a:lnTo>
                    <a:pt x="71512" y="59041"/>
                  </a:lnTo>
                  <a:lnTo>
                    <a:pt x="45483" y="69599"/>
                  </a:lnTo>
                  <a:cubicBezTo>
                    <a:pt x="38927" y="72239"/>
                    <a:pt x="33354" y="73019"/>
                    <a:pt x="28771" y="71879"/>
                  </a:cubicBezTo>
                  <a:cubicBezTo>
                    <a:pt x="24187" y="70740"/>
                    <a:pt x="20990" y="67920"/>
                    <a:pt x="19166" y="63420"/>
                  </a:cubicBezTo>
                  <a:cubicBezTo>
                    <a:pt x="18057" y="60721"/>
                    <a:pt x="17703" y="58022"/>
                    <a:pt x="18117" y="55382"/>
                  </a:cubicBezTo>
                  <a:cubicBezTo>
                    <a:pt x="18530" y="52743"/>
                    <a:pt x="19610" y="50404"/>
                    <a:pt x="21362" y="48303"/>
                  </a:cubicBezTo>
                  <a:close/>
                  <a:moveTo>
                    <a:pt x="57919" y="55142"/>
                  </a:moveTo>
                  <a:lnTo>
                    <a:pt x="51722" y="39846"/>
                  </a:lnTo>
                  <a:lnTo>
                    <a:pt x="37121" y="45724"/>
                  </a:lnTo>
                  <a:cubicBezTo>
                    <a:pt x="33522" y="47224"/>
                    <a:pt x="31020" y="48964"/>
                    <a:pt x="29616" y="51063"/>
                  </a:cubicBezTo>
                  <a:cubicBezTo>
                    <a:pt x="28206" y="53103"/>
                    <a:pt x="28009" y="55382"/>
                    <a:pt x="29016" y="57902"/>
                  </a:cubicBezTo>
                  <a:cubicBezTo>
                    <a:pt x="30042" y="60421"/>
                    <a:pt x="31788" y="61921"/>
                    <a:pt x="34241" y="62461"/>
                  </a:cubicBezTo>
                  <a:cubicBezTo>
                    <a:pt x="36695" y="63001"/>
                    <a:pt x="39724" y="62521"/>
                    <a:pt x="43318" y="61081"/>
                  </a:cubicBezTo>
                  <a:lnTo>
                    <a:pt x="57919" y="55142"/>
                  </a:lnTo>
                  <a:close/>
                  <a:moveTo>
                    <a:pt x="25321" y="22509"/>
                  </a:moveTo>
                  <a:cubicBezTo>
                    <a:pt x="17337" y="25749"/>
                    <a:pt x="14421" y="30067"/>
                    <a:pt x="16587" y="35407"/>
                  </a:cubicBezTo>
                  <a:cubicBezTo>
                    <a:pt x="18752" y="40746"/>
                    <a:pt x="23827" y="41825"/>
                    <a:pt x="31812" y="38585"/>
                  </a:cubicBezTo>
                  <a:lnTo>
                    <a:pt x="48477" y="31807"/>
                  </a:lnTo>
                  <a:lnTo>
                    <a:pt x="41986" y="15790"/>
                  </a:lnTo>
                  <a:lnTo>
                    <a:pt x="25321" y="225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32A77EFB-A0C9-6B6B-AFEA-88D7DA60B981}"/>
                </a:ext>
              </a:extLst>
            </p:cNvPr>
            <p:cNvSpPr/>
            <p:nvPr/>
          </p:nvSpPr>
          <p:spPr>
            <a:xfrm rot="9046938">
              <a:off x="7828524" y="4922161"/>
              <a:ext cx="64585" cy="62618"/>
            </a:xfrm>
            <a:custGeom>
              <a:avLst/>
              <a:gdLst>
                <a:gd name="connsiteX0" fmla="*/ 24504 w 64585"/>
                <a:gd name="connsiteY0" fmla="*/ 6548 h 62618"/>
                <a:gd name="connsiteX1" fmla="*/ 41235 w 64585"/>
                <a:gd name="connsiteY1" fmla="*/ 3549 h 62618"/>
                <a:gd name="connsiteX2" fmla="*/ 56256 w 64585"/>
                <a:gd name="connsiteY2" fmla="*/ 9008 h 62618"/>
                <a:gd name="connsiteX3" fmla="*/ 66442 w 64585"/>
                <a:gd name="connsiteY3" fmla="*/ 21785 h 62618"/>
                <a:gd name="connsiteX4" fmla="*/ 68949 w 64585"/>
                <a:gd name="connsiteY4" fmla="*/ 37922 h 62618"/>
                <a:gd name="connsiteX5" fmla="*/ 62801 w 64585"/>
                <a:gd name="connsiteY5" fmla="*/ 52679 h 62618"/>
                <a:gd name="connsiteX6" fmla="*/ 49273 w 64585"/>
                <a:gd name="connsiteY6" fmla="*/ 62937 h 62618"/>
                <a:gd name="connsiteX7" fmla="*/ 32543 w 64585"/>
                <a:gd name="connsiteY7" fmla="*/ 65936 h 62618"/>
                <a:gd name="connsiteX8" fmla="*/ 17540 w 64585"/>
                <a:gd name="connsiteY8" fmla="*/ 60537 h 62618"/>
                <a:gd name="connsiteX9" fmla="*/ 7336 w 64585"/>
                <a:gd name="connsiteY9" fmla="*/ 47700 h 62618"/>
                <a:gd name="connsiteX10" fmla="*/ 4816 w 64585"/>
                <a:gd name="connsiteY10" fmla="*/ 31503 h 62618"/>
                <a:gd name="connsiteX11" fmla="*/ 10977 w 64585"/>
                <a:gd name="connsiteY11" fmla="*/ 16806 h 62618"/>
                <a:gd name="connsiteX12" fmla="*/ 24504 w 64585"/>
                <a:gd name="connsiteY12" fmla="*/ 6548 h 62618"/>
                <a:gd name="connsiteX13" fmla="*/ 28427 w 64585"/>
                <a:gd name="connsiteY13" fmla="*/ 15487 h 62618"/>
                <a:gd name="connsiteX14" fmla="*/ 19633 w 64585"/>
                <a:gd name="connsiteY14" fmla="*/ 22265 h 62618"/>
                <a:gd name="connsiteX15" fmla="*/ 15764 w 64585"/>
                <a:gd name="connsiteY15" fmla="*/ 32163 h 62618"/>
                <a:gd name="connsiteX16" fmla="*/ 17606 w 64585"/>
                <a:gd name="connsiteY16" fmla="*/ 43201 h 62618"/>
                <a:gd name="connsiteX17" fmla="*/ 24468 w 64585"/>
                <a:gd name="connsiteY17" fmla="*/ 52019 h 62618"/>
                <a:gd name="connsiteX18" fmla="*/ 34390 w 64585"/>
                <a:gd name="connsiteY18" fmla="*/ 55919 h 62618"/>
                <a:gd name="connsiteX19" fmla="*/ 45350 w 64585"/>
                <a:gd name="connsiteY19" fmla="*/ 53999 h 62618"/>
                <a:gd name="connsiteX20" fmla="*/ 54145 w 64585"/>
                <a:gd name="connsiteY20" fmla="*/ 47220 h 62618"/>
                <a:gd name="connsiteX21" fmla="*/ 58020 w 64585"/>
                <a:gd name="connsiteY21" fmla="*/ 37322 h 62618"/>
                <a:gd name="connsiteX22" fmla="*/ 56172 w 64585"/>
                <a:gd name="connsiteY22" fmla="*/ 26284 h 62618"/>
                <a:gd name="connsiteX23" fmla="*/ 49315 w 64585"/>
                <a:gd name="connsiteY23" fmla="*/ 17466 h 62618"/>
                <a:gd name="connsiteX24" fmla="*/ 39387 w 64585"/>
                <a:gd name="connsiteY24" fmla="*/ 13567 h 62618"/>
                <a:gd name="connsiteX25" fmla="*/ 28427 w 64585"/>
                <a:gd name="connsiteY25" fmla="*/ 15487 h 6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85" h="62618">
                  <a:moveTo>
                    <a:pt x="24504" y="6548"/>
                  </a:moveTo>
                  <a:cubicBezTo>
                    <a:pt x="30101" y="4089"/>
                    <a:pt x="35674" y="3069"/>
                    <a:pt x="41235" y="3549"/>
                  </a:cubicBezTo>
                  <a:cubicBezTo>
                    <a:pt x="46796" y="3969"/>
                    <a:pt x="51805" y="5828"/>
                    <a:pt x="56256" y="9008"/>
                  </a:cubicBezTo>
                  <a:cubicBezTo>
                    <a:pt x="60707" y="12187"/>
                    <a:pt x="64102" y="16446"/>
                    <a:pt x="66442" y="21785"/>
                  </a:cubicBezTo>
                  <a:cubicBezTo>
                    <a:pt x="68782" y="27124"/>
                    <a:pt x="69615" y="32463"/>
                    <a:pt x="68949" y="37922"/>
                  </a:cubicBezTo>
                  <a:cubicBezTo>
                    <a:pt x="68278" y="43381"/>
                    <a:pt x="66232" y="48300"/>
                    <a:pt x="62801" y="52679"/>
                  </a:cubicBezTo>
                  <a:cubicBezTo>
                    <a:pt x="59375" y="57058"/>
                    <a:pt x="54864" y="60537"/>
                    <a:pt x="49273" y="62937"/>
                  </a:cubicBezTo>
                  <a:cubicBezTo>
                    <a:pt x="43683" y="65397"/>
                    <a:pt x="38104" y="66417"/>
                    <a:pt x="32543" y="65936"/>
                  </a:cubicBezTo>
                  <a:cubicBezTo>
                    <a:pt x="26982" y="65517"/>
                    <a:pt x="21985" y="63717"/>
                    <a:pt x="17540" y="60537"/>
                  </a:cubicBezTo>
                  <a:cubicBezTo>
                    <a:pt x="13100" y="57358"/>
                    <a:pt x="9699" y="53099"/>
                    <a:pt x="7336" y="47700"/>
                  </a:cubicBezTo>
                  <a:cubicBezTo>
                    <a:pt x="4972" y="42301"/>
                    <a:pt x="4132" y="36902"/>
                    <a:pt x="4816" y="31503"/>
                  </a:cubicBezTo>
                  <a:cubicBezTo>
                    <a:pt x="5494" y="26104"/>
                    <a:pt x="7552" y="21185"/>
                    <a:pt x="10977" y="16806"/>
                  </a:cubicBezTo>
                  <a:cubicBezTo>
                    <a:pt x="14402" y="12427"/>
                    <a:pt x="18913" y="8948"/>
                    <a:pt x="24504" y="6548"/>
                  </a:cubicBezTo>
                  <a:close/>
                  <a:moveTo>
                    <a:pt x="28427" y="15487"/>
                  </a:moveTo>
                  <a:cubicBezTo>
                    <a:pt x="24768" y="17046"/>
                    <a:pt x="21841" y="19325"/>
                    <a:pt x="19633" y="22265"/>
                  </a:cubicBezTo>
                  <a:cubicBezTo>
                    <a:pt x="17432" y="25205"/>
                    <a:pt x="16142" y="28504"/>
                    <a:pt x="15764" y="32163"/>
                  </a:cubicBezTo>
                  <a:cubicBezTo>
                    <a:pt x="15386" y="35882"/>
                    <a:pt x="15998" y="39541"/>
                    <a:pt x="17606" y="43201"/>
                  </a:cubicBezTo>
                  <a:cubicBezTo>
                    <a:pt x="19213" y="46860"/>
                    <a:pt x="21499" y="49800"/>
                    <a:pt x="24468" y="52019"/>
                  </a:cubicBezTo>
                  <a:cubicBezTo>
                    <a:pt x="27432" y="54239"/>
                    <a:pt x="30743" y="55558"/>
                    <a:pt x="34390" y="55919"/>
                  </a:cubicBezTo>
                  <a:cubicBezTo>
                    <a:pt x="38038" y="56278"/>
                    <a:pt x="41691" y="55619"/>
                    <a:pt x="45350" y="53999"/>
                  </a:cubicBezTo>
                  <a:cubicBezTo>
                    <a:pt x="49009" y="52439"/>
                    <a:pt x="51943" y="50159"/>
                    <a:pt x="54145" y="47220"/>
                  </a:cubicBezTo>
                  <a:cubicBezTo>
                    <a:pt x="56352" y="44281"/>
                    <a:pt x="57642" y="40982"/>
                    <a:pt x="58020" y="37322"/>
                  </a:cubicBezTo>
                  <a:cubicBezTo>
                    <a:pt x="58391" y="33603"/>
                    <a:pt x="57780" y="29943"/>
                    <a:pt x="56172" y="26284"/>
                  </a:cubicBezTo>
                  <a:cubicBezTo>
                    <a:pt x="54570" y="22625"/>
                    <a:pt x="52285" y="19686"/>
                    <a:pt x="49315" y="17466"/>
                  </a:cubicBezTo>
                  <a:cubicBezTo>
                    <a:pt x="46346" y="15247"/>
                    <a:pt x="43034" y="13927"/>
                    <a:pt x="39387" y="13567"/>
                  </a:cubicBezTo>
                  <a:cubicBezTo>
                    <a:pt x="35740" y="13207"/>
                    <a:pt x="32087" y="13867"/>
                    <a:pt x="28427" y="1548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3507A3E0-C794-73C6-68C1-0E501475CBCD}"/>
                </a:ext>
              </a:extLst>
            </p:cNvPr>
            <p:cNvSpPr/>
            <p:nvPr/>
          </p:nvSpPr>
          <p:spPr>
            <a:xfrm rot="9046938">
              <a:off x="7865194" y="4858602"/>
              <a:ext cx="73815" cy="77025"/>
            </a:xfrm>
            <a:custGeom>
              <a:avLst/>
              <a:gdLst>
                <a:gd name="connsiteX0" fmla="*/ 30366 w 73815"/>
                <a:gd name="connsiteY0" fmla="*/ 80399 h 77025"/>
                <a:gd name="connsiteX1" fmla="*/ 4637 w 73815"/>
                <a:gd name="connsiteY1" fmla="*/ 26289 h 77025"/>
                <a:gd name="connsiteX2" fmla="*/ 12909 w 73815"/>
                <a:gd name="connsiteY2" fmla="*/ 22330 h 77025"/>
                <a:gd name="connsiteX3" fmla="*/ 60174 w 73815"/>
                <a:gd name="connsiteY3" fmla="*/ 44826 h 77025"/>
                <a:gd name="connsiteX4" fmla="*/ 42747 w 73815"/>
                <a:gd name="connsiteY4" fmla="*/ 8173 h 77025"/>
                <a:gd name="connsiteX5" fmla="*/ 52724 w 73815"/>
                <a:gd name="connsiteY5" fmla="*/ 3374 h 77025"/>
                <a:gd name="connsiteX6" fmla="*/ 78452 w 73815"/>
                <a:gd name="connsiteY6" fmla="*/ 57543 h 77025"/>
                <a:gd name="connsiteX7" fmla="*/ 70180 w 73815"/>
                <a:gd name="connsiteY7" fmla="*/ 61442 h 77025"/>
                <a:gd name="connsiteX8" fmla="*/ 22915 w 73815"/>
                <a:gd name="connsiteY8" fmla="*/ 39007 h 77025"/>
                <a:gd name="connsiteX9" fmla="*/ 40336 w 73815"/>
                <a:gd name="connsiteY9" fmla="*/ 75659 h 77025"/>
                <a:gd name="connsiteX10" fmla="*/ 30366 w 73815"/>
                <a:gd name="connsiteY10" fmla="*/ 80399 h 7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15" h="77025">
                  <a:moveTo>
                    <a:pt x="30366" y="80399"/>
                  </a:moveTo>
                  <a:lnTo>
                    <a:pt x="4637" y="26289"/>
                  </a:lnTo>
                  <a:lnTo>
                    <a:pt x="12909" y="22330"/>
                  </a:lnTo>
                  <a:lnTo>
                    <a:pt x="60174" y="44826"/>
                  </a:lnTo>
                  <a:lnTo>
                    <a:pt x="42747" y="8173"/>
                  </a:lnTo>
                  <a:lnTo>
                    <a:pt x="52724" y="3374"/>
                  </a:lnTo>
                  <a:lnTo>
                    <a:pt x="78452" y="57543"/>
                  </a:lnTo>
                  <a:lnTo>
                    <a:pt x="70180" y="61442"/>
                  </a:lnTo>
                  <a:lnTo>
                    <a:pt x="22915" y="39007"/>
                  </a:lnTo>
                  <a:lnTo>
                    <a:pt x="40336" y="75659"/>
                  </a:lnTo>
                  <a:lnTo>
                    <a:pt x="30366" y="8039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C033D11F-6E38-A006-95CE-970C483D9C02}"/>
                </a:ext>
              </a:extLst>
            </p:cNvPr>
            <p:cNvSpPr/>
            <p:nvPr/>
          </p:nvSpPr>
          <p:spPr>
            <a:xfrm rot="9046938">
              <a:off x="7908010" y="4807667"/>
              <a:ext cx="65428" cy="72525"/>
            </a:xfrm>
            <a:custGeom>
              <a:avLst/>
              <a:gdLst>
                <a:gd name="connsiteX0" fmla="*/ 8476 w 65428"/>
                <a:gd name="connsiteY0" fmla="*/ 30132 h 72525"/>
                <a:gd name="connsiteX1" fmla="*/ 4684 w 65428"/>
                <a:gd name="connsiteY1" fmla="*/ 21553 h 72525"/>
                <a:gd name="connsiteX2" fmla="*/ 45740 w 65428"/>
                <a:gd name="connsiteY2" fmla="*/ 3317 h 72525"/>
                <a:gd name="connsiteX3" fmla="*/ 70113 w 65428"/>
                <a:gd name="connsiteY3" fmla="*/ 58026 h 72525"/>
                <a:gd name="connsiteX4" fmla="*/ 30149 w 65428"/>
                <a:gd name="connsiteY4" fmla="*/ 75843 h 72525"/>
                <a:gd name="connsiteX5" fmla="*/ 26352 w 65428"/>
                <a:gd name="connsiteY5" fmla="*/ 67324 h 72525"/>
                <a:gd name="connsiteX6" fmla="*/ 56148 w 65428"/>
                <a:gd name="connsiteY6" fmla="*/ 54067 h 72525"/>
                <a:gd name="connsiteX7" fmla="*/ 49813 w 65428"/>
                <a:gd name="connsiteY7" fmla="*/ 39850 h 72525"/>
                <a:gd name="connsiteX8" fmla="*/ 23383 w 65428"/>
                <a:gd name="connsiteY8" fmla="*/ 51607 h 72525"/>
                <a:gd name="connsiteX9" fmla="*/ 19658 w 65428"/>
                <a:gd name="connsiteY9" fmla="*/ 43209 h 72525"/>
                <a:gd name="connsiteX10" fmla="*/ 46088 w 65428"/>
                <a:gd name="connsiteY10" fmla="*/ 31451 h 72525"/>
                <a:gd name="connsiteX11" fmla="*/ 39369 w 65428"/>
                <a:gd name="connsiteY11" fmla="*/ 16334 h 72525"/>
                <a:gd name="connsiteX12" fmla="*/ 8476 w 65428"/>
                <a:gd name="connsiteY12" fmla="*/ 30132 h 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28" h="72525">
                  <a:moveTo>
                    <a:pt x="8476" y="30132"/>
                  </a:moveTo>
                  <a:lnTo>
                    <a:pt x="4684" y="21553"/>
                  </a:lnTo>
                  <a:lnTo>
                    <a:pt x="45740" y="3317"/>
                  </a:lnTo>
                  <a:lnTo>
                    <a:pt x="70113" y="58026"/>
                  </a:lnTo>
                  <a:lnTo>
                    <a:pt x="30149" y="75843"/>
                  </a:lnTo>
                  <a:lnTo>
                    <a:pt x="26352" y="67324"/>
                  </a:lnTo>
                  <a:lnTo>
                    <a:pt x="56148" y="54067"/>
                  </a:lnTo>
                  <a:lnTo>
                    <a:pt x="49813" y="39850"/>
                  </a:lnTo>
                  <a:lnTo>
                    <a:pt x="23383" y="51607"/>
                  </a:lnTo>
                  <a:lnTo>
                    <a:pt x="19658" y="43209"/>
                  </a:lnTo>
                  <a:lnTo>
                    <a:pt x="46088" y="31451"/>
                  </a:lnTo>
                  <a:lnTo>
                    <a:pt x="39369" y="16334"/>
                  </a:lnTo>
                  <a:lnTo>
                    <a:pt x="8476" y="301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90CD3076-6DED-135E-6083-7CC540328CE8}"/>
                </a:ext>
              </a:extLst>
            </p:cNvPr>
            <p:cNvSpPr/>
            <p:nvPr/>
          </p:nvSpPr>
          <p:spPr>
            <a:xfrm rot="9046938">
              <a:off x="7978150" y="4818685"/>
              <a:ext cx="15796" cy="27417"/>
            </a:xfrm>
            <a:custGeom>
              <a:avLst/>
              <a:gdLst>
                <a:gd name="connsiteX0" fmla="*/ 16457 w 15796"/>
                <a:gd name="connsiteY0" fmla="*/ 30002 h 27417"/>
                <a:gd name="connsiteX1" fmla="*/ 11125 w 15796"/>
                <a:gd name="connsiteY1" fmla="*/ 30303 h 27417"/>
                <a:gd name="connsiteX2" fmla="*/ 7177 w 15796"/>
                <a:gd name="connsiteY2" fmla="*/ 26523 h 27417"/>
                <a:gd name="connsiteX3" fmla="*/ 6319 w 15796"/>
                <a:gd name="connsiteY3" fmla="*/ 23763 h 27417"/>
                <a:gd name="connsiteX4" fmla="*/ 5864 w 15796"/>
                <a:gd name="connsiteY4" fmla="*/ 18965 h 27417"/>
                <a:gd name="connsiteX5" fmla="*/ 4736 w 15796"/>
                <a:gd name="connsiteY5" fmla="*/ 6187 h 27417"/>
                <a:gd name="connsiteX6" fmla="*/ 11029 w 15796"/>
                <a:gd name="connsiteY6" fmla="*/ 3308 h 27417"/>
                <a:gd name="connsiteX7" fmla="*/ 13434 w 15796"/>
                <a:gd name="connsiteY7" fmla="*/ 16625 h 27417"/>
                <a:gd name="connsiteX8" fmla="*/ 17141 w 15796"/>
                <a:gd name="connsiteY8" fmla="*/ 17585 h 27417"/>
                <a:gd name="connsiteX9" fmla="*/ 19757 w 15796"/>
                <a:gd name="connsiteY9" fmla="*/ 20645 h 27417"/>
                <a:gd name="connsiteX10" fmla="*/ 20135 w 15796"/>
                <a:gd name="connsiteY10" fmla="*/ 26163 h 27417"/>
                <a:gd name="connsiteX11" fmla="*/ 16457 w 15796"/>
                <a:gd name="connsiteY11" fmla="*/ 30002 h 2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96" h="27417">
                  <a:moveTo>
                    <a:pt x="16457" y="30002"/>
                  </a:moveTo>
                  <a:cubicBezTo>
                    <a:pt x="14646" y="30842"/>
                    <a:pt x="12870" y="30962"/>
                    <a:pt x="11125" y="30303"/>
                  </a:cubicBezTo>
                  <a:cubicBezTo>
                    <a:pt x="9385" y="29703"/>
                    <a:pt x="8065" y="28443"/>
                    <a:pt x="7177" y="26523"/>
                  </a:cubicBezTo>
                  <a:cubicBezTo>
                    <a:pt x="6794" y="25683"/>
                    <a:pt x="6505" y="24723"/>
                    <a:pt x="6319" y="23763"/>
                  </a:cubicBezTo>
                  <a:cubicBezTo>
                    <a:pt x="6128" y="22744"/>
                    <a:pt x="5978" y="21124"/>
                    <a:pt x="5864" y="18965"/>
                  </a:cubicBezTo>
                  <a:lnTo>
                    <a:pt x="4736" y="6187"/>
                  </a:lnTo>
                  <a:lnTo>
                    <a:pt x="11029" y="3308"/>
                  </a:lnTo>
                  <a:lnTo>
                    <a:pt x="13434" y="16625"/>
                  </a:lnTo>
                  <a:cubicBezTo>
                    <a:pt x="14790" y="16565"/>
                    <a:pt x="16026" y="16865"/>
                    <a:pt x="17141" y="17585"/>
                  </a:cubicBezTo>
                  <a:cubicBezTo>
                    <a:pt x="18257" y="18305"/>
                    <a:pt x="19127" y="19324"/>
                    <a:pt x="19757" y="20645"/>
                  </a:cubicBezTo>
                  <a:cubicBezTo>
                    <a:pt x="20645" y="22564"/>
                    <a:pt x="20771" y="24424"/>
                    <a:pt x="20135" y="26163"/>
                  </a:cubicBezTo>
                  <a:cubicBezTo>
                    <a:pt x="19493" y="27903"/>
                    <a:pt x="18269" y="29162"/>
                    <a:pt x="16457" y="3000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4" name="Forme libre 1123">
              <a:extLst>
                <a:ext uri="{FF2B5EF4-FFF2-40B4-BE49-F238E27FC236}">
                  <a16:creationId xmlns:a16="http://schemas.microsoft.com/office/drawing/2014/main" id="{C44A189A-397E-A5AF-0BA7-9EF973C38578}"/>
                </a:ext>
              </a:extLst>
            </p:cNvPr>
            <p:cNvSpPr/>
            <p:nvPr/>
          </p:nvSpPr>
          <p:spPr>
            <a:xfrm rot="9006125">
              <a:off x="7350788" y="5484520"/>
              <a:ext cx="64835" cy="62267"/>
            </a:xfrm>
            <a:custGeom>
              <a:avLst/>
              <a:gdLst>
                <a:gd name="connsiteX0" fmla="*/ 22487 w 64835"/>
                <a:gd name="connsiteY0" fmla="*/ 20868 h 62267"/>
                <a:gd name="connsiteX1" fmla="*/ 52385 w 64835"/>
                <a:gd name="connsiteY1" fmla="*/ 18948 h 62267"/>
                <a:gd name="connsiteX2" fmla="*/ 57388 w 64835"/>
                <a:gd name="connsiteY2" fmla="*/ 4731 h 62267"/>
                <a:gd name="connsiteX3" fmla="*/ 68834 w 64835"/>
                <a:gd name="connsiteY3" fmla="*/ 4011 h 62267"/>
                <a:gd name="connsiteX4" fmla="*/ 45774 w 64835"/>
                <a:gd name="connsiteY4" fmla="*/ 65559 h 62267"/>
                <a:gd name="connsiteX5" fmla="*/ 34844 w 64835"/>
                <a:gd name="connsiteY5" fmla="*/ 66278 h 62267"/>
                <a:gd name="connsiteX6" fmla="*/ 3999 w 64835"/>
                <a:gd name="connsiteY6" fmla="*/ 8210 h 62267"/>
                <a:gd name="connsiteX7" fmla="*/ 15612 w 64835"/>
                <a:gd name="connsiteY7" fmla="*/ 7430 h 62267"/>
                <a:gd name="connsiteX8" fmla="*/ 22487 w 64835"/>
                <a:gd name="connsiteY8" fmla="*/ 20868 h 62267"/>
                <a:gd name="connsiteX9" fmla="*/ 26722 w 64835"/>
                <a:gd name="connsiteY9" fmla="*/ 29386 h 62267"/>
                <a:gd name="connsiteX10" fmla="*/ 39680 w 64835"/>
                <a:gd name="connsiteY10" fmla="*/ 54821 h 62267"/>
                <a:gd name="connsiteX11" fmla="*/ 49188 w 64835"/>
                <a:gd name="connsiteY11" fmla="*/ 27946 h 62267"/>
                <a:gd name="connsiteX12" fmla="*/ 26722 w 64835"/>
                <a:gd name="connsiteY12" fmla="*/ 29386 h 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35" h="62267">
                  <a:moveTo>
                    <a:pt x="22487" y="20868"/>
                  </a:moveTo>
                  <a:lnTo>
                    <a:pt x="52385" y="18948"/>
                  </a:lnTo>
                  <a:lnTo>
                    <a:pt x="57388" y="4731"/>
                  </a:lnTo>
                  <a:lnTo>
                    <a:pt x="68834" y="4011"/>
                  </a:lnTo>
                  <a:lnTo>
                    <a:pt x="45774" y="65559"/>
                  </a:lnTo>
                  <a:lnTo>
                    <a:pt x="34844" y="66278"/>
                  </a:lnTo>
                  <a:lnTo>
                    <a:pt x="3999" y="8210"/>
                  </a:lnTo>
                  <a:lnTo>
                    <a:pt x="15612" y="7430"/>
                  </a:lnTo>
                  <a:lnTo>
                    <a:pt x="22487" y="20868"/>
                  </a:lnTo>
                  <a:close/>
                  <a:moveTo>
                    <a:pt x="26722" y="29386"/>
                  </a:moveTo>
                  <a:lnTo>
                    <a:pt x="39680" y="54821"/>
                  </a:lnTo>
                  <a:lnTo>
                    <a:pt x="49188" y="27946"/>
                  </a:lnTo>
                  <a:lnTo>
                    <a:pt x="26722" y="2938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F4B52E6B-DAED-C10A-79EC-17DD216CD2DF}"/>
                </a:ext>
              </a:extLst>
            </p:cNvPr>
            <p:cNvSpPr/>
            <p:nvPr/>
          </p:nvSpPr>
          <p:spPr>
            <a:xfrm rot="9006125">
              <a:off x="7404022" y="5449179"/>
              <a:ext cx="57661" cy="61743"/>
            </a:xfrm>
            <a:custGeom>
              <a:avLst/>
              <a:gdLst>
                <a:gd name="connsiteX0" fmla="*/ 26823 w 57661"/>
                <a:gd name="connsiteY0" fmla="*/ 4134 h 61743"/>
                <a:gd name="connsiteX1" fmla="*/ 43512 w 57661"/>
                <a:gd name="connsiteY1" fmla="*/ 6593 h 61743"/>
                <a:gd name="connsiteX2" fmla="*/ 55959 w 57661"/>
                <a:gd name="connsiteY2" fmla="*/ 16491 h 61743"/>
                <a:gd name="connsiteX3" fmla="*/ 61562 w 57661"/>
                <a:gd name="connsiteY3" fmla="*/ 31849 h 61743"/>
                <a:gd name="connsiteX4" fmla="*/ 58863 w 57661"/>
                <a:gd name="connsiteY4" fmla="*/ 48045 h 61743"/>
                <a:gd name="connsiteX5" fmla="*/ 48419 w 57661"/>
                <a:gd name="connsiteY5" fmla="*/ 60043 h 61743"/>
                <a:gd name="connsiteX6" fmla="*/ 32468 w 57661"/>
                <a:gd name="connsiteY6" fmla="*/ 65562 h 61743"/>
                <a:gd name="connsiteX7" fmla="*/ 18844 w 57661"/>
                <a:gd name="connsiteY7" fmla="*/ 64242 h 61743"/>
                <a:gd name="connsiteX8" fmla="*/ 7927 w 57661"/>
                <a:gd name="connsiteY8" fmla="*/ 57763 h 61743"/>
                <a:gd name="connsiteX9" fmla="*/ 14459 w 57661"/>
                <a:gd name="connsiteY9" fmla="*/ 50385 h 61743"/>
                <a:gd name="connsiteX10" fmla="*/ 31046 w 57661"/>
                <a:gd name="connsiteY10" fmla="*/ 55904 h 61743"/>
                <a:gd name="connsiteX11" fmla="*/ 41796 w 57661"/>
                <a:gd name="connsiteY11" fmla="*/ 52184 h 61743"/>
                <a:gd name="connsiteX12" fmla="*/ 48683 w 57661"/>
                <a:gd name="connsiteY12" fmla="*/ 43966 h 61743"/>
                <a:gd name="connsiteX13" fmla="*/ 50398 w 57661"/>
                <a:gd name="connsiteY13" fmla="*/ 32928 h 61743"/>
                <a:gd name="connsiteX14" fmla="*/ 46661 w 57661"/>
                <a:gd name="connsiteY14" fmla="*/ 22310 h 61743"/>
                <a:gd name="connsiteX15" fmla="*/ 38376 w 57661"/>
                <a:gd name="connsiteY15" fmla="*/ 15591 h 61743"/>
                <a:gd name="connsiteX16" fmla="*/ 27135 w 57661"/>
                <a:gd name="connsiteY16" fmla="*/ 13912 h 61743"/>
                <a:gd name="connsiteX17" fmla="*/ 11856 w 57661"/>
                <a:gd name="connsiteY17" fmla="*/ 22490 h 61743"/>
                <a:gd name="connsiteX18" fmla="*/ 4057 w 57661"/>
                <a:gd name="connsiteY18" fmla="*/ 16371 h 61743"/>
                <a:gd name="connsiteX19" fmla="*/ 13638 w 57661"/>
                <a:gd name="connsiteY19" fmla="*/ 7973 h 61743"/>
                <a:gd name="connsiteX20" fmla="*/ 26823 w 57661"/>
                <a:gd name="connsiteY20" fmla="*/ 4134 h 6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661" h="61743">
                  <a:moveTo>
                    <a:pt x="26823" y="4134"/>
                  </a:moveTo>
                  <a:cubicBezTo>
                    <a:pt x="32846" y="3594"/>
                    <a:pt x="38406" y="4434"/>
                    <a:pt x="43512" y="6593"/>
                  </a:cubicBezTo>
                  <a:cubicBezTo>
                    <a:pt x="48617" y="8813"/>
                    <a:pt x="52768" y="12112"/>
                    <a:pt x="55959" y="16491"/>
                  </a:cubicBezTo>
                  <a:cubicBezTo>
                    <a:pt x="59150" y="20870"/>
                    <a:pt x="61016" y="26029"/>
                    <a:pt x="61562" y="31849"/>
                  </a:cubicBezTo>
                  <a:cubicBezTo>
                    <a:pt x="62114" y="37727"/>
                    <a:pt x="61208" y="43126"/>
                    <a:pt x="58863" y="48045"/>
                  </a:cubicBezTo>
                  <a:cubicBezTo>
                    <a:pt x="56511" y="52964"/>
                    <a:pt x="53032" y="56983"/>
                    <a:pt x="48419" y="60043"/>
                  </a:cubicBezTo>
                  <a:cubicBezTo>
                    <a:pt x="43811" y="63162"/>
                    <a:pt x="38490" y="64961"/>
                    <a:pt x="32468" y="65562"/>
                  </a:cubicBezTo>
                  <a:cubicBezTo>
                    <a:pt x="27579" y="65982"/>
                    <a:pt x="23044" y="65562"/>
                    <a:pt x="18844" y="64242"/>
                  </a:cubicBezTo>
                  <a:cubicBezTo>
                    <a:pt x="14651" y="62922"/>
                    <a:pt x="11016" y="60763"/>
                    <a:pt x="7927" y="57763"/>
                  </a:cubicBezTo>
                  <a:lnTo>
                    <a:pt x="14459" y="50385"/>
                  </a:lnTo>
                  <a:cubicBezTo>
                    <a:pt x="19210" y="54644"/>
                    <a:pt x="24741" y="56444"/>
                    <a:pt x="31046" y="55904"/>
                  </a:cubicBezTo>
                  <a:cubicBezTo>
                    <a:pt x="35143" y="55484"/>
                    <a:pt x="38724" y="54284"/>
                    <a:pt x="41796" y="52184"/>
                  </a:cubicBezTo>
                  <a:cubicBezTo>
                    <a:pt x="44867" y="50085"/>
                    <a:pt x="47159" y="47325"/>
                    <a:pt x="48683" y="43966"/>
                  </a:cubicBezTo>
                  <a:cubicBezTo>
                    <a:pt x="50206" y="40667"/>
                    <a:pt x="50776" y="36948"/>
                    <a:pt x="50398" y="32928"/>
                  </a:cubicBezTo>
                  <a:cubicBezTo>
                    <a:pt x="50020" y="28909"/>
                    <a:pt x="48778" y="25370"/>
                    <a:pt x="46661" y="22310"/>
                  </a:cubicBezTo>
                  <a:cubicBezTo>
                    <a:pt x="44543" y="19311"/>
                    <a:pt x="41784" y="17091"/>
                    <a:pt x="38376" y="15591"/>
                  </a:cubicBezTo>
                  <a:cubicBezTo>
                    <a:pt x="34969" y="14092"/>
                    <a:pt x="31226" y="13552"/>
                    <a:pt x="27135" y="13912"/>
                  </a:cubicBezTo>
                  <a:cubicBezTo>
                    <a:pt x="20824" y="14512"/>
                    <a:pt x="15731" y="17391"/>
                    <a:pt x="11856" y="22490"/>
                  </a:cubicBezTo>
                  <a:lnTo>
                    <a:pt x="4057" y="16371"/>
                  </a:lnTo>
                  <a:cubicBezTo>
                    <a:pt x="6541" y="12832"/>
                    <a:pt x="9732" y="10073"/>
                    <a:pt x="13638" y="7973"/>
                  </a:cubicBezTo>
                  <a:cubicBezTo>
                    <a:pt x="17537" y="5873"/>
                    <a:pt x="21934" y="4614"/>
                    <a:pt x="26823" y="413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CE728E97-5149-B792-3BC1-8CB6DEA0D4E3}"/>
                </a:ext>
              </a:extLst>
            </p:cNvPr>
            <p:cNvSpPr/>
            <p:nvPr/>
          </p:nvSpPr>
          <p:spPr>
            <a:xfrm rot="9006125">
              <a:off x="7445851" y="5413692"/>
              <a:ext cx="62795" cy="63947"/>
            </a:xfrm>
            <a:custGeom>
              <a:avLst/>
              <a:gdLst>
                <a:gd name="connsiteX0" fmla="*/ 4110 w 62795"/>
                <a:gd name="connsiteY0" fmla="*/ 67888 h 63947"/>
                <a:gd name="connsiteX1" fmla="*/ 22772 w 62795"/>
                <a:gd name="connsiteY1" fmla="*/ 5260 h 63947"/>
                <a:gd name="connsiteX2" fmla="*/ 33648 w 62795"/>
                <a:gd name="connsiteY2" fmla="*/ 3940 h 63947"/>
                <a:gd name="connsiteX3" fmla="*/ 66905 w 62795"/>
                <a:gd name="connsiteY3" fmla="*/ 60209 h 63947"/>
                <a:gd name="connsiteX4" fmla="*/ 54926 w 62795"/>
                <a:gd name="connsiteY4" fmla="*/ 61709 h 63947"/>
                <a:gd name="connsiteX5" fmla="*/ 29527 w 62795"/>
                <a:gd name="connsiteY5" fmla="*/ 18218 h 63947"/>
                <a:gd name="connsiteX6" fmla="*/ 15154 w 62795"/>
                <a:gd name="connsiteY6" fmla="*/ 66568 h 63947"/>
                <a:gd name="connsiteX7" fmla="*/ 4110 w 62795"/>
                <a:gd name="connsiteY7" fmla="*/ 67888 h 6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95" h="63947">
                  <a:moveTo>
                    <a:pt x="4110" y="67888"/>
                  </a:moveTo>
                  <a:lnTo>
                    <a:pt x="22772" y="5260"/>
                  </a:lnTo>
                  <a:lnTo>
                    <a:pt x="33648" y="3940"/>
                  </a:lnTo>
                  <a:lnTo>
                    <a:pt x="66905" y="60209"/>
                  </a:lnTo>
                  <a:lnTo>
                    <a:pt x="54926" y="61709"/>
                  </a:lnTo>
                  <a:lnTo>
                    <a:pt x="29527" y="18218"/>
                  </a:lnTo>
                  <a:lnTo>
                    <a:pt x="15154" y="66568"/>
                  </a:lnTo>
                  <a:lnTo>
                    <a:pt x="4110" y="6788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06BF5D1C-9D0D-7D6B-8A23-941368B442F0}"/>
                </a:ext>
              </a:extLst>
            </p:cNvPr>
            <p:cNvSpPr/>
            <p:nvPr/>
          </p:nvSpPr>
          <p:spPr>
            <a:xfrm rot="9006125">
              <a:off x="7522088" y="5432681"/>
              <a:ext cx="13922" cy="27262"/>
            </a:xfrm>
            <a:custGeom>
              <a:avLst/>
              <a:gdLst>
                <a:gd name="connsiteX0" fmla="*/ 12119 w 13922"/>
                <a:gd name="connsiteY0" fmla="*/ 31119 h 27262"/>
                <a:gd name="connsiteX1" fmla="*/ 6930 w 13922"/>
                <a:gd name="connsiteY1" fmla="*/ 29860 h 27262"/>
                <a:gd name="connsiteX2" fmla="*/ 4267 w 13922"/>
                <a:gd name="connsiteY2" fmla="*/ 25061 h 27262"/>
                <a:gd name="connsiteX3" fmla="*/ 4249 w 13922"/>
                <a:gd name="connsiteY3" fmla="*/ 22121 h 27262"/>
                <a:gd name="connsiteX4" fmla="*/ 5196 w 13922"/>
                <a:gd name="connsiteY4" fmla="*/ 17503 h 27262"/>
                <a:gd name="connsiteX5" fmla="*/ 7848 w 13922"/>
                <a:gd name="connsiteY5" fmla="*/ 4905 h 27262"/>
                <a:gd name="connsiteX6" fmla="*/ 14711 w 13922"/>
                <a:gd name="connsiteY6" fmla="*/ 3945 h 27262"/>
                <a:gd name="connsiteX7" fmla="*/ 13139 w 13922"/>
                <a:gd name="connsiteY7" fmla="*/ 17383 h 27262"/>
                <a:gd name="connsiteX8" fmla="*/ 16402 w 13922"/>
                <a:gd name="connsiteY8" fmla="*/ 19422 h 27262"/>
                <a:gd name="connsiteX9" fmla="*/ 17998 w 13922"/>
                <a:gd name="connsiteY9" fmla="*/ 23141 h 27262"/>
                <a:gd name="connsiteX10" fmla="*/ 16762 w 13922"/>
                <a:gd name="connsiteY10" fmla="*/ 28480 h 27262"/>
                <a:gd name="connsiteX11" fmla="*/ 12119 w 13922"/>
                <a:gd name="connsiteY11" fmla="*/ 31119 h 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22" h="27262">
                  <a:moveTo>
                    <a:pt x="12119" y="31119"/>
                  </a:moveTo>
                  <a:cubicBezTo>
                    <a:pt x="10140" y="31420"/>
                    <a:pt x="8412" y="30940"/>
                    <a:pt x="6930" y="29860"/>
                  </a:cubicBezTo>
                  <a:cubicBezTo>
                    <a:pt x="5448" y="28720"/>
                    <a:pt x="4561" y="27161"/>
                    <a:pt x="4267" y="25061"/>
                  </a:cubicBezTo>
                  <a:cubicBezTo>
                    <a:pt x="4141" y="24161"/>
                    <a:pt x="4135" y="23201"/>
                    <a:pt x="4249" y="22121"/>
                  </a:cubicBezTo>
                  <a:cubicBezTo>
                    <a:pt x="4369" y="21102"/>
                    <a:pt x="4681" y="19542"/>
                    <a:pt x="5196" y="17503"/>
                  </a:cubicBezTo>
                  <a:lnTo>
                    <a:pt x="7848" y="4905"/>
                  </a:lnTo>
                  <a:lnTo>
                    <a:pt x="14711" y="3945"/>
                  </a:lnTo>
                  <a:lnTo>
                    <a:pt x="13139" y="17383"/>
                  </a:lnTo>
                  <a:cubicBezTo>
                    <a:pt x="14453" y="17742"/>
                    <a:pt x="15538" y="18402"/>
                    <a:pt x="16402" y="19422"/>
                  </a:cubicBezTo>
                  <a:cubicBezTo>
                    <a:pt x="17260" y="20382"/>
                    <a:pt x="17794" y="21642"/>
                    <a:pt x="17998" y="23141"/>
                  </a:cubicBezTo>
                  <a:cubicBezTo>
                    <a:pt x="18292" y="25181"/>
                    <a:pt x="17878" y="26981"/>
                    <a:pt x="16762" y="28480"/>
                  </a:cubicBezTo>
                  <a:cubicBezTo>
                    <a:pt x="15646" y="29980"/>
                    <a:pt x="14099" y="30820"/>
                    <a:pt x="12119" y="3111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EB511035-50BA-86E4-1AF6-70C1684EC3EB}"/>
                </a:ext>
              </a:extLst>
            </p:cNvPr>
            <p:cNvSpPr/>
            <p:nvPr/>
          </p:nvSpPr>
          <p:spPr>
            <a:xfrm rot="9006125">
              <a:off x="7533943" y="5349716"/>
              <a:ext cx="60161" cy="64494"/>
            </a:xfrm>
            <a:custGeom>
              <a:avLst/>
              <a:gdLst>
                <a:gd name="connsiteX0" fmla="*/ 17643 w 60161"/>
                <a:gd name="connsiteY0" fmla="*/ 41849 h 64494"/>
                <a:gd name="connsiteX1" fmla="*/ 8956 w 60161"/>
                <a:gd name="connsiteY1" fmla="*/ 37830 h 64494"/>
                <a:gd name="connsiteX2" fmla="*/ 4481 w 60161"/>
                <a:gd name="connsiteY2" fmla="*/ 28952 h 64494"/>
                <a:gd name="connsiteX3" fmla="*/ 8344 w 60161"/>
                <a:gd name="connsiteY3" fmla="*/ 16114 h 64494"/>
                <a:gd name="connsiteX4" fmla="*/ 24829 w 60161"/>
                <a:gd name="connsiteY4" fmla="*/ 8976 h 64494"/>
                <a:gd name="connsiteX5" fmla="*/ 54187 w 60161"/>
                <a:gd name="connsiteY5" fmla="*/ 3876 h 64494"/>
                <a:gd name="connsiteX6" fmla="*/ 64373 w 60161"/>
                <a:gd name="connsiteY6" fmla="*/ 62965 h 64494"/>
                <a:gd name="connsiteX7" fmla="*/ 36701 w 60161"/>
                <a:gd name="connsiteY7" fmla="*/ 67704 h 64494"/>
                <a:gd name="connsiteX8" fmla="*/ 19880 w 60161"/>
                <a:gd name="connsiteY8" fmla="*/ 66444 h 64494"/>
                <a:gd name="connsiteX9" fmla="*/ 12286 w 60161"/>
                <a:gd name="connsiteY9" fmla="*/ 56126 h 64494"/>
                <a:gd name="connsiteX10" fmla="*/ 12975 w 60161"/>
                <a:gd name="connsiteY10" fmla="*/ 48028 h 64494"/>
                <a:gd name="connsiteX11" fmla="*/ 17643 w 60161"/>
                <a:gd name="connsiteY11" fmla="*/ 41849 h 64494"/>
                <a:gd name="connsiteX12" fmla="*/ 51920 w 60161"/>
                <a:gd name="connsiteY12" fmla="*/ 56247 h 64494"/>
                <a:gd name="connsiteX13" fmla="*/ 49113 w 60161"/>
                <a:gd name="connsiteY13" fmla="*/ 39929 h 64494"/>
                <a:gd name="connsiteX14" fmla="*/ 33593 w 60161"/>
                <a:gd name="connsiteY14" fmla="*/ 42629 h 64494"/>
                <a:gd name="connsiteX15" fmla="*/ 25129 w 60161"/>
                <a:gd name="connsiteY15" fmla="*/ 46228 h 64494"/>
                <a:gd name="connsiteX16" fmla="*/ 23090 w 60161"/>
                <a:gd name="connsiteY16" fmla="*/ 52767 h 64494"/>
                <a:gd name="connsiteX17" fmla="*/ 27229 w 60161"/>
                <a:gd name="connsiteY17" fmla="*/ 58346 h 64494"/>
                <a:gd name="connsiteX18" fmla="*/ 36401 w 60161"/>
                <a:gd name="connsiteY18" fmla="*/ 58886 h 64494"/>
                <a:gd name="connsiteX19" fmla="*/ 51920 w 60161"/>
                <a:gd name="connsiteY19" fmla="*/ 56247 h 64494"/>
                <a:gd name="connsiteX20" fmla="*/ 26989 w 60161"/>
                <a:gd name="connsiteY20" fmla="*/ 17434 h 64494"/>
                <a:gd name="connsiteX21" fmla="*/ 15723 w 60161"/>
                <a:gd name="connsiteY21" fmla="*/ 28172 h 64494"/>
                <a:gd name="connsiteX22" fmla="*/ 29928 w 60161"/>
                <a:gd name="connsiteY22" fmla="*/ 34471 h 64494"/>
                <a:gd name="connsiteX23" fmla="*/ 47643 w 60161"/>
                <a:gd name="connsiteY23" fmla="*/ 31471 h 64494"/>
                <a:gd name="connsiteX24" fmla="*/ 44703 w 60161"/>
                <a:gd name="connsiteY24" fmla="*/ 14374 h 64494"/>
                <a:gd name="connsiteX25" fmla="*/ 26989 w 60161"/>
                <a:gd name="connsiteY25" fmla="*/ 17434 h 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161" h="64494">
                  <a:moveTo>
                    <a:pt x="17643" y="41849"/>
                  </a:moveTo>
                  <a:cubicBezTo>
                    <a:pt x="14193" y="41309"/>
                    <a:pt x="11302" y="39989"/>
                    <a:pt x="8956" y="37830"/>
                  </a:cubicBezTo>
                  <a:cubicBezTo>
                    <a:pt x="6611" y="35610"/>
                    <a:pt x="5123" y="32671"/>
                    <a:pt x="4481" y="28952"/>
                  </a:cubicBezTo>
                  <a:cubicBezTo>
                    <a:pt x="3599" y="23853"/>
                    <a:pt x="4883" y="19593"/>
                    <a:pt x="8344" y="16114"/>
                  </a:cubicBezTo>
                  <a:cubicBezTo>
                    <a:pt x="11800" y="12635"/>
                    <a:pt x="17295" y="10295"/>
                    <a:pt x="24829" y="8976"/>
                  </a:cubicBezTo>
                  <a:lnTo>
                    <a:pt x="54187" y="3876"/>
                  </a:lnTo>
                  <a:lnTo>
                    <a:pt x="64373" y="62965"/>
                  </a:lnTo>
                  <a:lnTo>
                    <a:pt x="36701" y="67704"/>
                  </a:lnTo>
                  <a:cubicBezTo>
                    <a:pt x="29724" y="68904"/>
                    <a:pt x="24121" y="68484"/>
                    <a:pt x="19880" y="66444"/>
                  </a:cubicBezTo>
                  <a:cubicBezTo>
                    <a:pt x="15645" y="64345"/>
                    <a:pt x="13113" y="60925"/>
                    <a:pt x="12286" y="56126"/>
                  </a:cubicBezTo>
                  <a:cubicBezTo>
                    <a:pt x="11782" y="53187"/>
                    <a:pt x="12016" y="50487"/>
                    <a:pt x="12975" y="48028"/>
                  </a:cubicBezTo>
                  <a:cubicBezTo>
                    <a:pt x="13935" y="45508"/>
                    <a:pt x="15495" y="43469"/>
                    <a:pt x="17643" y="41849"/>
                  </a:cubicBezTo>
                  <a:close/>
                  <a:moveTo>
                    <a:pt x="51920" y="56247"/>
                  </a:moveTo>
                  <a:lnTo>
                    <a:pt x="49113" y="39929"/>
                  </a:lnTo>
                  <a:lnTo>
                    <a:pt x="33593" y="42629"/>
                  </a:lnTo>
                  <a:cubicBezTo>
                    <a:pt x="29766" y="43289"/>
                    <a:pt x="26947" y="44488"/>
                    <a:pt x="25129" y="46228"/>
                  </a:cubicBezTo>
                  <a:cubicBezTo>
                    <a:pt x="23317" y="47968"/>
                    <a:pt x="22634" y="50128"/>
                    <a:pt x="23090" y="52767"/>
                  </a:cubicBezTo>
                  <a:cubicBezTo>
                    <a:pt x="23557" y="55467"/>
                    <a:pt x="24937" y="57326"/>
                    <a:pt x="27229" y="58346"/>
                  </a:cubicBezTo>
                  <a:cubicBezTo>
                    <a:pt x="29514" y="59365"/>
                    <a:pt x="32574" y="59605"/>
                    <a:pt x="36401" y="58886"/>
                  </a:cubicBezTo>
                  <a:lnTo>
                    <a:pt x="51920" y="56247"/>
                  </a:lnTo>
                  <a:close/>
                  <a:moveTo>
                    <a:pt x="26989" y="17434"/>
                  </a:moveTo>
                  <a:cubicBezTo>
                    <a:pt x="18500" y="18933"/>
                    <a:pt x="14739" y="22473"/>
                    <a:pt x="15723" y="28172"/>
                  </a:cubicBezTo>
                  <a:cubicBezTo>
                    <a:pt x="16701" y="33870"/>
                    <a:pt x="21434" y="35971"/>
                    <a:pt x="29928" y="34471"/>
                  </a:cubicBezTo>
                  <a:lnTo>
                    <a:pt x="47643" y="31471"/>
                  </a:lnTo>
                  <a:lnTo>
                    <a:pt x="44703" y="14374"/>
                  </a:lnTo>
                  <a:lnTo>
                    <a:pt x="26989" y="1743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A242A4BB-1E8B-69D6-1130-94F3BC3CA5B5}"/>
                </a:ext>
              </a:extLst>
            </p:cNvPr>
            <p:cNvSpPr/>
            <p:nvPr/>
          </p:nvSpPr>
          <p:spPr>
            <a:xfrm rot="9006125">
              <a:off x="7586266" y="5321117"/>
              <a:ext cx="22303" cy="60948"/>
            </a:xfrm>
            <a:custGeom>
              <a:avLst/>
              <a:gdLst>
                <a:gd name="connsiteX0" fmla="*/ 26556 w 22303"/>
                <a:gd name="connsiteY0" fmla="*/ 62634 h 60948"/>
                <a:gd name="connsiteX1" fmla="*/ 15631 w 22303"/>
                <a:gd name="connsiteY1" fmla="*/ 64793 h 60948"/>
                <a:gd name="connsiteX2" fmla="*/ 4252 w 22303"/>
                <a:gd name="connsiteY2" fmla="*/ 5945 h 60948"/>
                <a:gd name="connsiteX3" fmla="*/ 15181 w 22303"/>
                <a:gd name="connsiteY3" fmla="*/ 3845 h 60948"/>
                <a:gd name="connsiteX4" fmla="*/ 26556 w 22303"/>
                <a:gd name="connsiteY4" fmla="*/ 62634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03" h="60948">
                  <a:moveTo>
                    <a:pt x="26556" y="62634"/>
                  </a:moveTo>
                  <a:lnTo>
                    <a:pt x="15631" y="64793"/>
                  </a:lnTo>
                  <a:lnTo>
                    <a:pt x="4252" y="5945"/>
                  </a:lnTo>
                  <a:lnTo>
                    <a:pt x="15181" y="3845"/>
                  </a:lnTo>
                  <a:lnTo>
                    <a:pt x="26556" y="6263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9C21991C-C632-D701-59FF-B71CAC5B47C0}"/>
                </a:ext>
              </a:extLst>
            </p:cNvPr>
            <p:cNvSpPr/>
            <p:nvPr/>
          </p:nvSpPr>
          <p:spPr>
            <a:xfrm rot="9006125">
              <a:off x="7603808" y="5295950"/>
              <a:ext cx="54061" cy="60948"/>
            </a:xfrm>
            <a:custGeom>
              <a:avLst/>
              <a:gdLst>
                <a:gd name="connsiteX0" fmla="*/ 58352 w 54061"/>
                <a:gd name="connsiteY0" fmla="*/ 62428 h 60948"/>
                <a:gd name="connsiteX1" fmla="*/ 47471 w 54061"/>
                <a:gd name="connsiteY1" fmla="*/ 64768 h 60948"/>
                <a:gd name="connsiteX2" fmla="*/ 36901 w 54061"/>
                <a:gd name="connsiteY2" fmla="*/ 15338 h 60948"/>
                <a:gd name="connsiteX3" fmla="*/ 6265 w 54061"/>
                <a:gd name="connsiteY3" fmla="*/ 21936 h 60948"/>
                <a:gd name="connsiteX4" fmla="*/ 4291 w 54061"/>
                <a:gd name="connsiteY4" fmla="*/ 12698 h 60948"/>
                <a:gd name="connsiteX5" fmla="*/ 45815 w 54061"/>
                <a:gd name="connsiteY5" fmla="*/ 3820 h 60948"/>
                <a:gd name="connsiteX6" fmla="*/ 58352 w 54061"/>
                <a:gd name="connsiteY6" fmla="*/ 62428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61" h="60948">
                  <a:moveTo>
                    <a:pt x="58352" y="62428"/>
                  </a:moveTo>
                  <a:lnTo>
                    <a:pt x="47471" y="64768"/>
                  </a:lnTo>
                  <a:lnTo>
                    <a:pt x="36901" y="15338"/>
                  </a:lnTo>
                  <a:lnTo>
                    <a:pt x="6265" y="21936"/>
                  </a:lnTo>
                  <a:lnTo>
                    <a:pt x="4291" y="12698"/>
                  </a:lnTo>
                  <a:lnTo>
                    <a:pt x="45815" y="3820"/>
                  </a:lnTo>
                  <a:lnTo>
                    <a:pt x="58352" y="6242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D5EFD03B-36E5-B9F0-50B5-315C514D0B92}"/>
                </a:ext>
              </a:extLst>
            </p:cNvPr>
            <p:cNvSpPr/>
            <p:nvPr/>
          </p:nvSpPr>
          <p:spPr>
            <a:xfrm rot="9006125">
              <a:off x="7644770" y="5252815"/>
              <a:ext cx="63173" cy="67127"/>
            </a:xfrm>
            <a:custGeom>
              <a:avLst/>
              <a:gdLst>
                <a:gd name="connsiteX0" fmla="*/ 24730 w 63173"/>
                <a:gd name="connsiteY0" fmla="*/ 28314 h 67127"/>
                <a:gd name="connsiteX1" fmla="*/ 53866 w 63173"/>
                <a:gd name="connsiteY1" fmla="*/ 21296 h 67127"/>
                <a:gd name="connsiteX2" fmla="*/ 56367 w 63173"/>
                <a:gd name="connsiteY2" fmla="*/ 6479 h 67127"/>
                <a:gd name="connsiteX3" fmla="*/ 67519 w 63173"/>
                <a:gd name="connsiteY3" fmla="*/ 3779 h 67127"/>
                <a:gd name="connsiteX4" fmla="*/ 55300 w 63173"/>
                <a:gd name="connsiteY4" fmla="*/ 68326 h 67127"/>
                <a:gd name="connsiteX5" fmla="*/ 44646 w 63173"/>
                <a:gd name="connsiteY5" fmla="*/ 70906 h 67127"/>
                <a:gd name="connsiteX6" fmla="*/ 4346 w 63173"/>
                <a:gd name="connsiteY6" fmla="*/ 18956 h 67127"/>
                <a:gd name="connsiteX7" fmla="*/ 15665 w 63173"/>
                <a:gd name="connsiteY7" fmla="*/ 16257 h 67127"/>
                <a:gd name="connsiteX8" fmla="*/ 24730 w 63173"/>
                <a:gd name="connsiteY8" fmla="*/ 28314 h 67127"/>
                <a:gd name="connsiteX9" fmla="*/ 30351 w 63173"/>
                <a:gd name="connsiteY9" fmla="*/ 35932 h 67127"/>
                <a:gd name="connsiteX10" fmla="*/ 47453 w 63173"/>
                <a:gd name="connsiteY10" fmla="*/ 58788 h 67127"/>
                <a:gd name="connsiteX11" fmla="*/ 52240 w 63173"/>
                <a:gd name="connsiteY11" fmla="*/ 30713 h 67127"/>
                <a:gd name="connsiteX12" fmla="*/ 30351 w 63173"/>
                <a:gd name="connsiteY12" fmla="*/ 35932 h 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73" h="67127">
                  <a:moveTo>
                    <a:pt x="24730" y="28314"/>
                  </a:moveTo>
                  <a:lnTo>
                    <a:pt x="53866" y="21296"/>
                  </a:lnTo>
                  <a:lnTo>
                    <a:pt x="56367" y="6479"/>
                  </a:lnTo>
                  <a:lnTo>
                    <a:pt x="67519" y="3779"/>
                  </a:lnTo>
                  <a:lnTo>
                    <a:pt x="55300" y="68326"/>
                  </a:lnTo>
                  <a:lnTo>
                    <a:pt x="44646" y="70906"/>
                  </a:lnTo>
                  <a:lnTo>
                    <a:pt x="4346" y="18956"/>
                  </a:lnTo>
                  <a:lnTo>
                    <a:pt x="15665" y="16257"/>
                  </a:lnTo>
                  <a:lnTo>
                    <a:pt x="24730" y="28314"/>
                  </a:lnTo>
                  <a:close/>
                  <a:moveTo>
                    <a:pt x="30351" y="35932"/>
                  </a:moveTo>
                  <a:lnTo>
                    <a:pt x="47453" y="58788"/>
                  </a:lnTo>
                  <a:lnTo>
                    <a:pt x="52240" y="30713"/>
                  </a:lnTo>
                  <a:lnTo>
                    <a:pt x="30351" y="359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D43DE1BF-31A2-D541-6D8F-00CD2FD32174}"/>
                </a:ext>
              </a:extLst>
            </p:cNvPr>
            <p:cNvSpPr/>
            <p:nvPr/>
          </p:nvSpPr>
          <p:spPr>
            <a:xfrm rot="9006125">
              <a:off x="7682196" y="5205329"/>
              <a:ext cx="67132" cy="71806"/>
            </a:xfrm>
            <a:custGeom>
              <a:avLst/>
              <a:gdLst>
                <a:gd name="connsiteX0" fmla="*/ 20159 w 67132"/>
                <a:gd name="connsiteY0" fmla="*/ 75538 h 71806"/>
                <a:gd name="connsiteX1" fmla="*/ 4393 w 67132"/>
                <a:gd name="connsiteY1" fmla="*/ 17709 h 71806"/>
                <a:gd name="connsiteX2" fmla="*/ 13230 w 67132"/>
                <a:gd name="connsiteY2" fmla="*/ 15310 h 71806"/>
                <a:gd name="connsiteX3" fmla="*/ 55785 w 67132"/>
                <a:gd name="connsiteY3" fmla="*/ 45783 h 71806"/>
                <a:gd name="connsiteX4" fmla="*/ 45113 w 67132"/>
                <a:gd name="connsiteY4" fmla="*/ 6612 h 71806"/>
                <a:gd name="connsiteX5" fmla="*/ 55767 w 67132"/>
                <a:gd name="connsiteY5" fmla="*/ 3732 h 71806"/>
                <a:gd name="connsiteX6" fmla="*/ 71526 w 67132"/>
                <a:gd name="connsiteY6" fmla="*/ 61500 h 71806"/>
                <a:gd name="connsiteX7" fmla="*/ 62690 w 67132"/>
                <a:gd name="connsiteY7" fmla="*/ 63900 h 71806"/>
                <a:gd name="connsiteX8" fmla="*/ 20140 w 67132"/>
                <a:gd name="connsiteY8" fmla="*/ 33486 h 71806"/>
                <a:gd name="connsiteX9" fmla="*/ 30812 w 67132"/>
                <a:gd name="connsiteY9" fmla="*/ 72599 h 71806"/>
                <a:gd name="connsiteX10" fmla="*/ 20159 w 67132"/>
                <a:gd name="connsiteY10" fmla="*/ 75538 h 7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132" h="71806">
                  <a:moveTo>
                    <a:pt x="20159" y="75538"/>
                  </a:moveTo>
                  <a:lnTo>
                    <a:pt x="4393" y="17709"/>
                  </a:lnTo>
                  <a:lnTo>
                    <a:pt x="13230" y="15310"/>
                  </a:lnTo>
                  <a:lnTo>
                    <a:pt x="55785" y="45783"/>
                  </a:lnTo>
                  <a:lnTo>
                    <a:pt x="45113" y="6612"/>
                  </a:lnTo>
                  <a:lnTo>
                    <a:pt x="55767" y="3732"/>
                  </a:lnTo>
                  <a:lnTo>
                    <a:pt x="71526" y="61500"/>
                  </a:lnTo>
                  <a:lnTo>
                    <a:pt x="62690" y="63900"/>
                  </a:lnTo>
                  <a:lnTo>
                    <a:pt x="20140" y="33486"/>
                  </a:lnTo>
                  <a:lnTo>
                    <a:pt x="30812" y="72599"/>
                  </a:lnTo>
                  <a:lnTo>
                    <a:pt x="20159" y="7553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3" name="Forme libre 1132">
              <a:extLst>
                <a:ext uri="{FF2B5EF4-FFF2-40B4-BE49-F238E27FC236}">
                  <a16:creationId xmlns:a16="http://schemas.microsoft.com/office/drawing/2014/main" id="{542069DB-82D8-9AAC-3584-82A6B8CA0835}"/>
                </a:ext>
              </a:extLst>
            </p:cNvPr>
            <p:cNvSpPr/>
            <p:nvPr/>
          </p:nvSpPr>
          <p:spPr>
            <a:xfrm rot="9006125">
              <a:off x="7731759" y="5165504"/>
              <a:ext cx="53544" cy="63332"/>
            </a:xfrm>
            <a:custGeom>
              <a:avLst/>
              <a:gdLst>
                <a:gd name="connsiteX0" fmla="*/ 23199 w 53544"/>
                <a:gd name="connsiteY0" fmla="*/ 5666 h 63332"/>
                <a:gd name="connsiteX1" fmla="*/ 36588 w 53544"/>
                <a:gd name="connsiteY1" fmla="*/ 3686 h 63332"/>
                <a:gd name="connsiteX2" fmla="*/ 47896 w 53544"/>
                <a:gd name="connsiteY2" fmla="*/ 5726 h 63332"/>
                <a:gd name="connsiteX3" fmla="*/ 46714 w 53544"/>
                <a:gd name="connsiteY3" fmla="*/ 15084 h 63332"/>
                <a:gd name="connsiteX4" fmla="*/ 36690 w 53544"/>
                <a:gd name="connsiteY4" fmla="*/ 13164 h 63332"/>
                <a:gd name="connsiteX5" fmla="*/ 25874 w 53544"/>
                <a:gd name="connsiteY5" fmla="*/ 14544 h 63332"/>
                <a:gd name="connsiteX6" fmla="*/ 16954 w 53544"/>
                <a:gd name="connsiteY6" fmla="*/ 19463 h 63332"/>
                <a:gd name="connsiteX7" fmla="*/ 15436 w 53544"/>
                <a:gd name="connsiteY7" fmla="*/ 25822 h 63332"/>
                <a:gd name="connsiteX8" fmla="*/ 18424 w 53544"/>
                <a:gd name="connsiteY8" fmla="*/ 29361 h 63332"/>
                <a:gd name="connsiteX9" fmla="*/ 23649 w 53544"/>
                <a:gd name="connsiteY9" fmla="*/ 30501 h 63332"/>
                <a:gd name="connsiteX10" fmla="*/ 31639 w 53544"/>
                <a:gd name="connsiteY10" fmla="*/ 30321 h 63332"/>
                <a:gd name="connsiteX11" fmla="*/ 43193 w 53544"/>
                <a:gd name="connsiteY11" fmla="*/ 30201 h 63332"/>
                <a:gd name="connsiteX12" fmla="*/ 51633 w 53544"/>
                <a:gd name="connsiteY12" fmla="*/ 32960 h 63332"/>
                <a:gd name="connsiteX13" fmla="*/ 57260 w 53544"/>
                <a:gd name="connsiteY13" fmla="*/ 41058 h 63332"/>
                <a:gd name="connsiteX14" fmla="*/ 57296 w 53544"/>
                <a:gd name="connsiteY14" fmla="*/ 50477 h 63332"/>
                <a:gd name="connsiteX15" fmla="*/ 51387 w 53544"/>
                <a:gd name="connsiteY15" fmla="*/ 59055 h 63332"/>
                <a:gd name="connsiteX16" fmla="*/ 39342 w 53544"/>
                <a:gd name="connsiteY16" fmla="*/ 65174 h 63332"/>
                <a:gd name="connsiteX17" fmla="*/ 28622 w 53544"/>
                <a:gd name="connsiteY17" fmla="*/ 66974 h 63332"/>
                <a:gd name="connsiteX18" fmla="*/ 18711 w 53544"/>
                <a:gd name="connsiteY18" fmla="*/ 65894 h 63332"/>
                <a:gd name="connsiteX19" fmla="*/ 19564 w 53544"/>
                <a:gd name="connsiteY19" fmla="*/ 56596 h 63332"/>
                <a:gd name="connsiteX20" fmla="*/ 28448 w 53544"/>
                <a:gd name="connsiteY20" fmla="*/ 57555 h 63332"/>
                <a:gd name="connsiteX21" fmla="*/ 36744 w 53544"/>
                <a:gd name="connsiteY21" fmla="*/ 56296 h 63332"/>
                <a:gd name="connsiteX22" fmla="*/ 45478 w 53544"/>
                <a:gd name="connsiteY22" fmla="*/ 51317 h 63332"/>
                <a:gd name="connsiteX23" fmla="*/ 46840 w 53544"/>
                <a:gd name="connsiteY23" fmla="*/ 44778 h 63332"/>
                <a:gd name="connsiteX24" fmla="*/ 43859 w 53544"/>
                <a:gd name="connsiteY24" fmla="*/ 41299 h 63332"/>
                <a:gd name="connsiteX25" fmla="*/ 38652 w 53544"/>
                <a:gd name="connsiteY25" fmla="*/ 40159 h 63332"/>
                <a:gd name="connsiteX26" fmla="*/ 30655 w 53544"/>
                <a:gd name="connsiteY26" fmla="*/ 40339 h 63332"/>
                <a:gd name="connsiteX27" fmla="*/ 19239 w 53544"/>
                <a:gd name="connsiteY27" fmla="*/ 40459 h 63332"/>
                <a:gd name="connsiteX28" fmla="*/ 10757 w 53544"/>
                <a:gd name="connsiteY28" fmla="*/ 37699 h 63332"/>
                <a:gd name="connsiteX29" fmla="*/ 5172 w 53544"/>
                <a:gd name="connsiteY29" fmla="*/ 29721 h 63332"/>
                <a:gd name="connsiteX30" fmla="*/ 5148 w 53544"/>
                <a:gd name="connsiteY30" fmla="*/ 20363 h 63332"/>
                <a:gd name="connsiteX31" fmla="*/ 11111 w 53544"/>
                <a:gd name="connsiteY31" fmla="*/ 11844 h 63332"/>
                <a:gd name="connsiteX32" fmla="*/ 23199 w 53544"/>
                <a:gd name="connsiteY32" fmla="*/ 5666 h 6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3544" h="63332">
                  <a:moveTo>
                    <a:pt x="23199" y="5666"/>
                  </a:moveTo>
                  <a:cubicBezTo>
                    <a:pt x="27620" y="4346"/>
                    <a:pt x="32083" y="3686"/>
                    <a:pt x="36588" y="3686"/>
                  </a:cubicBezTo>
                  <a:cubicBezTo>
                    <a:pt x="41093" y="3686"/>
                    <a:pt x="44860" y="4346"/>
                    <a:pt x="47896" y="5726"/>
                  </a:cubicBezTo>
                  <a:lnTo>
                    <a:pt x="46714" y="15084"/>
                  </a:lnTo>
                  <a:cubicBezTo>
                    <a:pt x="43799" y="13944"/>
                    <a:pt x="40463" y="13284"/>
                    <a:pt x="36690" y="13164"/>
                  </a:cubicBezTo>
                  <a:cubicBezTo>
                    <a:pt x="32923" y="13044"/>
                    <a:pt x="29317" y="13464"/>
                    <a:pt x="25874" y="14544"/>
                  </a:cubicBezTo>
                  <a:cubicBezTo>
                    <a:pt x="21615" y="15804"/>
                    <a:pt x="18640" y="17483"/>
                    <a:pt x="16954" y="19463"/>
                  </a:cubicBezTo>
                  <a:cubicBezTo>
                    <a:pt x="15262" y="21443"/>
                    <a:pt x="14758" y="23602"/>
                    <a:pt x="15436" y="25822"/>
                  </a:cubicBezTo>
                  <a:cubicBezTo>
                    <a:pt x="15928" y="27442"/>
                    <a:pt x="16930" y="28641"/>
                    <a:pt x="18424" y="29361"/>
                  </a:cubicBezTo>
                  <a:cubicBezTo>
                    <a:pt x="19923" y="30081"/>
                    <a:pt x="21663" y="30441"/>
                    <a:pt x="23649" y="30501"/>
                  </a:cubicBezTo>
                  <a:cubicBezTo>
                    <a:pt x="25628" y="30560"/>
                    <a:pt x="28298" y="30501"/>
                    <a:pt x="31639" y="30321"/>
                  </a:cubicBezTo>
                  <a:cubicBezTo>
                    <a:pt x="36324" y="30021"/>
                    <a:pt x="40175" y="30021"/>
                    <a:pt x="43193" y="30201"/>
                  </a:cubicBezTo>
                  <a:cubicBezTo>
                    <a:pt x="46210" y="30441"/>
                    <a:pt x="49024" y="31340"/>
                    <a:pt x="51633" y="32960"/>
                  </a:cubicBezTo>
                  <a:cubicBezTo>
                    <a:pt x="54243" y="34580"/>
                    <a:pt x="56120" y="37279"/>
                    <a:pt x="57260" y="41058"/>
                  </a:cubicBezTo>
                  <a:cubicBezTo>
                    <a:pt x="58220" y="44238"/>
                    <a:pt x="58232" y="47357"/>
                    <a:pt x="57296" y="50477"/>
                  </a:cubicBezTo>
                  <a:cubicBezTo>
                    <a:pt x="56360" y="53596"/>
                    <a:pt x="54392" y="56476"/>
                    <a:pt x="51387" y="59055"/>
                  </a:cubicBezTo>
                  <a:cubicBezTo>
                    <a:pt x="48382" y="61635"/>
                    <a:pt x="44362" y="63674"/>
                    <a:pt x="39342" y="65174"/>
                  </a:cubicBezTo>
                  <a:cubicBezTo>
                    <a:pt x="35844" y="66254"/>
                    <a:pt x="32269" y="66854"/>
                    <a:pt x="28622" y="66974"/>
                  </a:cubicBezTo>
                  <a:cubicBezTo>
                    <a:pt x="24968" y="67154"/>
                    <a:pt x="21663" y="66793"/>
                    <a:pt x="18711" y="65894"/>
                  </a:cubicBezTo>
                  <a:lnTo>
                    <a:pt x="19564" y="56596"/>
                  </a:lnTo>
                  <a:cubicBezTo>
                    <a:pt x="22527" y="57316"/>
                    <a:pt x="25484" y="57615"/>
                    <a:pt x="28448" y="57555"/>
                  </a:cubicBezTo>
                  <a:cubicBezTo>
                    <a:pt x="31411" y="57496"/>
                    <a:pt x="34176" y="57075"/>
                    <a:pt x="36744" y="56296"/>
                  </a:cubicBezTo>
                  <a:cubicBezTo>
                    <a:pt x="40949" y="55036"/>
                    <a:pt x="43859" y="53356"/>
                    <a:pt x="45478" y="51317"/>
                  </a:cubicBezTo>
                  <a:cubicBezTo>
                    <a:pt x="47098" y="49277"/>
                    <a:pt x="47548" y="47117"/>
                    <a:pt x="46840" y="44778"/>
                  </a:cubicBezTo>
                  <a:cubicBezTo>
                    <a:pt x="46342" y="43098"/>
                    <a:pt x="45352" y="41958"/>
                    <a:pt x="43859" y="41299"/>
                  </a:cubicBezTo>
                  <a:cubicBezTo>
                    <a:pt x="42371" y="40579"/>
                    <a:pt x="40637" y="40219"/>
                    <a:pt x="38652" y="40159"/>
                  </a:cubicBezTo>
                  <a:cubicBezTo>
                    <a:pt x="36666" y="40099"/>
                    <a:pt x="34003" y="40159"/>
                    <a:pt x="30655" y="40339"/>
                  </a:cubicBezTo>
                  <a:cubicBezTo>
                    <a:pt x="26102" y="40639"/>
                    <a:pt x="22293" y="40699"/>
                    <a:pt x="19239" y="40459"/>
                  </a:cubicBezTo>
                  <a:cubicBezTo>
                    <a:pt x="16186" y="40219"/>
                    <a:pt x="13361" y="39319"/>
                    <a:pt x="10757" y="37699"/>
                  </a:cubicBezTo>
                  <a:cubicBezTo>
                    <a:pt x="8160" y="36140"/>
                    <a:pt x="6294" y="33440"/>
                    <a:pt x="5172" y="29721"/>
                  </a:cubicBezTo>
                  <a:cubicBezTo>
                    <a:pt x="4212" y="26542"/>
                    <a:pt x="4200" y="23422"/>
                    <a:pt x="5148" y="20363"/>
                  </a:cubicBezTo>
                  <a:cubicBezTo>
                    <a:pt x="6090" y="17243"/>
                    <a:pt x="8076" y="14424"/>
                    <a:pt x="11111" y="11844"/>
                  </a:cubicBezTo>
                  <a:cubicBezTo>
                    <a:pt x="14141" y="9265"/>
                    <a:pt x="18172" y="7166"/>
                    <a:pt x="23199" y="566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581AE68F-D93A-8E44-290D-2218EC8B7225}"/>
                </a:ext>
              </a:extLst>
            </p:cNvPr>
            <p:cNvSpPr/>
            <p:nvPr/>
          </p:nvSpPr>
          <p:spPr>
            <a:xfrm rot="9006125">
              <a:off x="7782792" y="5108767"/>
              <a:ext cx="54254" cy="63686"/>
            </a:xfrm>
            <a:custGeom>
              <a:avLst/>
              <a:gdLst>
                <a:gd name="connsiteX0" fmla="*/ 22585 w 54254"/>
                <a:gd name="connsiteY0" fmla="*/ 6120 h 63686"/>
                <a:gd name="connsiteX1" fmla="*/ 35903 w 54254"/>
                <a:gd name="connsiteY1" fmla="*/ 3661 h 63686"/>
                <a:gd name="connsiteX2" fmla="*/ 47270 w 54254"/>
                <a:gd name="connsiteY2" fmla="*/ 5280 h 63686"/>
                <a:gd name="connsiteX3" fmla="*/ 46412 w 54254"/>
                <a:gd name="connsiteY3" fmla="*/ 14699 h 63686"/>
                <a:gd name="connsiteX4" fmla="*/ 36334 w 54254"/>
                <a:gd name="connsiteY4" fmla="*/ 13139 h 63686"/>
                <a:gd name="connsiteX5" fmla="*/ 25572 w 54254"/>
                <a:gd name="connsiteY5" fmla="*/ 14878 h 63686"/>
                <a:gd name="connsiteX6" fmla="*/ 16820 w 54254"/>
                <a:gd name="connsiteY6" fmla="*/ 20097 h 63686"/>
                <a:gd name="connsiteX7" fmla="*/ 15531 w 54254"/>
                <a:gd name="connsiteY7" fmla="*/ 26517 h 63686"/>
                <a:gd name="connsiteX8" fmla="*/ 18638 w 54254"/>
                <a:gd name="connsiteY8" fmla="*/ 29936 h 63686"/>
                <a:gd name="connsiteX9" fmla="*/ 23899 w 54254"/>
                <a:gd name="connsiteY9" fmla="*/ 30896 h 63686"/>
                <a:gd name="connsiteX10" fmla="*/ 31877 w 54254"/>
                <a:gd name="connsiteY10" fmla="*/ 30416 h 63686"/>
                <a:gd name="connsiteX11" fmla="*/ 43425 w 54254"/>
                <a:gd name="connsiteY11" fmla="*/ 29936 h 63686"/>
                <a:gd name="connsiteX12" fmla="*/ 51955 w 54254"/>
                <a:gd name="connsiteY12" fmla="*/ 32395 h 63686"/>
                <a:gd name="connsiteX13" fmla="*/ 57858 w 54254"/>
                <a:gd name="connsiteY13" fmla="*/ 40313 h 63686"/>
                <a:gd name="connsiteX14" fmla="*/ 58224 w 54254"/>
                <a:gd name="connsiteY14" fmla="*/ 49732 h 63686"/>
                <a:gd name="connsiteX15" fmla="*/ 52609 w 54254"/>
                <a:gd name="connsiteY15" fmla="*/ 58490 h 63686"/>
                <a:gd name="connsiteX16" fmla="*/ 40785 w 54254"/>
                <a:gd name="connsiteY16" fmla="*/ 65028 h 63686"/>
                <a:gd name="connsiteX17" fmla="*/ 30138 w 54254"/>
                <a:gd name="connsiteY17" fmla="*/ 67189 h 63686"/>
                <a:gd name="connsiteX18" fmla="*/ 20197 w 54254"/>
                <a:gd name="connsiteY18" fmla="*/ 66468 h 63686"/>
                <a:gd name="connsiteX19" fmla="*/ 20725 w 54254"/>
                <a:gd name="connsiteY19" fmla="*/ 57110 h 63686"/>
                <a:gd name="connsiteX20" fmla="*/ 29640 w 54254"/>
                <a:gd name="connsiteY20" fmla="*/ 57830 h 63686"/>
                <a:gd name="connsiteX21" fmla="*/ 37882 w 54254"/>
                <a:gd name="connsiteY21" fmla="*/ 56270 h 63686"/>
                <a:gd name="connsiteX22" fmla="*/ 46442 w 54254"/>
                <a:gd name="connsiteY22" fmla="*/ 50991 h 63686"/>
                <a:gd name="connsiteX23" fmla="*/ 47570 w 54254"/>
                <a:gd name="connsiteY23" fmla="*/ 44333 h 63686"/>
                <a:gd name="connsiteX24" fmla="*/ 44475 w 54254"/>
                <a:gd name="connsiteY24" fmla="*/ 40973 h 63686"/>
                <a:gd name="connsiteX25" fmla="*/ 39232 w 54254"/>
                <a:gd name="connsiteY25" fmla="*/ 40074 h 63686"/>
                <a:gd name="connsiteX26" fmla="*/ 31248 w 54254"/>
                <a:gd name="connsiteY26" fmla="*/ 40493 h 63686"/>
                <a:gd name="connsiteX27" fmla="*/ 19838 w 54254"/>
                <a:gd name="connsiteY27" fmla="*/ 41033 h 63686"/>
                <a:gd name="connsiteX28" fmla="*/ 11265 w 54254"/>
                <a:gd name="connsiteY28" fmla="*/ 38574 h 63686"/>
                <a:gd name="connsiteX29" fmla="*/ 5404 w 54254"/>
                <a:gd name="connsiteY29" fmla="*/ 30775 h 63686"/>
                <a:gd name="connsiteX30" fmla="*/ 5057 w 54254"/>
                <a:gd name="connsiteY30" fmla="*/ 21418 h 63686"/>
                <a:gd name="connsiteX31" fmla="*/ 10720 w 54254"/>
                <a:gd name="connsiteY31" fmla="*/ 12719 h 63686"/>
                <a:gd name="connsiteX32" fmla="*/ 22585 w 54254"/>
                <a:gd name="connsiteY32" fmla="*/ 6120 h 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254" h="63686">
                  <a:moveTo>
                    <a:pt x="22585" y="6120"/>
                  </a:moveTo>
                  <a:cubicBezTo>
                    <a:pt x="26958" y="4621"/>
                    <a:pt x="31397" y="3781"/>
                    <a:pt x="35903" y="3661"/>
                  </a:cubicBezTo>
                  <a:cubicBezTo>
                    <a:pt x="40402" y="3481"/>
                    <a:pt x="44193" y="4021"/>
                    <a:pt x="47270" y="5280"/>
                  </a:cubicBezTo>
                  <a:lnTo>
                    <a:pt x="46412" y="14699"/>
                  </a:lnTo>
                  <a:cubicBezTo>
                    <a:pt x="43467" y="13679"/>
                    <a:pt x="40102" y="13139"/>
                    <a:pt x="36334" y="13139"/>
                  </a:cubicBezTo>
                  <a:cubicBezTo>
                    <a:pt x="32561" y="13139"/>
                    <a:pt x="28974" y="13679"/>
                    <a:pt x="25572" y="14878"/>
                  </a:cubicBezTo>
                  <a:cubicBezTo>
                    <a:pt x="21355" y="16318"/>
                    <a:pt x="18440" y="18058"/>
                    <a:pt x="16820" y="20097"/>
                  </a:cubicBezTo>
                  <a:cubicBezTo>
                    <a:pt x="15207" y="22198"/>
                    <a:pt x="14775" y="24297"/>
                    <a:pt x="15531" y="26517"/>
                  </a:cubicBezTo>
                  <a:cubicBezTo>
                    <a:pt x="16082" y="28136"/>
                    <a:pt x="17120" y="29276"/>
                    <a:pt x="18638" y="29936"/>
                  </a:cubicBezTo>
                  <a:cubicBezTo>
                    <a:pt x="20162" y="30595"/>
                    <a:pt x="21913" y="30896"/>
                    <a:pt x="23899" y="30896"/>
                  </a:cubicBezTo>
                  <a:cubicBezTo>
                    <a:pt x="25884" y="30896"/>
                    <a:pt x="28542" y="30715"/>
                    <a:pt x="31877" y="30416"/>
                  </a:cubicBezTo>
                  <a:cubicBezTo>
                    <a:pt x="36550" y="29996"/>
                    <a:pt x="40396" y="29815"/>
                    <a:pt x="43425" y="29936"/>
                  </a:cubicBezTo>
                  <a:cubicBezTo>
                    <a:pt x="46449" y="30056"/>
                    <a:pt x="49292" y="30896"/>
                    <a:pt x="51955" y="32395"/>
                  </a:cubicBezTo>
                  <a:cubicBezTo>
                    <a:pt x="54619" y="33955"/>
                    <a:pt x="56587" y="36594"/>
                    <a:pt x="57858" y="40313"/>
                  </a:cubicBezTo>
                  <a:cubicBezTo>
                    <a:pt x="58926" y="43433"/>
                    <a:pt x="59046" y="46552"/>
                    <a:pt x="58224" y="49732"/>
                  </a:cubicBezTo>
                  <a:cubicBezTo>
                    <a:pt x="57396" y="52851"/>
                    <a:pt x="55525" y="55791"/>
                    <a:pt x="52609" y="58490"/>
                  </a:cubicBezTo>
                  <a:cubicBezTo>
                    <a:pt x="49700" y="61130"/>
                    <a:pt x="45758" y="63349"/>
                    <a:pt x="40785" y="65028"/>
                  </a:cubicBezTo>
                  <a:cubicBezTo>
                    <a:pt x="37330" y="66229"/>
                    <a:pt x="33779" y="66948"/>
                    <a:pt x="30138" y="67189"/>
                  </a:cubicBezTo>
                  <a:cubicBezTo>
                    <a:pt x="26490" y="67488"/>
                    <a:pt x="23179" y="67248"/>
                    <a:pt x="20197" y="66468"/>
                  </a:cubicBezTo>
                  <a:lnTo>
                    <a:pt x="20725" y="57110"/>
                  </a:lnTo>
                  <a:cubicBezTo>
                    <a:pt x="23707" y="57770"/>
                    <a:pt x="26676" y="57950"/>
                    <a:pt x="29640" y="57830"/>
                  </a:cubicBezTo>
                  <a:cubicBezTo>
                    <a:pt x="32597" y="57650"/>
                    <a:pt x="35345" y="57110"/>
                    <a:pt x="37882" y="56270"/>
                  </a:cubicBezTo>
                  <a:cubicBezTo>
                    <a:pt x="42039" y="54831"/>
                    <a:pt x="44895" y="53091"/>
                    <a:pt x="46442" y="50991"/>
                  </a:cubicBezTo>
                  <a:cubicBezTo>
                    <a:pt x="47990" y="48892"/>
                    <a:pt x="48362" y="46672"/>
                    <a:pt x="47570" y="44333"/>
                  </a:cubicBezTo>
                  <a:cubicBezTo>
                    <a:pt x="47018" y="42713"/>
                    <a:pt x="45986" y="41634"/>
                    <a:pt x="44475" y="40973"/>
                  </a:cubicBezTo>
                  <a:cubicBezTo>
                    <a:pt x="42963" y="40373"/>
                    <a:pt x="41218" y="40014"/>
                    <a:pt x="39232" y="40074"/>
                  </a:cubicBezTo>
                  <a:cubicBezTo>
                    <a:pt x="37246" y="40074"/>
                    <a:pt x="34583" y="40194"/>
                    <a:pt x="31248" y="40493"/>
                  </a:cubicBezTo>
                  <a:cubicBezTo>
                    <a:pt x="26700" y="40973"/>
                    <a:pt x="22903" y="41153"/>
                    <a:pt x="19838" y="41033"/>
                  </a:cubicBezTo>
                  <a:cubicBezTo>
                    <a:pt x="16778" y="40854"/>
                    <a:pt x="13923" y="40074"/>
                    <a:pt x="11265" y="38574"/>
                  </a:cubicBezTo>
                  <a:cubicBezTo>
                    <a:pt x="8614" y="37074"/>
                    <a:pt x="6658" y="34495"/>
                    <a:pt x="5404" y="30775"/>
                  </a:cubicBezTo>
                  <a:cubicBezTo>
                    <a:pt x="4337" y="27656"/>
                    <a:pt x="4223" y="24536"/>
                    <a:pt x="5057" y="21418"/>
                  </a:cubicBezTo>
                  <a:cubicBezTo>
                    <a:pt x="5890" y="18298"/>
                    <a:pt x="7780" y="15359"/>
                    <a:pt x="10720" y="12719"/>
                  </a:cubicBezTo>
                  <a:cubicBezTo>
                    <a:pt x="13659" y="10020"/>
                    <a:pt x="17618" y="7800"/>
                    <a:pt x="22585" y="612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1B18161D-7320-5C2B-7D07-8F5BB068FC2E}"/>
                </a:ext>
              </a:extLst>
            </p:cNvPr>
            <p:cNvSpPr/>
            <p:nvPr/>
          </p:nvSpPr>
          <p:spPr>
            <a:xfrm rot="9006125">
              <a:off x="7817423" y="5062517"/>
              <a:ext cx="64623" cy="62470"/>
            </a:xfrm>
            <a:custGeom>
              <a:avLst/>
              <a:gdLst>
                <a:gd name="connsiteX0" fmla="*/ 26118 w 64623"/>
                <a:gd name="connsiteY0" fmla="*/ 5924 h 62470"/>
                <a:gd name="connsiteX1" fmla="*/ 42986 w 64623"/>
                <a:gd name="connsiteY1" fmla="*/ 3884 h 62470"/>
                <a:gd name="connsiteX2" fmla="*/ 57671 w 64623"/>
                <a:gd name="connsiteY2" fmla="*/ 10183 h 62470"/>
                <a:gd name="connsiteX3" fmla="*/ 67119 w 64623"/>
                <a:gd name="connsiteY3" fmla="*/ 23560 h 62470"/>
                <a:gd name="connsiteX4" fmla="*/ 68703 w 64623"/>
                <a:gd name="connsiteY4" fmla="*/ 39817 h 62470"/>
                <a:gd name="connsiteX5" fmla="*/ 61732 w 64623"/>
                <a:gd name="connsiteY5" fmla="*/ 54214 h 62470"/>
                <a:gd name="connsiteX6" fmla="*/ 47641 w 64623"/>
                <a:gd name="connsiteY6" fmla="*/ 63693 h 62470"/>
                <a:gd name="connsiteX7" fmla="*/ 30773 w 64623"/>
                <a:gd name="connsiteY7" fmla="*/ 65732 h 62470"/>
                <a:gd name="connsiteX8" fmla="*/ 16099 w 64623"/>
                <a:gd name="connsiteY8" fmla="*/ 59493 h 62470"/>
                <a:gd name="connsiteX9" fmla="*/ 6639 w 64623"/>
                <a:gd name="connsiteY9" fmla="*/ 46116 h 62470"/>
                <a:gd name="connsiteX10" fmla="*/ 5038 w 64623"/>
                <a:gd name="connsiteY10" fmla="*/ 29799 h 62470"/>
                <a:gd name="connsiteX11" fmla="*/ 12026 w 64623"/>
                <a:gd name="connsiteY11" fmla="*/ 15462 h 62470"/>
                <a:gd name="connsiteX12" fmla="*/ 26118 w 64623"/>
                <a:gd name="connsiteY12" fmla="*/ 5924 h 62470"/>
                <a:gd name="connsiteX13" fmla="*/ 29525 w 64623"/>
                <a:gd name="connsiteY13" fmla="*/ 15102 h 62470"/>
                <a:gd name="connsiteX14" fmla="*/ 20359 w 64623"/>
                <a:gd name="connsiteY14" fmla="*/ 21401 h 62470"/>
                <a:gd name="connsiteX15" fmla="*/ 15932 w 64623"/>
                <a:gd name="connsiteY15" fmla="*/ 31059 h 62470"/>
                <a:gd name="connsiteX16" fmla="*/ 17143 w 64623"/>
                <a:gd name="connsiteY16" fmla="*/ 42157 h 62470"/>
                <a:gd name="connsiteX17" fmla="*/ 23496 w 64623"/>
                <a:gd name="connsiteY17" fmla="*/ 51395 h 62470"/>
                <a:gd name="connsiteX18" fmla="*/ 33184 w 64623"/>
                <a:gd name="connsiteY18" fmla="*/ 55774 h 62470"/>
                <a:gd name="connsiteX19" fmla="*/ 44234 w 64623"/>
                <a:gd name="connsiteY19" fmla="*/ 54575 h 62470"/>
                <a:gd name="connsiteX20" fmla="*/ 53400 w 64623"/>
                <a:gd name="connsiteY20" fmla="*/ 48275 h 62470"/>
                <a:gd name="connsiteX21" fmla="*/ 57827 w 64623"/>
                <a:gd name="connsiteY21" fmla="*/ 38557 h 62470"/>
                <a:gd name="connsiteX22" fmla="*/ 56609 w 64623"/>
                <a:gd name="connsiteY22" fmla="*/ 27460 h 62470"/>
                <a:gd name="connsiteX23" fmla="*/ 50263 w 64623"/>
                <a:gd name="connsiteY23" fmla="*/ 18281 h 62470"/>
                <a:gd name="connsiteX24" fmla="*/ 40575 w 64623"/>
                <a:gd name="connsiteY24" fmla="*/ 13842 h 62470"/>
                <a:gd name="connsiteX25" fmla="*/ 29525 w 64623"/>
                <a:gd name="connsiteY25" fmla="*/ 15102 h 6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23" h="62470">
                  <a:moveTo>
                    <a:pt x="26118" y="5924"/>
                  </a:moveTo>
                  <a:cubicBezTo>
                    <a:pt x="31834" y="3824"/>
                    <a:pt x="37461" y="3104"/>
                    <a:pt x="42986" y="3884"/>
                  </a:cubicBezTo>
                  <a:cubicBezTo>
                    <a:pt x="48511" y="4664"/>
                    <a:pt x="53406" y="6764"/>
                    <a:pt x="57671" y="10183"/>
                  </a:cubicBezTo>
                  <a:cubicBezTo>
                    <a:pt x="61936" y="13662"/>
                    <a:pt x="65086" y="18101"/>
                    <a:pt x="67119" y="23560"/>
                  </a:cubicBezTo>
                  <a:cubicBezTo>
                    <a:pt x="69153" y="29020"/>
                    <a:pt x="69681" y="34419"/>
                    <a:pt x="68703" y="39817"/>
                  </a:cubicBezTo>
                  <a:cubicBezTo>
                    <a:pt x="67731" y="45216"/>
                    <a:pt x="65404" y="50015"/>
                    <a:pt x="61732" y="54214"/>
                  </a:cubicBezTo>
                  <a:cubicBezTo>
                    <a:pt x="58061" y="58414"/>
                    <a:pt x="53364" y="61533"/>
                    <a:pt x="47641" y="63693"/>
                  </a:cubicBezTo>
                  <a:cubicBezTo>
                    <a:pt x="41918" y="65852"/>
                    <a:pt x="36297" y="66512"/>
                    <a:pt x="30773" y="65732"/>
                  </a:cubicBezTo>
                  <a:cubicBezTo>
                    <a:pt x="25242" y="64952"/>
                    <a:pt x="20353" y="62853"/>
                    <a:pt x="16099" y="59493"/>
                  </a:cubicBezTo>
                  <a:cubicBezTo>
                    <a:pt x="11846" y="56074"/>
                    <a:pt x="8691" y="51575"/>
                    <a:pt x="6639" y="46116"/>
                  </a:cubicBezTo>
                  <a:cubicBezTo>
                    <a:pt x="4582" y="40597"/>
                    <a:pt x="4048" y="35138"/>
                    <a:pt x="5038" y="29799"/>
                  </a:cubicBezTo>
                  <a:cubicBezTo>
                    <a:pt x="6021" y="24400"/>
                    <a:pt x="8349" y="19661"/>
                    <a:pt x="12026" y="15462"/>
                  </a:cubicBezTo>
                  <a:cubicBezTo>
                    <a:pt x="15698" y="11263"/>
                    <a:pt x="20394" y="8084"/>
                    <a:pt x="26118" y="5924"/>
                  </a:cubicBezTo>
                  <a:close/>
                  <a:moveTo>
                    <a:pt x="29525" y="15102"/>
                  </a:moveTo>
                  <a:cubicBezTo>
                    <a:pt x="25781" y="16482"/>
                    <a:pt x="22722" y="18582"/>
                    <a:pt x="20359" y="21401"/>
                  </a:cubicBezTo>
                  <a:cubicBezTo>
                    <a:pt x="17989" y="24160"/>
                    <a:pt x="16513" y="27400"/>
                    <a:pt x="15932" y="31059"/>
                  </a:cubicBezTo>
                  <a:cubicBezTo>
                    <a:pt x="15344" y="34718"/>
                    <a:pt x="15751" y="38437"/>
                    <a:pt x="17143" y="42157"/>
                  </a:cubicBezTo>
                  <a:cubicBezTo>
                    <a:pt x="18541" y="45936"/>
                    <a:pt x="20658" y="48995"/>
                    <a:pt x="23496" y="51395"/>
                  </a:cubicBezTo>
                  <a:cubicBezTo>
                    <a:pt x="26333" y="53735"/>
                    <a:pt x="29561" y="55234"/>
                    <a:pt x="33184" y="55774"/>
                  </a:cubicBezTo>
                  <a:cubicBezTo>
                    <a:pt x="36807" y="56374"/>
                    <a:pt x="40491" y="55954"/>
                    <a:pt x="44234" y="54575"/>
                  </a:cubicBezTo>
                  <a:cubicBezTo>
                    <a:pt x="47977" y="53135"/>
                    <a:pt x="51030" y="51035"/>
                    <a:pt x="53400" y="48275"/>
                  </a:cubicBezTo>
                  <a:cubicBezTo>
                    <a:pt x="55763" y="45456"/>
                    <a:pt x="57239" y="42217"/>
                    <a:pt x="57827" y="38557"/>
                  </a:cubicBezTo>
                  <a:cubicBezTo>
                    <a:pt x="58409" y="34898"/>
                    <a:pt x="58007" y="31179"/>
                    <a:pt x="56609" y="27460"/>
                  </a:cubicBezTo>
                  <a:cubicBezTo>
                    <a:pt x="55218" y="23741"/>
                    <a:pt x="53100" y="20681"/>
                    <a:pt x="50263" y="18281"/>
                  </a:cubicBezTo>
                  <a:cubicBezTo>
                    <a:pt x="47425" y="15882"/>
                    <a:pt x="44192" y="14442"/>
                    <a:pt x="40575" y="13842"/>
                  </a:cubicBezTo>
                  <a:cubicBezTo>
                    <a:pt x="36951" y="13303"/>
                    <a:pt x="33268" y="13662"/>
                    <a:pt x="29525" y="1510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5430B6D2-6626-83EF-36D6-EEC2ACCA94C6}"/>
                </a:ext>
              </a:extLst>
            </p:cNvPr>
            <p:cNvSpPr/>
            <p:nvPr/>
          </p:nvSpPr>
          <p:spPr>
            <a:xfrm rot="9006125">
              <a:off x="7862214" y="5007654"/>
              <a:ext cx="61963" cy="62517"/>
            </a:xfrm>
            <a:custGeom>
              <a:avLst/>
              <a:gdLst>
                <a:gd name="connsiteX0" fmla="*/ 22875 w 61963"/>
                <a:gd name="connsiteY0" fmla="*/ 6227 h 62517"/>
                <a:gd name="connsiteX1" fmla="*/ 39564 w 61963"/>
                <a:gd name="connsiteY1" fmla="*/ 3708 h 62517"/>
                <a:gd name="connsiteX2" fmla="*/ 54333 w 61963"/>
                <a:gd name="connsiteY2" fmla="*/ 9586 h 62517"/>
                <a:gd name="connsiteX3" fmla="*/ 64147 w 61963"/>
                <a:gd name="connsiteY3" fmla="*/ 22664 h 62517"/>
                <a:gd name="connsiteX4" fmla="*/ 66234 w 61963"/>
                <a:gd name="connsiteY4" fmla="*/ 38921 h 62517"/>
                <a:gd name="connsiteX5" fmla="*/ 59713 w 61963"/>
                <a:gd name="connsiteY5" fmla="*/ 53438 h 62517"/>
                <a:gd name="connsiteX6" fmla="*/ 46030 w 61963"/>
                <a:gd name="connsiteY6" fmla="*/ 63336 h 62517"/>
                <a:gd name="connsiteX7" fmla="*/ 32617 w 61963"/>
                <a:gd name="connsiteY7" fmla="*/ 66035 h 62517"/>
                <a:gd name="connsiteX8" fmla="*/ 20295 w 61963"/>
                <a:gd name="connsiteY8" fmla="*/ 62976 h 62517"/>
                <a:gd name="connsiteX9" fmla="*/ 24405 w 61963"/>
                <a:gd name="connsiteY9" fmla="*/ 54038 h 62517"/>
                <a:gd name="connsiteX10" fmla="*/ 41879 w 61963"/>
                <a:gd name="connsiteY10" fmla="*/ 54457 h 62517"/>
                <a:gd name="connsiteX11" fmla="*/ 51087 w 61963"/>
                <a:gd name="connsiteY11" fmla="*/ 47799 h 62517"/>
                <a:gd name="connsiteX12" fmla="*/ 55322 w 61963"/>
                <a:gd name="connsiteY12" fmla="*/ 38021 h 62517"/>
                <a:gd name="connsiteX13" fmla="*/ 53763 w 61963"/>
                <a:gd name="connsiteY13" fmla="*/ 26923 h 62517"/>
                <a:gd name="connsiteX14" fmla="*/ 47128 w 61963"/>
                <a:gd name="connsiteY14" fmla="*/ 17865 h 62517"/>
                <a:gd name="connsiteX15" fmla="*/ 37248 w 61963"/>
                <a:gd name="connsiteY15" fmla="*/ 13786 h 62517"/>
                <a:gd name="connsiteX16" fmla="*/ 26000 w 61963"/>
                <a:gd name="connsiteY16" fmla="*/ 15465 h 62517"/>
                <a:gd name="connsiteX17" fmla="*/ 13853 w 61963"/>
                <a:gd name="connsiteY17" fmla="*/ 28063 h 62517"/>
                <a:gd name="connsiteX18" fmla="*/ 4608 w 61963"/>
                <a:gd name="connsiteY18" fmla="*/ 24463 h 62517"/>
                <a:gd name="connsiteX19" fmla="*/ 11357 w 61963"/>
                <a:gd name="connsiteY19" fmla="*/ 13666 h 62517"/>
                <a:gd name="connsiteX20" fmla="*/ 22875 w 61963"/>
                <a:gd name="connsiteY20" fmla="*/ 6227 h 6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963" h="62517">
                  <a:moveTo>
                    <a:pt x="22875" y="6227"/>
                  </a:moveTo>
                  <a:cubicBezTo>
                    <a:pt x="28478" y="3948"/>
                    <a:pt x="34039" y="3108"/>
                    <a:pt x="39564" y="3708"/>
                  </a:cubicBezTo>
                  <a:cubicBezTo>
                    <a:pt x="45083" y="4307"/>
                    <a:pt x="50002" y="6287"/>
                    <a:pt x="54333" y="9586"/>
                  </a:cubicBezTo>
                  <a:cubicBezTo>
                    <a:pt x="58658" y="12886"/>
                    <a:pt x="61933" y="17205"/>
                    <a:pt x="64147" y="22664"/>
                  </a:cubicBezTo>
                  <a:cubicBezTo>
                    <a:pt x="66366" y="28122"/>
                    <a:pt x="67062" y="33521"/>
                    <a:pt x="66234" y="38921"/>
                  </a:cubicBezTo>
                  <a:cubicBezTo>
                    <a:pt x="65407" y="44320"/>
                    <a:pt x="63235" y="49178"/>
                    <a:pt x="59713" y="53438"/>
                  </a:cubicBezTo>
                  <a:cubicBezTo>
                    <a:pt x="56198" y="57757"/>
                    <a:pt x="51639" y="61056"/>
                    <a:pt x="46030" y="63336"/>
                  </a:cubicBezTo>
                  <a:cubicBezTo>
                    <a:pt x="41489" y="65195"/>
                    <a:pt x="37014" y="66095"/>
                    <a:pt x="32617" y="66035"/>
                  </a:cubicBezTo>
                  <a:cubicBezTo>
                    <a:pt x="28220" y="65975"/>
                    <a:pt x="24111" y="64955"/>
                    <a:pt x="20295" y="62976"/>
                  </a:cubicBezTo>
                  <a:lnTo>
                    <a:pt x="24405" y="54038"/>
                  </a:lnTo>
                  <a:cubicBezTo>
                    <a:pt x="30187" y="56677"/>
                    <a:pt x="36012" y="56857"/>
                    <a:pt x="41879" y="54457"/>
                  </a:cubicBezTo>
                  <a:cubicBezTo>
                    <a:pt x="45682" y="52958"/>
                    <a:pt x="48754" y="50678"/>
                    <a:pt x="51087" y="47799"/>
                  </a:cubicBezTo>
                  <a:cubicBezTo>
                    <a:pt x="53427" y="44919"/>
                    <a:pt x="54836" y="41680"/>
                    <a:pt x="55322" y="38021"/>
                  </a:cubicBezTo>
                  <a:cubicBezTo>
                    <a:pt x="55808" y="34361"/>
                    <a:pt x="55286" y="30642"/>
                    <a:pt x="53763" y="26923"/>
                  </a:cubicBezTo>
                  <a:cubicBezTo>
                    <a:pt x="52233" y="23144"/>
                    <a:pt x="50020" y="20144"/>
                    <a:pt x="47128" y="17865"/>
                  </a:cubicBezTo>
                  <a:cubicBezTo>
                    <a:pt x="44231" y="15585"/>
                    <a:pt x="40937" y="14265"/>
                    <a:pt x="37248" y="13786"/>
                  </a:cubicBezTo>
                  <a:cubicBezTo>
                    <a:pt x="33553" y="13366"/>
                    <a:pt x="29804" y="13905"/>
                    <a:pt x="26000" y="15465"/>
                  </a:cubicBezTo>
                  <a:cubicBezTo>
                    <a:pt x="20134" y="17865"/>
                    <a:pt x="16084" y="22064"/>
                    <a:pt x="13853" y="28063"/>
                  </a:cubicBezTo>
                  <a:lnTo>
                    <a:pt x="4608" y="24463"/>
                  </a:lnTo>
                  <a:cubicBezTo>
                    <a:pt x="5976" y="20384"/>
                    <a:pt x="8220" y="16785"/>
                    <a:pt x="11357" y="13666"/>
                  </a:cubicBezTo>
                  <a:cubicBezTo>
                    <a:pt x="14488" y="10546"/>
                    <a:pt x="18328" y="8026"/>
                    <a:pt x="22875" y="622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CA2C2ABC-BCA7-C796-F5D0-4DD09AABAB7F}"/>
                </a:ext>
              </a:extLst>
            </p:cNvPr>
            <p:cNvSpPr/>
            <p:nvPr/>
          </p:nvSpPr>
          <p:spPr>
            <a:xfrm rot="9006125">
              <a:off x="7901174" y="4977316"/>
              <a:ext cx="33881" cy="59448"/>
            </a:xfrm>
            <a:custGeom>
              <a:avLst/>
              <a:gdLst>
                <a:gd name="connsiteX0" fmla="*/ 38520 w 33881"/>
                <a:gd name="connsiteY0" fmla="*/ 58556 h 59448"/>
                <a:gd name="connsiteX1" fmla="*/ 28292 w 33881"/>
                <a:gd name="connsiteY1" fmla="*/ 62935 h 59448"/>
                <a:gd name="connsiteX2" fmla="*/ 4639 w 33881"/>
                <a:gd name="connsiteY2" fmla="*/ 7926 h 59448"/>
                <a:gd name="connsiteX3" fmla="*/ 14867 w 33881"/>
                <a:gd name="connsiteY3" fmla="*/ 3487 h 59448"/>
                <a:gd name="connsiteX4" fmla="*/ 38520 w 33881"/>
                <a:gd name="connsiteY4" fmla="*/ 58556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81" h="59448">
                  <a:moveTo>
                    <a:pt x="38520" y="58556"/>
                  </a:moveTo>
                  <a:lnTo>
                    <a:pt x="28292" y="62935"/>
                  </a:lnTo>
                  <a:lnTo>
                    <a:pt x="4639" y="7926"/>
                  </a:lnTo>
                  <a:lnTo>
                    <a:pt x="14867" y="3487"/>
                  </a:lnTo>
                  <a:lnTo>
                    <a:pt x="38520" y="5855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8" name="Forme libre 1137">
              <a:extLst>
                <a:ext uri="{FF2B5EF4-FFF2-40B4-BE49-F238E27FC236}">
                  <a16:creationId xmlns:a16="http://schemas.microsoft.com/office/drawing/2014/main" id="{FCE454C6-87B1-07BB-6357-78CF69893B6B}"/>
                </a:ext>
              </a:extLst>
            </p:cNvPr>
            <p:cNvSpPr/>
            <p:nvPr/>
          </p:nvSpPr>
          <p:spPr>
            <a:xfrm rot="9006125">
              <a:off x="7928597" y="4934156"/>
              <a:ext cx="59358" cy="70246"/>
            </a:xfrm>
            <a:custGeom>
              <a:avLst/>
              <a:gdLst>
                <a:gd name="connsiteX0" fmla="*/ 26475 w 59358"/>
                <a:gd name="connsiteY0" fmla="*/ 35601 h 70246"/>
                <a:gd name="connsiteX1" fmla="*/ 53769 w 59358"/>
                <a:gd name="connsiteY1" fmla="*/ 23244 h 70246"/>
                <a:gd name="connsiteX2" fmla="*/ 53422 w 59358"/>
                <a:gd name="connsiteY2" fmla="*/ 8187 h 70246"/>
                <a:gd name="connsiteX3" fmla="*/ 63871 w 59358"/>
                <a:gd name="connsiteY3" fmla="*/ 3448 h 70246"/>
                <a:gd name="connsiteX4" fmla="*/ 64045 w 59358"/>
                <a:gd name="connsiteY4" fmla="*/ 69135 h 70246"/>
                <a:gd name="connsiteX5" fmla="*/ 54063 w 59358"/>
                <a:gd name="connsiteY5" fmla="*/ 73694 h 70246"/>
                <a:gd name="connsiteX6" fmla="*/ 4687 w 59358"/>
                <a:gd name="connsiteY6" fmla="*/ 30262 h 70246"/>
                <a:gd name="connsiteX7" fmla="*/ 15293 w 59358"/>
                <a:gd name="connsiteY7" fmla="*/ 25464 h 70246"/>
                <a:gd name="connsiteX8" fmla="*/ 26475 w 59358"/>
                <a:gd name="connsiteY8" fmla="*/ 35601 h 70246"/>
                <a:gd name="connsiteX9" fmla="*/ 33433 w 59358"/>
                <a:gd name="connsiteY9" fmla="*/ 42020 h 70246"/>
                <a:gd name="connsiteX10" fmla="*/ 54537 w 59358"/>
                <a:gd name="connsiteY10" fmla="*/ 61216 h 70246"/>
                <a:gd name="connsiteX11" fmla="*/ 53937 w 59358"/>
                <a:gd name="connsiteY11" fmla="*/ 32722 h 70246"/>
                <a:gd name="connsiteX12" fmla="*/ 33433 w 59358"/>
                <a:gd name="connsiteY12" fmla="*/ 42020 h 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58" h="70246">
                  <a:moveTo>
                    <a:pt x="26475" y="35601"/>
                  </a:moveTo>
                  <a:lnTo>
                    <a:pt x="53769" y="23244"/>
                  </a:lnTo>
                  <a:lnTo>
                    <a:pt x="53422" y="8187"/>
                  </a:lnTo>
                  <a:lnTo>
                    <a:pt x="63871" y="3448"/>
                  </a:lnTo>
                  <a:lnTo>
                    <a:pt x="64045" y="69135"/>
                  </a:lnTo>
                  <a:lnTo>
                    <a:pt x="54063" y="73694"/>
                  </a:lnTo>
                  <a:lnTo>
                    <a:pt x="4687" y="30262"/>
                  </a:lnTo>
                  <a:lnTo>
                    <a:pt x="15293" y="25464"/>
                  </a:lnTo>
                  <a:lnTo>
                    <a:pt x="26475" y="35601"/>
                  </a:lnTo>
                  <a:close/>
                  <a:moveTo>
                    <a:pt x="33433" y="42020"/>
                  </a:moveTo>
                  <a:lnTo>
                    <a:pt x="54537" y="61216"/>
                  </a:lnTo>
                  <a:lnTo>
                    <a:pt x="53937" y="32722"/>
                  </a:lnTo>
                  <a:lnTo>
                    <a:pt x="33433" y="4202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650CAA78-22BD-FE4C-207F-41100B1B8E99}"/>
                </a:ext>
              </a:extLst>
            </p:cNvPr>
            <p:cNvSpPr/>
            <p:nvPr/>
          </p:nvSpPr>
          <p:spPr>
            <a:xfrm rot="9006125">
              <a:off x="7943437" y="4882326"/>
              <a:ext cx="65581" cy="69481"/>
            </a:xfrm>
            <a:custGeom>
              <a:avLst/>
              <a:gdLst>
                <a:gd name="connsiteX0" fmla="*/ 20203 w 65581"/>
                <a:gd name="connsiteY0" fmla="*/ 6765 h 69481"/>
                <a:gd name="connsiteX1" fmla="*/ 40659 w 65581"/>
                <a:gd name="connsiteY1" fmla="*/ 4606 h 69481"/>
                <a:gd name="connsiteX2" fmla="*/ 55596 w 65581"/>
                <a:gd name="connsiteY2" fmla="*/ 19603 h 69481"/>
                <a:gd name="connsiteX3" fmla="*/ 70293 w 65581"/>
                <a:gd name="connsiteY3" fmla="*/ 50076 h 69481"/>
                <a:gd name="connsiteX4" fmla="*/ 60269 w 65581"/>
                <a:gd name="connsiteY4" fmla="*/ 54936 h 69481"/>
                <a:gd name="connsiteX5" fmla="*/ 45758 w 65581"/>
                <a:gd name="connsiteY5" fmla="*/ 24821 h 69481"/>
                <a:gd name="connsiteX6" fmla="*/ 24366 w 65581"/>
                <a:gd name="connsiteY6" fmla="*/ 15583 h 69481"/>
                <a:gd name="connsiteX7" fmla="*/ 18385 w 65581"/>
                <a:gd name="connsiteY7" fmla="*/ 38079 h 69481"/>
                <a:gd name="connsiteX8" fmla="*/ 32902 w 65581"/>
                <a:gd name="connsiteY8" fmla="*/ 68133 h 69481"/>
                <a:gd name="connsiteX9" fmla="*/ 23028 w 65581"/>
                <a:gd name="connsiteY9" fmla="*/ 72872 h 69481"/>
                <a:gd name="connsiteX10" fmla="*/ 8331 w 65581"/>
                <a:gd name="connsiteY10" fmla="*/ 42458 h 69481"/>
                <a:gd name="connsiteX11" fmla="*/ 5854 w 65581"/>
                <a:gd name="connsiteY11" fmla="*/ 21462 h 69481"/>
                <a:gd name="connsiteX12" fmla="*/ 20203 w 65581"/>
                <a:gd name="connsiteY12" fmla="*/ 6765 h 6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581" h="69481">
                  <a:moveTo>
                    <a:pt x="20203" y="6765"/>
                  </a:moveTo>
                  <a:cubicBezTo>
                    <a:pt x="27653" y="3166"/>
                    <a:pt x="34474" y="2446"/>
                    <a:pt x="40659" y="4606"/>
                  </a:cubicBezTo>
                  <a:cubicBezTo>
                    <a:pt x="46844" y="6825"/>
                    <a:pt x="51822" y="11804"/>
                    <a:pt x="55596" y="19603"/>
                  </a:cubicBezTo>
                  <a:lnTo>
                    <a:pt x="70293" y="50076"/>
                  </a:lnTo>
                  <a:lnTo>
                    <a:pt x="60269" y="54936"/>
                  </a:lnTo>
                  <a:lnTo>
                    <a:pt x="45758" y="24821"/>
                  </a:lnTo>
                  <a:cubicBezTo>
                    <a:pt x="40647" y="14264"/>
                    <a:pt x="33514" y="11144"/>
                    <a:pt x="24366" y="15583"/>
                  </a:cubicBezTo>
                  <a:cubicBezTo>
                    <a:pt x="15272" y="19962"/>
                    <a:pt x="13280" y="27461"/>
                    <a:pt x="18385" y="38079"/>
                  </a:cubicBezTo>
                  <a:lnTo>
                    <a:pt x="32902" y="68133"/>
                  </a:lnTo>
                  <a:lnTo>
                    <a:pt x="23028" y="72872"/>
                  </a:lnTo>
                  <a:lnTo>
                    <a:pt x="8331" y="42458"/>
                  </a:lnTo>
                  <a:cubicBezTo>
                    <a:pt x="4564" y="34600"/>
                    <a:pt x="3736" y="27641"/>
                    <a:pt x="5854" y="21462"/>
                  </a:cubicBezTo>
                  <a:cubicBezTo>
                    <a:pt x="7965" y="15223"/>
                    <a:pt x="12752" y="10364"/>
                    <a:pt x="20203" y="676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463DBE43-EE05-942D-3319-22D1D72DBCD4}"/>
                </a:ext>
              </a:extLst>
            </p:cNvPr>
            <p:cNvSpPr/>
            <p:nvPr/>
          </p:nvSpPr>
          <p:spPr>
            <a:xfrm rot="9006125">
              <a:off x="7980912" y="4827829"/>
              <a:ext cx="76238" cy="77684"/>
            </a:xfrm>
            <a:custGeom>
              <a:avLst/>
              <a:gdLst>
                <a:gd name="connsiteX0" fmla="*/ 16479 w 76238"/>
                <a:gd name="connsiteY0" fmla="*/ 21754 h 77684"/>
                <a:gd name="connsiteX1" fmla="*/ 40643 w 76238"/>
                <a:gd name="connsiteY1" fmla="*/ 35852 h 77684"/>
                <a:gd name="connsiteX2" fmla="*/ 46005 w 76238"/>
                <a:gd name="connsiteY2" fmla="*/ 8497 h 77684"/>
                <a:gd name="connsiteX3" fmla="*/ 57565 w 76238"/>
                <a:gd name="connsiteY3" fmla="*/ 3338 h 77684"/>
                <a:gd name="connsiteX4" fmla="*/ 49767 w 76238"/>
                <a:gd name="connsiteY4" fmla="*/ 40291 h 77684"/>
                <a:gd name="connsiteX5" fmla="*/ 81002 w 76238"/>
                <a:gd name="connsiteY5" fmla="*/ 58467 h 77684"/>
                <a:gd name="connsiteX6" fmla="*/ 69521 w 76238"/>
                <a:gd name="connsiteY6" fmla="*/ 63626 h 77684"/>
                <a:gd name="connsiteX7" fmla="*/ 46815 w 76238"/>
                <a:gd name="connsiteY7" fmla="*/ 50429 h 77684"/>
                <a:gd name="connsiteX8" fmla="*/ 41716 w 76238"/>
                <a:gd name="connsiteY8" fmla="*/ 76104 h 77684"/>
                <a:gd name="connsiteX9" fmla="*/ 30703 w 76238"/>
                <a:gd name="connsiteY9" fmla="*/ 81022 h 77684"/>
                <a:gd name="connsiteX10" fmla="*/ 37991 w 76238"/>
                <a:gd name="connsiteY10" fmla="*/ 46050 h 77684"/>
                <a:gd name="connsiteX11" fmla="*/ 4763 w 76238"/>
                <a:gd name="connsiteY11" fmla="*/ 26973 h 77684"/>
                <a:gd name="connsiteX12" fmla="*/ 16479 w 76238"/>
                <a:gd name="connsiteY12" fmla="*/ 21754 h 7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38" h="77684">
                  <a:moveTo>
                    <a:pt x="16479" y="21754"/>
                  </a:moveTo>
                  <a:lnTo>
                    <a:pt x="40643" y="35852"/>
                  </a:lnTo>
                  <a:lnTo>
                    <a:pt x="46005" y="8497"/>
                  </a:lnTo>
                  <a:lnTo>
                    <a:pt x="57565" y="3338"/>
                  </a:lnTo>
                  <a:lnTo>
                    <a:pt x="49767" y="40291"/>
                  </a:lnTo>
                  <a:lnTo>
                    <a:pt x="81002" y="58467"/>
                  </a:lnTo>
                  <a:lnTo>
                    <a:pt x="69521" y="63626"/>
                  </a:lnTo>
                  <a:lnTo>
                    <a:pt x="46815" y="50429"/>
                  </a:lnTo>
                  <a:lnTo>
                    <a:pt x="41716" y="76104"/>
                  </a:lnTo>
                  <a:lnTo>
                    <a:pt x="30703" y="81022"/>
                  </a:lnTo>
                  <a:lnTo>
                    <a:pt x="37991" y="46050"/>
                  </a:lnTo>
                  <a:lnTo>
                    <a:pt x="4763" y="26973"/>
                  </a:lnTo>
                  <a:lnTo>
                    <a:pt x="16479" y="2175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8925D90E-7269-24D5-06AA-7055BFEFA467}"/>
                </a:ext>
              </a:extLst>
            </p:cNvPr>
            <p:cNvSpPr/>
            <p:nvPr/>
          </p:nvSpPr>
          <p:spPr>
            <a:xfrm rot="7188645">
              <a:off x="8105617" y="4662736"/>
              <a:ext cx="45368" cy="60287"/>
            </a:xfrm>
            <a:custGeom>
              <a:avLst/>
              <a:gdLst>
                <a:gd name="connsiteX0" fmla="*/ 4775 w 45368"/>
                <a:gd name="connsiteY0" fmla="*/ 12868 h 60287"/>
                <a:gd name="connsiteX1" fmla="*/ 4703 w 45368"/>
                <a:gd name="connsiteY1" fmla="*/ 3570 h 60287"/>
                <a:gd name="connsiteX2" fmla="*/ 49646 w 45368"/>
                <a:gd name="connsiteY2" fmla="*/ 3210 h 60287"/>
                <a:gd name="connsiteX3" fmla="*/ 50072 w 45368"/>
                <a:gd name="connsiteY3" fmla="*/ 63139 h 60287"/>
                <a:gd name="connsiteX4" fmla="*/ 6329 w 45368"/>
                <a:gd name="connsiteY4" fmla="*/ 63498 h 60287"/>
                <a:gd name="connsiteX5" fmla="*/ 6263 w 45368"/>
                <a:gd name="connsiteY5" fmla="*/ 54140 h 60287"/>
                <a:gd name="connsiteX6" fmla="*/ 38878 w 45368"/>
                <a:gd name="connsiteY6" fmla="*/ 53900 h 60287"/>
                <a:gd name="connsiteX7" fmla="*/ 38770 w 45368"/>
                <a:gd name="connsiteY7" fmla="*/ 38363 h 60287"/>
                <a:gd name="connsiteX8" fmla="*/ 9832 w 45368"/>
                <a:gd name="connsiteY8" fmla="*/ 38544 h 60287"/>
                <a:gd name="connsiteX9" fmla="*/ 9772 w 45368"/>
                <a:gd name="connsiteY9" fmla="*/ 29365 h 60287"/>
                <a:gd name="connsiteX10" fmla="*/ 38704 w 45368"/>
                <a:gd name="connsiteY10" fmla="*/ 29185 h 60287"/>
                <a:gd name="connsiteX11" fmla="*/ 38584 w 45368"/>
                <a:gd name="connsiteY11" fmla="*/ 12628 h 60287"/>
                <a:gd name="connsiteX12" fmla="*/ 4775 w 45368"/>
                <a:gd name="connsiteY12" fmla="*/ 12868 h 6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8" h="60287">
                  <a:moveTo>
                    <a:pt x="4775" y="12868"/>
                  </a:moveTo>
                  <a:lnTo>
                    <a:pt x="4703" y="3570"/>
                  </a:lnTo>
                  <a:lnTo>
                    <a:pt x="49646" y="3210"/>
                  </a:lnTo>
                  <a:lnTo>
                    <a:pt x="50072" y="63139"/>
                  </a:lnTo>
                  <a:lnTo>
                    <a:pt x="6329" y="63498"/>
                  </a:lnTo>
                  <a:lnTo>
                    <a:pt x="6263" y="54140"/>
                  </a:lnTo>
                  <a:lnTo>
                    <a:pt x="38878" y="53900"/>
                  </a:lnTo>
                  <a:lnTo>
                    <a:pt x="38770" y="38363"/>
                  </a:lnTo>
                  <a:lnTo>
                    <a:pt x="9832" y="38544"/>
                  </a:lnTo>
                  <a:lnTo>
                    <a:pt x="9772" y="29365"/>
                  </a:lnTo>
                  <a:lnTo>
                    <a:pt x="38704" y="29185"/>
                  </a:lnTo>
                  <a:lnTo>
                    <a:pt x="38584" y="12628"/>
                  </a:lnTo>
                  <a:lnTo>
                    <a:pt x="4775" y="1286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534A1412-9770-6253-2EEA-C4FDD886FB67}"/>
                </a:ext>
              </a:extLst>
            </p:cNvPr>
            <p:cNvSpPr/>
            <p:nvPr/>
          </p:nvSpPr>
          <p:spPr>
            <a:xfrm rot="7188645">
              <a:off x="8129638" y="4608792"/>
              <a:ext cx="55308" cy="61788"/>
            </a:xfrm>
            <a:custGeom>
              <a:avLst/>
              <a:gdLst>
                <a:gd name="connsiteX0" fmla="*/ 6835 w 55308"/>
                <a:gd name="connsiteY0" fmla="*/ 64947 h 61788"/>
                <a:gd name="connsiteX1" fmla="*/ 4741 w 55308"/>
                <a:gd name="connsiteY1" fmla="*/ 5018 h 61788"/>
                <a:gd name="connsiteX2" fmla="*/ 13896 w 55308"/>
                <a:gd name="connsiteY2" fmla="*/ 4718 h 61788"/>
                <a:gd name="connsiteX3" fmla="*/ 48335 w 55308"/>
                <a:gd name="connsiteY3" fmla="*/ 44130 h 61788"/>
                <a:gd name="connsiteX4" fmla="*/ 46919 w 55308"/>
                <a:gd name="connsiteY4" fmla="*/ 3578 h 61788"/>
                <a:gd name="connsiteX5" fmla="*/ 57957 w 55308"/>
                <a:gd name="connsiteY5" fmla="*/ 3158 h 61788"/>
                <a:gd name="connsiteX6" fmla="*/ 60050 w 55308"/>
                <a:gd name="connsiteY6" fmla="*/ 63087 h 61788"/>
                <a:gd name="connsiteX7" fmla="*/ 50896 w 55308"/>
                <a:gd name="connsiteY7" fmla="*/ 63387 h 61788"/>
                <a:gd name="connsiteX8" fmla="*/ 16457 w 55308"/>
                <a:gd name="connsiteY8" fmla="*/ 23974 h 61788"/>
                <a:gd name="connsiteX9" fmla="*/ 17873 w 55308"/>
                <a:gd name="connsiteY9" fmla="*/ 64526 h 61788"/>
                <a:gd name="connsiteX10" fmla="*/ 6835 w 55308"/>
                <a:gd name="connsiteY10" fmla="*/ 64947 h 6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08" h="61788">
                  <a:moveTo>
                    <a:pt x="6835" y="64947"/>
                  </a:moveTo>
                  <a:lnTo>
                    <a:pt x="4741" y="5018"/>
                  </a:lnTo>
                  <a:lnTo>
                    <a:pt x="13896" y="4718"/>
                  </a:lnTo>
                  <a:lnTo>
                    <a:pt x="48335" y="44130"/>
                  </a:lnTo>
                  <a:lnTo>
                    <a:pt x="46919" y="3578"/>
                  </a:lnTo>
                  <a:lnTo>
                    <a:pt x="57957" y="3158"/>
                  </a:lnTo>
                  <a:lnTo>
                    <a:pt x="60050" y="63087"/>
                  </a:lnTo>
                  <a:lnTo>
                    <a:pt x="50896" y="63387"/>
                  </a:lnTo>
                  <a:lnTo>
                    <a:pt x="16457" y="23974"/>
                  </a:lnTo>
                  <a:lnTo>
                    <a:pt x="17873" y="64526"/>
                  </a:lnTo>
                  <a:lnTo>
                    <a:pt x="6835" y="6494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AC2DB2CA-021D-2323-2798-D1F8C85DE5B5}"/>
                </a:ext>
              </a:extLst>
            </p:cNvPr>
            <p:cNvSpPr/>
            <p:nvPr/>
          </p:nvSpPr>
          <p:spPr>
            <a:xfrm rot="7188645">
              <a:off x="8153320" y="4552284"/>
              <a:ext cx="63125" cy="62207"/>
            </a:xfrm>
            <a:custGeom>
              <a:avLst/>
              <a:gdLst>
                <a:gd name="connsiteX0" fmla="*/ 4779 w 63125"/>
                <a:gd name="connsiteY0" fmla="*/ 65311 h 62207"/>
                <a:gd name="connsiteX1" fmla="*/ 26950 w 63125"/>
                <a:gd name="connsiteY1" fmla="*/ 3823 h 62207"/>
                <a:gd name="connsiteX2" fmla="*/ 37886 w 63125"/>
                <a:gd name="connsiteY2" fmla="*/ 3103 h 62207"/>
                <a:gd name="connsiteX3" fmla="*/ 67904 w 63125"/>
                <a:gd name="connsiteY3" fmla="*/ 61231 h 62207"/>
                <a:gd name="connsiteX4" fmla="*/ 55858 w 63125"/>
                <a:gd name="connsiteY4" fmla="*/ 62011 h 62207"/>
                <a:gd name="connsiteX5" fmla="*/ 32961 w 63125"/>
                <a:gd name="connsiteY5" fmla="*/ 17140 h 62207"/>
                <a:gd name="connsiteX6" fmla="*/ 15882 w 63125"/>
                <a:gd name="connsiteY6" fmla="*/ 64591 h 62207"/>
                <a:gd name="connsiteX7" fmla="*/ 4779 w 63125"/>
                <a:gd name="connsiteY7" fmla="*/ 65311 h 6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25" h="62207">
                  <a:moveTo>
                    <a:pt x="4779" y="65311"/>
                  </a:moveTo>
                  <a:lnTo>
                    <a:pt x="26950" y="3823"/>
                  </a:lnTo>
                  <a:lnTo>
                    <a:pt x="37886" y="3103"/>
                  </a:lnTo>
                  <a:lnTo>
                    <a:pt x="67904" y="61231"/>
                  </a:lnTo>
                  <a:lnTo>
                    <a:pt x="55858" y="62011"/>
                  </a:lnTo>
                  <a:lnTo>
                    <a:pt x="32961" y="17140"/>
                  </a:lnTo>
                  <a:lnTo>
                    <a:pt x="15882" y="64591"/>
                  </a:lnTo>
                  <a:lnTo>
                    <a:pt x="4779" y="6531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4702CE6A-E719-E378-17AE-B2C91265C139}"/>
                </a:ext>
              </a:extLst>
            </p:cNvPr>
            <p:cNvSpPr/>
            <p:nvPr/>
          </p:nvSpPr>
          <p:spPr>
            <a:xfrm rot="7188645">
              <a:off x="8196996" y="4513016"/>
              <a:ext cx="16166" cy="60707"/>
            </a:xfrm>
            <a:custGeom>
              <a:avLst/>
              <a:gdLst>
                <a:gd name="connsiteX0" fmla="*/ 20973 w 16166"/>
                <a:gd name="connsiteY0" fmla="*/ 62812 h 60707"/>
                <a:gd name="connsiteX1" fmla="*/ 9881 w 16166"/>
                <a:gd name="connsiteY1" fmla="*/ 63772 h 60707"/>
                <a:gd name="connsiteX2" fmla="*/ 4806 w 16166"/>
                <a:gd name="connsiteY2" fmla="*/ 4023 h 60707"/>
                <a:gd name="connsiteX3" fmla="*/ 15898 w 16166"/>
                <a:gd name="connsiteY3" fmla="*/ 3064 h 60707"/>
                <a:gd name="connsiteX4" fmla="*/ 20973 w 16166"/>
                <a:gd name="connsiteY4" fmla="*/ 62812 h 6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6" h="60707">
                  <a:moveTo>
                    <a:pt x="20973" y="62812"/>
                  </a:moveTo>
                  <a:lnTo>
                    <a:pt x="9881" y="63772"/>
                  </a:lnTo>
                  <a:lnTo>
                    <a:pt x="4806" y="4023"/>
                  </a:lnTo>
                  <a:lnTo>
                    <a:pt x="15898" y="3064"/>
                  </a:lnTo>
                  <a:lnTo>
                    <a:pt x="20973" y="6281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051E8FF7-D5D9-4684-484C-75E9BBD3F525}"/>
                </a:ext>
              </a:extLst>
            </p:cNvPr>
            <p:cNvSpPr/>
            <p:nvPr/>
          </p:nvSpPr>
          <p:spPr>
            <a:xfrm rot="7188645">
              <a:off x="8196804" y="4470196"/>
              <a:ext cx="57276" cy="62416"/>
            </a:xfrm>
            <a:custGeom>
              <a:avLst/>
              <a:gdLst>
                <a:gd name="connsiteX0" fmla="*/ 16753 w 57276"/>
                <a:gd name="connsiteY0" fmla="*/ 7161 h 62416"/>
                <a:gd name="connsiteX1" fmla="*/ 30790 w 57276"/>
                <a:gd name="connsiteY1" fmla="*/ 23298 h 62416"/>
                <a:gd name="connsiteX2" fmla="*/ 33076 w 57276"/>
                <a:gd name="connsiteY2" fmla="*/ 22998 h 62416"/>
                <a:gd name="connsiteX3" fmla="*/ 46525 w 57276"/>
                <a:gd name="connsiteY3" fmla="*/ 21558 h 62416"/>
                <a:gd name="connsiteX4" fmla="*/ 44672 w 57276"/>
                <a:gd name="connsiteY4" fmla="*/ 4162 h 62416"/>
                <a:gd name="connsiteX5" fmla="*/ 55734 w 57276"/>
                <a:gd name="connsiteY5" fmla="*/ 3022 h 62416"/>
                <a:gd name="connsiteX6" fmla="*/ 62110 w 57276"/>
                <a:gd name="connsiteY6" fmla="*/ 62590 h 62416"/>
                <a:gd name="connsiteX7" fmla="*/ 37593 w 57276"/>
                <a:gd name="connsiteY7" fmla="*/ 65170 h 62416"/>
                <a:gd name="connsiteX8" fmla="*/ 23832 w 57276"/>
                <a:gd name="connsiteY8" fmla="*/ 64090 h 62416"/>
                <a:gd name="connsiteX9" fmla="*/ 14234 w 57276"/>
                <a:gd name="connsiteY9" fmla="*/ 57731 h 62416"/>
                <a:gd name="connsiteX10" fmla="*/ 9963 w 57276"/>
                <a:gd name="connsiteY10" fmla="*/ 46693 h 62416"/>
                <a:gd name="connsiteX11" fmla="*/ 12002 w 57276"/>
                <a:gd name="connsiteY11" fmla="*/ 34815 h 62416"/>
                <a:gd name="connsiteX12" fmla="*/ 20634 w 57276"/>
                <a:gd name="connsiteY12" fmla="*/ 26537 h 62416"/>
                <a:gd name="connsiteX13" fmla="*/ 4833 w 57276"/>
                <a:gd name="connsiteY13" fmla="*/ 8421 h 62416"/>
                <a:gd name="connsiteX14" fmla="*/ 16753 w 57276"/>
                <a:gd name="connsiteY14" fmla="*/ 7161 h 62416"/>
                <a:gd name="connsiteX15" fmla="*/ 21114 w 57276"/>
                <a:gd name="connsiteY15" fmla="*/ 45494 h 62416"/>
                <a:gd name="connsiteX16" fmla="*/ 25793 w 57276"/>
                <a:gd name="connsiteY16" fmla="*/ 53892 h 62416"/>
                <a:gd name="connsiteX17" fmla="*/ 37101 w 57276"/>
                <a:gd name="connsiteY17" fmla="*/ 55751 h 62416"/>
                <a:gd name="connsiteX18" fmla="*/ 50040 w 57276"/>
                <a:gd name="connsiteY18" fmla="*/ 54372 h 62416"/>
                <a:gd name="connsiteX19" fmla="*/ 47503 w 57276"/>
                <a:gd name="connsiteY19" fmla="*/ 30617 h 62416"/>
                <a:gd name="connsiteX20" fmla="*/ 34564 w 57276"/>
                <a:gd name="connsiteY20" fmla="*/ 32056 h 62416"/>
                <a:gd name="connsiteX21" fmla="*/ 23916 w 57276"/>
                <a:gd name="connsiteY21" fmla="*/ 36315 h 62416"/>
                <a:gd name="connsiteX22" fmla="*/ 21114 w 57276"/>
                <a:gd name="connsiteY22" fmla="*/ 45494 h 6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276" h="62416">
                  <a:moveTo>
                    <a:pt x="16753" y="7161"/>
                  </a:moveTo>
                  <a:lnTo>
                    <a:pt x="30790" y="23298"/>
                  </a:lnTo>
                  <a:cubicBezTo>
                    <a:pt x="31294" y="23178"/>
                    <a:pt x="32056" y="23058"/>
                    <a:pt x="33076" y="22998"/>
                  </a:cubicBezTo>
                  <a:lnTo>
                    <a:pt x="46525" y="21558"/>
                  </a:lnTo>
                  <a:lnTo>
                    <a:pt x="44672" y="4162"/>
                  </a:lnTo>
                  <a:lnTo>
                    <a:pt x="55734" y="3022"/>
                  </a:lnTo>
                  <a:lnTo>
                    <a:pt x="62110" y="62590"/>
                  </a:lnTo>
                  <a:lnTo>
                    <a:pt x="37593" y="65170"/>
                  </a:lnTo>
                  <a:cubicBezTo>
                    <a:pt x="32428" y="65770"/>
                    <a:pt x="27839" y="65349"/>
                    <a:pt x="23832" y="64090"/>
                  </a:cubicBezTo>
                  <a:cubicBezTo>
                    <a:pt x="19819" y="62770"/>
                    <a:pt x="16621" y="60671"/>
                    <a:pt x="14234" y="57731"/>
                  </a:cubicBezTo>
                  <a:cubicBezTo>
                    <a:pt x="11852" y="54732"/>
                    <a:pt x="10431" y="51073"/>
                    <a:pt x="9963" y="46693"/>
                  </a:cubicBezTo>
                  <a:cubicBezTo>
                    <a:pt x="9483" y="42254"/>
                    <a:pt x="10160" y="38235"/>
                    <a:pt x="12002" y="34815"/>
                  </a:cubicBezTo>
                  <a:cubicBezTo>
                    <a:pt x="13838" y="31336"/>
                    <a:pt x="16717" y="28577"/>
                    <a:pt x="20634" y="26537"/>
                  </a:cubicBezTo>
                  <a:lnTo>
                    <a:pt x="4833" y="8421"/>
                  </a:lnTo>
                  <a:lnTo>
                    <a:pt x="16753" y="7161"/>
                  </a:lnTo>
                  <a:close/>
                  <a:moveTo>
                    <a:pt x="21114" y="45494"/>
                  </a:moveTo>
                  <a:cubicBezTo>
                    <a:pt x="21516" y="49333"/>
                    <a:pt x="23082" y="52092"/>
                    <a:pt x="25793" y="53892"/>
                  </a:cubicBezTo>
                  <a:cubicBezTo>
                    <a:pt x="28511" y="55691"/>
                    <a:pt x="32278" y="56292"/>
                    <a:pt x="37101" y="55751"/>
                  </a:cubicBezTo>
                  <a:lnTo>
                    <a:pt x="50040" y="54372"/>
                  </a:lnTo>
                  <a:lnTo>
                    <a:pt x="47503" y="30617"/>
                  </a:lnTo>
                  <a:lnTo>
                    <a:pt x="34564" y="32056"/>
                  </a:lnTo>
                  <a:cubicBezTo>
                    <a:pt x="29741" y="32536"/>
                    <a:pt x="26189" y="33976"/>
                    <a:pt x="23916" y="36315"/>
                  </a:cubicBezTo>
                  <a:cubicBezTo>
                    <a:pt x="21642" y="38655"/>
                    <a:pt x="20707" y="41714"/>
                    <a:pt x="21114" y="4549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6" name="Forme libre 1145">
              <a:extLst>
                <a:ext uri="{FF2B5EF4-FFF2-40B4-BE49-F238E27FC236}">
                  <a16:creationId xmlns:a16="http://schemas.microsoft.com/office/drawing/2014/main" id="{A3888F23-F97E-5116-A9F2-16CAAAD0D996}"/>
                </a:ext>
              </a:extLst>
            </p:cNvPr>
            <p:cNvSpPr/>
            <p:nvPr/>
          </p:nvSpPr>
          <p:spPr>
            <a:xfrm rot="7188645">
              <a:off x="8216919" y="4410823"/>
              <a:ext cx="64593" cy="61819"/>
            </a:xfrm>
            <a:custGeom>
              <a:avLst/>
              <a:gdLst>
                <a:gd name="connsiteX0" fmla="*/ 32977 w 64593"/>
                <a:gd name="connsiteY0" fmla="*/ 3344 h 61819"/>
                <a:gd name="connsiteX1" fmla="*/ 49882 w 64593"/>
                <a:gd name="connsiteY1" fmla="*/ 5024 h 61819"/>
                <a:gd name="connsiteX2" fmla="*/ 62833 w 64593"/>
                <a:gd name="connsiteY2" fmla="*/ 14382 h 61819"/>
                <a:gd name="connsiteX3" fmla="*/ 69138 w 64593"/>
                <a:gd name="connsiteY3" fmla="*/ 29499 h 61819"/>
                <a:gd name="connsiteX4" fmla="*/ 67134 w 64593"/>
                <a:gd name="connsiteY4" fmla="*/ 45696 h 61819"/>
                <a:gd name="connsiteX5" fmla="*/ 57189 w 64593"/>
                <a:gd name="connsiteY5" fmla="*/ 58233 h 61819"/>
                <a:gd name="connsiteX6" fmla="*/ 41357 w 64593"/>
                <a:gd name="connsiteY6" fmla="*/ 64412 h 61819"/>
                <a:gd name="connsiteX7" fmla="*/ 24453 w 64593"/>
                <a:gd name="connsiteY7" fmla="*/ 62732 h 61819"/>
                <a:gd name="connsiteX8" fmla="*/ 11508 w 64593"/>
                <a:gd name="connsiteY8" fmla="*/ 53374 h 61819"/>
                <a:gd name="connsiteX9" fmla="*/ 5197 w 64593"/>
                <a:gd name="connsiteY9" fmla="*/ 38257 h 61819"/>
                <a:gd name="connsiteX10" fmla="*/ 7194 w 64593"/>
                <a:gd name="connsiteY10" fmla="*/ 22001 h 61819"/>
                <a:gd name="connsiteX11" fmla="*/ 17146 w 64593"/>
                <a:gd name="connsiteY11" fmla="*/ 9523 h 61819"/>
                <a:gd name="connsiteX12" fmla="*/ 32977 w 64593"/>
                <a:gd name="connsiteY12" fmla="*/ 3344 h 61819"/>
                <a:gd name="connsiteX13" fmla="*/ 34303 w 64593"/>
                <a:gd name="connsiteY13" fmla="*/ 13002 h 61819"/>
                <a:gd name="connsiteX14" fmla="*/ 23985 w 64593"/>
                <a:gd name="connsiteY14" fmla="*/ 17141 h 61819"/>
                <a:gd name="connsiteX15" fmla="*/ 17542 w 64593"/>
                <a:gd name="connsiteY15" fmla="*/ 25660 h 61819"/>
                <a:gd name="connsiteX16" fmla="*/ 16307 w 64593"/>
                <a:gd name="connsiteY16" fmla="*/ 36758 h 61819"/>
                <a:gd name="connsiteX17" fmla="*/ 20494 w 64593"/>
                <a:gd name="connsiteY17" fmla="*/ 47075 h 61819"/>
                <a:gd name="connsiteX18" fmla="*/ 28982 w 64593"/>
                <a:gd name="connsiteY18" fmla="*/ 53555 h 61819"/>
                <a:gd name="connsiteX19" fmla="*/ 40032 w 64593"/>
                <a:gd name="connsiteY19" fmla="*/ 54754 h 61819"/>
                <a:gd name="connsiteX20" fmla="*/ 50350 w 64593"/>
                <a:gd name="connsiteY20" fmla="*/ 50615 h 61819"/>
                <a:gd name="connsiteX21" fmla="*/ 56792 w 64593"/>
                <a:gd name="connsiteY21" fmla="*/ 42097 h 61819"/>
                <a:gd name="connsiteX22" fmla="*/ 58028 w 64593"/>
                <a:gd name="connsiteY22" fmla="*/ 30999 h 61819"/>
                <a:gd name="connsiteX23" fmla="*/ 53841 w 64593"/>
                <a:gd name="connsiteY23" fmla="*/ 20681 h 61819"/>
                <a:gd name="connsiteX24" fmla="*/ 45353 w 64593"/>
                <a:gd name="connsiteY24" fmla="*/ 14202 h 61819"/>
                <a:gd name="connsiteX25" fmla="*/ 34303 w 64593"/>
                <a:gd name="connsiteY25" fmla="*/ 13002 h 6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93" h="61819">
                  <a:moveTo>
                    <a:pt x="32977" y="3344"/>
                  </a:moveTo>
                  <a:cubicBezTo>
                    <a:pt x="39024" y="2505"/>
                    <a:pt x="44663" y="3044"/>
                    <a:pt x="49882" y="5024"/>
                  </a:cubicBezTo>
                  <a:cubicBezTo>
                    <a:pt x="55107" y="7004"/>
                    <a:pt x="59426" y="10123"/>
                    <a:pt x="62833" y="14382"/>
                  </a:cubicBezTo>
                  <a:cubicBezTo>
                    <a:pt x="66247" y="18701"/>
                    <a:pt x="68346" y="23740"/>
                    <a:pt x="69138" y="29499"/>
                  </a:cubicBezTo>
                  <a:cubicBezTo>
                    <a:pt x="69930" y="35258"/>
                    <a:pt x="69264" y="40657"/>
                    <a:pt x="67134" y="45696"/>
                  </a:cubicBezTo>
                  <a:cubicBezTo>
                    <a:pt x="65005" y="50735"/>
                    <a:pt x="61688" y="54934"/>
                    <a:pt x="57189" y="58233"/>
                  </a:cubicBezTo>
                  <a:cubicBezTo>
                    <a:pt x="52683" y="61533"/>
                    <a:pt x="47410" y="63572"/>
                    <a:pt x="41357" y="64412"/>
                  </a:cubicBezTo>
                  <a:cubicBezTo>
                    <a:pt x="35311" y="65252"/>
                    <a:pt x="29672" y="64652"/>
                    <a:pt x="24453" y="62732"/>
                  </a:cubicBezTo>
                  <a:cubicBezTo>
                    <a:pt x="19228" y="60753"/>
                    <a:pt x="14909" y="57633"/>
                    <a:pt x="11508" y="53374"/>
                  </a:cubicBezTo>
                  <a:cubicBezTo>
                    <a:pt x="8100" y="49115"/>
                    <a:pt x="5995" y="44076"/>
                    <a:pt x="5197" y="38257"/>
                  </a:cubicBezTo>
                  <a:cubicBezTo>
                    <a:pt x="4393" y="32439"/>
                    <a:pt x="5059" y="27039"/>
                    <a:pt x="7194" y="22001"/>
                  </a:cubicBezTo>
                  <a:cubicBezTo>
                    <a:pt x="9330" y="16961"/>
                    <a:pt x="12647" y="12822"/>
                    <a:pt x="17146" y="9523"/>
                  </a:cubicBezTo>
                  <a:cubicBezTo>
                    <a:pt x="21652" y="6224"/>
                    <a:pt x="26924" y="4184"/>
                    <a:pt x="32977" y="3344"/>
                  </a:cubicBezTo>
                  <a:close/>
                  <a:moveTo>
                    <a:pt x="34303" y="13002"/>
                  </a:moveTo>
                  <a:cubicBezTo>
                    <a:pt x="30344" y="13542"/>
                    <a:pt x="26906" y="14922"/>
                    <a:pt x="23985" y="17141"/>
                  </a:cubicBezTo>
                  <a:cubicBezTo>
                    <a:pt x="21064" y="19361"/>
                    <a:pt x="18916" y="22181"/>
                    <a:pt x="17542" y="25660"/>
                  </a:cubicBezTo>
                  <a:cubicBezTo>
                    <a:pt x="16175" y="29079"/>
                    <a:pt x="15761" y="32798"/>
                    <a:pt x="16307" y="36758"/>
                  </a:cubicBezTo>
                  <a:cubicBezTo>
                    <a:pt x="16846" y="40717"/>
                    <a:pt x="18244" y="44136"/>
                    <a:pt x="20494" y="47075"/>
                  </a:cubicBezTo>
                  <a:cubicBezTo>
                    <a:pt x="22737" y="50015"/>
                    <a:pt x="25569" y="52175"/>
                    <a:pt x="28982" y="53555"/>
                  </a:cubicBezTo>
                  <a:cubicBezTo>
                    <a:pt x="32389" y="54874"/>
                    <a:pt x="36073" y="55294"/>
                    <a:pt x="40032" y="54754"/>
                  </a:cubicBezTo>
                  <a:cubicBezTo>
                    <a:pt x="43991" y="54214"/>
                    <a:pt x="47428" y="52835"/>
                    <a:pt x="50350" y="50615"/>
                  </a:cubicBezTo>
                  <a:cubicBezTo>
                    <a:pt x="53271" y="48396"/>
                    <a:pt x="55419" y="45576"/>
                    <a:pt x="56792" y="42097"/>
                  </a:cubicBezTo>
                  <a:cubicBezTo>
                    <a:pt x="58160" y="38678"/>
                    <a:pt x="58574" y="34958"/>
                    <a:pt x="58028" y="30999"/>
                  </a:cubicBezTo>
                  <a:cubicBezTo>
                    <a:pt x="57488" y="27039"/>
                    <a:pt x="56091" y="23620"/>
                    <a:pt x="53841" y="20681"/>
                  </a:cubicBezTo>
                  <a:cubicBezTo>
                    <a:pt x="51598" y="17682"/>
                    <a:pt x="48766" y="15582"/>
                    <a:pt x="45353" y="14202"/>
                  </a:cubicBezTo>
                  <a:cubicBezTo>
                    <a:pt x="41946" y="12882"/>
                    <a:pt x="38262" y="12462"/>
                    <a:pt x="34303" y="1300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F404BF70-7F13-3F5E-A88A-F04A85C3A0A8}"/>
                </a:ext>
              </a:extLst>
            </p:cNvPr>
            <p:cNvSpPr/>
            <p:nvPr/>
          </p:nvSpPr>
          <p:spPr>
            <a:xfrm rot="7188645">
              <a:off x="8242956" y="4342675"/>
              <a:ext cx="62567" cy="68026"/>
            </a:xfrm>
            <a:custGeom>
              <a:avLst/>
              <a:gdLst>
                <a:gd name="connsiteX0" fmla="*/ 14981 w 62567"/>
                <a:gd name="connsiteY0" fmla="*/ 70924 h 68026"/>
                <a:gd name="connsiteX1" fmla="*/ 4903 w 62567"/>
                <a:gd name="connsiteY1" fmla="*/ 11836 h 68026"/>
                <a:gd name="connsiteX2" fmla="*/ 13931 w 62567"/>
                <a:gd name="connsiteY2" fmla="*/ 10276 h 68026"/>
                <a:gd name="connsiteX3" fmla="*/ 53331 w 62567"/>
                <a:gd name="connsiteY3" fmla="*/ 44709 h 68026"/>
                <a:gd name="connsiteX4" fmla="*/ 46505 w 62567"/>
                <a:gd name="connsiteY4" fmla="*/ 4757 h 68026"/>
                <a:gd name="connsiteX5" fmla="*/ 57393 w 62567"/>
                <a:gd name="connsiteY5" fmla="*/ 2898 h 68026"/>
                <a:gd name="connsiteX6" fmla="*/ 67470 w 62567"/>
                <a:gd name="connsiteY6" fmla="*/ 61926 h 68026"/>
                <a:gd name="connsiteX7" fmla="*/ 58442 w 62567"/>
                <a:gd name="connsiteY7" fmla="*/ 63485 h 68026"/>
                <a:gd name="connsiteX8" fmla="*/ 19042 w 62567"/>
                <a:gd name="connsiteY8" fmla="*/ 29052 h 68026"/>
                <a:gd name="connsiteX9" fmla="*/ 25869 w 62567"/>
                <a:gd name="connsiteY9" fmla="*/ 69065 h 68026"/>
                <a:gd name="connsiteX10" fmla="*/ 14981 w 62567"/>
                <a:gd name="connsiteY10" fmla="*/ 70924 h 6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67" h="68026">
                  <a:moveTo>
                    <a:pt x="14981" y="70924"/>
                  </a:moveTo>
                  <a:lnTo>
                    <a:pt x="4903" y="11836"/>
                  </a:lnTo>
                  <a:lnTo>
                    <a:pt x="13931" y="10276"/>
                  </a:lnTo>
                  <a:lnTo>
                    <a:pt x="53331" y="44709"/>
                  </a:lnTo>
                  <a:lnTo>
                    <a:pt x="46505" y="4757"/>
                  </a:lnTo>
                  <a:lnTo>
                    <a:pt x="57393" y="2898"/>
                  </a:lnTo>
                  <a:lnTo>
                    <a:pt x="67470" y="61926"/>
                  </a:lnTo>
                  <a:lnTo>
                    <a:pt x="58442" y="63485"/>
                  </a:lnTo>
                  <a:lnTo>
                    <a:pt x="19042" y="29052"/>
                  </a:lnTo>
                  <a:lnTo>
                    <a:pt x="25869" y="69065"/>
                  </a:lnTo>
                  <a:lnTo>
                    <a:pt x="14981" y="7092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CE48EFF8-6C10-1827-DB19-920A248856F2}"/>
                </a:ext>
              </a:extLst>
            </p:cNvPr>
            <p:cNvSpPr/>
            <p:nvPr/>
          </p:nvSpPr>
          <p:spPr>
            <a:xfrm rot="7188645">
              <a:off x="8264700" y="4277352"/>
              <a:ext cx="64139" cy="69346"/>
            </a:xfrm>
            <a:custGeom>
              <a:avLst/>
              <a:gdLst>
                <a:gd name="connsiteX0" fmla="*/ 16898 w 64139"/>
                <a:gd name="connsiteY0" fmla="*/ 72179 h 69346"/>
                <a:gd name="connsiteX1" fmla="*/ 4936 w 64139"/>
                <a:gd name="connsiteY1" fmla="*/ 13450 h 69346"/>
                <a:gd name="connsiteX2" fmla="*/ 13911 w 64139"/>
                <a:gd name="connsiteY2" fmla="*/ 11591 h 69346"/>
                <a:gd name="connsiteX3" fmla="*/ 54390 w 64139"/>
                <a:gd name="connsiteY3" fmla="*/ 44764 h 69346"/>
                <a:gd name="connsiteX4" fmla="*/ 46292 w 64139"/>
                <a:gd name="connsiteY4" fmla="*/ 4992 h 69346"/>
                <a:gd name="connsiteX5" fmla="*/ 57114 w 64139"/>
                <a:gd name="connsiteY5" fmla="*/ 2832 h 69346"/>
                <a:gd name="connsiteX6" fmla="*/ 69075 w 64139"/>
                <a:gd name="connsiteY6" fmla="*/ 61501 h 69346"/>
                <a:gd name="connsiteX7" fmla="*/ 60095 w 64139"/>
                <a:gd name="connsiteY7" fmla="*/ 63360 h 69346"/>
                <a:gd name="connsiteX8" fmla="*/ 19621 w 64139"/>
                <a:gd name="connsiteY8" fmla="*/ 30187 h 69346"/>
                <a:gd name="connsiteX9" fmla="*/ 27720 w 64139"/>
                <a:gd name="connsiteY9" fmla="*/ 69960 h 69346"/>
                <a:gd name="connsiteX10" fmla="*/ 16898 w 64139"/>
                <a:gd name="connsiteY10" fmla="*/ 72179 h 6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39" h="69346">
                  <a:moveTo>
                    <a:pt x="16898" y="72179"/>
                  </a:moveTo>
                  <a:lnTo>
                    <a:pt x="4936" y="13450"/>
                  </a:lnTo>
                  <a:lnTo>
                    <a:pt x="13911" y="11591"/>
                  </a:lnTo>
                  <a:lnTo>
                    <a:pt x="54390" y="44764"/>
                  </a:lnTo>
                  <a:lnTo>
                    <a:pt x="46292" y="4992"/>
                  </a:lnTo>
                  <a:lnTo>
                    <a:pt x="57114" y="2832"/>
                  </a:lnTo>
                  <a:lnTo>
                    <a:pt x="69075" y="61501"/>
                  </a:lnTo>
                  <a:lnTo>
                    <a:pt x="60095" y="63360"/>
                  </a:lnTo>
                  <a:lnTo>
                    <a:pt x="19621" y="30187"/>
                  </a:lnTo>
                  <a:lnTo>
                    <a:pt x="27720" y="69960"/>
                  </a:lnTo>
                  <a:lnTo>
                    <a:pt x="16898" y="7217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75D275AA-DE49-C4B3-F008-0C6CB91ACA14}"/>
                </a:ext>
              </a:extLst>
            </p:cNvPr>
            <p:cNvSpPr/>
            <p:nvPr/>
          </p:nvSpPr>
          <p:spPr>
            <a:xfrm rot="7188645">
              <a:off x="8287405" y="4216736"/>
              <a:ext cx="57456" cy="68326"/>
            </a:xfrm>
            <a:custGeom>
              <a:avLst/>
              <a:gdLst>
                <a:gd name="connsiteX0" fmla="*/ 7101 w 57456"/>
                <a:gd name="connsiteY0" fmla="*/ 22147 h 68326"/>
                <a:gd name="connsiteX1" fmla="*/ 4965 w 57456"/>
                <a:gd name="connsiteY1" fmla="*/ 13029 h 68326"/>
                <a:gd name="connsiteX2" fmla="*/ 48715 w 57456"/>
                <a:gd name="connsiteY2" fmla="*/ 2771 h 68326"/>
                <a:gd name="connsiteX3" fmla="*/ 62422 w 57456"/>
                <a:gd name="connsiteY3" fmla="*/ 61080 h 68326"/>
                <a:gd name="connsiteX4" fmla="*/ 19836 w 57456"/>
                <a:gd name="connsiteY4" fmla="*/ 71097 h 68326"/>
                <a:gd name="connsiteX5" fmla="*/ 17701 w 57456"/>
                <a:gd name="connsiteY5" fmla="*/ 62039 h 68326"/>
                <a:gd name="connsiteX6" fmla="*/ 49453 w 57456"/>
                <a:gd name="connsiteY6" fmla="*/ 54541 h 68326"/>
                <a:gd name="connsiteX7" fmla="*/ 45889 w 57456"/>
                <a:gd name="connsiteY7" fmla="*/ 39424 h 68326"/>
                <a:gd name="connsiteX8" fmla="*/ 17725 w 57456"/>
                <a:gd name="connsiteY8" fmla="*/ 46023 h 68326"/>
                <a:gd name="connsiteX9" fmla="*/ 15625 w 57456"/>
                <a:gd name="connsiteY9" fmla="*/ 37084 h 68326"/>
                <a:gd name="connsiteX10" fmla="*/ 43796 w 57456"/>
                <a:gd name="connsiteY10" fmla="*/ 30485 h 68326"/>
                <a:gd name="connsiteX11" fmla="*/ 40017 w 57456"/>
                <a:gd name="connsiteY11" fmla="*/ 14409 h 68326"/>
                <a:gd name="connsiteX12" fmla="*/ 7101 w 57456"/>
                <a:gd name="connsiteY12" fmla="*/ 22147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456" h="68326">
                  <a:moveTo>
                    <a:pt x="7101" y="22147"/>
                  </a:moveTo>
                  <a:lnTo>
                    <a:pt x="4965" y="13029"/>
                  </a:lnTo>
                  <a:lnTo>
                    <a:pt x="48715" y="2771"/>
                  </a:lnTo>
                  <a:lnTo>
                    <a:pt x="62422" y="61080"/>
                  </a:lnTo>
                  <a:lnTo>
                    <a:pt x="19836" y="71097"/>
                  </a:lnTo>
                  <a:lnTo>
                    <a:pt x="17701" y="62039"/>
                  </a:lnTo>
                  <a:lnTo>
                    <a:pt x="49453" y="54541"/>
                  </a:lnTo>
                  <a:lnTo>
                    <a:pt x="45889" y="39424"/>
                  </a:lnTo>
                  <a:lnTo>
                    <a:pt x="17725" y="46023"/>
                  </a:lnTo>
                  <a:lnTo>
                    <a:pt x="15625" y="37084"/>
                  </a:lnTo>
                  <a:lnTo>
                    <a:pt x="43796" y="30485"/>
                  </a:lnTo>
                  <a:lnTo>
                    <a:pt x="40017" y="14409"/>
                  </a:lnTo>
                  <a:lnTo>
                    <a:pt x="7101" y="2214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166E47AD-BEE8-296E-A6A6-95150944BE12}"/>
                </a:ext>
              </a:extLst>
            </p:cNvPr>
            <p:cNvSpPr/>
            <p:nvPr/>
          </p:nvSpPr>
          <p:spPr>
            <a:xfrm rot="7188645">
              <a:off x="8294696" y="4149070"/>
              <a:ext cx="78848" cy="74865"/>
            </a:xfrm>
            <a:custGeom>
              <a:avLst/>
              <a:gdLst>
                <a:gd name="connsiteX0" fmla="*/ 15168 w 78848"/>
                <a:gd name="connsiteY0" fmla="*/ 16982 h 74865"/>
                <a:gd name="connsiteX1" fmla="*/ 25528 w 78848"/>
                <a:gd name="connsiteY1" fmla="*/ 55315 h 74865"/>
                <a:gd name="connsiteX2" fmla="*/ 36037 w 78848"/>
                <a:gd name="connsiteY2" fmla="*/ 18482 h 74865"/>
                <a:gd name="connsiteX3" fmla="*/ 40837 w 78848"/>
                <a:gd name="connsiteY3" fmla="*/ 17223 h 74865"/>
                <a:gd name="connsiteX4" fmla="*/ 68227 w 78848"/>
                <a:gd name="connsiteY4" fmla="*/ 43377 h 74865"/>
                <a:gd name="connsiteX5" fmla="*/ 58083 w 78848"/>
                <a:gd name="connsiteY5" fmla="*/ 5464 h 74865"/>
                <a:gd name="connsiteX6" fmla="*/ 68335 w 78848"/>
                <a:gd name="connsiteY6" fmla="*/ 2705 h 74865"/>
                <a:gd name="connsiteX7" fmla="*/ 83842 w 78848"/>
                <a:gd name="connsiteY7" fmla="*/ 60594 h 74865"/>
                <a:gd name="connsiteX8" fmla="*/ 74994 w 78848"/>
                <a:gd name="connsiteY8" fmla="*/ 62993 h 74865"/>
                <a:gd name="connsiteX9" fmla="*/ 41731 w 78848"/>
                <a:gd name="connsiteY9" fmla="*/ 30779 h 74865"/>
                <a:gd name="connsiteX10" fmla="*/ 29433 w 78848"/>
                <a:gd name="connsiteY10" fmla="*/ 75171 h 74865"/>
                <a:gd name="connsiteX11" fmla="*/ 20585 w 78848"/>
                <a:gd name="connsiteY11" fmla="*/ 77570 h 74865"/>
                <a:gd name="connsiteX12" fmla="*/ 4994 w 78848"/>
                <a:gd name="connsiteY12" fmla="*/ 19682 h 74865"/>
                <a:gd name="connsiteX13" fmla="*/ 15168 w 78848"/>
                <a:gd name="connsiteY13" fmla="*/ 16982 h 7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848" h="74865">
                  <a:moveTo>
                    <a:pt x="15168" y="16982"/>
                  </a:moveTo>
                  <a:lnTo>
                    <a:pt x="25528" y="55315"/>
                  </a:lnTo>
                  <a:lnTo>
                    <a:pt x="36037" y="18482"/>
                  </a:lnTo>
                  <a:lnTo>
                    <a:pt x="40837" y="17223"/>
                  </a:lnTo>
                  <a:lnTo>
                    <a:pt x="68227" y="43377"/>
                  </a:lnTo>
                  <a:lnTo>
                    <a:pt x="58083" y="5464"/>
                  </a:lnTo>
                  <a:lnTo>
                    <a:pt x="68335" y="2705"/>
                  </a:lnTo>
                  <a:lnTo>
                    <a:pt x="83842" y="60594"/>
                  </a:lnTo>
                  <a:lnTo>
                    <a:pt x="74994" y="62993"/>
                  </a:lnTo>
                  <a:lnTo>
                    <a:pt x="41731" y="30779"/>
                  </a:lnTo>
                  <a:lnTo>
                    <a:pt x="29433" y="75171"/>
                  </a:lnTo>
                  <a:lnTo>
                    <a:pt x="20585" y="77570"/>
                  </a:lnTo>
                  <a:lnTo>
                    <a:pt x="4994" y="19682"/>
                  </a:lnTo>
                  <a:lnTo>
                    <a:pt x="15168" y="1698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64DF2F6D-2D68-FDD6-34A9-090E1CE5D3C7}"/>
                </a:ext>
              </a:extLst>
            </p:cNvPr>
            <p:cNvSpPr/>
            <p:nvPr/>
          </p:nvSpPr>
          <p:spPr>
            <a:xfrm rot="7188645">
              <a:off x="8320949" y="4083238"/>
              <a:ext cx="60384" cy="70006"/>
            </a:xfrm>
            <a:custGeom>
              <a:avLst/>
              <a:gdLst>
                <a:gd name="connsiteX0" fmla="*/ 7727 w 60384"/>
                <a:gd name="connsiteY0" fmla="*/ 24592 h 70006"/>
                <a:gd name="connsiteX1" fmla="*/ 5022 w 60384"/>
                <a:gd name="connsiteY1" fmla="*/ 15653 h 70006"/>
                <a:gd name="connsiteX2" fmla="*/ 48033 w 60384"/>
                <a:gd name="connsiteY2" fmla="*/ 2636 h 70006"/>
                <a:gd name="connsiteX3" fmla="*/ 65406 w 60384"/>
                <a:gd name="connsiteY3" fmla="*/ 59985 h 70006"/>
                <a:gd name="connsiteX4" fmla="*/ 23534 w 60384"/>
                <a:gd name="connsiteY4" fmla="*/ 72642 h 70006"/>
                <a:gd name="connsiteX5" fmla="*/ 20834 w 60384"/>
                <a:gd name="connsiteY5" fmla="*/ 63704 h 70006"/>
                <a:gd name="connsiteX6" fmla="*/ 52046 w 60384"/>
                <a:gd name="connsiteY6" fmla="*/ 54285 h 70006"/>
                <a:gd name="connsiteX7" fmla="*/ 47529 w 60384"/>
                <a:gd name="connsiteY7" fmla="*/ 39348 h 70006"/>
                <a:gd name="connsiteX8" fmla="*/ 19839 w 60384"/>
                <a:gd name="connsiteY8" fmla="*/ 47747 h 70006"/>
                <a:gd name="connsiteX9" fmla="*/ 17187 w 60384"/>
                <a:gd name="connsiteY9" fmla="*/ 38989 h 70006"/>
                <a:gd name="connsiteX10" fmla="*/ 44878 w 60384"/>
                <a:gd name="connsiteY10" fmla="*/ 30590 h 70006"/>
                <a:gd name="connsiteX11" fmla="*/ 40091 w 60384"/>
                <a:gd name="connsiteY11" fmla="*/ 14753 h 70006"/>
                <a:gd name="connsiteX12" fmla="*/ 7727 w 60384"/>
                <a:gd name="connsiteY12" fmla="*/ 24592 h 7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84" h="70006">
                  <a:moveTo>
                    <a:pt x="7727" y="24592"/>
                  </a:moveTo>
                  <a:lnTo>
                    <a:pt x="5022" y="15653"/>
                  </a:lnTo>
                  <a:lnTo>
                    <a:pt x="48033" y="2636"/>
                  </a:lnTo>
                  <a:lnTo>
                    <a:pt x="65406" y="59985"/>
                  </a:lnTo>
                  <a:lnTo>
                    <a:pt x="23534" y="72642"/>
                  </a:lnTo>
                  <a:lnTo>
                    <a:pt x="20834" y="63704"/>
                  </a:lnTo>
                  <a:lnTo>
                    <a:pt x="52046" y="54285"/>
                  </a:lnTo>
                  <a:lnTo>
                    <a:pt x="47529" y="39348"/>
                  </a:lnTo>
                  <a:lnTo>
                    <a:pt x="19839" y="47747"/>
                  </a:lnTo>
                  <a:lnTo>
                    <a:pt x="17187" y="38989"/>
                  </a:lnTo>
                  <a:lnTo>
                    <a:pt x="44878" y="30590"/>
                  </a:lnTo>
                  <a:lnTo>
                    <a:pt x="40091" y="14753"/>
                  </a:lnTo>
                  <a:lnTo>
                    <a:pt x="7727" y="2459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2" name="Forme libre 1151">
              <a:extLst>
                <a:ext uri="{FF2B5EF4-FFF2-40B4-BE49-F238E27FC236}">
                  <a16:creationId xmlns:a16="http://schemas.microsoft.com/office/drawing/2014/main" id="{41AB86B8-144E-839B-9D17-653FE9EF29C2}"/>
                </a:ext>
              </a:extLst>
            </p:cNvPr>
            <p:cNvSpPr/>
            <p:nvPr/>
          </p:nvSpPr>
          <p:spPr>
            <a:xfrm rot="7188645">
              <a:off x="8329085" y="4021943"/>
              <a:ext cx="69460" cy="73665"/>
            </a:xfrm>
            <a:custGeom>
              <a:avLst/>
              <a:gdLst>
                <a:gd name="connsiteX0" fmla="*/ 23988 w 69460"/>
                <a:gd name="connsiteY0" fmla="*/ 76240 h 73665"/>
                <a:gd name="connsiteX1" fmla="*/ 5044 w 69460"/>
                <a:gd name="connsiteY1" fmla="*/ 19431 h 73665"/>
                <a:gd name="connsiteX2" fmla="*/ 13730 w 69460"/>
                <a:gd name="connsiteY2" fmla="*/ 16492 h 73665"/>
                <a:gd name="connsiteX3" fmla="*/ 57911 w 69460"/>
                <a:gd name="connsiteY3" fmla="*/ 44566 h 73665"/>
                <a:gd name="connsiteX4" fmla="*/ 45079 w 69460"/>
                <a:gd name="connsiteY4" fmla="*/ 6054 h 73665"/>
                <a:gd name="connsiteX5" fmla="*/ 55553 w 69460"/>
                <a:gd name="connsiteY5" fmla="*/ 2575 h 73665"/>
                <a:gd name="connsiteX6" fmla="*/ 74504 w 69460"/>
                <a:gd name="connsiteY6" fmla="*/ 59443 h 73665"/>
                <a:gd name="connsiteX7" fmla="*/ 65817 w 69460"/>
                <a:gd name="connsiteY7" fmla="*/ 62323 h 73665"/>
                <a:gd name="connsiteX8" fmla="*/ 21636 w 69460"/>
                <a:gd name="connsiteY8" fmla="*/ 34308 h 73665"/>
                <a:gd name="connsiteX9" fmla="*/ 34468 w 69460"/>
                <a:gd name="connsiteY9" fmla="*/ 72761 h 73665"/>
                <a:gd name="connsiteX10" fmla="*/ 23988 w 69460"/>
                <a:gd name="connsiteY10" fmla="*/ 76240 h 7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0" h="73665">
                  <a:moveTo>
                    <a:pt x="23988" y="76240"/>
                  </a:moveTo>
                  <a:lnTo>
                    <a:pt x="5044" y="19431"/>
                  </a:lnTo>
                  <a:lnTo>
                    <a:pt x="13730" y="16492"/>
                  </a:lnTo>
                  <a:lnTo>
                    <a:pt x="57911" y="44566"/>
                  </a:lnTo>
                  <a:lnTo>
                    <a:pt x="45079" y="6054"/>
                  </a:lnTo>
                  <a:lnTo>
                    <a:pt x="55553" y="2575"/>
                  </a:lnTo>
                  <a:lnTo>
                    <a:pt x="74504" y="59443"/>
                  </a:lnTo>
                  <a:lnTo>
                    <a:pt x="65817" y="62323"/>
                  </a:lnTo>
                  <a:lnTo>
                    <a:pt x="21636" y="34308"/>
                  </a:lnTo>
                  <a:lnTo>
                    <a:pt x="34468" y="72761"/>
                  </a:lnTo>
                  <a:lnTo>
                    <a:pt x="23988" y="7624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3" name="Forme libre 1152">
              <a:extLst>
                <a:ext uri="{FF2B5EF4-FFF2-40B4-BE49-F238E27FC236}">
                  <a16:creationId xmlns:a16="http://schemas.microsoft.com/office/drawing/2014/main" id="{5D1CF6D6-C13E-3677-C093-D11D1D87201D}"/>
                </a:ext>
              </a:extLst>
            </p:cNvPr>
            <p:cNvSpPr/>
            <p:nvPr/>
          </p:nvSpPr>
          <p:spPr>
            <a:xfrm rot="7188645">
              <a:off x="8342014" y="3972594"/>
              <a:ext cx="51007" cy="66886"/>
            </a:xfrm>
            <a:custGeom>
              <a:avLst/>
              <a:gdLst>
                <a:gd name="connsiteX0" fmla="*/ 34179 w 51007"/>
                <a:gd name="connsiteY0" fmla="*/ 49970 h 66886"/>
                <a:gd name="connsiteX1" fmla="*/ 52847 w 51007"/>
                <a:gd name="connsiteY1" fmla="*/ 43191 h 66886"/>
                <a:gd name="connsiteX2" fmla="*/ 56063 w 51007"/>
                <a:gd name="connsiteY2" fmla="*/ 52010 h 66886"/>
                <a:gd name="connsiteX3" fmla="*/ 8276 w 51007"/>
                <a:gd name="connsiteY3" fmla="*/ 69406 h 66886"/>
                <a:gd name="connsiteX4" fmla="*/ 5055 w 51007"/>
                <a:gd name="connsiteY4" fmla="*/ 60528 h 66886"/>
                <a:gd name="connsiteX5" fmla="*/ 23723 w 51007"/>
                <a:gd name="connsiteY5" fmla="*/ 53749 h 66886"/>
                <a:gd name="connsiteX6" fmla="*/ 6471 w 51007"/>
                <a:gd name="connsiteY6" fmla="*/ 6299 h 66886"/>
                <a:gd name="connsiteX7" fmla="*/ 16927 w 51007"/>
                <a:gd name="connsiteY7" fmla="*/ 2519 h 66886"/>
                <a:gd name="connsiteX8" fmla="*/ 34179 w 51007"/>
                <a:gd name="connsiteY8" fmla="*/ 49970 h 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07" h="66886">
                  <a:moveTo>
                    <a:pt x="34179" y="49970"/>
                  </a:moveTo>
                  <a:lnTo>
                    <a:pt x="52847" y="43191"/>
                  </a:lnTo>
                  <a:lnTo>
                    <a:pt x="56063" y="52010"/>
                  </a:lnTo>
                  <a:lnTo>
                    <a:pt x="8276" y="69406"/>
                  </a:lnTo>
                  <a:lnTo>
                    <a:pt x="5055" y="60528"/>
                  </a:lnTo>
                  <a:lnTo>
                    <a:pt x="23723" y="53749"/>
                  </a:lnTo>
                  <a:lnTo>
                    <a:pt x="6471" y="6299"/>
                  </a:lnTo>
                  <a:lnTo>
                    <a:pt x="16927" y="2519"/>
                  </a:lnTo>
                  <a:lnTo>
                    <a:pt x="34179" y="4997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4" name="Forme libre 1153">
              <a:extLst>
                <a:ext uri="{FF2B5EF4-FFF2-40B4-BE49-F238E27FC236}">
                  <a16:creationId xmlns:a16="http://schemas.microsoft.com/office/drawing/2014/main" id="{BA33D1DF-779C-6710-927D-51C8D5DE0CCF}"/>
                </a:ext>
              </a:extLst>
            </p:cNvPr>
            <p:cNvSpPr/>
            <p:nvPr/>
          </p:nvSpPr>
          <p:spPr>
            <a:xfrm rot="7188645">
              <a:off x="8362825" y="3904880"/>
              <a:ext cx="60510" cy="69646"/>
            </a:xfrm>
            <a:custGeom>
              <a:avLst/>
              <a:gdLst>
                <a:gd name="connsiteX0" fmla="*/ 26568 w 60510"/>
                <a:gd name="connsiteY0" fmla="*/ 32627 h 69646"/>
                <a:gd name="connsiteX1" fmla="*/ 54468 w 60510"/>
                <a:gd name="connsiteY1" fmla="*/ 21709 h 69646"/>
                <a:gd name="connsiteX2" fmla="*/ 54918 w 60510"/>
                <a:gd name="connsiteY2" fmla="*/ 6652 h 69646"/>
                <a:gd name="connsiteX3" fmla="*/ 65602 w 60510"/>
                <a:gd name="connsiteY3" fmla="*/ 2453 h 69646"/>
                <a:gd name="connsiteX4" fmla="*/ 62314 w 60510"/>
                <a:gd name="connsiteY4" fmla="*/ 68080 h 69646"/>
                <a:gd name="connsiteX5" fmla="*/ 52110 w 60510"/>
                <a:gd name="connsiteY5" fmla="*/ 72099 h 69646"/>
                <a:gd name="connsiteX6" fmla="*/ 5092 w 60510"/>
                <a:gd name="connsiteY6" fmla="*/ 26148 h 69646"/>
                <a:gd name="connsiteX7" fmla="*/ 15932 w 60510"/>
                <a:gd name="connsiteY7" fmla="*/ 21889 h 69646"/>
                <a:gd name="connsiteX8" fmla="*/ 26568 w 60510"/>
                <a:gd name="connsiteY8" fmla="*/ 32627 h 69646"/>
                <a:gd name="connsiteX9" fmla="*/ 33172 w 60510"/>
                <a:gd name="connsiteY9" fmla="*/ 39406 h 69646"/>
                <a:gd name="connsiteX10" fmla="*/ 53238 w 60510"/>
                <a:gd name="connsiteY10" fmla="*/ 59682 h 69646"/>
                <a:gd name="connsiteX11" fmla="*/ 54144 w 60510"/>
                <a:gd name="connsiteY11" fmla="*/ 31248 h 69646"/>
                <a:gd name="connsiteX12" fmla="*/ 33172 w 60510"/>
                <a:gd name="connsiteY12" fmla="*/ 39406 h 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10" h="69646">
                  <a:moveTo>
                    <a:pt x="26568" y="32627"/>
                  </a:moveTo>
                  <a:lnTo>
                    <a:pt x="54468" y="21709"/>
                  </a:lnTo>
                  <a:lnTo>
                    <a:pt x="54918" y="6652"/>
                  </a:lnTo>
                  <a:lnTo>
                    <a:pt x="65602" y="2453"/>
                  </a:lnTo>
                  <a:lnTo>
                    <a:pt x="62314" y="68080"/>
                  </a:lnTo>
                  <a:lnTo>
                    <a:pt x="52110" y="72099"/>
                  </a:lnTo>
                  <a:lnTo>
                    <a:pt x="5092" y="26148"/>
                  </a:lnTo>
                  <a:lnTo>
                    <a:pt x="15932" y="21889"/>
                  </a:lnTo>
                  <a:lnTo>
                    <a:pt x="26568" y="32627"/>
                  </a:lnTo>
                  <a:close/>
                  <a:moveTo>
                    <a:pt x="33172" y="39406"/>
                  </a:moveTo>
                  <a:lnTo>
                    <a:pt x="53238" y="59682"/>
                  </a:lnTo>
                  <a:lnTo>
                    <a:pt x="54144" y="31248"/>
                  </a:lnTo>
                  <a:lnTo>
                    <a:pt x="33172" y="3940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5" name="Forme libre 1154">
              <a:extLst>
                <a:ext uri="{FF2B5EF4-FFF2-40B4-BE49-F238E27FC236}">
                  <a16:creationId xmlns:a16="http://schemas.microsoft.com/office/drawing/2014/main" id="{B7141250-098B-835F-080F-8E7CA0D5FE05}"/>
                </a:ext>
              </a:extLst>
            </p:cNvPr>
            <p:cNvSpPr/>
            <p:nvPr/>
          </p:nvSpPr>
          <p:spPr>
            <a:xfrm rot="7188645">
              <a:off x="8354879" y="3850629"/>
              <a:ext cx="64476" cy="68970"/>
            </a:xfrm>
            <a:custGeom>
              <a:avLst/>
              <a:gdLst>
                <a:gd name="connsiteX0" fmla="*/ 21652 w 64476"/>
                <a:gd name="connsiteY0" fmla="*/ 5139 h 68970"/>
                <a:gd name="connsiteX1" fmla="*/ 42185 w 64476"/>
                <a:gd name="connsiteY1" fmla="*/ 3998 h 68970"/>
                <a:gd name="connsiteX2" fmla="*/ 56372 w 64476"/>
                <a:gd name="connsiteY2" fmla="*/ 19715 h 68970"/>
                <a:gd name="connsiteX3" fmla="*/ 69570 w 64476"/>
                <a:gd name="connsiteY3" fmla="*/ 50850 h 68970"/>
                <a:gd name="connsiteX4" fmla="*/ 59324 w 64476"/>
                <a:gd name="connsiteY4" fmla="*/ 55229 h 68970"/>
                <a:gd name="connsiteX5" fmla="*/ 46294 w 64476"/>
                <a:gd name="connsiteY5" fmla="*/ 24455 h 68970"/>
                <a:gd name="connsiteX6" fmla="*/ 25383 w 64476"/>
                <a:gd name="connsiteY6" fmla="*/ 14197 h 68970"/>
                <a:gd name="connsiteX7" fmla="*/ 18310 w 64476"/>
                <a:gd name="connsiteY7" fmla="*/ 36332 h 68970"/>
                <a:gd name="connsiteX8" fmla="*/ 31345 w 64476"/>
                <a:gd name="connsiteY8" fmla="*/ 67046 h 68970"/>
                <a:gd name="connsiteX9" fmla="*/ 21256 w 64476"/>
                <a:gd name="connsiteY9" fmla="*/ 71365 h 68970"/>
                <a:gd name="connsiteX10" fmla="*/ 8058 w 64476"/>
                <a:gd name="connsiteY10" fmla="*/ 40232 h 68970"/>
                <a:gd name="connsiteX11" fmla="*/ 6600 w 64476"/>
                <a:gd name="connsiteY11" fmla="*/ 19116 h 68970"/>
                <a:gd name="connsiteX12" fmla="*/ 21652 w 64476"/>
                <a:gd name="connsiteY12" fmla="*/ 5139 h 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76" h="68970">
                  <a:moveTo>
                    <a:pt x="21652" y="5139"/>
                  </a:moveTo>
                  <a:cubicBezTo>
                    <a:pt x="29270" y="1899"/>
                    <a:pt x="36115" y="1539"/>
                    <a:pt x="42185" y="3998"/>
                  </a:cubicBezTo>
                  <a:cubicBezTo>
                    <a:pt x="48256" y="6518"/>
                    <a:pt x="52983" y="11737"/>
                    <a:pt x="56372" y="19715"/>
                  </a:cubicBezTo>
                  <a:lnTo>
                    <a:pt x="69570" y="50850"/>
                  </a:lnTo>
                  <a:lnTo>
                    <a:pt x="59324" y="55229"/>
                  </a:lnTo>
                  <a:lnTo>
                    <a:pt x="46294" y="24455"/>
                  </a:lnTo>
                  <a:cubicBezTo>
                    <a:pt x="41706" y="13656"/>
                    <a:pt x="34735" y="10237"/>
                    <a:pt x="25383" y="14197"/>
                  </a:cubicBezTo>
                  <a:cubicBezTo>
                    <a:pt x="16079" y="18096"/>
                    <a:pt x="13727" y="25475"/>
                    <a:pt x="18310" y="36332"/>
                  </a:cubicBezTo>
                  <a:lnTo>
                    <a:pt x="31345" y="67046"/>
                  </a:lnTo>
                  <a:lnTo>
                    <a:pt x="21256" y="71365"/>
                  </a:lnTo>
                  <a:lnTo>
                    <a:pt x="8058" y="40232"/>
                  </a:lnTo>
                  <a:cubicBezTo>
                    <a:pt x="4669" y="32193"/>
                    <a:pt x="4189" y="25174"/>
                    <a:pt x="6600" y="19116"/>
                  </a:cubicBezTo>
                  <a:cubicBezTo>
                    <a:pt x="9012" y="13057"/>
                    <a:pt x="14033" y="8377"/>
                    <a:pt x="21652" y="513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6" name="Forme libre 1155">
              <a:extLst>
                <a:ext uri="{FF2B5EF4-FFF2-40B4-BE49-F238E27FC236}">
                  <a16:creationId xmlns:a16="http://schemas.microsoft.com/office/drawing/2014/main" id="{055F0FB7-B219-3723-C69A-12594565983A}"/>
                </a:ext>
              </a:extLst>
            </p:cNvPr>
            <p:cNvSpPr/>
            <p:nvPr/>
          </p:nvSpPr>
          <p:spPr>
            <a:xfrm rot="7188645">
              <a:off x="8360689" y="3782945"/>
              <a:ext cx="76424" cy="77924"/>
            </a:xfrm>
            <a:custGeom>
              <a:avLst/>
              <a:gdLst>
                <a:gd name="connsiteX0" fmla="*/ 16795 w 76424"/>
                <a:gd name="connsiteY0" fmla="*/ 21046 h 77924"/>
                <a:gd name="connsiteX1" fmla="*/ 41048 w 76424"/>
                <a:gd name="connsiteY1" fmla="*/ 34963 h 77924"/>
                <a:gd name="connsiteX2" fmla="*/ 46237 w 76424"/>
                <a:gd name="connsiteY2" fmla="*/ 7608 h 77924"/>
                <a:gd name="connsiteX3" fmla="*/ 57766 w 76424"/>
                <a:gd name="connsiteY3" fmla="*/ 2330 h 77924"/>
                <a:gd name="connsiteX4" fmla="*/ 50196 w 76424"/>
                <a:gd name="connsiteY4" fmla="*/ 39403 h 77924"/>
                <a:gd name="connsiteX5" fmla="*/ 81540 w 76424"/>
                <a:gd name="connsiteY5" fmla="*/ 57339 h 77924"/>
                <a:gd name="connsiteX6" fmla="*/ 70094 w 76424"/>
                <a:gd name="connsiteY6" fmla="*/ 62558 h 77924"/>
                <a:gd name="connsiteX7" fmla="*/ 47305 w 76424"/>
                <a:gd name="connsiteY7" fmla="*/ 49540 h 77924"/>
                <a:gd name="connsiteX8" fmla="*/ 42368 w 76424"/>
                <a:gd name="connsiteY8" fmla="*/ 75215 h 77924"/>
                <a:gd name="connsiteX9" fmla="*/ 31383 w 76424"/>
                <a:gd name="connsiteY9" fmla="*/ 80254 h 77924"/>
                <a:gd name="connsiteX10" fmla="*/ 38456 w 76424"/>
                <a:gd name="connsiteY10" fmla="*/ 45221 h 77924"/>
                <a:gd name="connsiteX11" fmla="*/ 5115 w 76424"/>
                <a:gd name="connsiteY11" fmla="*/ 26325 h 77924"/>
                <a:gd name="connsiteX12" fmla="*/ 16795 w 76424"/>
                <a:gd name="connsiteY12" fmla="*/ 21046 h 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24" h="77924">
                  <a:moveTo>
                    <a:pt x="16795" y="21046"/>
                  </a:moveTo>
                  <a:lnTo>
                    <a:pt x="41048" y="34963"/>
                  </a:lnTo>
                  <a:lnTo>
                    <a:pt x="46237" y="7608"/>
                  </a:lnTo>
                  <a:lnTo>
                    <a:pt x="57766" y="2330"/>
                  </a:lnTo>
                  <a:lnTo>
                    <a:pt x="50196" y="39403"/>
                  </a:lnTo>
                  <a:lnTo>
                    <a:pt x="81540" y="57339"/>
                  </a:lnTo>
                  <a:lnTo>
                    <a:pt x="70094" y="62558"/>
                  </a:lnTo>
                  <a:lnTo>
                    <a:pt x="47305" y="49540"/>
                  </a:lnTo>
                  <a:lnTo>
                    <a:pt x="42368" y="75215"/>
                  </a:lnTo>
                  <a:lnTo>
                    <a:pt x="31383" y="80254"/>
                  </a:lnTo>
                  <a:lnTo>
                    <a:pt x="38456" y="45221"/>
                  </a:lnTo>
                  <a:lnTo>
                    <a:pt x="5115" y="26325"/>
                  </a:lnTo>
                  <a:lnTo>
                    <a:pt x="16795" y="2104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7" name="Forme libre 1156">
              <a:extLst>
                <a:ext uri="{FF2B5EF4-FFF2-40B4-BE49-F238E27FC236}">
                  <a16:creationId xmlns:a16="http://schemas.microsoft.com/office/drawing/2014/main" id="{C1656FC9-D5F3-1CA6-0907-C114642DF653}"/>
                </a:ext>
              </a:extLst>
            </p:cNvPr>
            <p:cNvSpPr/>
            <p:nvPr/>
          </p:nvSpPr>
          <p:spPr>
            <a:xfrm rot="7188645">
              <a:off x="8423222" y="3773197"/>
              <a:ext cx="15978" cy="27473"/>
            </a:xfrm>
            <a:custGeom>
              <a:avLst/>
              <a:gdLst>
                <a:gd name="connsiteX0" fmla="*/ 17122 w 15978"/>
                <a:gd name="connsiteY0" fmla="*/ 28992 h 27473"/>
                <a:gd name="connsiteX1" fmla="*/ 11789 w 15978"/>
                <a:gd name="connsiteY1" fmla="*/ 29352 h 27473"/>
                <a:gd name="connsiteX2" fmla="*/ 7806 w 15978"/>
                <a:gd name="connsiteY2" fmla="*/ 25573 h 27473"/>
                <a:gd name="connsiteX3" fmla="*/ 6918 w 15978"/>
                <a:gd name="connsiteY3" fmla="*/ 22813 h 27473"/>
                <a:gd name="connsiteX4" fmla="*/ 6414 w 15978"/>
                <a:gd name="connsiteY4" fmla="*/ 18074 h 27473"/>
                <a:gd name="connsiteX5" fmla="*/ 5154 w 15978"/>
                <a:gd name="connsiteY5" fmla="*/ 5297 h 27473"/>
                <a:gd name="connsiteX6" fmla="*/ 11417 w 15978"/>
                <a:gd name="connsiteY6" fmla="*/ 2297 h 27473"/>
                <a:gd name="connsiteX7" fmla="*/ 13960 w 15978"/>
                <a:gd name="connsiteY7" fmla="*/ 15614 h 27473"/>
                <a:gd name="connsiteX8" fmla="*/ 17680 w 15978"/>
                <a:gd name="connsiteY8" fmla="*/ 16574 h 27473"/>
                <a:gd name="connsiteX9" fmla="*/ 20319 w 15978"/>
                <a:gd name="connsiteY9" fmla="*/ 19634 h 27473"/>
                <a:gd name="connsiteX10" fmla="*/ 20757 w 15978"/>
                <a:gd name="connsiteY10" fmla="*/ 25092 h 27473"/>
                <a:gd name="connsiteX11" fmla="*/ 17122 w 15978"/>
                <a:gd name="connsiteY11" fmla="*/ 28992 h 2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78" h="27473">
                  <a:moveTo>
                    <a:pt x="17122" y="28992"/>
                  </a:moveTo>
                  <a:cubicBezTo>
                    <a:pt x="15316" y="29892"/>
                    <a:pt x="13540" y="30012"/>
                    <a:pt x="11789" y="29352"/>
                  </a:cubicBezTo>
                  <a:cubicBezTo>
                    <a:pt x="10043" y="28751"/>
                    <a:pt x="8711" y="27492"/>
                    <a:pt x="7806" y="25573"/>
                  </a:cubicBezTo>
                  <a:cubicBezTo>
                    <a:pt x="7409" y="24733"/>
                    <a:pt x="7115" y="23833"/>
                    <a:pt x="6918" y="22813"/>
                  </a:cubicBezTo>
                  <a:cubicBezTo>
                    <a:pt x="6720" y="21793"/>
                    <a:pt x="6552" y="20234"/>
                    <a:pt x="6414" y="18074"/>
                  </a:cubicBezTo>
                  <a:lnTo>
                    <a:pt x="5154" y="5297"/>
                  </a:lnTo>
                  <a:lnTo>
                    <a:pt x="11417" y="2297"/>
                  </a:lnTo>
                  <a:lnTo>
                    <a:pt x="13960" y="15614"/>
                  </a:lnTo>
                  <a:cubicBezTo>
                    <a:pt x="15316" y="15554"/>
                    <a:pt x="16558" y="15855"/>
                    <a:pt x="17680" y="16574"/>
                  </a:cubicBezTo>
                  <a:cubicBezTo>
                    <a:pt x="18801" y="17234"/>
                    <a:pt x="19683" y="18254"/>
                    <a:pt x="20319" y="19634"/>
                  </a:cubicBezTo>
                  <a:cubicBezTo>
                    <a:pt x="21231" y="21493"/>
                    <a:pt x="21375" y="23353"/>
                    <a:pt x="20757" y="25092"/>
                  </a:cubicBezTo>
                  <a:cubicBezTo>
                    <a:pt x="20133" y="26832"/>
                    <a:pt x="18921" y="28152"/>
                    <a:pt x="17122" y="2899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8" name="Forme libre 1157">
              <a:extLst>
                <a:ext uri="{FF2B5EF4-FFF2-40B4-BE49-F238E27FC236}">
                  <a16:creationId xmlns:a16="http://schemas.microsoft.com/office/drawing/2014/main" id="{C037CF6D-9801-E192-80A4-243EFBC6C3C9}"/>
                </a:ext>
              </a:extLst>
            </p:cNvPr>
            <p:cNvSpPr/>
            <p:nvPr/>
          </p:nvSpPr>
          <p:spPr>
            <a:xfrm rot="16107583">
              <a:off x="3714673" y="4169068"/>
              <a:ext cx="65402" cy="65754"/>
            </a:xfrm>
            <a:custGeom>
              <a:avLst/>
              <a:gdLst>
                <a:gd name="connsiteX0" fmla="*/ 65924 w 65402"/>
                <a:gd name="connsiteY0" fmla="*/ 60911 h 65754"/>
                <a:gd name="connsiteX1" fmla="*/ 40501 w 65402"/>
                <a:gd name="connsiteY1" fmla="*/ 67210 h 65754"/>
                <a:gd name="connsiteX2" fmla="*/ 23068 w 65402"/>
                <a:gd name="connsiteY2" fmla="*/ 67689 h 65754"/>
                <a:gd name="connsiteX3" fmla="*/ 9313 w 65402"/>
                <a:gd name="connsiteY3" fmla="*/ 60251 h 65754"/>
                <a:gd name="connsiteX4" fmla="*/ 1545 w 65402"/>
                <a:gd name="connsiteY4" fmla="*/ 45974 h 65754"/>
                <a:gd name="connsiteX5" fmla="*/ 1749 w 65402"/>
                <a:gd name="connsiteY5" fmla="*/ 29777 h 65754"/>
                <a:gd name="connsiteX6" fmla="*/ 10435 w 65402"/>
                <a:gd name="connsiteY6" fmla="*/ 16760 h 65754"/>
                <a:gd name="connsiteX7" fmla="*/ 26068 w 65402"/>
                <a:gd name="connsiteY7" fmla="*/ 9021 h 65754"/>
                <a:gd name="connsiteX8" fmla="*/ 51497 w 65402"/>
                <a:gd name="connsiteY8" fmla="*/ 2723 h 65754"/>
                <a:gd name="connsiteX9" fmla="*/ 65924 w 65402"/>
                <a:gd name="connsiteY9" fmla="*/ 60911 h 65754"/>
                <a:gd name="connsiteX10" fmla="*/ 28833 w 65402"/>
                <a:gd name="connsiteY10" fmla="*/ 18079 h 65754"/>
                <a:gd name="connsiteX11" fmla="*/ 18185 w 65402"/>
                <a:gd name="connsiteY11" fmla="*/ 23298 h 65754"/>
                <a:gd name="connsiteX12" fmla="*/ 12438 w 65402"/>
                <a:gd name="connsiteY12" fmla="*/ 32116 h 65754"/>
                <a:gd name="connsiteX13" fmla="*/ 12426 w 65402"/>
                <a:gd name="connsiteY13" fmla="*/ 43274 h 65754"/>
                <a:gd name="connsiteX14" fmla="*/ 17651 w 65402"/>
                <a:gd name="connsiteY14" fmla="*/ 53172 h 65754"/>
                <a:gd name="connsiteX15" fmla="*/ 26865 w 65402"/>
                <a:gd name="connsiteY15" fmla="*/ 58271 h 65754"/>
                <a:gd name="connsiteX16" fmla="*/ 38731 w 65402"/>
                <a:gd name="connsiteY16" fmla="*/ 57911 h 65754"/>
                <a:gd name="connsiteX17" fmla="*/ 52852 w 65402"/>
                <a:gd name="connsiteY17" fmla="*/ 54432 h 65754"/>
                <a:gd name="connsiteX18" fmla="*/ 42960 w 65402"/>
                <a:gd name="connsiteY18" fmla="*/ 14540 h 65754"/>
                <a:gd name="connsiteX19" fmla="*/ 28833 w 65402"/>
                <a:gd name="connsiteY19" fmla="*/ 18079 h 6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402" h="65754">
                  <a:moveTo>
                    <a:pt x="65924" y="60911"/>
                  </a:moveTo>
                  <a:lnTo>
                    <a:pt x="40501" y="67210"/>
                  </a:lnTo>
                  <a:cubicBezTo>
                    <a:pt x="34292" y="68710"/>
                    <a:pt x="28485" y="68889"/>
                    <a:pt x="23068" y="67689"/>
                  </a:cubicBezTo>
                  <a:cubicBezTo>
                    <a:pt x="17651" y="66490"/>
                    <a:pt x="13068" y="63970"/>
                    <a:pt x="9313" y="60251"/>
                  </a:cubicBezTo>
                  <a:cubicBezTo>
                    <a:pt x="5564" y="56532"/>
                    <a:pt x="2972" y="51732"/>
                    <a:pt x="1545" y="45974"/>
                  </a:cubicBezTo>
                  <a:cubicBezTo>
                    <a:pt x="117" y="40215"/>
                    <a:pt x="183" y="34816"/>
                    <a:pt x="1749" y="29777"/>
                  </a:cubicBezTo>
                  <a:cubicBezTo>
                    <a:pt x="3320" y="24678"/>
                    <a:pt x="6212" y="20359"/>
                    <a:pt x="10435" y="16760"/>
                  </a:cubicBezTo>
                  <a:cubicBezTo>
                    <a:pt x="14652" y="13160"/>
                    <a:pt x="19865" y="10581"/>
                    <a:pt x="26068" y="9021"/>
                  </a:cubicBezTo>
                  <a:lnTo>
                    <a:pt x="51497" y="2723"/>
                  </a:lnTo>
                  <a:lnTo>
                    <a:pt x="65924" y="60911"/>
                  </a:lnTo>
                  <a:close/>
                  <a:moveTo>
                    <a:pt x="28833" y="18079"/>
                  </a:moveTo>
                  <a:cubicBezTo>
                    <a:pt x="24568" y="19099"/>
                    <a:pt x="21023" y="20838"/>
                    <a:pt x="18185" y="23298"/>
                  </a:cubicBezTo>
                  <a:cubicBezTo>
                    <a:pt x="15348" y="25758"/>
                    <a:pt x="13434" y="28697"/>
                    <a:pt x="12438" y="32116"/>
                  </a:cubicBezTo>
                  <a:cubicBezTo>
                    <a:pt x="11443" y="35596"/>
                    <a:pt x="11443" y="39315"/>
                    <a:pt x="12426" y="43274"/>
                  </a:cubicBezTo>
                  <a:cubicBezTo>
                    <a:pt x="13416" y="47293"/>
                    <a:pt x="15162" y="50593"/>
                    <a:pt x="17651" y="53172"/>
                  </a:cubicBezTo>
                  <a:cubicBezTo>
                    <a:pt x="20147" y="55752"/>
                    <a:pt x="23218" y="57432"/>
                    <a:pt x="26865" y="58271"/>
                  </a:cubicBezTo>
                  <a:cubicBezTo>
                    <a:pt x="30507" y="59111"/>
                    <a:pt x="34466" y="58991"/>
                    <a:pt x="38731" y="57911"/>
                  </a:cubicBezTo>
                  <a:lnTo>
                    <a:pt x="52852" y="54432"/>
                  </a:lnTo>
                  <a:lnTo>
                    <a:pt x="42960" y="14540"/>
                  </a:lnTo>
                  <a:lnTo>
                    <a:pt x="28833" y="1807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9" name="Forme libre 1158">
              <a:extLst>
                <a:ext uri="{FF2B5EF4-FFF2-40B4-BE49-F238E27FC236}">
                  <a16:creationId xmlns:a16="http://schemas.microsoft.com/office/drawing/2014/main" id="{E575B77C-01EE-B79C-42B3-5F8CCBE0A86F}"/>
                </a:ext>
              </a:extLst>
            </p:cNvPr>
            <p:cNvSpPr/>
            <p:nvPr/>
          </p:nvSpPr>
          <p:spPr>
            <a:xfrm rot="16107583">
              <a:off x="3738578" y="4230594"/>
              <a:ext cx="59400" cy="69466"/>
            </a:xfrm>
            <a:custGeom>
              <a:avLst/>
              <a:gdLst>
                <a:gd name="connsiteX0" fmla="*/ 3060 w 59400"/>
                <a:gd name="connsiteY0" fmla="*/ 23837 h 69466"/>
                <a:gd name="connsiteX1" fmla="*/ 553 w 59400"/>
                <a:gd name="connsiteY1" fmla="*/ 14839 h 69466"/>
                <a:gd name="connsiteX2" fmla="*/ 43840 w 59400"/>
                <a:gd name="connsiteY2" fmla="*/ 2781 h 69466"/>
                <a:gd name="connsiteX3" fmla="*/ 59953 w 59400"/>
                <a:gd name="connsiteY3" fmla="*/ 60490 h 69466"/>
                <a:gd name="connsiteX4" fmla="*/ 17818 w 59400"/>
                <a:gd name="connsiteY4" fmla="*/ 72248 h 69466"/>
                <a:gd name="connsiteX5" fmla="*/ 15310 w 59400"/>
                <a:gd name="connsiteY5" fmla="*/ 63250 h 69466"/>
                <a:gd name="connsiteX6" fmla="*/ 46726 w 59400"/>
                <a:gd name="connsiteY6" fmla="*/ 54491 h 69466"/>
                <a:gd name="connsiteX7" fmla="*/ 42538 w 59400"/>
                <a:gd name="connsiteY7" fmla="*/ 39494 h 69466"/>
                <a:gd name="connsiteX8" fmla="*/ 14668 w 59400"/>
                <a:gd name="connsiteY8" fmla="*/ 47232 h 69466"/>
                <a:gd name="connsiteX9" fmla="*/ 12202 w 59400"/>
                <a:gd name="connsiteY9" fmla="*/ 38414 h 69466"/>
                <a:gd name="connsiteX10" fmla="*/ 40073 w 59400"/>
                <a:gd name="connsiteY10" fmla="*/ 30616 h 69466"/>
                <a:gd name="connsiteX11" fmla="*/ 35634 w 59400"/>
                <a:gd name="connsiteY11" fmla="*/ 14719 h 69466"/>
                <a:gd name="connsiteX12" fmla="*/ 3060 w 59400"/>
                <a:gd name="connsiteY12" fmla="*/ 23837 h 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00" h="69466">
                  <a:moveTo>
                    <a:pt x="3060" y="23837"/>
                  </a:moveTo>
                  <a:lnTo>
                    <a:pt x="553" y="14839"/>
                  </a:lnTo>
                  <a:lnTo>
                    <a:pt x="43840" y="2781"/>
                  </a:lnTo>
                  <a:lnTo>
                    <a:pt x="59953" y="60490"/>
                  </a:lnTo>
                  <a:lnTo>
                    <a:pt x="17818" y="72248"/>
                  </a:lnTo>
                  <a:lnTo>
                    <a:pt x="15310" y="63250"/>
                  </a:lnTo>
                  <a:lnTo>
                    <a:pt x="46726" y="54491"/>
                  </a:lnTo>
                  <a:lnTo>
                    <a:pt x="42538" y="39494"/>
                  </a:lnTo>
                  <a:lnTo>
                    <a:pt x="14668" y="47232"/>
                  </a:lnTo>
                  <a:lnTo>
                    <a:pt x="12202" y="38414"/>
                  </a:lnTo>
                  <a:lnTo>
                    <a:pt x="40073" y="30616"/>
                  </a:lnTo>
                  <a:lnTo>
                    <a:pt x="35634" y="14719"/>
                  </a:lnTo>
                  <a:lnTo>
                    <a:pt x="3060" y="2383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0" name="Forme libre 1159">
              <a:extLst>
                <a:ext uri="{FF2B5EF4-FFF2-40B4-BE49-F238E27FC236}">
                  <a16:creationId xmlns:a16="http://schemas.microsoft.com/office/drawing/2014/main" id="{12B7C6F2-EEC8-93F6-FE3E-DF6C841A5EDE}"/>
                </a:ext>
              </a:extLst>
            </p:cNvPr>
            <p:cNvSpPr/>
            <p:nvPr/>
          </p:nvSpPr>
          <p:spPr>
            <a:xfrm rot="16107583">
              <a:off x="3757969" y="4284731"/>
              <a:ext cx="53594" cy="63332"/>
            </a:xfrm>
            <a:custGeom>
              <a:avLst/>
              <a:gdLst>
                <a:gd name="connsiteX0" fmla="*/ 19283 w 53594"/>
                <a:gd name="connsiteY0" fmla="*/ 4808 h 63332"/>
                <a:gd name="connsiteX1" fmla="*/ 32667 w 53594"/>
                <a:gd name="connsiteY1" fmla="*/ 2828 h 63332"/>
                <a:gd name="connsiteX2" fmla="*/ 43980 w 53594"/>
                <a:gd name="connsiteY2" fmla="*/ 4808 h 63332"/>
                <a:gd name="connsiteX3" fmla="*/ 42823 w 53594"/>
                <a:gd name="connsiteY3" fmla="*/ 14226 h 63332"/>
                <a:gd name="connsiteX4" fmla="*/ 32793 w 53594"/>
                <a:gd name="connsiteY4" fmla="*/ 12307 h 63332"/>
                <a:gd name="connsiteX5" fmla="*/ 21983 w 53594"/>
                <a:gd name="connsiteY5" fmla="*/ 13686 h 63332"/>
                <a:gd name="connsiteX6" fmla="*/ 13069 w 53594"/>
                <a:gd name="connsiteY6" fmla="*/ 18665 h 63332"/>
                <a:gd name="connsiteX7" fmla="*/ 11569 w 53594"/>
                <a:gd name="connsiteY7" fmla="*/ 25024 h 63332"/>
                <a:gd name="connsiteX8" fmla="*/ 14568 w 53594"/>
                <a:gd name="connsiteY8" fmla="*/ 28503 h 63332"/>
                <a:gd name="connsiteX9" fmla="*/ 19793 w 53594"/>
                <a:gd name="connsiteY9" fmla="*/ 29643 h 63332"/>
                <a:gd name="connsiteX10" fmla="*/ 27783 w 53594"/>
                <a:gd name="connsiteY10" fmla="*/ 29463 h 63332"/>
                <a:gd name="connsiteX11" fmla="*/ 39337 w 53594"/>
                <a:gd name="connsiteY11" fmla="*/ 29343 h 63332"/>
                <a:gd name="connsiteX12" fmla="*/ 47784 w 53594"/>
                <a:gd name="connsiteY12" fmla="*/ 32042 h 63332"/>
                <a:gd name="connsiteX13" fmla="*/ 53429 w 53594"/>
                <a:gd name="connsiteY13" fmla="*/ 40141 h 63332"/>
                <a:gd name="connsiteX14" fmla="*/ 53489 w 53594"/>
                <a:gd name="connsiteY14" fmla="*/ 49559 h 63332"/>
                <a:gd name="connsiteX15" fmla="*/ 47604 w 53594"/>
                <a:gd name="connsiteY15" fmla="*/ 58137 h 63332"/>
                <a:gd name="connsiteX16" fmla="*/ 35570 w 53594"/>
                <a:gd name="connsiteY16" fmla="*/ 64316 h 63332"/>
                <a:gd name="connsiteX17" fmla="*/ 24856 w 53594"/>
                <a:gd name="connsiteY17" fmla="*/ 66116 h 63332"/>
                <a:gd name="connsiteX18" fmla="*/ 14946 w 53594"/>
                <a:gd name="connsiteY18" fmla="*/ 65036 h 63332"/>
                <a:gd name="connsiteX19" fmla="*/ 15774 w 53594"/>
                <a:gd name="connsiteY19" fmla="*/ 55738 h 63332"/>
                <a:gd name="connsiteX20" fmla="*/ 24658 w 53594"/>
                <a:gd name="connsiteY20" fmla="*/ 56698 h 63332"/>
                <a:gd name="connsiteX21" fmla="*/ 32949 w 53594"/>
                <a:gd name="connsiteY21" fmla="*/ 55438 h 63332"/>
                <a:gd name="connsiteX22" fmla="*/ 41677 w 53594"/>
                <a:gd name="connsiteY22" fmla="*/ 50459 h 63332"/>
                <a:gd name="connsiteX23" fmla="*/ 43021 w 53594"/>
                <a:gd name="connsiteY23" fmla="*/ 43860 h 63332"/>
                <a:gd name="connsiteX24" fmla="*/ 40033 w 53594"/>
                <a:gd name="connsiteY24" fmla="*/ 40381 h 63332"/>
                <a:gd name="connsiteX25" fmla="*/ 34820 w 53594"/>
                <a:gd name="connsiteY25" fmla="*/ 39302 h 63332"/>
                <a:gd name="connsiteX26" fmla="*/ 26830 w 53594"/>
                <a:gd name="connsiteY26" fmla="*/ 39481 h 63332"/>
                <a:gd name="connsiteX27" fmla="*/ 15408 w 53594"/>
                <a:gd name="connsiteY27" fmla="*/ 39661 h 63332"/>
                <a:gd name="connsiteX28" fmla="*/ 6920 w 53594"/>
                <a:gd name="connsiteY28" fmla="*/ 36902 h 63332"/>
                <a:gd name="connsiteX29" fmla="*/ 1317 w 53594"/>
                <a:gd name="connsiteY29" fmla="*/ 28923 h 63332"/>
                <a:gd name="connsiteX30" fmla="*/ 1269 w 53594"/>
                <a:gd name="connsiteY30" fmla="*/ 19565 h 63332"/>
                <a:gd name="connsiteX31" fmla="*/ 7208 w 53594"/>
                <a:gd name="connsiteY31" fmla="*/ 11047 h 63332"/>
                <a:gd name="connsiteX32" fmla="*/ 19283 w 53594"/>
                <a:gd name="connsiteY32" fmla="*/ 4808 h 6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3594" h="63332">
                  <a:moveTo>
                    <a:pt x="19283" y="4808"/>
                  </a:moveTo>
                  <a:cubicBezTo>
                    <a:pt x="23704" y="3488"/>
                    <a:pt x="28168" y="2828"/>
                    <a:pt x="32667" y="2828"/>
                  </a:cubicBezTo>
                  <a:cubicBezTo>
                    <a:pt x="37172" y="2828"/>
                    <a:pt x="40945" y="3488"/>
                    <a:pt x="43980" y="4808"/>
                  </a:cubicBezTo>
                  <a:lnTo>
                    <a:pt x="42823" y="14226"/>
                  </a:lnTo>
                  <a:cubicBezTo>
                    <a:pt x="39907" y="13087"/>
                    <a:pt x="36566" y="12426"/>
                    <a:pt x="32793" y="12307"/>
                  </a:cubicBezTo>
                  <a:cubicBezTo>
                    <a:pt x="29025" y="12187"/>
                    <a:pt x="25420" y="12606"/>
                    <a:pt x="21983" y="13686"/>
                  </a:cubicBezTo>
                  <a:cubicBezTo>
                    <a:pt x="17724" y="15006"/>
                    <a:pt x="14754" y="16626"/>
                    <a:pt x="13069" y="18665"/>
                  </a:cubicBezTo>
                  <a:cubicBezTo>
                    <a:pt x="11383" y="20645"/>
                    <a:pt x="10885" y="22745"/>
                    <a:pt x="11569" y="25024"/>
                  </a:cubicBezTo>
                  <a:cubicBezTo>
                    <a:pt x="12067" y="26643"/>
                    <a:pt x="13069" y="27844"/>
                    <a:pt x="14568" y="28503"/>
                  </a:cubicBezTo>
                  <a:cubicBezTo>
                    <a:pt x="16068" y="29223"/>
                    <a:pt x="17808" y="29583"/>
                    <a:pt x="19793" y="29643"/>
                  </a:cubicBezTo>
                  <a:cubicBezTo>
                    <a:pt x="21779" y="29703"/>
                    <a:pt x="24442" y="29643"/>
                    <a:pt x="27783" y="29463"/>
                  </a:cubicBezTo>
                  <a:cubicBezTo>
                    <a:pt x="32469" y="29163"/>
                    <a:pt x="36320" y="29103"/>
                    <a:pt x="39337" y="29343"/>
                  </a:cubicBezTo>
                  <a:cubicBezTo>
                    <a:pt x="42355" y="29523"/>
                    <a:pt x="45174" y="30423"/>
                    <a:pt x="47784" y="32042"/>
                  </a:cubicBezTo>
                  <a:cubicBezTo>
                    <a:pt x="50399" y="33662"/>
                    <a:pt x="52283" y="36361"/>
                    <a:pt x="53429" y="40141"/>
                  </a:cubicBezTo>
                  <a:cubicBezTo>
                    <a:pt x="54400" y="43320"/>
                    <a:pt x="54418" y="46440"/>
                    <a:pt x="53489" y="49559"/>
                  </a:cubicBezTo>
                  <a:cubicBezTo>
                    <a:pt x="52565" y="52679"/>
                    <a:pt x="50603" y="55558"/>
                    <a:pt x="47604" y="58137"/>
                  </a:cubicBezTo>
                  <a:cubicBezTo>
                    <a:pt x="44604" y="60717"/>
                    <a:pt x="40591" y="62756"/>
                    <a:pt x="35570" y="64316"/>
                  </a:cubicBezTo>
                  <a:cubicBezTo>
                    <a:pt x="32079" y="65396"/>
                    <a:pt x="28504" y="65996"/>
                    <a:pt x="24856" y="66116"/>
                  </a:cubicBezTo>
                  <a:cubicBezTo>
                    <a:pt x="21203" y="66296"/>
                    <a:pt x="17904" y="65936"/>
                    <a:pt x="14946" y="65036"/>
                  </a:cubicBezTo>
                  <a:lnTo>
                    <a:pt x="15774" y="55738"/>
                  </a:lnTo>
                  <a:cubicBezTo>
                    <a:pt x="18737" y="56458"/>
                    <a:pt x="21695" y="56818"/>
                    <a:pt x="24658" y="56698"/>
                  </a:cubicBezTo>
                  <a:cubicBezTo>
                    <a:pt x="27622" y="56637"/>
                    <a:pt x="30387" y="56218"/>
                    <a:pt x="32949" y="55438"/>
                  </a:cubicBezTo>
                  <a:cubicBezTo>
                    <a:pt x="37154" y="54178"/>
                    <a:pt x="40063" y="52499"/>
                    <a:pt x="41677" y="50459"/>
                  </a:cubicBezTo>
                  <a:cubicBezTo>
                    <a:pt x="43291" y="48419"/>
                    <a:pt x="43735" y="46200"/>
                    <a:pt x="43021" y="43860"/>
                  </a:cubicBezTo>
                  <a:cubicBezTo>
                    <a:pt x="42517" y="42241"/>
                    <a:pt x="41527" y="41041"/>
                    <a:pt x="40033" y="40381"/>
                  </a:cubicBezTo>
                  <a:cubicBezTo>
                    <a:pt x="38545" y="39721"/>
                    <a:pt x="36806" y="39361"/>
                    <a:pt x="34820" y="39302"/>
                  </a:cubicBezTo>
                  <a:cubicBezTo>
                    <a:pt x="32835" y="39241"/>
                    <a:pt x="30171" y="39302"/>
                    <a:pt x="26830" y="39481"/>
                  </a:cubicBezTo>
                  <a:cubicBezTo>
                    <a:pt x="22271" y="39841"/>
                    <a:pt x="18467" y="39841"/>
                    <a:pt x="15408" y="39661"/>
                  </a:cubicBezTo>
                  <a:cubicBezTo>
                    <a:pt x="12355" y="39421"/>
                    <a:pt x="9529" y="38462"/>
                    <a:pt x="6920" y="36902"/>
                  </a:cubicBezTo>
                  <a:cubicBezTo>
                    <a:pt x="4316" y="35282"/>
                    <a:pt x="2451" y="32642"/>
                    <a:pt x="1317" y="28923"/>
                  </a:cubicBezTo>
                  <a:cubicBezTo>
                    <a:pt x="345" y="25744"/>
                    <a:pt x="333" y="22625"/>
                    <a:pt x="1269" y="19565"/>
                  </a:cubicBezTo>
                  <a:cubicBezTo>
                    <a:pt x="2205" y="16446"/>
                    <a:pt x="4184" y="13626"/>
                    <a:pt x="7208" y="11047"/>
                  </a:cubicBezTo>
                  <a:cubicBezTo>
                    <a:pt x="10237" y="8407"/>
                    <a:pt x="14262" y="6367"/>
                    <a:pt x="19283" y="480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1" name="Forme libre 1160">
              <a:extLst>
                <a:ext uri="{FF2B5EF4-FFF2-40B4-BE49-F238E27FC236}">
                  <a16:creationId xmlns:a16="http://schemas.microsoft.com/office/drawing/2014/main" id="{0333AF98-E917-FFC5-286E-D8DFAAFBDBBA}"/>
                </a:ext>
              </a:extLst>
            </p:cNvPr>
            <p:cNvSpPr/>
            <p:nvPr/>
          </p:nvSpPr>
          <p:spPr>
            <a:xfrm rot="16107583">
              <a:off x="3777090" y="4367899"/>
              <a:ext cx="61397" cy="68986"/>
            </a:xfrm>
            <a:custGeom>
              <a:avLst/>
              <a:gdLst>
                <a:gd name="connsiteX0" fmla="*/ 21820 w 61397"/>
                <a:gd name="connsiteY0" fmla="*/ 31463 h 68986"/>
                <a:gd name="connsiteX1" fmla="*/ 50128 w 61397"/>
                <a:gd name="connsiteY1" fmla="*/ 21685 h 68986"/>
                <a:gd name="connsiteX2" fmla="*/ 51172 w 61397"/>
                <a:gd name="connsiteY2" fmla="*/ 6628 h 68986"/>
                <a:gd name="connsiteX3" fmla="*/ 62012 w 61397"/>
                <a:gd name="connsiteY3" fmla="*/ 2908 h 68986"/>
                <a:gd name="connsiteX4" fmla="*/ 56145 w 61397"/>
                <a:gd name="connsiteY4" fmla="*/ 68356 h 68986"/>
                <a:gd name="connsiteX5" fmla="*/ 45791 w 61397"/>
                <a:gd name="connsiteY5" fmla="*/ 71895 h 68986"/>
                <a:gd name="connsiteX6" fmla="*/ 614 w 61397"/>
                <a:gd name="connsiteY6" fmla="*/ 24145 h 68986"/>
                <a:gd name="connsiteX7" fmla="*/ 11616 w 61397"/>
                <a:gd name="connsiteY7" fmla="*/ 20365 h 68986"/>
                <a:gd name="connsiteX8" fmla="*/ 21820 w 61397"/>
                <a:gd name="connsiteY8" fmla="*/ 31463 h 68986"/>
                <a:gd name="connsiteX9" fmla="*/ 28155 w 61397"/>
                <a:gd name="connsiteY9" fmla="*/ 38542 h 68986"/>
                <a:gd name="connsiteX10" fmla="*/ 47411 w 61397"/>
                <a:gd name="connsiteY10" fmla="*/ 59598 h 68986"/>
                <a:gd name="connsiteX11" fmla="*/ 49426 w 61397"/>
                <a:gd name="connsiteY11" fmla="*/ 31163 h 68986"/>
                <a:gd name="connsiteX12" fmla="*/ 28155 w 61397"/>
                <a:gd name="connsiteY12" fmla="*/ 38542 h 6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397" h="68986">
                  <a:moveTo>
                    <a:pt x="21820" y="31463"/>
                  </a:moveTo>
                  <a:lnTo>
                    <a:pt x="50128" y="21685"/>
                  </a:lnTo>
                  <a:lnTo>
                    <a:pt x="51172" y="6628"/>
                  </a:lnTo>
                  <a:lnTo>
                    <a:pt x="62012" y="2908"/>
                  </a:lnTo>
                  <a:lnTo>
                    <a:pt x="56145" y="68356"/>
                  </a:lnTo>
                  <a:lnTo>
                    <a:pt x="45791" y="71895"/>
                  </a:lnTo>
                  <a:lnTo>
                    <a:pt x="614" y="24145"/>
                  </a:lnTo>
                  <a:lnTo>
                    <a:pt x="11616" y="20365"/>
                  </a:lnTo>
                  <a:lnTo>
                    <a:pt x="21820" y="31463"/>
                  </a:lnTo>
                  <a:close/>
                  <a:moveTo>
                    <a:pt x="28155" y="38542"/>
                  </a:moveTo>
                  <a:lnTo>
                    <a:pt x="47411" y="59598"/>
                  </a:lnTo>
                  <a:lnTo>
                    <a:pt x="49426" y="31163"/>
                  </a:lnTo>
                  <a:lnTo>
                    <a:pt x="28155" y="3854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2" name="Forme libre 1161">
              <a:extLst>
                <a:ext uri="{FF2B5EF4-FFF2-40B4-BE49-F238E27FC236}">
                  <a16:creationId xmlns:a16="http://schemas.microsoft.com/office/drawing/2014/main" id="{BF3F4B78-0125-630E-5688-059F1FF3A90A}"/>
                </a:ext>
              </a:extLst>
            </p:cNvPr>
            <p:cNvSpPr/>
            <p:nvPr/>
          </p:nvSpPr>
          <p:spPr>
            <a:xfrm rot="16107583">
              <a:off x="3805357" y="4421613"/>
              <a:ext cx="61690" cy="62451"/>
            </a:xfrm>
            <a:custGeom>
              <a:avLst/>
              <a:gdLst>
                <a:gd name="connsiteX0" fmla="*/ 19367 w 61690"/>
                <a:gd name="connsiteY0" fmla="*/ 5332 h 62451"/>
                <a:gd name="connsiteX1" fmla="*/ 36109 w 61690"/>
                <a:gd name="connsiteY1" fmla="*/ 3233 h 62451"/>
                <a:gd name="connsiteX2" fmla="*/ 50728 w 61690"/>
                <a:gd name="connsiteY2" fmla="*/ 9471 h 62451"/>
                <a:gd name="connsiteX3" fmla="*/ 60212 w 61690"/>
                <a:gd name="connsiteY3" fmla="*/ 22848 h 62451"/>
                <a:gd name="connsiteX4" fmla="*/ 61886 w 61690"/>
                <a:gd name="connsiteY4" fmla="*/ 39105 h 62451"/>
                <a:gd name="connsiteX5" fmla="*/ 55005 w 61690"/>
                <a:gd name="connsiteY5" fmla="*/ 53503 h 62451"/>
                <a:gd name="connsiteX6" fmla="*/ 41082 w 61690"/>
                <a:gd name="connsiteY6" fmla="*/ 62981 h 62451"/>
                <a:gd name="connsiteX7" fmla="*/ 27603 w 61690"/>
                <a:gd name="connsiteY7" fmla="*/ 65380 h 62451"/>
                <a:gd name="connsiteX8" fmla="*/ 15359 w 61690"/>
                <a:gd name="connsiteY8" fmla="*/ 62021 h 62451"/>
                <a:gd name="connsiteX9" fmla="*/ 19690 w 61690"/>
                <a:gd name="connsiteY9" fmla="*/ 53143 h 62451"/>
                <a:gd name="connsiteX10" fmla="*/ 37147 w 61690"/>
                <a:gd name="connsiteY10" fmla="*/ 54042 h 62451"/>
                <a:gd name="connsiteX11" fmla="*/ 46523 w 61690"/>
                <a:gd name="connsiteY11" fmla="*/ 47623 h 62451"/>
                <a:gd name="connsiteX12" fmla="*/ 51004 w 61690"/>
                <a:gd name="connsiteY12" fmla="*/ 37905 h 62451"/>
                <a:gd name="connsiteX13" fmla="*/ 49721 w 61690"/>
                <a:gd name="connsiteY13" fmla="*/ 26808 h 62451"/>
                <a:gd name="connsiteX14" fmla="*/ 43314 w 61690"/>
                <a:gd name="connsiteY14" fmla="*/ 17569 h 62451"/>
                <a:gd name="connsiteX15" fmla="*/ 33542 w 61690"/>
                <a:gd name="connsiteY15" fmla="*/ 13310 h 62451"/>
                <a:gd name="connsiteX16" fmla="*/ 22258 w 61690"/>
                <a:gd name="connsiteY16" fmla="*/ 14690 h 62451"/>
                <a:gd name="connsiteX17" fmla="*/ 9792 w 61690"/>
                <a:gd name="connsiteY17" fmla="*/ 26988 h 62451"/>
                <a:gd name="connsiteX18" fmla="*/ 650 w 61690"/>
                <a:gd name="connsiteY18" fmla="*/ 23088 h 62451"/>
                <a:gd name="connsiteX19" fmla="*/ 7663 w 61690"/>
                <a:gd name="connsiteY19" fmla="*/ 12470 h 62451"/>
                <a:gd name="connsiteX20" fmla="*/ 19367 w 61690"/>
                <a:gd name="connsiteY20" fmla="*/ 5332 h 6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690" h="62451">
                  <a:moveTo>
                    <a:pt x="19367" y="5332"/>
                  </a:moveTo>
                  <a:cubicBezTo>
                    <a:pt x="25023" y="3173"/>
                    <a:pt x="30608" y="2513"/>
                    <a:pt x="36109" y="3233"/>
                  </a:cubicBezTo>
                  <a:cubicBezTo>
                    <a:pt x="41610" y="4013"/>
                    <a:pt x="46487" y="6112"/>
                    <a:pt x="50728" y="9471"/>
                  </a:cubicBezTo>
                  <a:cubicBezTo>
                    <a:pt x="54969" y="12891"/>
                    <a:pt x="58131" y="17330"/>
                    <a:pt x="60212" y="22848"/>
                  </a:cubicBezTo>
                  <a:cubicBezTo>
                    <a:pt x="62288" y="28307"/>
                    <a:pt x="62846" y="33766"/>
                    <a:pt x="61886" y="39105"/>
                  </a:cubicBezTo>
                  <a:cubicBezTo>
                    <a:pt x="60926" y="44505"/>
                    <a:pt x="58635" y="49303"/>
                    <a:pt x="55005" y="53503"/>
                  </a:cubicBezTo>
                  <a:cubicBezTo>
                    <a:pt x="51382" y="57702"/>
                    <a:pt x="46739" y="60881"/>
                    <a:pt x="41082" y="62981"/>
                  </a:cubicBezTo>
                  <a:cubicBezTo>
                    <a:pt x="36487" y="64721"/>
                    <a:pt x="31994" y="65560"/>
                    <a:pt x="27603" y="65380"/>
                  </a:cubicBezTo>
                  <a:cubicBezTo>
                    <a:pt x="23206" y="65200"/>
                    <a:pt x="19126" y="64060"/>
                    <a:pt x="15359" y="62021"/>
                  </a:cubicBezTo>
                  <a:lnTo>
                    <a:pt x="19690" y="53143"/>
                  </a:lnTo>
                  <a:cubicBezTo>
                    <a:pt x="25407" y="56022"/>
                    <a:pt x="31226" y="56322"/>
                    <a:pt x="37147" y="54042"/>
                  </a:cubicBezTo>
                  <a:cubicBezTo>
                    <a:pt x="40992" y="52603"/>
                    <a:pt x="44118" y="50443"/>
                    <a:pt x="46523" y="47623"/>
                  </a:cubicBezTo>
                  <a:cubicBezTo>
                    <a:pt x="48934" y="44804"/>
                    <a:pt x="50428" y="41564"/>
                    <a:pt x="51004" y="37905"/>
                  </a:cubicBezTo>
                  <a:cubicBezTo>
                    <a:pt x="51580" y="34306"/>
                    <a:pt x="51154" y="30587"/>
                    <a:pt x="49721" y="26808"/>
                  </a:cubicBezTo>
                  <a:cubicBezTo>
                    <a:pt x="48287" y="23028"/>
                    <a:pt x="46151" y="19909"/>
                    <a:pt x="43314" y="17569"/>
                  </a:cubicBezTo>
                  <a:cubicBezTo>
                    <a:pt x="40476" y="15230"/>
                    <a:pt x="37219" y="13790"/>
                    <a:pt x="33542" y="13310"/>
                  </a:cubicBezTo>
                  <a:cubicBezTo>
                    <a:pt x="29865" y="12771"/>
                    <a:pt x="26103" y="13190"/>
                    <a:pt x="22258" y="14690"/>
                  </a:cubicBezTo>
                  <a:cubicBezTo>
                    <a:pt x="16331" y="16909"/>
                    <a:pt x="12180" y="20989"/>
                    <a:pt x="9792" y="26988"/>
                  </a:cubicBezTo>
                  <a:lnTo>
                    <a:pt x="650" y="23088"/>
                  </a:lnTo>
                  <a:cubicBezTo>
                    <a:pt x="2114" y="19069"/>
                    <a:pt x="4453" y="15530"/>
                    <a:pt x="7663" y="12470"/>
                  </a:cubicBezTo>
                  <a:cubicBezTo>
                    <a:pt x="10872" y="9471"/>
                    <a:pt x="14777" y="7071"/>
                    <a:pt x="19367" y="533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3" name="Forme libre 1162">
              <a:extLst>
                <a:ext uri="{FF2B5EF4-FFF2-40B4-BE49-F238E27FC236}">
                  <a16:creationId xmlns:a16="http://schemas.microsoft.com/office/drawing/2014/main" id="{4BCC93EC-8211-2A1F-F5DA-0C39B9B99BF2}"/>
                </a:ext>
              </a:extLst>
            </p:cNvPr>
            <p:cNvSpPr/>
            <p:nvPr/>
          </p:nvSpPr>
          <p:spPr>
            <a:xfrm rot="16107583">
              <a:off x="3833883" y="4457879"/>
              <a:ext cx="51259" cy="67187"/>
            </a:xfrm>
            <a:custGeom>
              <a:avLst/>
              <a:gdLst>
                <a:gd name="connsiteX0" fmla="*/ 29996 w 51259"/>
                <a:gd name="connsiteY0" fmla="*/ 49778 h 67187"/>
                <a:gd name="connsiteX1" fmla="*/ 48394 w 51259"/>
                <a:gd name="connsiteY1" fmla="*/ 42340 h 67187"/>
                <a:gd name="connsiteX2" fmla="*/ 51939 w 51259"/>
                <a:gd name="connsiteY2" fmla="*/ 51038 h 67187"/>
                <a:gd name="connsiteX3" fmla="*/ 4825 w 51259"/>
                <a:gd name="connsiteY3" fmla="*/ 70174 h 67187"/>
                <a:gd name="connsiteX4" fmla="*/ 1279 w 51259"/>
                <a:gd name="connsiteY4" fmla="*/ 61475 h 67187"/>
                <a:gd name="connsiteX5" fmla="*/ 19684 w 51259"/>
                <a:gd name="connsiteY5" fmla="*/ 53977 h 67187"/>
                <a:gd name="connsiteX6" fmla="*/ 680 w 51259"/>
                <a:gd name="connsiteY6" fmla="*/ 7187 h 67187"/>
                <a:gd name="connsiteX7" fmla="*/ 10986 w 51259"/>
                <a:gd name="connsiteY7" fmla="*/ 2987 h 67187"/>
                <a:gd name="connsiteX8" fmla="*/ 29996 w 51259"/>
                <a:gd name="connsiteY8" fmla="*/ 49778 h 6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59" h="67187">
                  <a:moveTo>
                    <a:pt x="29996" y="49778"/>
                  </a:moveTo>
                  <a:lnTo>
                    <a:pt x="48394" y="42340"/>
                  </a:lnTo>
                  <a:lnTo>
                    <a:pt x="51939" y="51038"/>
                  </a:lnTo>
                  <a:lnTo>
                    <a:pt x="4825" y="70174"/>
                  </a:lnTo>
                  <a:lnTo>
                    <a:pt x="1279" y="61475"/>
                  </a:lnTo>
                  <a:lnTo>
                    <a:pt x="19684" y="53977"/>
                  </a:lnTo>
                  <a:lnTo>
                    <a:pt x="680" y="7187"/>
                  </a:lnTo>
                  <a:lnTo>
                    <a:pt x="10986" y="2987"/>
                  </a:lnTo>
                  <a:lnTo>
                    <a:pt x="29996" y="4977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4" name="Forme libre 1163">
              <a:extLst>
                <a:ext uri="{FF2B5EF4-FFF2-40B4-BE49-F238E27FC236}">
                  <a16:creationId xmlns:a16="http://schemas.microsoft.com/office/drawing/2014/main" id="{A1D5146D-F67A-5199-7B56-6B489B684E05}"/>
                </a:ext>
              </a:extLst>
            </p:cNvPr>
            <p:cNvSpPr/>
            <p:nvPr/>
          </p:nvSpPr>
          <p:spPr>
            <a:xfrm rot="16107583">
              <a:off x="3855075" y="4506559"/>
              <a:ext cx="33731" cy="59508"/>
            </a:xfrm>
            <a:custGeom>
              <a:avLst/>
              <a:gdLst>
                <a:gd name="connsiteX0" fmla="*/ 34431 w 33731"/>
                <a:gd name="connsiteY0" fmla="*/ 58158 h 59508"/>
                <a:gd name="connsiteX1" fmla="*/ 24197 w 33731"/>
                <a:gd name="connsiteY1" fmla="*/ 62537 h 59508"/>
                <a:gd name="connsiteX2" fmla="*/ 699 w 33731"/>
                <a:gd name="connsiteY2" fmla="*/ 7408 h 59508"/>
                <a:gd name="connsiteX3" fmla="*/ 10933 w 33731"/>
                <a:gd name="connsiteY3" fmla="*/ 3029 h 59508"/>
                <a:gd name="connsiteX4" fmla="*/ 34431 w 33731"/>
                <a:gd name="connsiteY4" fmla="*/ 58158 h 5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1" h="59508">
                  <a:moveTo>
                    <a:pt x="34431" y="58158"/>
                  </a:moveTo>
                  <a:lnTo>
                    <a:pt x="24197" y="62537"/>
                  </a:lnTo>
                  <a:lnTo>
                    <a:pt x="699" y="7408"/>
                  </a:lnTo>
                  <a:lnTo>
                    <a:pt x="10933" y="3029"/>
                  </a:lnTo>
                  <a:lnTo>
                    <a:pt x="34431" y="5815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5" name="Forme libre 1164">
              <a:extLst>
                <a:ext uri="{FF2B5EF4-FFF2-40B4-BE49-F238E27FC236}">
                  <a16:creationId xmlns:a16="http://schemas.microsoft.com/office/drawing/2014/main" id="{6C4B79E6-8E90-6CB4-E5D7-30C760B75BED}"/>
                </a:ext>
              </a:extLst>
            </p:cNvPr>
            <p:cNvSpPr/>
            <p:nvPr/>
          </p:nvSpPr>
          <p:spPr>
            <a:xfrm rot="16107583">
              <a:off x="3860602" y="4549400"/>
              <a:ext cx="64574" cy="62669"/>
            </a:xfrm>
            <a:custGeom>
              <a:avLst/>
              <a:gdLst>
                <a:gd name="connsiteX0" fmla="*/ 20337 w 64574"/>
                <a:gd name="connsiteY0" fmla="*/ 6319 h 62669"/>
                <a:gd name="connsiteX1" fmla="*/ 37032 w 64574"/>
                <a:gd name="connsiteY1" fmla="*/ 3139 h 62669"/>
                <a:gd name="connsiteX2" fmla="*/ 52107 w 64574"/>
                <a:gd name="connsiteY2" fmla="*/ 8478 h 62669"/>
                <a:gd name="connsiteX3" fmla="*/ 62437 w 64574"/>
                <a:gd name="connsiteY3" fmla="*/ 21135 h 62669"/>
                <a:gd name="connsiteX4" fmla="*/ 65118 w 64574"/>
                <a:gd name="connsiteY4" fmla="*/ 37272 h 62669"/>
                <a:gd name="connsiteX5" fmla="*/ 59131 w 64574"/>
                <a:gd name="connsiteY5" fmla="*/ 52090 h 62669"/>
                <a:gd name="connsiteX6" fmla="*/ 45712 w 64574"/>
                <a:gd name="connsiteY6" fmla="*/ 62467 h 62669"/>
                <a:gd name="connsiteX7" fmla="*/ 29017 w 64574"/>
                <a:gd name="connsiteY7" fmla="*/ 65647 h 62669"/>
                <a:gd name="connsiteX8" fmla="*/ 13960 w 64574"/>
                <a:gd name="connsiteY8" fmla="*/ 60428 h 62669"/>
                <a:gd name="connsiteX9" fmla="*/ 3612 w 64574"/>
                <a:gd name="connsiteY9" fmla="*/ 47711 h 62669"/>
                <a:gd name="connsiteX10" fmla="*/ 919 w 64574"/>
                <a:gd name="connsiteY10" fmla="*/ 31573 h 62669"/>
                <a:gd name="connsiteX11" fmla="*/ 6918 w 64574"/>
                <a:gd name="connsiteY11" fmla="*/ 16756 h 62669"/>
                <a:gd name="connsiteX12" fmla="*/ 20337 w 64574"/>
                <a:gd name="connsiteY12" fmla="*/ 6319 h 62669"/>
                <a:gd name="connsiteX13" fmla="*/ 24356 w 64574"/>
                <a:gd name="connsiteY13" fmla="*/ 15257 h 62669"/>
                <a:gd name="connsiteX14" fmla="*/ 15634 w 64574"/>
                <a:gd name="connsiteY14" fmla="*/ 22095 h 62669"/>
                <a:gd name="connsiteX15" fmla="*/ 11873 w 64574"/>
                <a:gd name="connsiteY15" fmla="*/ 32113 h 62669"/>
                <a:gd name="connsiteX16" fmla="*/ 13834 w 64574"/>
                <a:gd name="connsiteY16" fmla="*/ 43091 h 62669"/>
                <a:gd name="connsiteX17" fmla="*/ 20787 w 64574"/>
                <a:gd name="connsiteY17" fmla="*/ 51849 h 62669"/>
                <a:gd name="connsiteX18" fmla="*/ 30757 w 64574"/>
                <a:gd name="connsiteY18" fmla="*/ 55569 h 62669"/>
                <a:gd name="connsiteX19" fmla="*/ 41698 w 64574"/>
                <a:gd name="connsiteY19" fmla="*/ 53589 h 62669"/>
                <a:gd name="connsiteX20" fmla="*/ 50415 w 64574"/>
                <a:gd name="connsiteY20" fmla="*/ 46690 h 62669"/>
                <a:gd name="connsiteX21" fmla="*/ 54176 w 64574"/>
                <a:gd name="connsiteY21" fmla="*/ 36732 h 62669"/>
                <a:gd name="connsiteX22" fmla="*/ 52215 w 64574"/>
                <a:gd name="connsiteY22" fmla="*/ 25755 h 62669"/>
                <a:gd name="connsiteX23" fmla="*/ 45262 w 64574"/>
                <a:gd name="connsiteY23" fmla="*/ 16997 h 62669"/>
                <a:gd name="connsiteX24" fmla="*/ 35292 w 64574"/>
                <a:gd name="connsiteY24" fmla="*/ 13217 h 62669"/>
                <a:gd name="connsiteX25" fmla="*/ 24356 w 64574"/>
                <a:gd name="connsiteY25" fmla="*/ 15257 h 6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74" h="62669">
                  <a:moveTo>
                    <a:pt x="20337" y="6319"/>
                  </a:moveTo>
                  <a:cubicBezTo>
                    <a:pt x="25898" y="3799"/>
                    <a:pt x="31465" y="2779"/>
                    <a:pt x="37032" y="3139"/>
                  </a:cubicBezTo>
                  <a:cubicBezTo>
                    <a:pt x="42598" y="3559"/>
                    <a:pt x="47619" y="5298"/>
                    <a:pt x="52107" y="8478"/>
                  </a:cubicBezTo>
                  <a:cubicBezTo>
                    <a:pt x="56594" y="11598"/>
                    <a:pt x="60037" y="15796"/>
                    <a:pt x="62437" y="21135"/>
                  </a:cubicBezTo>
                  <a:cubicBezTo>
                    <a:pt x="64830" y="26414"/>
                    <a:pt x="65724" y="31814"/>
                    <a:pt x="65118" y="37272"/>
                  </a:cubicBezTo>
                  <a:cubicBezTo>
                    <a:pt x="64506" y="42671"/>
                    <a:pt x="62508" y="47650"/>
                    <a:pt x="59131" y="52090"/>
                  </a:cubicBezTo>
                  <a:cubicBezTo>
                    <a:pt x="55754" y="56529"/>
                    <a:pt x="51279" y="60008"/>
                    <a:pt x="45712" y="62467"/>
                  </a:cubicBezTo>
                  <a:cubicBezTo>
                    <a:pt x="40151" y="65046"/>
                    <a:pt x="34584" y="66067"/>
                    <a:pt x="29017" y="65647"/>
                  </a:cubicBezTo>
                  <a:cubicBezTo>
                    <a:pt x="23456" y="65287"/>
                    <a:pt x="18435" y="63547"/>
                    <a:pt x="13960" y="60428"/>
                  </a:cubicBezTo>
                  <a:cubicBezTo>
                    <a:pt x="9485" y="57308"/>
                    <a:pt x="6036" y="53049"/>
                    <a:pt x="3612" y="47711"/>
                  </a:cubicBezTo>
                  <a:cubicBezTo>
                    <a:pt x="1195" y="42371"/>
                    <a:pt x="295" y="36972"/>
                    <a:pt x="919" y="31573"/>
                  </a:cubicBezTo>
                  <a:cubicBezTo>
                    <a:pt x="1536" y="26114"/>
                    <a:pt x="3540" y="21195"/>
                    <a:pt x="6918" y="16756"/>
                  </a:cubicBezTo>
                  <a:cubicBezTo>
                    <a:pt x="10295" y="12317"/>
                    <a:pt x="14770" y="8838"/>
                    <a:pt x="20337" y="6319"/>
                  </a:cubicBezTo>
                  <a:close/>
                  <a:moveTo>
                    <a:pt x="24356" y="15257"/>
                  </a:moveTo>
                  <a:cubicBezTo>
                    <a:pt x="20715" y="16877"/>
                    <a:pt x="17805" y="19156"/>
                    <a:pt x="15634" y="22095"/>
                  </a:cubicBezTo>
                  <a:cubicBezTo>
                    <a:pt x="13462" y="25095"/>
                    <a:pt x="12209" y="28394"/>
                    <a:pt x="11873" y="32113"/>
                  </a:cubicBezTo>
                  <a:cubicBezTo>
                    <a:pt x="11537" y="35772"/>
                    <a:pt x="12190" y="39432"/>
                    <a:pt x="13834" y="43091"/>
                  </a:cubicBezTo>
                  <a:cubicBezTo>
                    <a:pt x="15478" y="46751"/>
                    <a:pt x="17799" y="49630"/>
                    <a:pt x="20787" y="51849"/>
                  </a:cubicBezTo>
                  <a:cubicBezTo>
                    <a:pt x="23780" y="54009"/>
                    <a:pt x="27103" y="55268"/>
                    <a:pt x="30757" y="55569"/>
                  </a:cubicBezTo>
                  <a:cubicBezTo>
                    <a:pt x="34410" y="55929"/>
                    <a:pt x="38057" y="55268"/>
                    <a:pt x="41698" y="53589"/>
                  </a:cubicBezTo>
                  <a:cubicBezTo>
                    <a:pt x="45334" y="51969"/>
                    <a:pt x="48243" y="49690"/>
                    <a:pt x="50415" y="46690"/>
                  </a:cubicBezTo>
                  <a:cubicBezTo>
                    <a:pt x="52586" y="43751"/>
                    <a:pt x="53840" y="40451"/>
                    <a:pt x="54176" y="36732"/>
                  </a:cubicBezTo>
                  <a:cubicBezTo>
                    <a:pt x="54512" y="33073"/>
                    <a:pt x="53858" y="29354"/>
                    <a:pt x="52215" y="25755"/>
                  </a:cubicBezTo>
                  <a:cubicBezTo>
                    <a:pt x="50571" y="22095"/>
                    <a:pt x="48249" y="19216"/>
                    <a:pt x="45262" y="16997"/>
                  </a:cubicBezTo>
                  <a:cubicBezTo>
                    <a:pt x="42269" y="14836"/>
                    <a:pt x="38945" y="13577"/>
                    <a:pt x="35292" y="13217"/>
                  </a:cubicBezTo>
                  <a:cubicBezTo>
                    <a:pt x="31638" y="12917"/>
                    <a:pt x="27991" y="13577"/>
                    <a:pt x="24356" y="1525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6" name="Forme libre 1165">
              <a:extLst>
                <a:ext uri="{FF2B5EF4-FFF2-40B4-BE49-F238E27FC236}">
                  <a16:creationId xmlns:a16="http://schemas.microsoft.com/office/drawing/2014/main" id="{5FA7CE5F-0405-C3B2-B550-BAE5CB4020E3}"/>
                </a:ext>
              </a:extLst>
            </p:cNvPr>
            <p:cNvSpPr/>
            <p:nvPr/>
          </p:nvSpPr>
          <p:spPr>
            <a:xfrm rot="16107583">
              <a:off x="3887457" y="4604784"/>
              <a:ext cx="73857" cy="77024"/>
            </a:xfrm>
            <a:custGeom>
              <a:avLst/>
              <a:gdLst>
                <a:gd name="connsiteX0" fmla="*/ 26563 w 73857"/>
                <a:gd name="connsiteY0" fmla="*/ 80149 h 77024"/>
                <a:gd name="connsiteX1" fmla="*/ 768 w 73857"/>
                <a:gd name="connsiteY1" fmla="*/ 26040 h 77024"/>
                <a:gd name="connsiteX2" fmla="*/ 9035 w 73857"/>
                <a:gd name="connsiteY2" fmla="*/ 22081 h 77024"/>
                <a:gd name="connsiteX3" fmla="*/ 56329 w 73857"/>
                <a:gd name="connsiteY3" fmla="*/ 44517 h 77024"/>
                <a:gd name="connsiteX4" fmla="*/ 38861 w 73857"/>
                <a:gd name="connsiteY4" fmla="*/ 7864 h 77024"/>
                <a:gd name="connsiteX5" fmla="*/ 48825 w 73857"/>
                <a:gd name="connsiteY5" fmla="*/ 3125 h 77024"/>
                <a:gd name="connsiteX6" fmla="*/ 74626 w 73857"/>
                <a:gd name="connsiteY6" fmla="*/ 57234 h 77024"/>
                <a:gd name="connsiteX7" fmla="*/ 66359 w 73857"/>
                <a:gd name="connsiteY7" fmla="*/ 61133 h 77024"/>
                <a:gd name="connsiteX8" fmla="*/ 19065 w 73857"/>
                <a:gd name="connsiteY8" fmla="*/ 38757 h 77024"/>
                <a:gd name="connsiteX9" fmla="*/ 36533 w 73857"/>
                <a:gd name="connsiteY9" fmla="*/ 75351 h 77024"/>
                <a:gd name="connsiteX10" fmla="*/ 26563 w 73857"/>
                <a:gd name="connsiteY10" fmla="*/ 80149 h 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57" h="77024">
                  <a:moveTo>
                    <a:pt x="26563" y="80149"/>
                  </a:moveTo>
                  <a:lnTo>
                    <a:pt x="768" y="26040"/>
                  </a:lnTo>
                  <a:lnTo>
                    <a:pt x="9035" y="22081"/>
                  </a:lnTo>
                  <a:lnTo>
                    <a:pt x="56329" y="44517"/>
                  </a:lnTo>
                  <a:lnTo>
                    <a:pt x="38861" y="7864"/>
                  </a:lnTo>
                  <a:lnTo>
                    <a:pt x="48825" y="3125"/>
                  </a:lnTo>
                  <a:lnTo>
                    <a:pt x="74626" y="57234"/>
                  </a:lnTo>
                  <a:lnTo>
                    <a:pt x="66359" y="61133"/>
                  </a:lnTo>
                  <a:lnTo>
                    <a:pt x="19065" y="38757"/>
                  </a:lnTo>
                  <a:lnTo>
                    <a:pt x="36533" y="75351"/>
                  </a:lnTo>
                  <a:lnTo>
                    <a:pt x="26563" y="8014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7" name="Forme libre 1166">
              <a:extLst>
                <a:ext uri="{FF2B5EF4-FFF2-40B4-BE49-F238E27FC236}">
                  <a16:creationId xmlns:a16="http://schemas.microsoft.com/office/drawing/2014/main" id="{A44538BC-35FA-6F34-8834-D16F77E293A9}"/>
                </a:ext>
              </a:extLst>
            </p:cNvPr>
            <p:cNvSpPr/>
            <p:nvPr/>
          </p:nvSpPr>
          <p:spPr>
            <a:xfrm rot="16107583">
              <a:off x="3923644" y="4667538"/>
              <a:ext cx="56037" cy="64663"/>
            </a:xfrm>
            <a:custGeom>
              <a:avLst/>
              <a:gdLst>
                <a:gd name="connsiteX0" fmla="*/ 17046 w 56037"/>
                <a:gd name="connsiteY0" fmla="*/ 7181 h 64663"/>
                <a:gd name="connsiteX1" fmla="*/ 30069 w 56037"/>
                <a:gd name="connsiteY1" fmla="*/ 3522 h 64663"/>
                <a:gd name="connsiteX2" fmla="*/ 41545 w 56037"/>
                <a:gd name="connsiteY2" fmla="*/ 4061 h 64663"/>
                <a:gd name="connsiteX3" fmla="*/ 41581 w 56037"/>
                <a:gd name="connsiteY3" fmla="*/ 13540 h 64663"/>
                <a:gd name="connsiteX4" fmla="*/ 31395 w 56037"/>
                <a:gd name="connsiteY4" fmla="*/ 12879 h 64663"/>
                <a:gd name="connsiteX5" fmla="*/ 20843 w 56037"/>
                <a:gd name="connsiteY5" fmla="*/ 15639 h 64663"/>
                <a:gd name="connsiteX6" fmla="*/ 12625 w 56037"/>
                <a:gd name="connsiteY6" fmla="*/ 21698 h 64663"/>
                <a:gd name="connsiteX7" fmla="*/ 11941 w 56037"/>
                <a:gd name="connsiteY7" fmla="*/ 28177 h 64663"/>
                <a:gd name="connsiteX8" fmla="*/ 15354 w 56037"/>
                <a:gd name="connsiteY8" fmla="*/ 31296 h 64663"/>
                <a:gd name="connsiteX9" fmla="*/ 20681 w 56037"/>
                <a:gd name="connsiteY9" fmla="*/ 31776 h 64663"/>
                <a:gd name="connsiteX10" fmla="*/ 28587 w 56037"/>
                <a:gd name="connsiteY10" fmla="*/ 30576 h 64663"/>
                <a:gd name="connsiteX11" fmla="*/ 40027 w 56037"/>
                <a:gd name="connsiteY11" fmla="*/ 28957 h 64663"/>
                <a:gd name="connsiteX12" fmla="*/ 48755 w 56037"/>
                <a:gd name="connsiteY12" fmla="*/ 30636 h 64663"/>
                <a:gd name="connsiteX13" fmla="*/ 55372 w 56037"/>
                <a:gd name="connsiteY13" fmla="*/ 37895 h 64663"/>
                <a:gd name="connsiteX14" fmla="*/ 56620 w 56037"/>
                <a:gd name="connsiteY14" fmla="*/ 47253 h 64663"/>
                <a:gd name="connsiteX15" fmla="*/ 51857 w 56037"/>
                <a:gd name="connsiteY15" fmla="*/ 56491 h 64663"/>
                <a:gd name="connsiteX16" fmla="*/ 40705 w 56037"/>
                <a:gd name="connsiteY16" fmla="*/ 64170 h 64663"/>
                <a:gd name="connsiteX17" fmla="*/ 30303 w 56037"/>
                <a:gd name="connsiteY17" fmla="*/ 67349 h 64663"/>
                <a:gd name="connsiteX18" fmla="*/ 20333 w 56037"/>
                <a:gd name="connsiteY18" fmla="*/ 67469 h 64663"/>
                <a:gd name="connsiteX19" fmla="*/ 19985 w 56037"/>
                <a:gd name="connsiteY19" fmla="*/ 58171 h 64663"/>
                <a:gd name="connsiteX20" fmla="*/ 28923 w 56037"/>
                <a:gd name="connsiteY20" fmla="*/ 57991 h 64663"/>
                <a:gd name="connsiteX21" fmla="*/ 36986 w 56037"/>
                <a:gd name="connsiteY21" fmla="*/ 55711 h 64663"/>
                <a:gd name="connsiteX22" fmla="*/ 45012 w 56037"/>
                <a:gd name="connsiteY22" fmla="*/ 49652 h 64663"/>
                <a:gd name="connsiteX23" fmla="*/ 45516 w 56037"/>
                <a:gd name="connsiteY23" fmla="*/ 42933 h 64663"/>
                <a:gd name="connsiteX24" fmla="*/ 42115 w 56037"/>
                <a:gd name="connsiteY24" fmla="*/ 39874 h 64663"/>
                <a:gd name="connsiteX25" fmla="*/ 36806 w 56037"/>
                <a:gd name="connsiteY25" fmla="*/ 39454 h 64663"/>
                <a:gd name="connsiteX26" fmla="*/ 28899 w 56037"/>
                <a:gd name="connsiteY26" fmla="*/ 40654 h 64663"/>
                <a:gd name="connsiteX27" fmla="*/ 17592 w 56037"/>
                <a:gd name="connsiteY27" fmla="*/ 42214 h 64663"/>
                <a:gd name="connsiteX28" fmla="*/ 8827 w 56037"/>
                <a:gd name="connsiteY28" fmla="*/ 40594 h 64663"/>
                <a:gd name="connsiteX29" fmla="*/ 2265 w 56037"/>
                <a:gd name="connsiteY29" fmla="*/ 33396 h 64663"/>
                <a:gd name="connsiteX30" fmla="*/ 1035 w 56037"/>
                <a:gd name="connsiteY30" fmla="*/ 24097 h 64663"/>
                <a:gd name="connsiteX31" fmla="*/ 5852 w 56037"/>
                <a:gd name="connsiteY31" fmla="*/ 14859 h 64663"/>
                <a:gd name="connsiteX32" fmla="*/ 17046 w 56037"/>
                <a:gd name="connsiteY32" fmla="*/ 7181 h 6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6037" h="64663">
                  <a:moveTo>
                    <a:pt x="17046" y="7181"/>
                  </a:moveTo>
                  <a:cubicBezTo>
                    <a:pt x="21263" y="5321"/>
                    <a:pt x="25606" y="4061"/>
                    <a:pt x="30069" y="3522"/>
                  </a:cubicBezTo>
                  <a:cubicBezTo>
                    <a:pt x="34538" y="2922"/>
                    <a:pt x="38366" y="3101"/>
                    <a:pt x="41545" y="4061"/>
                  </a:cubicBezTo>
                  <a:lnTo>
                    <a:pt x="41581" y="13540"/>
                  </a:lnTo>
                  <a:cubicBezTo>
                    <a:pt x="38545" y="12760"/>
                    <a:pt x="35150" y="12580"/>
                    <a:pt x="31395" y="12879"/>
                  </a:cubicBezTo>
                  <a:cubicBezTo>
                    <a:pt x="27640" y="13240"/>
                    <a:pt x="24118" y="14140"/>
                    <a:pt x="20843" y="15639"/>
                  </a:cubicBezTo>
                  <a:cubicBezTo>
                    <a:pt x="16782" y="17439"/>
                    <a:pt x="14040" y="19479"/>
                    <a:pt x="12625" y="21698"/>
                  </a:cubicBezTo>
                  <a:cubicBezTo>
                    <a:pt x="11209" y="23858"/>
                    <a:pt x="10975" y="26077"/>
                    <a:pt x="11941" y="28177"/>
                  </a:cubicBezTo>
                  <a:cubicBezTo>
                    <a:pt x="12643" y="29736"/>
                    <a:pt x="13782" y="30756"/>
                    <a:pt x="15354" y="31296"/>
                  </a:cubicBezTo>
                  <a:cubicBezTo>
                    <a:pt x="16932" y="31836"/>
                    <a:pt x="18707" y="31956"/>
                    <a:pt x="20681" y="31776"/>
                  </a:cubicBezTo>
                  <a:cubicBezTo>
                    <a:pt x="22655" y="31536"/>
                    <a:pt x="25294" y="31176"/>
                    <a:pt x="28587" y="30576"/>
                  </a:cubicBezTo>
                  <a:cubicBezTo>
                    <a:pt x="33195" y="29676"/>
                    <a:pt x="37010" y="29137"/>
                    <a:pt x="40027" y="28957"/>
                  </a:cubicBezTo>
                  <a:cubicBezTo>
                    <a:pt x="43051" y="28776"/>
                    <a:pt x="45960" y="29316"/>
                    <a:pt x="48755" y="30636"/>
                  </a:cubicBezTo>
                  <a:cubicBezTo>
                    <a:pt x="51551" y="31896"/>
                    <a:pt x="53758" y="34356"/>
                    <a:pt x="55372" y="37895"/>
                  </a:cubicBezTo>
                  <a:cubicBezTo>
                    <a:pt x="56734" y="40954"/>
                    <a:pt x="57148" y="44074"/>
                    <a:pt x="56620" y="47253"/>
                  </a:cubicBezTo>
                  <a:cubicBezTo>
                    <a:pt x="56092" y="50492"/>
                    <a:pt x="54508" y="53552"/>
                    <a:pt x="51857" y="56491"/>
                  </a:cubicBezTo>
                  <a:cubicBezTo>
                    <a:pt x="49211" y="59430"/>
                    <a:pt x="45492" y="62010"/>
                    <a:pt x="40705" y="64170"/>
                  </a:cubicBezTo>
                  <a:cubicBezTo>
                    <a:pt x="37370" y="65669"/>
                    <a:pt x="33908" y="66689"/>
                    <a:pt x="30303" y="67349"/>
                  </a:cubicBezTo>
                  <a:cubicBezTo>
                    <a:pt x="26704" y="67949"/>
                    <a:pt x="23380" y="68009"/>
                    <a:pt x="20333" y="67469"/>
                  </a:cubicBezTo>
                  <a:lnTo>
                    <a:pt x="19985" y="58171"/>
                  </a:lnTo>
                  <a:cubicBezTo>
                    <a:pt x="23014" y="58471"/>
                    <a:pt x="25990" y="58471"/>
                    <a:pt x="28923" y="57991"/>
                  </a:cubicBezTo>
                  <a:cubicBezTo>
                    <a:pt x="31851" y="57571"/>
                    <a:pt x="34538" y="56791"/>
                    <a:pt x="36986" y="55711"/>
                  </a:cubicBezTo>
                  <a:cubicBezTo>
                    <a:pt x="40993" y="53912"/>
                    <a:pt x="43668" y="51872"/>
                    <a:pt x="45012" y="49652"/>
                  </a:cubicBezTo>
                  <a:cubicBezTo>
                    <a:pt x="46356" y="47373"/>
                    <a:pt x="46524" y="45153"/>
                    <a:pt x="45516" y="42933"/>
                  </a:cubicBezTo>
                  <a:cubicBezTo>
                    <a:pt x="44814" y="41374"/>
                    <a:pt x="43680" y="40354"/>
                    <a:pt x="42115" y="39874"/>
                  </a:cubicBezTo>
                  <a:cubicBezTo>
                    <a:pt x="40549" y="39394"/>
                    <a:pt x="38779" y="39214"/>
                    <a:pt x="36806" y="39454"/>
                  </a:cubicBezTo>
                  <a:cubicBezTo>
                    <a:pt x="34832" y="39635"/>
                    <a:pt x="32199" y="40054"/>
                    <a:pt x="28899" y="40654"/>
                  </a:cubicBezTo>
                  <a:cubicBezTo>
                    <a:pt x="24418" y="41554"/>
                    <a:pt x="20651" y="42034"/>
                    <a:pt x="17592" y="42214"/>
                  </a:cubicBezTo>
                  <a:cubicBezTo>
                    <a:pt x="14532" y="42394"/>
                    <a:pt x="11611" y="41794"/>
                    <a:pt x="8827" y="40594"/>
                  </a:cubicBezTo>
                  <a:cubicBezTo>
                    <a:pt x="6044" y="39334"/>
                    <a:pt x="3854" y="36935"/>
                    <a:pt x="2265" y="33396"/>
                  </a:cubicBezTo>
                  <a:cubicBezTo>
                    <a:pt x="903" y="30396"/>
                    <a:pt x="495" y="27277"/>
                    <a:pt x="1035" y="24097"/>
                  </a:cubicBezTo>
                  <a:cubicBezTo>
                    <a:pt x="1569" y="20918"/>
                    <a:pt x="3176" y="17859"/>
                    <a:pt x="5852" y="14859"/>
                  </a:cubicBezTo>
                  <a:cubicBezTo>
                    <a:pt x="8527" y="11920"/>
                    <a:pt x="12259" y="9340"/>
                    <a:pt x="17046" y="718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8" name="Forme libre 1167">
              <a:extLst>
                <a:ext uri="{FF2B5EF4-FFF2-40B4-BE49-F238E27FC236}">
                  <a16:creationId xmlns:a16="http://schemas.microsoft.com/office/drawing/2014/main" id="{ED5E9BB1-526E-D580-953C-94B41A2ABC3B}"/>
                </a:ext>
              </a:extLst>
            </p:cNvPr>
            <p:cNvSpPr/>
            <p:nvPr/>
          </p:nvSpPr>
          <p:spPr>
            <a:xfrm rot="16175889">
              <a:off x="3818579" y="3766425"/>
              <a:ext cx="51499" cy="62507"/>
            </a:xfrm>
            <a:custGeom>
              <a:avLst/>
              <a:gdLst>
                <a:gd name="connsiteX0" fmla="*/ 31421 w 51499"/>
                <a:gd name="connsiteY0" fmla="*/ 52607 h 62507"/>
                <a:gd name="connsiteX1" fmla="*/ 51199 w 51499"/>
                <a:gd name="connsiteY1" fmla="*/ 50807 h 62507"/>
                <a:gd name="connsiteX2" fmla="*/ 52063 w 51499"/>
                <a:gd name="connsiteY2" fmla="*/ 60166 h 62507"/>
                <a:gd name="connsiteX3" fmla="*/ 1433 w 51499"/>
                <a:gd name="connsiteY3" fmla="*/ 64845 h 62507"/>
                <a:gd name="connsiteX4" fmla="*/ 563 w 51499"/>
                <a:gd name="connsiteY4" fmla="*/ 55487 h 62507"/>
                <a:gd name="connsiteX5" fmla="*/ 20341 w 51499"/>
                <a:gd name="connsiteY5" fmla="*/ 53627 h 62507"/>
                <a:gd name="connsiteX6" fmla="*/ 15692 w 51499"/>
                <a:gd name="connsiteY6" fmla="*/ 3357 h 62507"/>
                <a:gd name="connsiteX7" fmla="*/ 26772 w 51499"/>
                <a:gd name="connsiteY7" fmla="*/ 2337 h 62507"/>
                <a:gd name="connsiteX8" fmla="*/ 31421 w 51499"/>
                <a:gd name="connsiteY8" fmla="*/ 52607 h 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9" h="62507">
                  <a:moveTo>
                    <a:pt x="31421" y="52607"/>
                  </a:moveTo>
                  <a:lnTo>
                    <a:pt x="51199" y="50807"/>
                  </a:lnTo>
                  <a:lnTo>
                    <a:pt x="52063" y="60166"/>
                  </a:lnTo>
                  <a:lnTo>
                    <a:pt x="1433" y="64845"/>
                  </a:lnTo>
                  <a:lnTo>
                    <a:pt x="563" y="55487"/>
                  </a:lnTo>
                  <a:lnTo>
                    <a:pt x="20341" y="53627"/>
                  </a:lnTo>
                  <a:lnTo>
                    <a:pt x="15692" y="3357"/>
                  </a:lnTo>
                  <a:lnTo>
                    <a:pt x="26772" y="2337"/>
                  </a:lnTo>
                  <a:lnTo>
                    <a:pt x="31421" y="5260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9" name="Forme libre 1168">
              <a:extLst>
                <a:ext uri="{FF2B5EF4-FFF2-40B4-BE49-F238E27FC236}">
                  <a16:creationId xmlns:a16="http://schemas.microsoft.com/office/drawing/2014/main" id="{7F6399A9-4262-12FA-E6E3-E1C19E724FA9}"/>
                </a:ext>
              </a:extLst>
            </p:cNvPr>
            <p:cNvSpPr/>
            <p:nvPr/>
          </p:nvSpPr>
          <p:spPr>
            <a:xfrm rot="16175889">
              <a:off x="3815635" y="3825283"/>
              <a:ext cx="64523" cy="64006"/>
            </a:xfrm>
            <a:custGeom>
              <a:avLst/>
              <a:gdLst>
                <a:gd name="connsiteX0" fmla="*/ 19713 w 64523"/>
                <a:gd name="connsiteY0" fmla="*/ 21771 h 64006"/>
                <a:gd name="connsiteX1" fmla="*/ 49467 w 64523"/>
                <a:gd name="connsiteY1" fmla="*/ 18231 h 64006"/>
                <a:gd name="connsiteX2" fmla="*/ 53708 w 64523"/>
                <a:gd name="connsiteY2" fmla="*/ 3774 h 64006"/>
                <a:gd name="connsiteX3" fmla="*/ 65100 w 64523"/>
                <a:gd name="connsiteY3" fmla="*/ 2395 h 64006"/>
                <a:gd name="connsiteX4" fmla="*/ 45346 w 64523"/>
                <a:gd name="connsiteY4" fmla="*/ 65082 h 64006"/>
                <a:gd name="connsiteX5" fmla="*/ 34464 w 64523"/>
                <a:gd name="connsiteY5" fmla="*/ 66402 h 64006"/>
                <a:gd name="connsiteX6" fmla="*/ 576 w 64523"/>
                <a:gd name="connsiteY6" fmla="*/ 10013 h 64006"/>
                <a:gd name="connsiteX7" fmla="*/ 12136 w 64523"/>
                <a:gd name="connsiteY7" fmla="*/ 8693 h 64006"/>
                <a:gd name="connsiteX8" fmla="*/ 19713 w 64523"/>
                <a:gd name="connsiteY8" fmla="*/ 21771 h 64006"/>
                <a:gd name="connsiteX9" fmla="*/ 24392 w 64523"/>
                <a:gd name="connsiteY9" fmla="*/ 29989 h 64006"/>
                <a:gd name="connsiteX10" fmla="*/ 38687 w 64523"/>
                <a:gd name="connsiteY10" fmla="*/ 54704 h 64006"/>
                <a:gd name="connsiteX11" fmla="*/ 46749 w 64523"/>
                <a:gd name="connsiteY11" fmla="*/ 27349 h 64006"/>
                <a:gd name="connsiteX12" fmla="*/ 24392 w 64523"/>
                <a:gd name="connsiteY12" fmla="*/ 29989 h 6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523" h="64006">
                  <a:moveTo>
                    <a:pt x="19713" y="21771"/>
                  </a:moveTo>
                  <a:lnTo>
                    <a:pt x="49467" y="18231"/>
                  </a:lnTo>
                  <a:lnTo>
                    <a:pt x="53708" y="3774"/>
                  </a:lnTo>
                  <a:lnTo>
                    <a:pt x="65100" y="2395"/>
                  </a:lnTo>
                  <a:lnTo>
                    <a:pt x="45346" y="65082"/>
                  </a:lnTo>
                  <a:lnTo>
                    <a:pt x="34464" y="66402"/>
                  </a:lnTo>
                  <a:lnTo>
                    <a:pt x="576" y="10013"/>
                  </a:lnTo>
                  <a:lnTo>
                    <a:pt x="12136" y="8693"/>
                  </a:lnTo>
                  <a:lnTo>
                    <a:pt x="19713" y="21771"/>
                  </a:lnTo>
                  <a:close/>
                  <a:moveTo>
                    <a:pt x="24392" y="29989"/>
                  </a:moveTo>
                  <a:lnTo>
                    <a:pt x="38687" y="54704"/>
                  </a:lnTo>
                  <a:lnTo>
                    <a:pt x="46749" y="27349"/>
                  </a:lnTo>
                  <a:lnTo>
                    <a:pt x="24392" y="2998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0" name="Forme libre 1169">
              <a:extLst>
                <a:ext uri="{FF2B5EF4-FFF2-40B4-BE49-F238E27FC236}">
                  <a16:creationId xmlns:a16="http://schemas.microsoft.com/office/drawing/2014/main" id="{32D96745-DB59-5FEA-C1B9-81F2AB33B2E8}"/>
                </a:ext>
              </a:extLst>
            </p:cNvPr>
            <p:cNvSpPr/>
            <p:nvPr/>
          </p:nvSpPr>
          <p:spPr>
            <a:xfrm rot="16175889">
              <a:off x="3827370" y="3885889"/>
              <a:ext cx="59317" cy="63905"/>
            </a:xfrm>
            <a:custGeom>
              <a:avLst/>
              <a:gdLst>
                <a:gd name="connsiteX0" fmla="*/ 13668 w 59317"/>
                <a:gd name="connsiteY0" fmla="*/ 39525 h 63905"/>
                <a:gd name="connsiteX1" fmla="*/ 5078 w 59317"/>
                <a:gd name="connsiteY1" fmla="*/ 35326 h 63905"/>
                <a:gd name="connsiteX2" fmla="*/ 801 w 59317"/>
                <a:gd name="connsiteY2" fmla="*/ 26388 h 63905"/>
                <a:gd name="connsiteX3" fmla="*/ 4952 w 59317"/>
                <a:gd name="connsiteY3" fmla="*/ 13610 h 63905"/>
                <a:gd name="connsiteX4" fmla="*/ 21599 w 59317"/>
                <a:gd name="connsiteY4" fmla="*/ 6831 h 63905"/>
                <a:gd name="connsiteX5" fmla="*/ 51065 w 59317"/>
                <a:gd name="connsiteY5" fmla="*/ 2452 h 63905"/>
                <a:gd name="connsiteX6" fmla="*/ 59913 w 59317"/>
                <a:gd name="connsiteY6" fmla="*/ 61721 h 63905"/>
                <a:gd name="connsiteX7" fmla="*/ 32139 w 59317"/>
                <a:gd name="connsiteY7" fmla="*/ 65859 h 63905"/>
                <a:gd name="connsiteX8" fmla="*/ 15354 w 59317"/>
                <a:gd name="connsiteY8" fmla="*/ 64180 h 63905"/>
                <a:gd name="connsiteX9" fmla="*/ 7993 w 59317"/>
                <a:gd name="connsiteY9" fmla="*/ 53682 h 63905"/>
                <a:gd name="connsiteX10" fmla="*/ 8863 w 59317"/>
                <a:gd name="connsiteY10" fmla="*/ 45583 h 63905"/>
                <a:gd name="connsiteX11" fmla="*/ 13668 w 59317"/>
                <a:gd name="connsiteY11" fmla="*/ 39525 h 63905"/>
                <a:gd name="connsiteX12" fmla="*/ 47616 w 59317"/>
                <a:gd name="connsiteY12" fmla="*/ 54702 h 63905"/>
                <a:gd name="connsiteX13" fmla="*/ 45174 w 59317"/>
                <a:gd name="connsiteY13" fmla="*/ 38385 h 63905"/>
                <a:gd name="connsiteX14" fmla="*/ 29595 w 59317"/>
                <a:gd name="connsiteY14" fmla="*/ 40665 h 63905"/>
                <a:gd name="connsiteX15" fmla="*/ 21059 w 59317"/>
                <a:gd name="connsiteY15" fmla="*/ 44084 h 63905"/>
                <a:gd name="connsiteX16" fmla="*/ 18875 w 59317"/>
                <a:gd name="connsiteY16" fmla="*/ 50623 h 63905"/>
                <a:gd name="connsiteX17" fmla="*/ 22876 w 59317"/>
                <a:gd name="connsiteY17" fmla="*/ 56262 h 63905"/>
                <a:gd name="connsiteX18" fmla="*/ 32036 w 59317"/>
                <a:gd name="connsiteY18" fmla="*/ 57041 h 63905"/>
                <a:gd name="connsiteX19" fmla="*/ 47616 w 59317"/>
                <a:gd name="connsiteY19" fmla="*/ 54702 h 63905"/>
                <a:gd name="connsiteX20" fmla="*/ 23566 w 59317"/>
                <a:gd name="connsiteY20" fmla="*/ 15350 h 63905"/>
                <a:gd name="connsiteX21" fmla="*/ 12061 w 59317"/>
                <a:gd name="connsiteY21" fmla="*/ 25848 h 63905"/>
                <a:gd name="connsiteX22" fmla="*/ 26122 w 59317"/>
                <a:gd name="connsiteY22" fmla="*/ 32446 h 63905"/>
                <a:gd name="connsiteX23" fmla="*/ 43902 w 59317"/>
                <a:gd name="connsiteY23" fmla="*/ 29807 h 63905"/>
                <a:gd name="connsiteX24" fmla="*/ 41347 w 59317"/>
                <a:gd name="connsiteY24" fmla="*/ 12710 h 63905"/>
                <a:gd name="connsiteX25" fmla="*/ 23566 w 59317"/>
                <a:gd name="connsiteY25" fmla="*/ 15350 h 6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317" h="63905">
                  <a:moveTo>
                    <a:pt x="13668" y="39525"/>
                  </a:moveTo>
                  <a:cubicBezTo>
                    <a:pt x="10237" y="38925"/>
                    <a:pt x="7369" y="37545"/>
                    <a:pt x="5078" y="35326"/>
                  </a:cubicBezTo>
                  <a:cubicBezTo>
                    <a:pt x="2786" y="33106"/>
                    <a:pt x="1359" y="30107"/>
                    <a:pt x="801" y="26388"/>
                  </a:cubicBezTo>
                  <a:cubicBezTo>
                    <a:pt x="33" y="21229"/>
                    <a:pt x="1418" y="16970"/>
                    <a:pt x="4952" y="13610"/>
                  </a:cubicBezTo>
                  <a:cubicBezTo>
                    <a:pt x="8485" y="10191"/>
                    <a:pt x="14034" y="7971"/>
                    <a:pt x="21599" y="6831"/>
                  </a:cubicBezTo>
                  <a:lnTo>
                    <a:pt x="51065" y="2452"/>
                  </a:lnTo>
                  <a:lnTo>
                    <a:pt x="59913" y="61721"/>
                  </a:lnTo>
                  <a:lnTo>
                    <a:pt x="32139" y="65859"/>
                  </a:lnTo>
                  <a:cubicBezTo>
                    <a:pt x="25144" y="66880"/>
                    <a:pt x="19547" y="66340"/>
                    <a:pt x="15354" y="64180"/>
                  </a:cubicBezTo>
                  <a:cubicBezTo>
                    <a:pt x="11167" y="61961"/>
                    <a:pt x="8713" y="58481"/>
                    <a:pt x="7993" y="53682"/>
                  </a:cubicBezTo>
                  <a:cubicBezTo>
                    <a:pt x="7555" y="50743"/>
                    <a:pt x="7849" y="48043"/>
                    <a:pt x="8863" y="45583"/>
                  </a:cubicBezTo>
                  <a:cubicBezTo>
                    <a:pt x="9883" y="43124"/>
                    <a:pt x="11485" y="41084"/>
                    <a:pt x="13668" y="39525"/>
                  </a:cubicBezTo>
                  <a:close/>
                  <a:moveTo>
                    <a:pt x="47616" y="54702"/>
                  </a:moveTo>
                  <a:lnTo>
                    <a:pt x="45174" y="38385"/>
                  </a:lnTo>
                  <a:lnTo>
                    <a:pt x="29595" y="40665"/>
                  </a:lnTo>
                  <a:cubicBezTo>
                    <a:pt x="25762" y="41264"/>
                    <a:pt x="22912" y="42405"/>
                    <a:pt x="21059" y="44084"/>
                  </a:cubicBezTo>
                  <a:cubicBezTo>
                    <a:pt x="19205" y="45764"/>
                    <a:pt x="18479" y="47923"/>
                    <a:pt x="18875" y="50623"/>
                  </a:cubicBezTo>
                  <a:cubicBezTo>
                    <a:pt x="19277" y="53322"/>
                    <a:pt x="20615" y="55182"/>
                    <a:pt x="22876" y="56262"/>
                  </a:cubicBezTo>
                  <a:cubicBezTo>
                    <a:pt x="25144" y="57342"/>
                    <a:pt x="28197" y="57581"/>
                    <a:pt x="32036" y="57041"/>
                  </a:cubicBezTo>
                  <a:lnTo>
                    <a:pt x="47616" y="54702"/>
                  </a:lnTo>
                  <a:close/>
                  <a:moveTo>
                    <a:pt x="23566" y="15350"/>
                  </a:moveTo>
                  <a:cubicBezTo>
                    <a:pt x="15042" y="16609"/>
                    <a:pt x="11209" y="20149"/>
                    <a:pt x="12061" y="25848"/>
                  </a:cubicBezTo>
                  <a:cubicBezTo>
                    <a:pt x="12906" y="31546"/>
                    <a:pt x="17597" y="33766"/>
                    <a:pt x="26122" y="32446"/>
                  </a:cubicBezTo>
                  <a:lnTo>
                    <a:pt x="43902" y="29807"/>
                  </a:lnTo>
                  <a:lnTo>
                    <a:pt x="41347" y="12710"/>
                  </a:lnTo>
                  <a:lnTo>
                    <a:pt x="23566" y="1535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1" name="Forme libre 1170">
              <a:extLst>
                <a:ext uri="{FF2B5EF4-FFF2-40B4-BE49-F238E27FC236}">
                  <a16:creationId xmlns:a16="http://schemas.microsoft.com/office/drawing/2014/main" id="{EDFA5A5D-F5F8-E579-7064-69779E9487B6}"/>
                </a:ext>
              </a:extLst>
            </p:cNvPr>
            <p:cNvSpPr/>
            <p:nvPr/>
          </p:nvSpPr>
          <p:spPr>
            <a:xfrm rot="16175889">
              <a:off x="3839663" y="3946471"/>
              <a:ext cx="52279" cy="60948"/>
            </a:xfrm>
            <a:custGeom>
              <a:avLst/>
              <a:gdLst>
                <a:gd name="connsiteX0" fmla="*/ 52893 w 52279"/>
                <a:gd name="connsiteY0" fmla="*/ 61477 h 60948"/>
                <a:gd name="connsiteX1" fmla="*/ 41934 w 52279"/>
                <a:gd name="connsiteY1" fmla="*/ 63457 h 60948"/>
                <a:gd name="connsiteX2" fmla="*/ 33109 w 52279"/>
                <a:gd name="connsiteY2" fmla="*/ 13726 h 60948"/>
                <a:gd name="connsiteX3" fmla="*/ 2257 w 52279"/>
                <a:gd name="connsiteY3" fmla="*/ 19185 h 60948"/>
                <a:gd name="connsiteX4" fmla="*/ 614 w 52279"/>
                <a:gd name="connsiteY4" fmla="*/ 9887 h 60948"/>
                <a:gd name="connsiteX5" fmla="*/ 42419 w 52279"/>
                <a:gd name="connsiteY5" fmla="*/ 2508 h 60948"/>
                <a:gd name="connsiteX6" fmla="*/ 52893 w 52279"/>
                <a:gd name="connsiteY6" fmla="*/ 61477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79" h="60948">
                  <a:moveTo>
                    <a:pt x="52893" y="61477"/>
                  </a:moveTo>
                  <a:lnTo>
                    <a:pt x="41934" y="63457"/>
                  </a:lnTo>
                  <a:lnTo>
                    <a:pt x="33109" y="13726"/>
                  </a:lnTo>
                  <a:lnTo>
                    <a:pt x="2257" y="19185"/>
                  </a:lnTo>
                  <a:lnTo>
                    <a:pt x="614" y="9887"/>
                  </a:lnTo>
                  <a:lnTo>
                    <a:pt x="42419" y="2508"/>
                  </a:lnTo>
                  <a:lnTo>
                    <a:pt x="52893" y="6147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2" name="Forme libre 1171">
              <a:extLst>
                <a:ext uri="{FF2B5EF4-FFF2-40B4-BE49-F238E27FC236}">
                  <a16:creationId xmlns:a16="http://schemas.microsoft.com/office/drawing/2014/main" id="{B87807BC-8385-06C3-FDED-BA83A037547A}"/>
                </a:ext>
              </a:extLst>
            </p:cNvPr>
            <p:cNvSpPr/>
            <p:nvPr/>
          </p:nvSpPr>
          <p:spPr>
            <a:xfrm rot="16175889">
              <a:off x="3850455" y="3994095"/>
              <a:ext cx="55944" cy="67366"/>
            </a:xfrm>
            <a:custGeom>
              <a:avLst/>
              <a:gdLst>
                <a:gd name="connsiteX0" fmla="*/ 2488 w 55944"/>
                <a:gd name="connsiteY0" fmla="*/ 20612 h 67366"/>
                <a:gd name="connsiteX1" fmla="*/ 635 w 55944"/>
                <a:gd name="connsiteY1" fmla="*/ 11434 h 67366"/>
                <a:gd name="connsiteX2" fmla="*/ 44684 w 55944"/>
                <a:gd name="connsiteY2" fmla="*/ 2556 h 67366"/>
                <a:gd name="connsiteX3" fmla="*/ 56579 w 55944"/>
                <a:gd name="connsiteY3" fmla="*/ 61284 h 67366"/>
                <a:gd name="connsiteX4" fmla="*/ 13706 w 55944"/>
                <a:gd name="connsiteY4" fmla="*/ 69922 h 67366"/>
                <a:gd name="connsiteX5" fmla="*/ 11852 w 55944"/>
                <a:gd name="connsiteY5" fmla="*/ 60804 h 67366"/>
                <a:gd name="connsiteX6" fmla="*/ 43820 w 55944"/>
                <a:gd name="connsiteY6" fmla="*/ 54326 h 67366"/>
                <a:gd name="connsiteX7" fmla="*/ 40725 w 55944"/>
                <a:gd name="connsiteY7" fmla="*/ 39088 h 67366"/>
                <a:gd name="connsiteX8" fmla="*/ 12368 w 55944"/>
                <a:gd name="connsiteY8" fmla="*/ 44787 h 67366"/>
                <a:gd name="connsiteX9" fmla="*/ 10551 w 55944"/>
                <a:gd name="connsiteY9" fmla="*/ 35849 h 67366"/>
                <a:gd name="connsiteX10" fmla="*/ 38907 w 55944"/>
                <a:gd name="connsiteY10" fmla="*/ 30090 h 67366"/>
                <a:gd name="connsiteX11" fmla="*/ 35626 w 55944"/>
                <a:gd name="connsiteY11" fmla="*/ 13894 h 67366"/>
                <a:gd name="connsiteX12" fmla="*/ 2488 w 55944"/>
                <a:gd name="connsiteY12" fmla="*/ 20612 h 6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4" h="67366">
                  <a:moveTo>
                    <a:pt x="2488" y="20612"/>
                  </a:moveTo>
                  <a:lnTo>
                    <a:pt x="635" y="11434"/>
                  </a:lnTo>
                  <a:lnTo>
                    <a:pt x="44684" y="2556"/>
                  </a:lnTo>
                  <a:lnTo>
                    <a:pt x="56579" y="61284"/>
                  </a:lnTo>
                  <a:lnTo>
                    <a:pt x="13706" y="69922"/>
                  </a:lnTo>
                  <a:lnTo>
                    <a:pt x="11852" y="60804"/>
                  </a:lnTo>
                  <a:lnTo>
                    <a:pt x="43820" y="54326"/>
                  </a:lnTo>
                  <a:lnTo>
                    <a:pt x="40725" y="39088"/>
                  </a:lnTo>
                  <a:lnTo>
                    <a:pt x="12368" y="44787"/>
                  </a:lnTo>
                  <a:lnTo>
                    <a:pt x="10551" y="35849"/>
                  </a:lnTo>
                  <a:lnTo>
                    <a:pt x="38907" y="30090"/>
                  </a:lnTo>
                  <a:lnTo>
                    <a:pt x="35626" y="13894"/>
                  </a:lnTo>
                  <a:lnTo>
                    <a:pt x="2488" y="2061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3" name="Forme libre 1172">
              <a:extLst>
                <a:ext uri="{FF2B5EF4-FFF2-40B4-BE49-F238E27FC236}">
                  <a16:creationId xmlns:a16="http://schemas.microsoft.com/office/drawing/2014/main" id="{EA60715C-3F00-B4EB-2417-502931D77293}"/>
                </a:ext>
              </a:extLst>
            </p:cNvPr>
            <p:cNvSpPr/>
            <p:nvPr/>
          </p:nvSpPr>
          <p:spPr>
            <a:xfrm rot="16175889">
              <a:off x="3856578" y="4057756"/>
              <a:ext cx="63305" cy="66886"/>
            </a:xfrm>
            <a:custGeom>
              <a:avLst/>
              <a:gdLst>
                <a:gd name="connsiteX0" fmla="*/ 20955 w 63305"/>
                <a:gd name="connsiteY0" fmla="*/ 26791 h 66886"/>
                <a:gd name="connsiteX1" fmla="*/ 50151 w 63305"/>
                <a:gd name="connsiteY1" fmla="*/ 20013 h 66886"/>
                <a:gd name="connsiteX2" fmla="*/ 52784 w 63305"/>
                <a:gd name="connsiteY2" fmla="*/ 5195 h 66886"/>
                <a:gd name="connsiteX3" fmla="*/ 63960 w 63305"/>
                <a:gd name="connsiteY3" fmla="*/ 2616 h 66886"/>
                <a:gd name="connsiteX4" fmla="*/ 51165 w 63305"/>
                <a:gd name="connsiteY4" fmla="*/ 67103 h 66886"/>
                <a:gd name="connsiteX5" fmla="*/ 40487 w 63305"/>
                <a:gd name="connsiteY5" fmla="*/ 69503 h 66886"/>
                <a:gd name="connsiteX6" fmla="*/ 655 w 63305"/>
                <a:gd name="connsiteY6" fmla="*/ 17253 h 66886"/>
                <a:gd name="connsiteX7" fmla="*/ 11998 w 63305"/>
                <a:gd name="connsiteY7" fmla="*/ 14614 h 66886"/>
                <a:gd name="connsiteX8" fmla="*/ 20955 w 63305"/>
                <a:gd name="connsiteY8" fmla="*/ 26791 h 66886"/>
                <a:gd name="connsiteX9" fmla="*/ 26504 w 63305"/>
                <a:gd name="connsiteY9" fmla="*/ 34469 h 66886"/>
                <a:gd name="connsiteX10" fmla="*/ 43408 w 63305"/>
                <a:gd name="connsiteY10" fmla="*/ 57445 h 66886"/>
                <a:gd name="connsiteX11" fmla="*/ 48441 w 63305"/>
                <a:gd name="connsiteY11" fmla="*/ 29371 h 66886"/>
                <a:gd name="connsiteX12" fmla="*/ 26504 w 63305"/>
                <a:gd name="connsiteY12" fmla="*/ 34469 h 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05" h="66886">
                  <a:moveTo>
                    <a:pt x="20955" y="26791"/>
                  </a:moveTo>
                  <a:lnTo>
                    <a:pt x="50151" y="20013"/>
                  </a:lnTo>
                  <a:lnTo>
                    <a:pt x="52784" y="5195"/>
                  </a:lnTo>
                  <a:lnTo>
                    <a:pt x="63960" y="2616"/>
                  </a:lnTo>
                  <a:lnTo>
                    <a:pt x="51165" y="67103"/>
                  </a:lnTo>
                  <a:lnTo>
                    <a:pt x="40487" y="69503"/>
                  </a:lnTo>
                  <a:lnTo>
                    <a:pt x="655" y="17253"/>
                  </a:lnTo>
                  <a:lnTo>
                    <a:pt x="11998" y="14614"/>
                  </a:lnTo>
                  <a:lnTo>
                    <a:pt x="20955" y="26791"/>
                  </a:lnTo>
                  <a:close/>
                  <a:moveTo>
                    <a:pt x="26504" y="34469"/>
                  </a:moveTo>
                  <a:lnTo>
                    <a:pt x="43408" y="57445"/>
                  </a:lnTo>
                  <a:lnTo>
                    <a:pt x="48441" y="29371"/>
                  </a:lnTo>
                  <a:lnTo>
                    <a:pt x="26504" y="3446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4" name="Forme libre 1173">
              <a:extLst>
                <a:ext uri="{FF2B5EF4-FFF2-40B4-BE49-F238E27FC236}">
                  <a16:creationId xmlns:a16="http://schemas.microsoft.com/office/drawing/2014/main" id="{35F7A13F-7197-D2A3-E6FF-DFF1880C492A}"/>
                </a:ext>
              </a:extLst>
            </p:cNvPr>
            <p:cNvSpPr/>
            <p:nvPr/>
          </p:nvSpPr>
          <p:spPr>
            <a:xfrm rot="16175889">
              <a:off x="3878892" y="4110168"/>
              <a:ext cx="60658" cy="66671"/>
            </a:xfrm>
            <a:custGeom>
              <a:avLst/>
              <a:gdLst>
                <a:gd name="connsiteX0" fmla="*/ 20515 w 60658"/>
                <a:gd name="connsiteY0" fmla="*/ 3889 h 66671"/>
                <a:gd name="connsiteX1" fmla="*/ 40995 w 60658"/>
                <a:gd name="connsiteY1" fmla="*/ 5688 h 66671"/>
                <a:gd name="connsiteX2" fmla="*/ 52770 w 60658"/>
                <a:gd name="connsiteY2" fmla="*/ 23265 h 66671"/>
                <a:gd name="connsiteX3" fmla="*/ 61342 w 60658"/>
                <a:gd name="connsiteY3" fmla="*/ 56018 h 66671"/>
                <a:gd name="connsiteX4" fmla="*/ 50581 w 60658"/>
                <a:gd name="connsiteY4" fmla="*/ 58837 h 66671"/>
                <a:gd name="connsiteX5" fmla="*/ 42117 w 60658"/>
                <a:gd name="connsiteY5" fmla="*/ 26503 h 66671"/>
                <a:gd name="connsiteX6" fmla="*/ 22902 w 60658"/>
                <a:gd name="connsiteY6" fmla="*/ 13306 h 66671"/>
                <a:gd name="connsiteX7" fmla="*/ 12716 w 60658"/>
                <a:gd name="connsiteY7" fmla="*/ 34242 h 66671"/>
                <a:gd name="connsiteX8" fmla="*/ 21181 w 60658"/>
                <a:gd name="connsiteY8" fmla="*/ 66516 h 66671"/>
                <a:gd name="connsiteX9" fmla="*/ 10581 w 60658"/>
                <a:gd name="connsiteY9" fmla="*/ 69335 h 66671"/>
                <a:gd name="connsiteX10" fmla="*/ 2008 w 60658"/>
                <a:gd name="connsiteY10" fmla="*/ 36582 h 66671"/>
                <a:gd name="connsiteX11" fmla="*/ 3610 w 60658"/>
                <a:gd name="connsiteY11" fmla="*/ 15526 h 66671"/>
                <a:gd name="connsiteX12" fmla="*/ 20515 w 60658"/>
                <a:gd name="connsiteY12" fmla="*/ 3889 h 6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658" h="66671">
                  <a:moveTo>
                    <a:pt x="20515" y="3889"/>
                  </a:moveTo>
                  <a:cubicBezTo>
                    <a:pt x="28517" y="1788"/>
                    <a:pt x="35344" y="2389"/>
                    <a:pt x="40995" y="5688"/>
                  </a:cubicBezTo>
                  <a:cubicBezTo>
                    <a:pt x="46646" y="9047"/>
                    <a:pt x="50575" y="14926"/>
                    <a:pt x="52770" y="23265"/>
                  </a:cubicBezTo>
                  <a:lnTo>
                    <a:pt x="61342" y="56018"/>
                  </a:lnTo>
                  <a:lnTo>
                    <a:pt x="50581" y="58837"/>
                  </a:lnTo>
                  <a:lnTo>
                    <a:pt x="42117" y="26503"/>
                  </a:lnTo>
                  <a:cubicBezTo>
                    <a:pt x="39135" y="15166"/>
                    <a:pt x="32734" y="10787"/>
                    <a:pt x="22902" y="13306"/>
                  </a:cubicBezTo>
                  <a:cubicBezTo>
                    <a:pt x="13136" y="15886"/>
                    <a:pt x="9741" y="22844"/>
                    <a:pt x="12716" y="34242"/>
                  </a:cubicBezTo>
                  <a:lnTo>
                    <a:pt x="21181" y="66516"/>
                  </a:lnTo>
                  <a:lnTo>
                    <a:pt x="10581" y="69335"/>
                  </a:lnTo>
                  <a:lnTo>
                    <a:pt x="2008" y="36582"/>
                  </a:lnTo>
                  <a:cubicBezTo>
                    <a:pt x="-187" y="28183"/>
                    <a:pt x="347" y="21165"/>
                    <a:pt x="3610" y="15526"/>
                  </a:cubicBezTo>
                  <a:cubicBezTo>
                    <a:pt x="6874" y="9827"/>
                    <a:pt x="12506" y="5988"/>
                    <a:pt x="20515" y="388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5" name="Forme libre 1174">
              <a:extLst>
                <a:ext uri="{FF2B5EF4-FFF2-40B4-BE49-F238E27FC236}">
                  <a16:creationId xmlns:a16="http://schemas.microsoft.com/office/drawing/2014/main" id="{BD9868D4-F94B-F9B0-CA75-8E3E0245DD78}"/>
                </a:ext>
              </a:extLst>
            </p:cNvPr>
            <p:cNvSpPr/>
            <p:nvPr/>
          </p:nvSpPr>
          <p:spPr>
            <a:xfrm rot="16175889">
              <a:off x="3888009" y="4169502"/>
              <a:ext cx="71223" cy="73305"/>
            </a:xfrm>
            <a:custGeom>
              <a:avLst/>
              <a:gdLst>
                <a:gd name="connsiteX0" fmla="*/ 13036 w 71223"/>
                <a:gd name="connsiteY0" fmla="*/ 15380 h 73305"/>
                <a:gd name="connsiteX1" fmla="*/ 35039 w 71223"/>
                <a:gd name="connsiteY1" fmla="*/ 32656 h 73305"/>
                <a:gd name="connsiteX2" fmla="*/ 44092 w 71223"/>
                <a:gd name="connsiteY2" fmla="*/ 6261 h 73305"/>
                <a:gd name="connsiteX3" fmla="*/ 56251 w 71223"/>
                <a:gd name="connsiteY3" fmla="*/ 2722 h 73305"/>
                <a:gd name="connsiteX4" fmla="*/ 43474 w 71223"/>
                <a:gd name="connsiteY4" fmla="*/ 38296 h 73305"/>
                <a:gd name="connsiteX5" fmla="*/ 71932 w 71223"/>
                <a:gd name="connsiteY5" fmla="*/ 60551 h 73305"/>
                <a:gd name="connsiteX6" fmla="*/ 59856 w 71223"/>
                <a:gd name="connsiteY6" fmla="*/ 64090 h 73305"/>
                <a:gd name="connsiteX7" fmla="*/ 39161 w 71223"/>
                <a:gd name="connsiteY7" fmla="*/ 47954 h 73305"/>
                <a:gd name="connsiteX8" fmla="*/ 30606 w 71223"/>
                <a:gd name="connsiteY8" fmla="*/ 72669 h 73305"/>
                <a:gd name="connsiteX9" fmla="*/ 19023 w 71223"/>
                <a:gd name="connsiteY9" fmla="*/ 76028 h 73305"/>
                <a:gd name="connsiteX10" fmla="*/ 31026 w 71223"/>
                <a:gd name="connsiteY10" fmla="*/ 42374 h 73305"/>
                <a:gd name="connsiteX11" fmla="*/ 708 w 71223"/>
                <a:gd name="connsiteY11" fmla="*/ 18979 h 73305"/>
                <a:gd name="connsiteX12" fmla="*/ 13036 w 71223"/>
                <a:gd name="connsiteY12" fmla="*/ 15380 h 7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223" h="73305">
                  <a:moveTo>
                    <a:pt x="13036" y="15380"/>
                  </a:moveTo>
                  <a:lnTo>
                    <a:pt x="35039" y="32656"/>
                  </a:lnTo>
                  <a:lnTo>
                    <a:pt x="44092" y="6261"/>
                  </a:lnTo>
                  <a:lnTo>
                    <a:pt x="56251" y="2722"/>
                  </a:lnTo>
                  <a:lnTo>
                    <a:pt x="43474" y="38296"/>
                  </a:lnTo>
                  <a:lnTo>
                    <a:pt x="71932" y="60551"/>
                  </a:lnTo>
                  <a:lnTo>
                    <a:pt x="59856" y="64090"/>
                  </a:lnTo>
                  <a:lnTo>
                    <a:pt x="39161" y="47954"/>
                  </a:lnTo>
                  <a:lnTo>
                    <a:pt x="30606" y="72669"/>
                  </a:lnTo>
                  <a:lnTo>
                    <a:pt x="19023" y="76028"/>
                  </a:lnTo>
                  <a:lnTo>
                    <a:pt x="31026" y="42374"/>
                  </a:lnTo>
                  <a:lnTo>
                    <a:pt x="708" y="18979"/>
                  </a:lnTo>
                  <a:lnTo>
                    <a:pt x="13036" y="1538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6" name="Forme libre 1175">
              <a:extLst>
                <a:ext uri="{FF2B5EF4-FFF2-40B4-BE49-F238E27FC236}">
                  <a16:creationId xmlns:a16="http://schemas.microsoft.com/office/drawing/2014/main" id="{02B1192B-E7BD-D372-5138-43493DF816CF}"/>
                </a:ext>
              </a:extLst>
            </p:cNvPr>
            <p:cNvSpPr/>
            <p:nvPr/>
          </p:nvSpPr>
          <p:spPr>
            <a:xfrm rot="16175889">
              <a:off x="3913622" y="4253231"/>
              <a:ext cx="67161" cy="67385"/>
            </a:xfrm>
            <a:custGeom>
              <a:avLst/>
              <a:gdLst>
                <a:gd name="connsiteX0" fmla="*/ 67906 w 67161"/>
                <a:gd name="connsiteY0" fmla="*/ 59606 h 67385"/>
                <a:gd name="connsiteX1" fmla="*/ 43089 w 67161"/>
                <a:gd name="connsiteY1" fmla="*/ 67945 h 67385"/>
                <a:gd name="connsiteX2" fmla="*/ 25753 w 67161"/>
                <a:gd name="connsiteY2" fmla="*/ 69864 h 67385"/>
                <a:gd name="connsiteX3" fmla="*/ 11439 w 67161"/>
                <a:gd name="connsiteY3" fmla="*/ 63565 h 67385"/>
                <a:gd name="connsiteX4" fmla="*/ 2519 w 67161"/>
                <a:gd name="connsiteY4" fmla="*/ 50008 h 67385"/>
                <a:gd name="connsiteX5" fmla="*/ 1391 w 67161"/>
                <a:gd name="connsiteY5" fmla="*/ 33811 h 67385"/>
                <a:gd name="connsiteX6" fmla="*/ 8968 w 67161"/>
                <a:gd name="connsiteY6" fmla="*/ 20134 h 67385"/>
                <a:gd name="connsiteX7" fmla="*/ 23917 w 67161"/>
                <a:gd name="connsiteY7" fmla="*/ 11195 h 67385"/>
                <a:gd name="connsiteX8" fmla="*/ 48740 w 67161"/>
                <a:gd name="connsiteY8" fmla="*/ 2797 h 67385"/>
                <a:gd name="connsiteX9" fmla="*/ 67906 w 67161"/>
                <a:gd name="connsiteY9" fmla="*/ 59606 h 67385"/>
                <a:gd name="connsiteX10" fmla="*/ 27420 w 67161"/>
                <a:gd name="connsiteY10" fmla="*/ 19954 h 67385"/>
                <a:gd name="connsiteX11" fmla="*/ 17234 w 67161"/>
                <a:gd name="connsiteY11" fmla="*/ 26012 h 67385"/>
                <a:gd name="connsiteX12" fmla="*/ 12237 w 67161"/>
                <a:gd name="connsiteY12" fmla="*/ 35311 h 67385"/>
                <a:gd name="connsiteX13" fmla="*/ 13143 w 67161"/>
                <a:gd name="connsiteY13" fmla="*/ 46469 h 67385"/>
                <a:gd name="connsiteX14" fmla="*/ 19166 w 67161"/>
                <a:gd name="connsiteY14" fmla="*/ 55827 h 67385"/>
                <a:gd name="connsiteX15" fmla="*/ 28764 w 67161"/>
                <a:gd name="connsiteY15" fmla="*/ 60206 h 67385"/>
                <a:gd name="connsiteX16" fmla="*/ 40564 w 67161"/>
                <a:gd name="connsiteY16" fmla="*/ 58887 h 67385"/>
                <a:gd name="connsiteX17" fmla="*/ 54349 w 67161"/>
                <a:gd name="connsiteY17" fmla="*/ 54207 h 67385"/>
                <a:gd name="connsiteX18" fmla="*/ 41205 w 67161"/>
                <a:gd name="connsiteY18" fmla="*/ 15275 h 67385"/>
                <a:gd name="connsiteX19" fmla="*/ 27420 w 67161"/>
                <a:gd name="connsiteY19" fmla="*/ 19954 h 6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161" h="67385">
                  <a:moveTo>
                    <a:pt x="67906" y="59606"/>
                  </a:moveTo>
                  <a:lnTo>
                    <a:pt x="43089" y="67945"/>
                  </a:lnTo>
                  <a:cubicBezTo>
                    <a:pt x="37030" y="69984"/>
                    <a:pt x="31253" y="70644"/>
                    <a:pt x="25753" y="69864"/>
                  </a:cubicBezTo>
                  <a:cubicBezTo>
                    <a:pt x="20258" y="69084"/>
                    <a:pt x="15482" y="67045"/>
                    <a:pt x="11439" y="63565"/>
                  </a:cubicBezTo>
                  <a:cubicBezTo>
                    <a:pt x="7390" y="60146"/>
                    <a:pt x="4421" y="55647"/>
                    <a:pt x="2519" y="50008"/>
                  </a:cubicBezTo>
                  <a:cubicBezTo>
                    <a:pt x="624" y="44429"/>
                    <a:pt x="246" y="39030"/>
                    <a:pt x="1391" y="33811"/>
                  </a:cubicBezTo>
                  <a:cubicBezTo>
                    <a:pt x="2531" y="28652"/>
                    <a:pt x="5063" y="24093"/>
                    <a:pt x="8968" y="20134"/>
                  </a:cubicBezTo>
                  <a:cubicBezTo>
                    <a:pt x="12879" y="16235"/>
                    <a:pt x="17864" y="13236"/>
                    <a:pt x="23917" y="11195"/>
                  </a:cubicBezTo>
                  <a:lnTo>
                    <a:pt x="48740" y="2797"/>
                  </a:lnTo>
                  <a:lnTo>
                    <a:pt x="67906" y="59606"/>
                  </a:lnTo>
                  <a:close/>
                  <a:moveTo>
                    <a:pt x="27420" y="19954"/>
                  </a:moveTo>
                  <a:cubicBezTo>
                    <a:pt x="23257" y="21334"/>
                    <a:pt x="19862" y="23373"/>
                    <a:pt x="17234" y="26012"/>
                  </a:cubicBezTo>
                  <a:cubicBezTo>
                    <a:pt x="14613" y="28712"/>
                    <a:pt x="12945" y="31772"/>
                    <a:pt x="12237" y="35311"/>
                  </a:cubicBezTo>
                  <a:cubicBezTo>
                    <a:pt x="11529" y="38850"/>
                    <a:pt x="11829" y="42569"/>
                    <a:pt x="13143" y="46469"/>
                  </a:cubicBezTo>
                  <a:cubicBezTo>
                    <a:pt x="14457" y="50308"/>
                    <a:pt x="16466" y="53487"/>
                    <a:pt x="19166" y="55827"/>
                  </a:cubicBezTo>
                  <a:cubicBezTo>
                    <a:pt x="21859" y="58227"/>
                    <a:pt x="25062" y="59666"/>
                    <a:pt x="28764" y="60206"/>
                  </a:cubicBezTo>
                  <a:cubicBezTo>
                    <a:pt x="32465" y="60746"/>
                    <a:pt x="36400" y="60266"/>
                    <a:pt x="40564" y="58887"/>
                  </a:cubicBezTo>
                  <a:lnTo>
                    <a:pt x="54349" y="54207"/>
                  </a:lnTo>
                  <a:lnTo>
                    <a:pt x="41205" y="15275"/>
                  </a:lnTo>
                  <a:lnTo>
                    <a:pt x="27420" y="1995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7" name="Forme libre 1176">
              <a:extLst>
                <a:ext uri="{FF2B5EF4-FFF2-40B4-BE49-F238E27FC236}">
                  <a16:creationId xmlns:a16="http://schemas.microsoft.com/office/drawing/2014/main" id="{D123BEDA-FE7D-852A-DF99-2451F7A0D7EE}"/>
                </a:ext>
              </a:extLst>
            </p:cNvPr>
            <p:cNvSpPr/>
            <p:nvPr/>
          </p:nvSpPr>
          <p:spPr>
            <a:xfrm rot="16175889">
              <a:off x="3941040" y="4314190"/>
              <a:ext cx="62921" cy="71386"/>
            </a:xfrm>
            <a:custGeom>
              <a:avLst/>
              <a:gdLst>
                <a:gd name="connsiteX0" fmla="*/ 4013 w 62921"/>
                <a:gd name="connsiteY0" fmla="*/ 27150 h 71386"/>
                <a:gd name="connsiteX1" fmla="*/ 780 w 62921"/>
                <a:gd name="connsiteY1" fmla="*/ 18451 h 71386"/>
                <a:gd name="connsiteX2" fmla="*/ 42933 w 62921"/>
                <a:gd name="connsiteY2" fmla="*/ 2854 h 71386"/>
                <a:gd name="connsiteX3" fmla="*/ 63702 w 62921"/>
                <a:gd name="connsiteY3" fmla="*/ 59063 h 71386"/>
                <a:gd name="connsiteX4" fmla="*/ 22670 w 62921"/>
                <a:gd name="connsiteY4" fmla="*/ 74240 h 71386"/>
                <a:gd name="connsiteX5" fmla="*/ 19436 w 62921"/>
                <a:gd name="connsiteY5" fmla="*/ 65481 h 71386"/>
                <a:gd name="connsiteX6" fmla="*/ 50030 w 62921"/>
                <a:gd name="connsiteY6" fmla="*/ 54144 h 71386"/>
                <a:gd name="connsiteX7" fmla="*/ 44631 w 62921"/>
                <a:gd name="connsiteY7" fmla="*/ 39567 h 71386"/>
                <a:gd name="connsiteX8" fmla="*/ 17493 w 62921"/>
                <a:gd name="connsiteY8" fmla="*/ 49585 h 71386"/>
                <a:gd name="connsiteX9" fmla="*/ 14313 w 62921"/>
                <a:gd name="connsiteY9" fmla="*/ 41007 h 71386"/>
                <a:gd name="connsiteX10" fmla="*/ 41458 w 62921"/>
                <a:gd name="connsiteY10" fmla="*/ 30988 h 71386"/>
                <a:gd name="connsiteX11" fmla="*/ 35729 w 62921"/>
                <a:gd name="connsiteY11" fmla="*/ 15451 h 71386"/>
                <a:gd name="connsiteX12" fmla="*/ 4013 w 62921"/>
                <a:gd name="connsiteY12" fmla="*/ 27150 h 7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21" h="71386">
                  <a:moveTo>
                    <a:pt x="4013" y="27150"/>
                  </a:moveTo>
                  <a:lnTo>
                    <a:pt x="780" y="18451"/>
                  </a:lnTo>
                  <a:lnTo>
                    <a:pt x="42933" y="2854"/>
                  </a:lnTo>
                  <a:lnTo>
                    <a:pt x="63702" y="59063"/>
                  </a:lnTo>
                  <a:lnTo>
                    <a:pt x="22670" y="74240"/>
                  </a:lnTo>
                  <a:lnTo>
                    <a:pt x="19436" y="65481"/>
                  </a:lnTo>
                  <a:lnTo>
                    <a:pt x="50030" y="54144"/>
                  </a:lnTo>
                  <a:lnTo>
                    <a:pt x="44631" y="39567"/>
                  </a:lnTo>
                  <a:lnTo>
                    <a:pt x="17493" y="49585"/>
                  </a:lnTo>
                  <a:lnTo>
                    <a:pt x="14313" y="41007"/>
                  </a:lnTo>
                  <a:lnTo>
                    <a:pt x="41458" y="30988"/>
                  </a:lnTo>
                  <a:lnTo>
                    <a:pt x="35729" y="15451"/>
                  </a:lnTo>
                  <a:lnTo>
                    <a:pt x="4013" y="2715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8" name="Forme libre 1177">
              <a:extLst>
                <a:ext uri="{FF2B5EF4-FFF2-40B4-BE49-F238E27FC236}">
                  <a16:creationId xmlns:a16="http://schemas.microsoft.com/office/drawing/2014/main" id="{E61017BB-1E95-B689-512A-05838F260218}"/>
                </a:ext>
              </a:extLst>
            </p:cNvPr>
            <p:cNvSpPr/>
            <p:nvPr/>
          </p:nvSpPr>
          <p:spPr>
            <a:xfrm rot="16175889">
              <a:off x="3966878" y="4390986"/>
              <a:ext cx="67152" cy="69001"/>
            </a:xfrm>
            <a:custGeom>
              <a:avLst/>
              <a:gdLst>
                <a:gd name="connsiteX0" fmla="*/ 17750 w 67152"/>
                <a:gd name="connsiteY0" fmla="*/ 47914 h 69001"/>
                <a:gd name="connsiteX1" fmla="*/ 8398 w 67152"/>
                <a:gd name="connsiteY1" fmla="*/ 45934 h 69001"/>
                <a:gd name="connsiteX2" fmla="*/ 2099 w 67152"/>
                <a:gd name="connsiteY2" fmla="*/ 38316 h 69001"/>
                <a:gd name="connsiteX3" fmla="*/ 3053 w 67152"/>
                <a:gd name="connsiteY3" fmla="*/ 24879 h 69001"/>
                <a:gd name="connsiteX4" fmla="*/ 17582 w 67152"/>
                <a:gd name="connsiteY4" fmla="*/ 14321 h 69001"/>
                <a:gd name="connsiteX5" fmla="*/ 45123 w 67152"/>
                <a:gd name="connsiteY5" fmla="*/ 2923 h 69001"/>
                <a:gd name="connsiteX6" fmla="*/ 67972 w 67152"/>
                <a:gd name="connsiteY6" fmla="*/ 58352 h 69001"/>
                <a:gd name="connsiteX7" fmla="*/ 42015 w 67152"/>
                <a:gd name="connsiteY7" fmla="*/ 69030 h 69001"/>
                <a:gd name="connsiteX8" fmla="*/ 25320 w 67152"/>
                <a:gd name="connsiteY8" fmla="*/ 71429 h 69001"/>
                <a:gd name="connsiteX9" fmla="*/ 15656 w 67152"/>
                <a:gd name="connsiteY9" fmla="*/ 63091 h 69001"/>
                <a:gd name="connsiteX10" fmla="*/ 14553 w 67152"/>
                <a:gd name="connsiteY10" fmla="*/ 54992 h 69001"/>
                <a:gd name="connsiteX11" fmla="*/ 17750 w 67152"/>
                <a:gd name="connsiteY11" fmla="*/ 47914 h 69001"/>
                <a:gd name="connsiteX12" fmla="*/ 54355 w 67152"/>
                <a:gd name="connsiteY12" fmla="*/ 54513 h 69001"/>
                <a:gd name="connsiteX13" fmla="*/ 48056 w 67152"/>
                <a:gd name="connsiteY13" fmla="*/ 39216 h 69001"/>
                <a:gd name="connsiteX14" fmla="*/ 33491 w 67152"/>
                <a:gd name="connsiteY14" fmla="*/ 45214 h 69001"/>
                <a:gd name="connsiteX15" fmla="*/ 26022 w 67152"/>
                <a:gd name="connsiteY15" fmla="*/ 50613 h 69001"/>
                <a:gd name="connsiteX16" fmla="*/ 25471 w 67152"/>
                <a:gd name="connsiteY16" fmla="*/ 57452 h 69001"/>
                <a:gd name="connsiteX17" fmla="*/ 30725 w 67152"/>
                <a:gd name="connsiteY17" fmla="*/ 62011 h 69001"/>
                <a:gd name="connsiteX18" fmla="*/ 39796 w 67152"/>
                <a:gd name="connsiteY18" fmla="*/ 60512 h 69001"/>
                <a:gd name="connsiteX19" fmla="*/ 54355 w 67152"/>
                <a:gd name="connsiteY19" fmla="*/ 54513 h 69001"/>
                <a:gd name="connsiteX20" fmla="*/ 21541 w 67152"/>
                <a:gd name="connsiteY20" fmla="*/ 22119 h 69001"/>
                <a:gd name="connsiteX21" fmla="*/ 12891 w 67152"/>
                <a:gd name="connsiteY21" fmla="*/ 35017 h 69001"/>
                <a:gd name="connsiteX22" fmla="*/ 28140 w 67152"/>
                <a:gd name="connsiteY22" fmla="*/ 38076 h 69001"/>
                <a:gd name="connsiteX23" fmla="*/ 44757 w 67152"/>
                <a:gd name="connsiteY23" fmla="*/ 31237 h 69001"/>
                <a:gd name="connsiteX24" fmla="*/ 38164 w 67152"/>
                <a:gd name="connsiteY24" fmla="*/ 15280 h 69001"/>
                <a:gd name="connsiteX25" fmla="*/ 21541 w 67152"/>
                <a:gd name="connsiteY25" fmla="*/ 22119 h 6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152" h="69001">
                  <a:moveTo>
                    <a:pt x="17750" y="47914"/>
                  </a:moveTo>
                  <a:cubicBezTo>
                    <a:pt x="14277" y="48214"/>
                    <a:pt x="11163" y="47554"/>
                    <a:pt x="8398" y="45934"/>
                  </a:cubicBezTo>
                  <a:cubicBezTo>
                    <a:pt x="5638" y="44315"/>
                    <a:pt x="3539" y="41735"/>
                    <a:pt x="2099" y="38316"/>
                  </a:cubicBezTo>
                  <a:cubicBezTo>
                    <a:pt x="120" y="33457"/>
                    <a:pt x="437" y="29018"/>
                    <a:pt x="3053" y="24879"/>
                  </a:cubicBezTo>
                  <a:cubicBezTo>
                    <a:pt x="5668" y="20739"/>
                    <a:pt x="10509" y="17200"/>
                    <a:pt x="17582" y="14321"/>
                  </a:cubicBezTo>
                  <a:lnTo>
                    <a:pt x="45123" y="2923"/>
                  </a:lnTo>
                  <a:lnTo>
                    <a:pt x="67972" y="58352"/>
                  </a:lnTo>
                  <a:lnTo>
                    <a:pt x="42015" y="69030"/>
                  </a:lnTo>
                  <a:cubicBezTo>
                    <a:pt x="35476" y="71729"/>
                    <a:pt x="29910" y="72569"/>
                    <a:pt x="25320" y="71429"/>
                  </a:cubicBezTo>
                  <a:cubicBezTo>
                    <a:pt x="20725" y="70350"/>
                    <a:pt x="17510" y="67531"/>
                    <a:pt x="15656" y="63091"/>
                  </a:cubicBezTo>
                  <a:cubicBezTo>
                    <a:pt x="14529" y="60332"/>
                    <a:pt x="14157" y="57632"/>
                    <a:pt x="14553" y="54992"/>
                  </a:cubicBezTo>
                  <a:cubicBezTo>
                    <a:pt x="14949" y="52353"/>
                    <a:pt x="16016" y="50014"/>
                    <a:pt x="17750" y="47914"/>
                  </a:cubicBezTo>
                  <a:close/>
                  <a:moveTo>
                    <a:pt x="54355" y="54513"/>
                  </a:moveTo>
                  <a:lnTo>
                    <a:pt x="48056" y="39216"/>
                  </a:lnTo>
                  <a:lnTo>
                    <a:pt x="33491" y="45214"/>
                  </a:lnTo>
                  <a:cubicBezTo>
                    <a:pt x="29903" y="46714"/>
                    <a:pt x="27414" y="48514"/>
                    <a:pt x="26022" y="50613"/>
                  </a:cubicBezTo>
                  <a:cubicBezTo>
                    <a:pt x="24631" y="52653"/>
                    <a:pt x="24445" y="54992"/>
                    <a:pt x="25471" y="57452"/>
                  </a:cubicBezTo>
                  <a:cubicBezTo>
                    <a:pt x="26514" y="59972"/>
                    <a:pt x="28266" y="61472"/>
                    <a:pt x="30725" y="62011"/>
                  </a:cubicBezTo>
                  <a:cubicBezTo>
                    <a:pt x="33185" y="62491"/>
                    <a:pt x="36208" y="62011"/>
                    <a:pt x="39796" y="60512"/>
                  </a:cubicBezTo>
                  <a:lnTo>
                    <a:pt x="54355" y="54513"/>
                  </a:lnTo>
                  <a:close/>
                  <a:moveTo>
                    <a:pt x="21541" y="22119"/>
                  </a:moveTo>
                  <a:cubicBezTo>
                    <a:pt x="13575" y="25419"/>
                    <a:pt x="10695" y="29738"/>
                    <a:pt x="12891" y="35017"/>
                  </a:cubicBezTo>
                  <a:cubicBezTo>
                    <a:pt x="15092" y="40356"/>
                    <a:pt x="20173" y="41376"/>
                    <a:pt x="28140" y="38076"/>
                  </a:cubicBezTo>
                  <a:lnTo>
                    <a:pt x="44757" y="31237"/>
                  </a:lnTo>
                  <a:lnTo>
                    <a:pt x="38164" y="15280"/>
                  </a:lnTo>
                  <a:lnTo>
                    <a:pt x="21541" y="2211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9" name="Forme libre 1178">
              <a:extLst>
                <a:ext uri="{FF2B5EF4-FFF2-40B4-BE49-F238E27FC236}">
                  <a16:creationId xmlns:a16="http://schemas.microsoft.com/office/drawing/2014/main" id="{CD2C01A0-C30B-C7F7-3732-1AA5699D6FB4}"/>
                </a:ext>
              </a:extLst>
            </p:cNvPr>
            <p:cNvSpPr/>
            <p:nvPr/>
          </p:nvSpPr>
          <p:spPr>
            <a:xfrm rot="16175889">
              <a:off x="3997871" y="4456717"/>
              <a:ext cx="64577" cy="62691"/>
            </a:xfrm>
            <a:custGeom>
              <a:avLst/>
              <a:gdLst>
                <a:gd name="connsiteX0" fmla="*/ 20592 w 64577"/>
                <a:gd name="connsiteY0" fmla="*/ 6190 h 62691"/>
                <a:gd name="connsiteX1" fmla="*/ 37299 w 64577"/>
                <a:gd name="connsiteY1" fmla="*/ 3071 h 62691"/>
                <a:gd name="connsiteX2" fmla="*/ 52356 w 64577"/>
                <a:gd name="connsiteY2" fmla="*/ 8470 h 62691"/>
                <a:gd name="connsiteX3" fmla="*/ 62626 w 64577"/>
                <a:gd name="connsiteY3" fmla="*/ 21187 h 62691"/>
                <a:gd name="connsiteX4" fmla="*/ 65235 w 64577"/>
                <a:gd name="connsiteY4" fmla="*/ 37324 h 62691"/>
                <a:gd name="connsiteX5" fmla="*/ 59188 w 64577"/>
                <a:gd name="connsiteY5" fmla="*/ 52081 h 62691"/>
                <a:gd name="connsiteX6" fmla="*/ 45727 w 64577"/>
                <a:gd name="connsiteY6" fmla="*/ 62459 h 62691"/>
                <a:gd name="connsiteX7" fmla="*/ 29020 w 64577"/>
                <a:gd name="connsiteY7" fmla="*/ 65579 h 62691"/>
                <a:gd name="connsiteX8" fmla="*/ 13981 w 64577"/>
                <a:gd name="connsiteY8" fmla="*/ 60240 h 62691"/>
                <a:gd name="connsiteX9" fmla="*/ 3694 w 64577"/>
                <a:gd name="connsiteY9" fmla="*/ 47522 h 62691"/>
                <a:gd name="connsiteX10" fmla="*/ 1066 w 64577"/>
                <a:gd name="connsiteY10" fmla="*/ 31326 h 62691"/>
                <a:gd name="connsiteX11" fmla="*/ 7131 w 64577"/>
                <a:gd name="connsiteY11" fmla="*/ 16568 h 62691"/>
                <a:gd name="connsiteX12" fmla="*/ 20592 w 64577"/>
                <a:gd name="connsiteY12" fmla="*/ 6190 h 62691"/>
                <a:gd name="connsiteX13" fmla="*/ 24569 w 64577"/>
                <a:gd name="connsiteY13" fmla="*/ 15128 h 62691"/>
                <a:gd name="connsiteX14" fmla="*/ 15823 w 64577"/>
                <a:gd name="connsiteY14" fmla="*/ 21967 h 62691"/>
                <a:gd name="connsiteX15" fmla="*/ 12014 w 64577"/>
                <a:gd name="connsiteY15" fmla="*/ 31925 h 62691"/>
                <a:gd name="connsiteX16" fmla="*/ 13933 w 64577"/>
                <a:gd name="connsiteY16" fmla="*/ 42903 h 62691"/>
                <a:gd name="connsiteX17" fmla="*/ 20850 w 64577"/>
                <a:gd name="connsiteY17" fmla="*/ 51662 h 62691"/>
                <a:gd name="connsiteX18" fmla="*/ 30796 w 64577"/>
                <a:gd name="connsiteY18" fmla="*/ 55501 h 62691"/>
                <a:gd name="connsiteX19" fmla="*/ 41750 w 64577"/>
                <a:gd name="connsiteY19" fmla="*/ 53581 h 62691"/>
                <a:gd name="connsiteX20" fmla="*/ 50496 w 64577"/>
                <a:gd name="connsiteY20" fmla="*/ 46682 h 62691"/>
                <a:gd name="connsiteX21" fmla="*/ 54305 w 64577"/>
                <a:gd name="connsiteY21" fmla="*/ 36725 h 62691"/>
                <a:gd name="connsiteX22" fmla="*/ 52385 w 64577"/>
                <a:gd name="connsiteY22" fmla="*/ 25746 h 62691"/>
                <a:gd name="connsiteX23" fmla="*/ 45469 w 64577"/>
                <a:gd name="connsiteY23" fmla="*/ 16988 h 62691"/>
                <a:gd name="connsiteX24" fmla="*/ 35517 w 64577"/>
                <a:gd name="connsiteY24" fmla="*/ 13149 h 62691"/>
                <a:gd name="connsiteX25" fmla="*/ 24569 w 64577"/>
                <a:gd name="connsiteY25" fmla="*/ 15128 h 6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77" h="62691">
                  <a:moveTo>
                    <a:pt x="20592" y="6190"/>
                  </a:moveTo>
                  <a:cubicBezTo>
                    <a:pt x="26165" y="3671"/>
                    <a:pt x="31738" y="2651"/>
                    <a:pt x="37299" y="3071"/>
                  </a:cubicBezTo>
                  <a:cubicBezTo>
                    <a:pt x="42866" y="3491"/>
                    <a:pt x="47880" y="5290"/>
                    <a:pt x="52356" y="8470"/>
                  </a:cubicBezTo>
                  <a:cubicBezTo>
                    <a:pt x="56831" y="11649"/>
                    <a:pt x="60256" y="15848"/>
                    <a:pt x="62626" y="21187"/>
                  </a:cubicBezTo>
                  <a:cubicBezTo>
                    <a:pt x="65001" y="26466"/>
                    <a:pt x="65871" y="31865"/>
                    <a:pt x="65235" y="37324"/>
                  </a:cubicBezTo>
                  <a:cubicBezTo>
                    <a:pt x="64605" y="42724"/>
                    <a:pt x="62590" y="47702"/>
                    <a:pt x="59188" y="52081"/>
                  </a:cubicBezTo>
                  <a:cubicBezTo>
                    <a:pt x="55793" y="56520"/>
                    <a:pt x="51300" y="60000"/>
                    <a:pt x="45727" y="62459"/>
                  </a:cubicBezTo>
                  <a:cubicBezTo>
                    <a:pt x="40154" y="64979"/>
                    <a:pt x="34581" y="65999"/>
                    <a:pt x="29020" y="65579"/>
                  </a:cubicBezTo>
                  <a:cubicBezTo>
                    <a:pt x="23453" y="65159"/>
                    <a:pt x="18444" y="63359"/>
                    <a:pt x="13981" y="60240"/>
                  </a:cubicBezTo>
                  <a:cubicBezTo>
                    <a:pt x="9518" y="57120"/>
                    <a:pt x="6087" y="52861"/>
                    <a:pt x="3694" y="47522"/>
                  </a:cubicBezTo>
                  <a:cubicBezTo>
                    <a:pt x="1294" y="42123"/>
                    <a:pt x="418" y="36725"/>
                    <a:pt x="1066" y="31326"/>
                  </a:cubicBezTo>
                  <a:cubicBezTo>
                    <a:pt x="1708" y="25927"/>
                    <a:pt x="3729" y="21008"/>
                    <a:pt x="7131" y="16568"/>
                  </a:cubicBezTo>
                  <a:cubicBezTo>
                    <a:pt x="10526" y="12129"/>
                    <a:pt x="15019" y="8710"/>
                    <a:pt x="20592" y="6190"/>
                  </a:cubicBezTo>
                  <a:close/>
                  <a:moveTo>
                    <a:pt x="24569" y="15128"/>
                  </a:moveTo>
                  <a:cubicBezTo>
                    <a:pt x="20922" y="16748"/>
                    <a:pt x="18007" y="19028"/>
                    <a:pt x="15823" y="21967"/>
                  </a:cubicBezTo>
                  <a:cubicBezTo>
                    <a:pt x="13639" y="24907"/>
                    <a:pt x="12368" y="28206"/>
                    <a:pt x="12014" y="31925"/>
                  </a:cubicBezTo>
                  <a:cubicBezTo>
                    <a:pt x="11666" y="35585"/>
                    <a:pt x="12302" y="39304"/>
                    <a:pt x="13933" y="42903"/>
                  </a:cubicBezTo>
                  <a:cubicBezTo>
                    <a:pt x="15559" y="46562"/>
                    <a:pt x="17869" y="49502"/>
                    <a:pt x="20850" y="51662"/>
                  </a:cubicBezTo>
                  <a:cubicBezTo>
                    <a:pt x="23831" y="53881"/>
                    <a:pt x="27149" y="55141"/>
                    <a:pt x="30796" y="55501"/>
                  </a:cubicBezTo>
                  <a:cubicBezTo>
                    <a:pt x="34449" y="55861"/>
                    <a:pt x="38102" y="55201"/>
                    <a:pt x="41750" y="53581"/>
                  </a:cubicBezTo>
                  <a:cubicBezTo>
                    <a:pt x="45397" y="51901"/>
                    <a:pt x="48313" y="49622"/>
                    <a:pt x="50496" y="46682"/>
                  </a:cubicBezTo>
                  <a:cubicBezTo>
                    <a:pt x="52679" y="43743"/>
                    <a:pt x="53951" y="40444"/>
                    <a:pt x="54305" y="36725"/>
                  </a:cubicBezTo>
                  <a:cubicBezTo>
                    <a:pt x="54653" y="33065"/>
                    <a:pt x="54017" y="29406"/>
                    <a:pt x="52385" y="25746"/>
                  </a:cubicBezTo>
                  <a:cubicBezTo>
                    <a:pt x="50760" y="22087"/>
                    <a:pt x="48451" y="19148"/>
                    <a:pt x="45469" y="16988"/>
                  </a:cubicBezTo>
                  <a:cubicBezTo>
                    <a:pt x="42488" y="14769"/>
                    <a:pt x="39170" y="13509"/>
                    <a:pt x="35517" y="13149"/>
                  </a:cubicBezTo>
                  <a:cubicBezTo>
                    <a:pt x="31870" y="12849"/>
                    <a:pt x="28216" y="13449"/>
                    <a:pt x="24569" y="1512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0" name="Forme libre 1179">
              <a:extLst>
                <a:ext uri="{FF2B5EF4-FFF2-40B4-BE49-F238E27FC236}">
                  <a16:creationId xmlns:a16="http://schemas.microsoft.com/office/drawing/2014/main" id="{AC1389FD-6612-D86C-C776-204CFBBF441E}"/>
                </a:ext>
              </a:extLst>
            </p:cNvPr>
            <p:cNvSpPr/>
            <p:nvPr/>
          </p:nvSpPr>
          <p:spPr>
            <a:xfrm rot="16175889">
              <a:off x="4019541" y="4516141"/>
              <a:ext cx="72153" cy="68277"/>
            </a:xfrm>
            <a:custGeom>
              <a:avLst/>
              <a:gdLst>
                <a:gd name="connsiteX0" fmla="*/ 11692 w 72153"/>
                <a:gd name="connsiteY0" fmla="*/ 20072 h 68277"/>
                <a:gd name="connsiteX1" fmla="*/ 30343 w 72153"/>
                <a:gd name="connsiteY1" fmla="*/ 30570 h 68277"/>
                <a:gd name="connsiteX2" fmla="*/ 32388 w 72153"/>
                <a:gd name="connsiteY2" fmla="*/ 29491 h 68277"/>
                <a:gd name="connsiteX3" fmla="*/ 44565 w 72153"/>
                <a:gd name="connsiteY3" fmla="*/ 23611 h 68277"/>
                <a:gd name="connsiteX4" fmla="*/ 36977 w 72153"/>
                <a:gd name="connsiteY4" fmla="*/ 7894 h 68277"/>
                <a:gd name="connsiteX5" fmla="*/ 46995 w 72153"/>
                <a:gd name="connsiteY5" fmla="*/ 3036 h 68277"/>
                <a:gd name="connsiteX6" fmla="*/ 73048 w 72153"/>
                <a:gd name="connsiteY6" fmla="*/ 57025 h 68277"/>
                <a:gd name="connsiteX7" fmla="*/ 50846 w 72153"/>
                <a:gd name="connsiteY7" fmla="*/ 67703 h 68277"/>
                <a:gd name="connsiteX8" fmla="*/ 37511 w 72153"/>
                <a:gd name="connsiteY8" fmla="*/ 71302 h 68277"/>
                <a:gd name="connsiteX9" fmla="*/ 26329 w 72153"/>
                <a:gd name="connsiteY9" fmla="*/ 68543 h 68277"/>
                <a:gd name="connsiteX10" fmla="*/ 18609 w 72153"/>
                <a:gd name="connsiteY10" fmla="*/ 59604 h 68277"/>
                <a:gd name="connsiteX11" fmla="*/ 16515 w 72153"/>
                <a:gd name="connsiteY11" fmla="*/ 47726 h 68277"/>
                <a:gd name="connsiteX12" fmla="*/ 21866 w 72153"/>
                <a:gd name="connsiteY12" fmla="*/ 37049 h 68277"/>
                <a:gd name="connsiteX13" fmla="*/ 894 w 72153"/>
                <a:gd name="connsiteY13" fmla="*/ 25291 h 68277"/>
                <a:gd name="connsiteX14" fmla="*/ 11692 w 72153"/>
                <a:gd name="connsiteY14" fmla="*/ 20072 h 68277"/>
                <a:gd name="connsiteX15" fmla="*/ 28705 w 72153"/>
                <a:gd name="connsiteY15" fmla="*/ 54745 h 68277"/>
                <a:gd name="connsiteX16" fmla="*/ 35933 w 72153"/>
                <a:gd name="connsiteY16" fmla="*/ 61044 h 68277"/>
                <a:gd name="connsiteX17" fmla="*/ 47217 w 72153"/>
                <a:gd name="connsiteY17" fmla="*/ 59004 h 68277"/>
                <a:gd name="connsiteX18" fmla="*/ 58933 w 72153"/>
                <a:gd name="connsiteY18" fmla="*/ 53366 h 68277"/>
                <a:gd name="connsiteX19" fmla="*/ 48549 w 72153"/>
                <a:gd name="connsiteY19" fmla="*/ 31890 h 68277"/>
                <a:gd name="connsiteX20" fmla="*/ 36833 w 72153"/>
                <a:gd name="connsiteY20" fmla="*/ 37529 h 68277"/>
                <a:gd name="connsiteX21" fmla="*/ 28249 w 72153"/>
                <a:gd name="connsiteY21" fmla="*/ 45147 h 68277"/>
                <a:gd name="connsiteX22" fmla="*/ 28705 w 72153"/>
                <a:gd name="connsiteY22" fmla="*/ 54745 h 6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153" h="68277">
                  <a:moveTo>
                    <a:pt x="11692" y="20072"/>
                  </a:moveTo>
                  <a:lnTo>
                    <a:pt x="30343" y="30570"/>
                  </a:lnTo>
                  <a:cubicBezTo>
                    <a:pt x="30780" y="30270"/>
                    <a:pt x="31464" y="29910"/>
                    <a:pt x="32388" y="29491"/>
                  </a:cubicBezTo>
                  <a:lnTo>
                    <a:pt x="44565" y="23611"/>
                  </a:lnTo>
                  <a:lnTo>
                    <a:pt x="36977" y="7894"/>
                  </a:lnTo>
                  <a:lnTo>
                    <a:pt x="46995" y="3036"/>
                  </a:lnTo>
                  <a:lnTo>
                    <a:pt x="73048" y="57025"/>
                  </a:lnTo>
                  <a:lnTo>
                    <a:pt x="50846" y="67703"/>
                  </a:lnTo>
                  <a:cubicBezTo>
                    <a:pt x="46167" y="69983"/>
                    <a:pt x="41722" y="71182"/>
                    <a:pt x="37511" y="71302"/>
                  </a:cubicBezTo>
                  <a:cubicBezTo>
                    <a:pt x="33300" y="71422"/>
                    <a:pt x="29568" y="70522"/>
                    <a:pt x="26329" y="68543"/>
                  </a:cubicBezTo>
                  <a:cubicBezTo>
                    <a:pt x="23090" y="66563"/>
                    <a:pt x="20516" y="63563"/>
                    <a:pt x="18609" y="59604"/>
                  </a:cubicBezTo>
                  <a:cubicBezTo>
                    <a:pt x="16647" y="55585"/>
                    <a:pt x="15951" y="51566"/>
                    <a:pt x="16515" y="47726"/>
                  </a:cubicBezTo>
                  <a:cubicBezTo>
                    <a:pt x="17079" y="43828"/>
                    <a:pt x="18861" y="40288"/>
                    <a:pt x="21866" y="37049"/>
                  </a:cubicBezTo>
                  <a:lnTo>
                    <a:pt x="894" y="25291"/>
                  </a:lnTo>
                  <a:lnTo>
                    <a:pt x="11692" y="20072"/>
                  </a:lnTo>
                  <a:close/>
                  <a:moveTo>
                    <a:pt x="28705" y="54745"/>
                  </a:moveTo>
                  <a:cubicBezTo>
                    <a:pt x="30366" y="58164"/>
                    <a:pt x="32778" y="60265"/>
                    <a:pt x="35933" y="61044"/>
                  </a:cubicBezTo>
                  <a:cubicBezTo>
                    <a:pt x="39083" y="61824"/>
                    <a:pt x="42850" y="61104"/>
                    <a:pt x="47217" y="59004"/>
                  </a:cubicBezTo>
                  <a:lnTo>
                    <a:pt x="58933" y="53366"/>
                  </a:lnTo>
                  <a:lnTo>
                    <a:pt x="48549" y="31890"/>
                  </a:lnTo>
                  <a:lnTo>
                    <a:pt x="36833" y="37529"/>
                  </a:lnTo>
                  <a:cubicBezTo>
                    <a:pt x="32466" y="39628"/>
                    <a:pt x="29604" y="42148"/>
                    <a:pt x="28249" y="45147"/>
                  </a:cubicBezTo>
                  <a:cubicBezTo>
                    <a:pt x="26893" y="48087"/>
                    <a:pt x="27043" y="51326"/>
                    <a:pt x="28705" y="5474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1" name="Forme libre 1180">
              <a:extLst>
                <a:ext uri="{FF2B5EF4-FFF2-40B4-BE49-F238E27FC236}">
                  <a16:creationId xmlns:a16="http://schemas.microsoft.com/office/drawing/2014/main" id="{89B6C9CF-767D-A83B-1E24-C6CD63F50F49}"/>
                </a:ext>
              </a:extLst>
            </p:cNvPr>
            <p:cNvSpPr/>
            <p:nvPr/>
          </p:nvSpPr>
          <p:spPr>
            <a:xfrm rot="16175889">
              <a:off x="4048737" y="4572098"/>
              <a:ext cx="68861" cy="68956"/>
            </a:xfrm>
            <a:custGeom>
              <a:avLst/>
              <a:gdLst>
                <a:gd name="connsiteX0" fmla="*/ 69792 w 68861"/>
                <a:gd name="connsiteY0" fmla="*/ 57795 h 68956"/>
                <a:gd name="connsiteX1" fmla="*/ 45881 w 68861"/>
                <a:gd name="connsiteY1" fmla="*/ 68473 h 68956"/>
                <a:gd name="connsiteX2" fmla="*/ 28808 w 68861"/>
                <a:gd name="connsiteY2" fmla="*/ 72012 h 68956"/>
                <a:gd name="connsiteX3" fmla="*/ 13961 w 68861"/>
                <a:gd name="connsiteY3" fmla="*/ 67094 h 68956"/>
                <a:gd name="connsiteX4" fmla="*/ 3799 w 68861"/>
                <a:gd name="connsiteY4" fmla="*/ 54436 h 68956"/>
                <a:gd name="connsiteX5" fmla="*/ 1136 w 68861"/>
                <a:gd name="connsiteY5" fmla="*/ 38419 h 68956"/>
                <a:gd name="connsiteX6" fmla="*/ 7392 w 68861"/>
                <a:gd name="connsiteY6" fmla="*/ 24082 h 68956"/>
                <a:gd name="connsiteX7" fmla="*/ 21424 w 68861"/>
                <a:gd name="connsiteY7" fmla="*/ 13764 h 68956"/>
                <a:gd name="connsiteX8" fmla="*/ 45341 w 68861"/>
                <a:gd name="connsiteY8" fmla="*/ 3086 h 68956"/>
                <a:gd name="connsiteX9" fmla="*/ 69792 w 68861"/>
                <a:gd name="connsiteY9" fmla="*/ 57795 h 68956"/>
                <a:gd name="connsiteX10" fmla="*/ 25737 w 68861"/>
                <a:gd name="connsiteY10" fmla="*/ 22102 h 68956"/>
                <a:gd name="connsiteX11" fmla="*/ 16175 w 68861"/>
                <a:gd name="connsiteY11" fmla="*/ 29181 h 68956"/>
                <a:gd name="connsiteX12" fmla="*/ 12078 w 68861"/>
                <a:gd name="connsiteY12" fmla="*/ 38899 h 68956"/>
                <a:gd name="connsiteX13" fmla="*/ 14039 w 68861"/>
                <a:gd name="connsiteY13" fmla="*/ 49877 h 68956"/>
                <a:gd name="connsiteX14" fmla="*/ 20920 w 68861"/>
                <a:gd name="connsiteY14" fmla="*/ 58635 h 68956"/>
                <a:gd name="connsiteX15" fmla="*/ 30884 w 68861"/>
                <a:gd name="connsiteY15" fmla="*/ 62055 h 68956"/>
                <a:gd name="connsiteX16" fmla="*/ 42503 w 68861"/>
                <a:gd name="connsiteY16" fmla="*/ 59655 h 68956"/>
                <a:gd name="connsiteX17" fmla="*/ 55791 w 68861"/>
                <a:gd name="connsiteY17" fmla="*/ 53716 h 68956"/>
                <a:gd name="connsiteX18" fmla="*/ 39024 w 68861"/>
                <a:gd name="connsiteY18" fmla="*/ 16164 h 68956"/>
                <a:gd name="connsiteX19" fmla="*/ 25737 w 68861"/>
                <a:gd name="connsiteY19" fmla="*/ 22102 h 6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861" h="68956">
                  <a:moveTo>
                    <a:pt x="69792" y="57795"/>
                  </a:moveTo>
                  <a:lnTo>
                    <a:pt x="45881" y="68473"/>
                  </a:lnTo>
                  <a:cubicBezTo>
                    <a:pt x="40044" y="71053"/>
                    <a:pt x="34357" y="72252"/>
                    <a:pt x="28808" y="72012"/>
                  </a:cubicBezTo>
                  <a:cubicBezTo>
                    <a:pt x="23265" y="71773"/>
                    <a:pt x="18310" y="70153"/>
                    <a:pt x="13961" y="67094"/>
                  </a:cubicBezTo>
                  <a:cubicBezTo>
                    <a:pt x="9606" y="64094"/>
                    <a:pt x="6223" y="59834"/>
                    <a:pt x="3799" y="54436"/>
                  </a:cubicBezTo>
                  <a:cubicBezTo>
                    <a:pt x="1376" y="49037"/>
                    <a:pt x="488" y="43698"/>
                    <a:pt x="1136" y="38419"/>
                  </a:cubicBezTo>
                  <a:cubicBezTo>
                    <a:pt x="1789" y="33200"/>
                    <a:pt x="3871" y="28401"/>
                    <a:pt x="7392" y="24082"/>
                  </a:cubicBezTo>
                  <a:cubicBezTo>
                    <a:pt x="10914" y="19823"/>
                    <a:pt x="15587" y="16343"/>
                    <a:pt x="21424" y="13764"/>
                  </a:cubicBezTo>
                  <a:lnTo>
                    <a:pt x="45341" y="3086"/>
                  </a:lnTo>
                  <a:lnTo>
                    <a:pt x="69792" y="57795"/>
                  </a:lnTo>
                  <a:close/>
                  <a:moveTo>
                    <a:pt x="25737" y="22102"/>
                  </a:moveTo>
                  <a:cubicBezTo>
                    <a:pt x="21723" y="23902"/>
                    <a:pt x="18538" y="26301"/>
                    <a:pt x="16175" y="29181"/>
                  </a:cubicBezTo>
                  <a:cubicBezTo>
                    <a:pt x="13817" y="32061"/>
                    <a:pt x="12449" y="35299"/>
                    <a:pt x="12078" y="38899"/>
                  </a:cubicBezTo>
                  <a:cubicBezTo>
                    <a:pt x="11706" y="42438"/>
                    <a:pt x="12360" y="46098"/>
                    <a:pt x="14039" y="49877"/>
                  </a:cubicBezTo>
                  <a:cubicBezTo>
                    <a:pt x="15713" y="53596"/>
                    <a:pt x="18004" y="56536"/>
                    <a:pt x="20920" y="58635"/>
                  </a:cubicBezTo>
                  <a:cubicBezTo>
                    <a:pt x="23829" y="60794"/>
                    <a:pt x="27153" y="61935"/>
                    <a:pt x="30884" y="62055"/>
                  </a:cubicBezTo>
                  <a:cubicBezTo>
                    <a:pt x="34621" y="62234"/>
                    <a:pt x="38496" y="61454"/>
                    <a:pt x="42503" y="59655"/>
                  </a:cubicBezTo>
                  <a:lnTo>
                    <a:pt x="55791" y="53716"/>
                  </a:lnTo>
                  <a:lnTo>
                    <a:pt x="39024" y="16164"/>
                  </a:lnTo>
                  <a:lnTo>
                    <a:pt x="25737" y="2210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2" name="Forme libre 1181">
              <a:extLst>
                <a:ext uri="{FF2B5EF4-FFF2-40B4-BE49-F238E27FC236}">
                  <a16:creationId xmlns:a16="http://schemas.microsoft.com/office/drawing/2014/main" id="{7ED91E50-68A7-9D82-EB1A-492914F98DB6}"/>
                </a:ext>
              </a:extLst>
            </p:cNvPr>
            <p:cNvSpPr/>
            <p:nvPr/>
          </p:nvSpPr>
          <p:spPr>
            <a:xfrm rot="18021210">
              <a:off x="3581446" y="3190044"/>
              <a:ext cx="56130" cy="67389"/>
            </a:xfrm>
            <a:custGeom>
              <a:avLst/>
              <a:gdLst>
                <a:gd name="connsiteX0" fmla="*/ 23376 w 56130"/>
                <a:gd name="connsiteY0" fmla="*/ 4362 h 67389"/>
                <a:gd name="connsiteX1" fmla="*/ 36939 w 56130"/>
                <a:gd name="connsiteY1" fmla="*/ 1782 h 67389"/>
                <a:gd name="connsiteX2" fmla="*/ 47881 w 56130"/>
                <a:gd name="connsiteY2" fmla="*/ 5382 h 67389"/>
                <a:gd name="connsiteX3" fmla="*/ 54936 w 56130"/>
                <a:gd name="connsiteY3" fmla="*/ 14860 h 67389"/>
                <a:gd name="connsiteX4" fmla="*/ 56231 w 56130"/>
                <a:gd name="connsiteY4" fmla="*/ 26557 h 67389"/>
                <a:gd name="connsiteX5" fmla="*/ 50712 w 56130"/>
                <a:gd name="connsiteY5" fmla="*/ 36696 h 67389"/>
                <a:gd name="connsiteX6" fmla="*/ 39039 w 56130"/>
                <a:gd name="connsiteY6" fmla="*/ 44014 h 67389"/>
                <a:gd name="connsiteX7" fmla="*/ 26453 w 56130"/>
                <a:gd name="connsiteY7" fmla="*/ 48994 h 67389"/>
                <a:gd name="connsiteX8" fmla="*/ 32806 w 56130"/>
                <a:gd name="connsiteY8" fmla="*/ 65070 h 67389"/>
                <a:gd name="connsiteX9" fmla="*/ 22458 w 56130"/>
                <a:gd name="connsiteY9" fmla="*/ 69150 h 67389"/>
                <a:gd name="connsiteX10" fmla="*/ 442 w 56130"/>
                <a:gd name="connsiteY10" fmla="*/ 13420 h 67389"/>
                <a:gd name="connsiteX11" fmla="*/ 23376 w 56130"/>
                <a:gd name="connsiteY11" fmla="*/ 4362 h 67389"/>
                <a:gd name="connsiteX12" fmla="*/ 35097 w 56130"/>
                <a:gd name="connsiteY12" fmla="*/ 35496 h 67389"/>
                <a:gd name="connsiteX13" fmla="*/ 44240 w 56130"/>
                <a:gd name="connsiteY13" fmla="*/ 28538 h 67389"/>
                <a:gd name="connsiteX14" fmla="*/ 44504 w 56130"/>
                <a:gd name="connsiteY14" fmla="*/ 18940 h 67389"/>
                <a:gd name="connsiteX15" fmla="*/ 37761 w 56130"/>
                <a:gd name="connsiteY15" fmla="*/ 12161 h 67389"/>
                <a:gd name="connsiteX16" fmla="*/ 26357 w 56130"/>
                <a:gd name="connsiteY16" fmla="*/ 13360 h 67389"/>
                <a:gd name="connsiteX17" fmla="*/ 14258 w 56130"/>
                <a:gd name="connsiteY17" fmla="*/ 18100 h 67389"/>
                <a:gd name="connsiteX18" fmla="*/ 22998 w 56130"/>
                <a:gd name="connsiteY18" fmla="*/ 40235 h 67389"/>
                <a:gd name="connsiteX19" fmla="*/ 35097 w 56130"/>
                <a:gd name="connsiteY19" fmla="*/ 35496 h 6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30" h="67389">
                  <a:moveTo>
                    <a:pt x="23376" y="4362"/>
                  </a:moveTo>
                  <a:cubicBezTo>
                    <a:pt x="28205" y="2503"/>
                    <a:pt x="32728" y="1603"/>
                    <a:pt x="36939" y="1782"/>
                  </a:cubicBezTo>
                  <a:cubicBezTo>
                    <a:pt x="41150" y="1962"/>
                    <a:pt x="44798" y="3163"/>
                    <a:pt x="47881" y="5382"/>
                  </a:cubicBezTo>
                  <a:cubicBezTo>
                    <a:pt x="50970" y="7602"/>
                    <a:pt x="53316" y="10781"/>
                    <a:pt x="54936" y="14860"/>
                  </a:cubicBezTo>
                  <a:cubicBezTo>
                    <a:pt x="56525" y="18880"/>
                    <a:pt x="56957" y="22778"/>
                    <a:pt x="56231" y="26557"/>
                  </a:cubicBezTo>
                  <a:cubicBezTo>
                    <a:pt x="55505" y="30277"/>
                    <a:pt x="53664" y="33636"/>
                    <a:pt x="50712" y="36696"/>
                  </a:cubicBezTo>
                  <a:cubicBezTo>
                    <a:pt x="47761" y="39695"/>
                    <a:pt x="43868" y="42155"/>
                    <a:pt x="39039" y="44014"/>
                  </a:cubicBezTo>
                  <a:lnTo>
                    <a:pt x="26453" y="48994"/>
                  </a:lnTo>
                  <a:lnTo>
                    <a:pt x="32806" y="65070"/>
                  </a:lnTo>
                  <a:lnTo>
                    <a:pt x="22458" y="69150"/>
                  </a:lnTo>
                  <a:lnTo>
                    <a:pt x="442" y="13420"/>
                  </a:lnTo>
                  <a:lnTo>
                    <a:pt x="23376" y="4362"/>
                  </a:lnTo>
                  <a:close/>
                  <a:moveTo>
                    <a:pt x="35097" y="35496"/>
                  </a:moveTo>
                  <a:cubicBezTo>
                    <a:pt x="39609" y="33696"/>
                    <a:pt x="42656" y="31357"/>
                    <a:pt x="44240" y="28538"/>
                  </a:cubicBezTo>
                  <a:cubicBezTo>
                    <a:pt x="45817" y="25718"/>
                    <a:pt x="45907" y="22539"/>
                    <a:pt x="44504" y="18940"/>
                  </a:cubicBezTo>
                  <a:cubicBezTo>
                    <a:pt x="43100" y="15400"/>
                    <a:pt x="40850" y="13120"/>
                    <a:pt x="37761" y="12161"/>
                  </a:cubicBezTo>
                  <a:cubicBezTo>
                    <a:pt x="34672" y="11141"/>
                    <a:pt x="30868" y="11560"/>
                    <a:pt x="26357" y="13360"/>
                  </a:cubicBezTo>
                  <a:lnTo>
                    <a:pt x="14258" y="18100"/>
                  </a:lnTo>
                  <a:lnTo>
                    <a:pt x="22998" y="40235"/>
                  </a:lnTo>
                  <a:lnTo>
                    <a:pt x="35097" y="3549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3" name="Forme libre 1182">
              <a:extLst>
                <a:ext uri="{FF2B5EF4-FFF2-40B4-BE49-F238E27FC236}">
                  <a16:creationId xmlns:a16="http://schemas.microsoft.com/office/drawing/2014/main" id="{790CE38F-6952-7140-7825-08EA12B011F7}"/>
                </a:ext>
              </a:extLst>
            </p:cNvPr>
            <p:cNvSpPr/>
            <p:nvPr/>
          </p:nvSpPr>
          <p:spPr>
            <a:xfrm rot="18021210">
              <a:off x="3584151" y="3122089"/>
              <a:ext cx="63285" cy="68252"/>
            </a:xfrm>
            <a:custGeom>
              <a:avLst/>
              <a:gdLst>
                <a:gd name="connsiteX0" fmla="*/ 46095 w 63285"/>
                <a:gd name="connsiteY0" fmla="*/ 67746 h 68252"/>
                <a:gd name="connsiteX1" fmla="*/ 25525 w 63285"/>
                <a:gd name="connsiteY1" fmla="*/ 67926 h 68252"/>
                <a:gd name="connsiteX2" fmla="*/ 12117 w 63285"/>
                <a:gd name="connsiteY2" fmla="*/ 51549 h 68252"/>
                <a:gd name="connsiteX3" fmla="*/ 438 w 63285"/>
                <a:gd name="connsiteY3" fmla="*/ 19815 h 68252"/>
                <a:gd name="connsiteX4" fmla="*/ 10882 w 63285"/>
                <a:gd name="connsiteY4" fmla="*/ 15976 h 68252"/>
                <a:gd name="connsiteX5" fmla="*/ 22411 w 63285"/>
                <a:gd name="connsiteY5" fmla="*/ 47290 h 68252"/>
                <a:gd name="connsiteX6" fmla="*/ 42801 w 63285"/>
                <a:gd name="connsiteY6" fmla="*/ 58568 h 68252"/>
                <a:gd name="connsiteX7" fmla="*/ 50930 w 63285"/>
                <a:gd name="connsiteY7" fmla="*/ 36793 h 68252"/>
                <a:gd name="connsiteX8" fmla="*/ 39400 w 63285"/>
                <a:gd name="connsiteY8" fmla="*/ 5478 h 68252"/>
                <a:gd name="connsiteX9" fmla="*/ 49682 w 63285"/>
                <a:gd name="connsiteY9" fmla="*/ 1699 h 68252"/>
                <a:gd name="connsiteX10" fmla="*/ 61362 w 63285"/>
                <a:gd name="connsiteY10" fmla="*/ 33433 h 68252"/>
                <a:gd name="connsiteX11" fmla="*/ 61799 w 63285"/>
                <a:gd name="connsiteY11" fmla="*/ 54549 h 68252"/>
                <a:gd name="connsiteX12" fmla="*/ 46095 w 63285"/>
                <a:gd name="connsiteY12" fmla="*/ 67746 h 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85" h="68252">
                  <a:moveTo>
                    <a:pt x="46095" y="67746"/>
                  </a:moveTo>
                  <a:cubicBezTo>
                    <a:pt x="38326" y="70625"/>
                    <a:pt x="31470" y="70685"/>
                    <a:pt x="25525" y="67926"/>
                  </a:cubicBezTo>
                  <a:cubicBezTo>
                    <a:pt x="19580" y="65107"/>
                    <a:pt x="15111" y="59648"/>
                    <a:pt x="12117" y="51549"/>
                  </a:cubicBezTo>
                  <a:lnTo>
                    <a:pt x="438" y="19815"/>
                  </a:lnTo>
                  <a:lnTo>
                    <a:pt x="10882" y="15976"/>
                  </a:lnTo>
                  <a:lnTo>
                    <a:pt x="22411" y="47290"/>
                  </a:lnTo>
                  <a:cubicBezTo>
                    <a:pt x="26473" y="58328"/>
                    <a:pt x="33269" y="62107"/>
                    <a:pt x="42801" y="58568"/>
                  </a:cubicBezTo>
                  <a:cubicBezTo>
                    <a:pt x="52279" y="55088"/>
                    <a:pt x="54991" y="47830"/>
                    <a:pt x="50930" y="36793"/>
                  </a:cubicBezTo>
                  <a:lnTo>
                    <a:pt x="39400" y="5478"/>
                  </a:lnTo>
                  <a:lnTo>
                    <a:pt x="49682" y="1699"/>
                  </a:lnTo>
                  <a:lnTo>
                    <a:pt x="61362" y="33433"/>
                  </a:lnTo>
                  <a:cubicBezTo>
                    <a:pt x="64355" y="41531"/>
                    <a:pt x="64505" y="48610"/>
                    <a:pt x="61799" y="54549"/>
                  </a:cubicBezTo>
                  <a:cubicBezTo>
                    <a:pt x="59094" y="60488"/>
                    <a:pt x="53857" y="64927"/>
                    <a:pt x="46095" y="677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4" name="Forme libre 1183">
              <a:extLst>
                <a:ext uri="{FF2B5EF4-FFF2-40B4-BE49-F238E27FC236}">
                  <a16:creationId xmlns:a16="http://schemas.microsoft.com/office/drawing/2014/main" id="{3640DB65-ADA8-DCA0-60E3-52798BC67980}"/>
                </a:ext>
              </a:extLst>
            </p:cNvPr>
            <p:cNvSpPr/>
            <p:nvPr/>
          </p:nvSpPr>
          <p:spPr>
            <a:xfrm rot="18021210">
              <a:off x="3601977" y="3056320"/>
              <a:ext cx="65346" cy="67856"/>
            </a:xfrm>
            <a:custGeom>
              <a:avLst/>
              <a:gdLst>
                <a:gd name="connsiteX0" fmla="*/ 49887 w 65346"/>
                <a:gd name="connsiteY0" fmla="*/ 26363 h 67856"/>
                <a:gd name="connsiteX1" fmla="*/ 59090 w 65346"/>
                <a:gd name="connsiteY1" fmla="*/ 29002 h 67856"/>
                <a:gd name="connsiteX2" fmla="*/ 64879 w 65346"/>
                <a:gd name="connsiteY2" fmla="*/ 37041 h 67856"/>
                <a:gd name="connsiteX3" fmla="*/ 63055 w 65346"/>
                <a:gd name="connsiteY3" fmla="*/ 50358 h 67856"/>
                <a:gd name="connsiteX4" fmla="*/ 47872 w 65346"/>
                <a:gd name="connsiteY4" fmla="*/ 59956 h 67856"/>
                <a:gd name="connsiteX5" fmla="*/ 19654 w 65346"/>
                <a:gd name="connsiteY5" fmla="*/ 69494 h 67856"/>
                <a:gd name="connsiteX6" fmla="*/ 445 w 65346"/>
                <a:gd name="connsiteY6" fmla="*/ 12745 h 67856"/>
                <a:gd name="connsiteX7" fmla="*/ 27044 w 65346"/>
                <a:gd name="connsiteY7" fmla="*/ 3747 h 67856"/>
                <a:gd name="connsiteX8" fmla="*/ 43865 w 65346"/>
                <a:gd name="connsiteY8" fmla="*/ 2428 h 67856"/>
                <a:gd name="connsiteX9" fmla="*/ 52959 w 65346"/>
                <a:gd name="connsiteY9" fmla="*/ 11426 h 67856"/>
                <a:gd name="connsiteX10" fmla="*/ 53535 w 65346"/>
                <a:gd name="connsiteY10" fmla="*/ 19584 h 67856"/>
                <a:gd name="connsiteX11" fmla="*/ 49887 w 65346"/>
                <a:gd name="connsiteY11" fmla="*/ 26363 h 67856"/>
                <a:gd name="connsiteX12" fmla="*/ 13787 w 65346"/>
                <a:gd name="connsiteY12" fmla="*/ 17485 h 67856"/>
                <a:gd name="connsiteX13" fmla="*/ 19084 w 65346"/>
                <a:gd name="connsiteY13" fmla="*/ 33141 h 67856"/>
                <a:gd name="connsiteX14" fmla="*/ 34003 w 65346"/>
                <a:gd name="connsiteY14" fmla="*/ 28043 h 67856"/>
                <a:gd name="connsiteX15" fmla="*/ 41801 w 65346"/>
                <a:gd name="connsiteY15" fmla="*/ 23183 h 67856"/>
                <a:gd name="connsiteX16" fmla="*/ 42803 w 65346"/>
                <a:gd name="connsiteY16" fmla="*/ 16405 h 67856"/>
                <a:gd name="connsiteX17" fmla="*/ 37854 w 65346"/>
                <a:gd name="connsiteY17" fmla="*/ 11546 h 67856"/>
                <a:gd name="connsiteX18" fmla="*/ 28706 w 65346"/>
                <a:gd name="connsiteY18" fmla="*/ 12445 h 67856"/>
                <a:gd name="connsiteX19" fmla="*/ 13787 w 65346"/>
                <a:gd name="connsiteY19" fmla="*/ 17485 h 67856"/>
                <a:gd name="connsiteX20" fmla="*/ 44423 w 65346"/>
                <a:gd name="connsiteY20" fmla="*/ 51918 h 67856"/>
                <a:gd name="connsiteX21" fmla="*/ 53895 w 65346"/>
                <a:gd name="connsiteY21" fmla="*/ 39560 h 67856"/>
                <a:gd name="connsiteX22" fmla="*/ 38880 w 65346"/>
                <a:gd name="connsiteY22" fmla="*/ 35541 h 67856"/>
                <a:gd name="connsiteX23" fmla="*/ 21849 w 65346"/>
                <a:gd name="connsiteY23" fmla="*/ 41300 h 67856"/>
                <a:gd name="connsiteX24" fmla="*/ 27392 w 65346"/>
                <a:gd name="connsiteY24" fmla="*/ 57676 h 67856"/>
                <a:gd name="connsiteX25" fmla="*/ 44423 w 65346"/>
                <a:gd name="connsiteY25" fmla="*/ 51918 h 6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346" h="67856">
                  <a:moveTo>
                    <a:pt x="49887" y="26363"/>
                  </a:moveTo>
                  <a:cubicBezTo>
                    <a:pt x="53367" y="26363"/>
                    <a:pt x="56432" y="27263"/>
                    <a:pt x="59090" y="29002"/>
                  </a:cubicBezTo>
                  <a:cubicBezTo>
                    <a:pt x="61741" y="30802"/>
                    <a:pt x="63667" y="33501"/>
                    <a:pt x="64879" y="37041"/>
                  </a:cubicBezTo>
                  <a:cubicBezTo>
                    <a:pt x="66540" y="41960"/>
                    <a:pt x="65935" y="46399"/>
                    <a:pt x="63055" y="50358"/>
                  </a:cubicBezTo>
                  <a:cubicBezTo>
                    <a:pt x="60176" y="54317"/>
                    <a:pt x="55113" y="57496"/>
                    <a:pt x="47872" y="59956"/>
                  </a:cubicBezTo>
                  <a:lnTo>
                    <a:pt x="19654" y="69494"/>
                  </a:lnTo>
                  <a:lnTo>
                    <a:pt x="445" y="12745"/>
                  </a:lnTo>
                  <a:lnTo>
                    <a:pt x="27044" y="3747"/>
                  </a:lnTo>
                  <a:cubicBezTo>
                    <a:pt x="33745" y="1468"/>
                    <a:pt x="39354" y="1048"/>
                    <a:pt x="43865" y="2428"/>
                  </a:cubicBezTo>
                  <a:cubicBezTo>
                    <a:pt x="48370" y="3867"/>
                    <a:pt x="51405" y="6867"/>
                    <a:pt x="52959" y="11426"/>
                  </a:cubicBezTo>
                  <a:cubicBezTo>
                    <a:pt x="53907" y="14245"/>
                    <a:pt x="54099" y="16944"/>
                    <a:pt x="53535" y="19584"/>
                  </a:cubicBezTo>
                  <a:cubicBezTo>
                    <a:pt x="52971" y="22163"/>
                    <a:pt x="51753" y="24443"/>
                    <a:pt x="49887" y="26363"/>
                  </a:cubicBezTo>
                  <a:close/>
                  <a:moveTo>
                    <a:pt x="13787" y="17485"/>
                  </a:moveTo>
                  <a:lnTo>
                    <a:pt x="19084" y="33141"/>
                  </a:lnTo>
                  <a:lnTo>
                    <a:pt x="34003" y="28043"/>
                  </a:lnTo>
                  <a:cubicBezTo>
                    <a:pt x="37680" y="26842"/>
                    <a:pt x="40277" y="25223"/>
                    <a:pt x="41801" y="23183"/>
                  </a:cubicBezTo>
                  <a:cubicBezTo>
                    <a:pt x="43331" y="21204"/>
                    <a:pt x="43661" y="18924"/>
                    <a:pt x="42803" y="16405"/>
                  </a:cubicBezTo>
                  <a:cubicBezTo>
                    <a:pt x="41921" y="13825"/>
                    <a:pt x="40272" y="12206"/>
                    <a:pt x="37854" y="11546"/>
                  </a:cubicBezTo>
                  <a:cubicBezTo>
                    <a:pt x="35430" y="10886"/>
                    <a:pt x="32383" y="11186"/>
                    <a:pt x="28706" y="12445"/>
                  </a:cubicBezTo>
                  <a:lnTo>
                    <a:pt x="13787" y="17485"/>
                  </a:lnTo>
                  <a:close/>
                  <a:moveTo>
                    <a:pt x="44423" y="51918"/>
                  </a:moveTo>
                  <a:cubicBezTo>
                    <a:pt x="52587" y="49158"/>
                    <a:pt x="55742" y="45079"/>
                    <a:pt x="53895" y="39560"/>
                  </a:cubicBezTo>
                  <a:cubicBezTo>
                    <a:pt x="52047" y="34101"/>
                    <a:pt x="47044" y="32781"/>
                    <a:pt x="38880" y="35541"/>
                  </a:cubicBezTo>
                  <a:lnTo>
                    <a:pt x="21849" y="41300"/>
                  </a:lnTo>
                  <a:lnTo>
                    <a:pt x="27392" y="57676"/>
                  </a:lnTo>
                  <a:lnTo>
                    <a:pt x="44423" y="5191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5" name="Forme libre 1184">
              <a:extLst>
                <a:ext uri="{FF2B5EF4-FFF2-40B4-BE49-F238E27FC236}">
                  <a16:creationId xmlns:a16="http://schemas.microsoft.com/office/drawing/2014/main" id="{2E0EF930-D976-3D13-817C-AAF99864992E}"/>
                </a:ext>
              </a:extLst>
            </p:cNvPr>
            <p:cNvSpPr/>
            <p:nvPr/>
          </p:nvSpPr>
          <p:spPr>
            <a:xfrm rot="18021210">
              <a:off x="3620916" y="2999990"/>
              <a:ext cx="58398" cy="60527"/>
            </a:xfrm>
            <a:custGeom>
              <a:avLst/>
              <a:gdLst>
                <a:gd name="connsiteX0" fmla="*/ 450 w 58398"/>
                <a:gd name="connsiteY0" fmla="*/ 4881 h 60527"/>
                <a:gd name="connsiteX1" fmla="*/ 11068 w 58398"/>
                <a:gd name="connsiteY1" fmla="*/ 1582 h 60527"/>
                <a:gd name="connsiteX2" fmla="*/ 26131 w 58398"/>
                <a:gd name="connsiteY2" fmla="*/ 49812 h 60527"/>
                <a:gd name="connsiteX3" fmla="*/ 56041 w 58398"/>
                <a:gd name="connsiteY3" fmla="*/ 40454 h 60527"/>
                <a:gd name="connsiteX4" fmla="*/ 58849 w 58398"/>
                <a:gd name="connsiteY4" fmla="*/ 49452 h 60527"/>
                <a:gd name="connsiteX5" fmla="*/ 18321 w 58398"/>
                <a:gd name="connsiteY5" fmla="*/ 62110 h 60527"/>
                <a:gd name="connsiteX6" fmla="*/ 450 w 58398"/>
                <a:gd name="connsiteY6" fmla="*/ 4881 h 6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98" h="60527">
                  <a:moveTo>
                    <a:pt x="450" y="4881"/>
                  </a:moveTo>
                  <a:lnTo>
                    <a:pt x="11068" y="1582"/>
                  </a:lnTo>
                  <a:lnTo>
                    <a:pt x="26131" y="49812"/>
                  </a:lnTo>
                  <a:lnTo>
                    <a:pt x="56041" y="40454"/>
                  </a:lnTo>
                  <a:lnTo>
                    <a:pt x="58849" y="49452"/>
                  </a:lnTo>
                  <a:lnTo>
                    <a:pt x="18321" y="62110"/>
                  </a:lnTo>
                  <a:lnTo>
                    <a:pt x="450" y="488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6" name="Forme libre 1185">
              <a:extLst>
                <a:ext uri="{FF2B5EF4-FFF2-40B4-BE49-F238E27FC236}">
                  <a16:creationId xmlns:a16="http://schemas.microsoft.com/office/drawing/2014/main" id="{6A39938A-25F1-8218-7A91-1038C1AC7A57}"/>
                </a:ext>
              </a:extLst>
            </p:cNvPr>
            <p:cNvSpPr/>
            <p:nvPr/>
          </p:nvSpPr>
          <p:spPr>
            <a:xfrm rot="18021210">
              <a:off x="3640566" y="2962495"/>
              <a:ext cx="27732" cy="60587"/>
            </a:xfrm>
            <a:custGeom>
              <a:avLst/>
              <a:gdLst>
                <a:gd name="connsiteX0" fmla="*/ 449 w 27732"/>
                <a:gd name="connsiteY0" fmla="*/ 4728 h 60587"/>
                <a:gd name="connsiteX1" fmla="*/ 11121 w 27732"/>
                <a:gd name="connsiteY1" fmla="*/ 1548 h 60587"/>
                <a:gd name="connsiteX2" fmla="*/ 28181 w 27732"/>
                <a:gd name="connsiteY2" fmla="*/ 59016 h 60587"/>
                <a:gd name="connsiteX3" fmla="*/ 17515 w 27732"/>
                <a:gd name="connsiteY3" fmla="*/ 62136 h 60587"/>
                <a:gd name="connsiteX4" fmla="*/ 449 w 27732"/>
                <a:gd name="connsiteY4" fmla="*/ 4728 h 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32" h="60587">
                  <a:moveTo>
                    <a:pt x="449" y="4728"/>
                  </a:moveTo>
                  <a:lnTo>
                    <a:pt x="11121" y="1548"/>
                  </a:lnTo>
                  <a:lnTo>
                    <a:pt x="28181" y="59016"/>
                  </a:lnTo>
                  <a:lnTo>
                    <a:pt x="17515" y="62136"/>
                  </a:lnTo>
                  <a:lnTo>
                    <a:pt x="449" y="472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7" name="Forme libre 1186">
              <a:extLst>
                <a:ext uri="{FF2B5EF4-FFF2-40B4-BE49-F238E27FC236}">
                  <a16:creationId xmlns:a16="http://schemas.microsoft.com/office/drawing/2014/main" id="{46D28252-FD7D-DCCB-CF01-C923D07AF17B}"/>
                </a:ext>
              </a:extLst>
            </p:cNvPr>
            <p:cNvSpPr/>
            <p:nvPr/>
          </p:nvSpPr>
          <p:spPr>
            <a:xfrm rot="18021210">
              <a:off x="3635647" y="2914766"/>
              <a:ext cx="60575" cy="62146"/>
            </a:xfrm>
            <a:custGeom>
              <a:avLst/>
              <a:gdLst>
                <a:gd name="connsiteX0" fmla="*/ 40770 w 60575"/>
                <a:gd name="connsiteY0" fmla="*/ 62274 h 62146"/>
                <a:gd name="connsiteX1" fmla="*/ 23913 w 60575"/>
                <a:gd name="connsiteY1" fmla="*/ 62874 h 62146"/>
                <a:gd name="connsiteX2" fmla="*/ 9918 w 60575"/>
                <a:gd name="connsiteY2" fmla="*/ 55316 h 62146"/>
                <a:gd name="connsiteX3" fmla="*/ 1682 w 60575"/>
                <a:gd name="connsiteY3" fmla="*/ 41158 h 62146"/>
                <a:gd name="connsiteX4" fmla="*/ 1490 w 60575"/>
                <a:gd name="connsiteY4" fmla="*/ 24781 h 62146"/>
                <a:gd name="connsiteX5" fmla="*/ 9642 w 60575"/>
                <a:gd name="connsiteY5" fmla="*/ 11104 h 62146"/>
                <a:gd name="connsiteX6" fmla="*/ 24369 w 60575"/>
                <a:gd name="connsiteY6" fmla="*/ 2886 h 62146"/>
                <a:gd name="connsiteX7" fmla="*/ 38011 w 60575"/>
                <a:gd name="connsiteY7" fmla="*/ 1746 h 62146"/>
                <a:gd name="connsiteX8" fmla="*/ 49900 w 60575"/>
                <a:gd name="connsiteY8" fmla="*/ 6185 h 62146"/>
                <a:gd name="connsiteX9" fmla="*/ 44777 w 60575"/>
                <a:gd name="connsiteY9" fmla="*/ 14644 h 62146"/>
                <a:gd name="connsiteX10" fmla="*/ 27477 w 60575"/>
                <a:gd name="connsiteY10" fmla="*/ 12184 h 62146"/>
                <a:gd name="connsiteX11" fmla="*/ 17555 w 60575"/>
                <a:gd name="connsiteY11" fmla="*/ 17703 h 62146"/>
                <a:gd name="connsiteX12" fmla="*/ 12216 w 60575"/>
                <a:gd name="connsiteY12" fmla="*/ 26941 h 62146"/>
                <a:gd name="connsiteX13" fmla="*/ 12486 w 60575"/>
                <a:gd name="connsiteY13" fmla="*/ 38158 h 62146"/>
                <a:gd name="connsiteX14" fmla="*/ 18034 w 60575"/>
                <a:gd name="connsiteY14" fmla="*/ 47936 h 62146"/>
                <a:gd name="connsiteX15" fmla="*/ 27381 w 60575"/>
                <a:gd name="connsiteY15" fmla="*/ 53096 h 62146"/>
                <a:gd name="connsiteX16" fmla="*/ 38742 w 60575"/>
                <a:gd name="connsiteY16" fmla="*/ 52736 h 62146"/>
                <a:gd name="connsiteX17" fmla="*/ 52264 w 60575"/>
                <a:gd name="connsiteY17" fmla="*/ 41638 h 62146"/>
                <a:gd name="connsiteX18" fmla="*/ 61028 w 60575"/>
                <a:gd name="connsiteY18" fmla="*/ 46257 h 62146"/>
                <a:gd name="connsiteX19" fmla="*/ 53080 w 60575"/>
                <a:gd name="connsiteY19" fmla="*/ 56215 h 62146"/>
                <a:gd name="connsiteX20" fmla="*/ 40770 w 60575"/>
                <a:gd name="connsiteY20" fmla="*/ 62274 h 6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75" h="62146">
                  <a:moveTo>
                    <a:pt x="40770" y="62274"/>
                  </a:moveTo>
                  <a:cubicBezTo>
                    <a:pt x="34945" y="63894"/>
                    <a:pt x="29324" y="64074"/>
                    <a:pt x="23913" y="62874"/>
                  </a:cubicBezTo>
                  <a:cubicBezTo>
                    <a:pt x="18502" y="61614"/>
                    <a:pt x="13836" y="59095"/>
                    <a:pt x="9918" y="55316"/>
                  </a:cubicBezTo>
                  <a:cubicBezTo>
                    <a:pt x="6001" y="51536"/>
                    <a:pt x="3253" y="46857"/>
                    <a:pt x="1682" y="41158"/>
                  </a:cubicBezTo>
                  <a:cubicBezTo>
                    <a:pt x="110" y="35519"/>
                    <a:pt x="44" y="30060"/>
                    <a:pt x="1490" y="24781"/>
                  </a:cubicBezTo>
                  <a:cubicBezTo>
                    <a:pt x="2930" y="19502"/>
                    <a:pt x="5647" y="14943"/>
                    <a:pt x="9642" y="11104"/>
                  </a:cubicBezTo>
                  <a:cubicBezTo>
                    <a:pt x="13632" y="7265"/>
                    <a:pt x="18544" y="4505"/>
                    <a:pt x="24369" y="2886"/>
                  </a:cubicBezTo>
                  <a:cubicBezTo>
                    <a:pt x="29102" y="1566"/>
                    <a:pt x="33644" y="1206"/>
                    <a:pt x="38011" y="1746"/>
                  </a:cubicBezTo>
                  <a:cubicBezTo>
                    <a:pt x="42372" y="2346"/>
                    <a:pt x="46337" y="3785"/>
                    <a:pt x="49900" y="6185"/>
                  </a:cubicBezTo>
                  <a:lnTo>
                    <a:pt x="44777" y="14644"/>
                  </a:lnTo>
                  <a:cubicBezTo>
                    <a:pt x="39348" y="11284"/>
                    <a:pt x="33577" y="10444"/>
                    <a:pt x="27477" y="12184"/>
                  </a:cubicBezTo>
                  <a:cubicBezTo>
                    <a:pt x="23517" y="13264"/>
                    <a:pt x="20212" y="15123"/>
                    <a:pt x="17555" y="17703"/>
                  </a:cubicBezTo>
                  <a:cubicBezTo>
                    <a:pt x="14903" y="20282"/>
                    <a:pt x="13122" y="23402"/>
                    <a:pt x="12216" y="26941"/>
                  </a:cubicBezTo>
                  <a:cubicBezTo>
                    <a:pt x="11316" y="30541"/>
                    <a:pt x="11400" y="34260"/>
                    <a:pt x="12486" y="38158"/>
                  </a:cubicBezTo>
                  <a:cubicBezTo>
                    <a:pt x="13572" y="42058"/>
                    <a:pt x="15419" y="45297"/>
                    <a:pt x="18034" y="47936"/>
                  </a:cubicBezTo>
                  <a:cubicBezTo>
                    <a:pt x="20650" y="50516"/>
                    <a:pt x="23763" y="52256"/>
                    <a:pt x="27381" y="53096"/>
                  </a:cubicBezTo>
                  <a:cubicBezTo>
                    <a:pt x="30992" y="53935"/>
                    <a:pt x="34783" y="53816"/>
                    <a:pt x="38742" y="52736"/>
                  </a:cubicBezTo>
                  <a:cubicBezTo>
                    <a:pt x="44843" y="51056"/>
                    <a:pt x="49354" y="47337"/>
                    <a:pt x="52264" y="41638"/>
                  </a:cubicBezTo>
                  <a:lnTo>
                    <a:pt x="61028" y="46257"/>
                  </a:lnTo>
                  <a:cubicBezTo>
                    <a:pt x="59198" y="50156"/>
                    <a:pt x="56553" y="53456"/>
                    <a:pt x="53080" y="56215"/>
                  </a:cubicBezTo>
                  <a:cubicBezTo>
                    <a:pt x="49606" y="58975"/>
                    <a:pt x="45503" y="61014"/>
                    <a:pt x="40770" y="6227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8" name="Forme libre 1187">
              <a:extLst>
                <a:ext uri="{FF2B5EF4-FFF2-40B4-BE49-F238E27FC236}">
                  <a16:creationId xmlns:a16="http://schemas.microsoft.com/office/drawing/2014/main" id="{8D864A40-4389-4162-0347-752F5A7631BD}"/>
                </a:ext>
              </a:extLst>
            </p:cNvPr>
            <p:cNvSpPr/>
            <p:nvPr/>
          </p:nvSpPr>
          <p:spPr>
            <a:xfrm rot="18021210">
              <a:off x="3657425" y="2850272"/>
              <a:ext cx="63017" cy="67366"/>
            </a:xfrm>
            <a:custGeom>
              <a:avLst/>
              <a:gdLst>
                <a:gd name="connsiteX0" fmla="*/ 42996 w 63017"/>
                <a:gd name="connsiteY0" fmla="*/ 43858 h 67366"/>
                <a:gd name="connsiteX1" fmla="*/ 13937 w 63017"/>
                <a:gd name="connsiteY1" fmla="*/ 51117 h 67366"/>
                <a:gd name="connsiteX2" fmla="*/ 11591 w 63017"/>
                <a:gd name="connsiteY2" fmla="*/ 66054 h 67366"/>
                <a:gd name="connsiteX3" fmla="*/ 464 w 63017"/>
                <a:gd name="connsiteY3" fmla="*/ 68813 h 67366"/>
                <a:gd name="connsiteX4" fmla="*/ 12006 w 63017"/>
                <a:gd name="connsiteY4" fmla="*/ 4145 h 67366"/>
                <a:gd name="connsiteX5" fmla="*/ 22635 w 63017"/>
                <a:gd name="connsiteY5" fmla="*/ 1446 h 67366"/>
                <a:gd name="connsiteX6" fmla="*/ 63481 w 63017"/>
                <a:gd name="connsiteY6" fmla="*/ 52976 h 67366"/>
                <a:gd name="connsiteX7" fmla="*/ 52191 w 63017"/>
                <a:gd name="connsiteY7" fmla="*/ 55796 h 67366"/>
                <a:gd name="connsiteX8" fmla="*/ 42996 w 63017"/>
                <a:gd name="connsiteY8" fmla="*/ 43858 h 67366"/>
                <a:gd name="connsiteX9" fmla="*/ 37297 w 63017"/>
                <a:gd name="connsiteY9" fmla="*/ 36240 h 67366"/>
                <a:gd name="connsiteX10" fmla="*/ 19948 w 63017"/>
                <a:gd name="connsiteY10" fmla="*/ 13624 h 67366"/>
                <a:gd name="connsiteX11" fmla="*/ 15461 w 63017"/>
                <a:gd name="connsiteY11" fmla="*/ 41758 h 67366"/>
                <a:gd name="connsiteX12" fmla="*/ 37297 w 63017"/>
                <a:gd name="connsiteY12" fmla="*/ 36240 h 6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017" h="67366">
                  <a:moveTo>
                    <a:pt x="42996" y="43858"/>
                  </a:moveTo>
                  <a:lnTo>
                    <a:pt x="13937" y="51117"/>
                  </a:lnTo>
                  <a:lnTo>
                    <a:pt x="11591" y="66054"/>
                  </a:lnTo>
                  <a:lnTo>
                    <a:pt x="464" y="68813"/>
                  </a:lnTo>
                  <a:lnTo>
                    <a:pt x="12006" y="4145"/>
                  </a:lnTo>
                  <a:lnTo>
                    <a:pt x="22635" y="1446"/>
                  </a:lnTo>
                  <a:lnTo>
                    <a:pt x="63481" y="52976"/>
                  </a:lnTo>
                  <a:lnTo>
                    <a:pt x="52191" y="55796"/>
                  </a:lnTo>
                  <a:lnTo>
                    <a:pt x="42996" y="43858"/>
                  </a:lnTo>
                  <a:close/>
                  <a:moveTo>
                    <a:pt x="37297" y="36240"/>
                  </a:moveTo>
                  <a:lnTo>
                    <a:pt x="19948" y="13624"/>
                  </a:lnTo>
                  <a:lnTo>
                    <a:pt x="15461" y="41758"/>
                  </a:lnTo>
                  <a:lnTo>
                    <a:pt x="37297" y="3624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9" name="Forme libre 1188">
              <a:extLst>
                <a:ext uri="{FF2B5EF4-FFF2-40B4-BE49-F238E27FC236}">
                  <a16:creationId xmlns:a16="http://schemas.microsoft.com/office/drawing/2014/main" id="{68CC7CE6-2232-8EB6-0B99-71B30682B0B5}"/>
                </a:ext>
              </a:extLst>
            </p:cNvPr>
            <p:cNvSpPr/>
            <p:nvPr/>
          </p:nvSpPr>
          <p:spPr>
            <a:xfrm rot="18021210">
              <a:off x="3667944" y="2806546"/>
              <a:ext cx="51667" cy="65267"/>
            </a:xfrm>
            <a:custGeom>
              <a:avLst/>
              <a:gdLst>
                <a:gd name="connsiteX0" fmla="*/ 21920 w 51667"/>
                <a:gd name="connsiteY0" fmla="*/ 17483 h 65267"/>
                <a:gd name="connsiteX1" fmla="*/ 2555 w 51667"/>
                <a:gd name="connsiteY1" fmla="*/ 21862 h 65267"/>
                <a:gd name="connsiteX2" fmla="*/ 462 w 51667"/>
                <a:gd name="connsiteY2" fmla="*/ 12684 h 65267"/>
                <a:gd name="connsiteX3" fmla="*/ 50036 w 51667"/>
                <a:gd name="connsiteY3" fmla="*/ 1406 h 65267"/>
                <a:gd name="connsiteX4" fmla="*/ 52130 w 51667"/>
                <a:gd name="connsiteY4" fmla="*/ 10584 h 65267"/>
                <a:gd name="connsiteX5" fmla="*/ 32772 w 51667"/>
                <a:gd name="connsiteY5" fmla="*/ 14963 h 65267"/>
                <a:gd name="connsiteX6" fmla="*/ 44007 w 51667"/>
                <a:gd name="connsiteY6" fmla="*/ 64214 h 65267"/>
                <a:gd name="connsiteX7" fmla="*/ 33155 w 51667"/>
                <a:gd name="connsiteY7" fmla="*/ 66673 h 65267"/>
                <a:gd name="connsiteX8" fmla="*/ 21920 w 51667"/>
                <a:gd name="connsiteY8" fmla="*/ 17483 h 6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67" h="65267">
                  <a:moveTo>
                    <a:pt x="21920" y="17483"/>
                  </a:moveTo>
                  <a:lnTo>
                    <a:pt x="2555" y="21862"/>
                  </a:lnTo>
                  <a:lnTo>
                    <a:pt x="462" y="12684"/>
                  </a:lnTo>
                  <a:lnTo>
                    <a:pt x="50036" y="1406"/>
                  </a:lnTo>
                  <a:lnTo>
                    <a:pt x="52130" y="10584"/>
                  </a:lnTo>
                  <a:lnTo>
                    <a:pt x="32772" y="14963"/>
                  </a:lnTo>
                  <a:lnTo>
                    <a:pt x="44007" y="64214"/>
                  </a:lnTo>
                  <a:lnTo>
                    <a:pt x="33155" y="66673"/>
                  </a:lnTo>
                  <a:lnTo>
                    <a:pt x="21920" y="174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0" name="Forme libre 1189">
              <a:extLst>
                <a:ext uri="{FF2B5EF4-FFF2-40B4-BE49-F238E27FC236}">
                  <a16:creationId xmlns:a16="http://schemas.microsoft.com/office/drawing/2014/main" id="{0F92F856-7C8D-CA6E-5887-BE6FC1F67398}"/>
                </a:ext>
              </a:extLst>
            </p:cNvPr>
            <p:cNvSpPr/>
            <p:nvPr/>
          </p:nvSpPr>
          <p:spPr>
            <a:xfrm rot="18021210">
              <a:off x="3699185" y="2766997"/>
              <a:ext cx="23299" cy="60948"/>
            </a:xfrm>
            <a:custGeom>
              <a:avLst/>
              <a:gdLst>
                <a:gd name="connsiteX0" fmla="*/ 471 w 23299"/>
                <a:gd name="connsiteY0" fmla="*/ 3646 h 60948"/>
                <a:gd name="connsiteX1" fmla="*/ 11359 w 23299"/>
                <a:gd name="connsiteY1" fmla="*/ 1366 h 60948"/>
                <a:gd name="connsiteX2" fmla="*/ 23770 w 23299"/>
                <a:gd name="connsiteY2" fmla="*/ 59975 h 60948"/>
                <a:gd name="connsiteX3" fmla="*/ 12883 w 23299"/>
                <a:gd name="connsiteY3" fmla="*/ 62314 h 60948"/>
                <a:gd name="connsiteX4" fmla="*/ 471 w 23299"/>
                <a:gd name="connsiteY4" fmla="*/ 3646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99" h="60948">
                  <a:moveTo>
                    <a:pt x="471" y="3646"/>
                  </a:moveTo>
                  <a:lnTo>
                    <a:pt x="11359" y="1366"/>
                  </a:lnTo>
                  <a:lnTo>
                    <a:pt x="23770" y="59975"/>
                  </a:lnTo>
                  <a:lnTo>
                    <a:pt x="12883" y="62314"/>
                  </a:lnTo>
                  <a:lnTo>
                    <a:pt x="471" y="364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1" name="Forme libre 1190">
              <a:extLst>
                <a:ext uri="{FF2B5EF4-FFF2-40B4-BE49-F238E27FC236}">
                  <a16:creationId xmlns:a16="http://schemas.microsoft.com/office/drawing/2014/main" id="{E63717A6-8AD6-ACDD-E3AD-9940AEFDED29}"/>
                </a:ext>
              </a:extLst>
            </p:cNvPr>
            <p:cNvSpPr/>
            <p:nvPr/>
          </p:nvSpPr>
          <p:spPr>
            <a:xfrm rot="18021210">
              <a:off x="3694845" y="2718988"/>
              <a:ext cx="64621" cy="61932"/>
            </a:xfrm>
            <a:custGeom>
              <a:avLst/>
              <a:gdLst>
                <a:gd name="connsiteX0" fmla="*/ 38571 w 64621"/>
                <a:gd name="connsiteY0" fmla="*/ 62552 h 61932"/>
                <a:gd name="connsiteX1" fmla="*/ 21594 w 64621"/>
                <a:gd name="connsiteY1" fmla="*/ 61772 h 61932"/>
                <a:gd name="connsiteX2" fmla="*/ 8168 w 64621"/>
                <a:gd name="connsiteY2" fmla="*/ 53074 h 61932"/>
                <a:gd name="connsiteX3" fmla="*/ 1084 w 64621"/>
                <a:gd name="connsiteY3" fmla="*/ 38376 h 61932"/>
                <a:gd name="connsiteX4" fmla="*/ 2242 w 64621"/>
                <a:gd name="connsiteY4" fmla="*/ 22060 h 61932"/>
                <a:gd name="connsiteX5" fmla="*/ 11516 w 64621"/>
                <a:gd name="connsiteY5" fmla="*/ 9042 h 61932"/>
                <a:gd name="connsiteX6" fmla="*/ 26999 w 64621"/>
                <a:gd name="connsiteY6" fmla="*/ 2024 h 61932"/>
                <a:gd name="connsiteX7" fmla="*/ 43976 w 64621"/>
                <a:gd name="connsiteY7" fmla="*/ 2804 h 61932"/>
                <a:gd name="connsiteX8" fmla="*/ 57389 w 64621"/>
                <a:gd name="connsiteY8" fmla="*/ 11442 h 61932"/>
                <a:gd name="connsiteX9" fmla="*/ 64485 w 64621"/>
                <a:gd name="connsiteY9" fmla="*/ 26199 h 61932"/>
                <a:gd name="connsiteX10" fmla="*/ 63334 w 64621"/>
                <a:gd name="connsiteY10" fmla="*/ 42576 h 61932"/>
                <a:gd name="connsiteX11" fmla="*/ 54054 w 64621"/>
                <a:gd name="connsiteY11" fmla="*/ 55533 h 61932"/>
                <a:gd name="connsiteX12" fmla="*/ 38571 w 64621"/>
                <a:gd name="connsiteY12" fmla="*/ 62552 h 61932"/>
                <a:gd name="connsiteX13" fmla="*/ 36735 w 64621"/>
                <a:gd name="connsiteY13" fmla="*/ 52954 h 61932"/>
                <a:gd name="connsiteX14" fmla="*/ 46825 w 64621"/>
                <a:gd name="connsiteY14" fmla="*/ 48274 h 61932"/>
                <a:gd name="connsiteX15" fmla="*/ 52812 w 64621"/>
                <a:gd name="connsiteY15" fmla="*/ 39456 h 61932"/>
                <a:gd name="connsiteX16" fmla="*/ 53466 w 64621"/>
                <a:gd name="connsiteY16" fmla="*/ 28299 h 61932"/>
                <a:gd name="connsiteX17" fmla="*/ 48745 w 64621"/>
                <a:gd name="connsiteY17" fmla="*/ 18220 h 61932"/>
                <a:gd name="connsiteX18" fmla="*/ 39932 w 64621"/>
                <a:gd name="connsiteY18" fmla="*/ 12222 h 61932"/>
                <a:gd name="connsiteX19" fmla="*/ 28829 w 64621"/>
                <a:gd name="connsiteY19" fmla="*/ 11622 h 61932"/>
                <a:gd name="connsiteX20" fmla="*/ 18744 w 64621"/>
                <a:gd name="connsiteY20" fmla="*/ 16301 h 61932"/>
                <a:gd name="connsiteX21" fmla="*/ 12758 w 64621"/>
                <a:gd name="connsiteY21" fmla="*/ 25119 h 61932"/>
                <a:gd name="connsiteX22" fmla="*/ 12098 w 64621"/>
                <a:gd name="connsiteY22" fmla="*/ 36217 h 61932"/>
                <a:gd name="connsiteX23" fmla="*/ 16825 w 64621"/>
                <a:gd name="connsiteY23" fmla="*/ 46355 h 61932"/>
                <a:gd name="connsiteX24" fmla="*/ 25637 w 64621"/>
                <a:gd name="connsiteY24" fmla="*/ 52354 h 61932"/>
                <a:gd name="connsiteX25" fmla="*/ 36735 w 64621"/>
                <a:gd name="connsiteY25" fmla="*/ 52954 h 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21" h="61932">
                  <a:moveTo>
                    <a:pt x="38571" y="62552"/>
                  </a:moveTo>
                  <a:cubicBezTo>
                    <a:pt x="32572" y="63692"/>
                    <a:pt x="26915" y="63452"/>
                    <a:pt x="21594" y="61772"/>
                  </a:cubicBezTo>
                  <a:cubicBezTo>
                    <a:pt x="16273" y="60032"/>
                    <a:pt x="11798" y="57153"/>
                    <a:pt x="8168" y="53074"/>
                  </a:cubicBezTo>
                  <a:cubicBezTo>
                    <a:pt x="4539" y="48994"/>
                    <a:pt x="2176" y="44076"/>
                    <a:pt x="1084" y="38376"/>
                  </a:cubicBezTo>
                  <a:cubicBezTo>
                    <a:pt x="-8" y="32618"/>
                    <a:pt x="376" y="27219"/>
                    <a:pt x="2242" y="22060"/>
                  </a:cubicBezTo>
                  <a:cubicBezTo>
                    <a:pt x="4101" y="16901"/>
                    <a:pt x="7197" y="12582"/>
                    <a:pt x="11516" y="9042"/>
                  </a:cubicBezTo>
                  <a:cubicBezTo>
                    <a:pt x="15841" y="5503"/>
                    <a:pt x="21000" y="3163"/>
                    <a:pt x="26999" y="2024"/>
                  </a:cubicBezTo>
                  <a:cubicBezTo>
                    <a:pt x="32998" y="884"/>
                    <a:pt x="38655" y="1124"/>
                    <a:pt x="43976" y="2804"/>
                  </a:cubicBezTo>
                  <a:cubicBezTo>
                    <a:pt x="49291" y="4484"/>
                    <a:pt x="53765" y="7363"/>
                    <a:pt x="57389" y="11442"/>
                  </a:cubicBezTo>
                  <a:cubicBezTo>
                    <a:pt x="61012" y="15521"/>
                    <a:pt x="63382" y="20440"/>
                    <a:pt x="64485" y="26199"/>
                  </a:cubicBezTo>
                  <a:cubicBezTo>
                    <a:pt x="65589" y="32018"/>
                    <a:pt x="65205" y="37417"/>
                    <a:pt x="63334" y="42576"/>
                  </a:cubicBezTo>
                  <a:cubicBezTo>
                    <a:pt x="61468" y="47675"/>
                    <a:pt x="58373" y="51994"/>
                    <a:pt x="54054" y="55533"/>
                  </a:cubicBezTo>
                  <a:cubicBezTo>
                    <a:pt x="49728" y="59073"/>
                    <a:pt x="44570" y="61412"/>
                    <a:pt x="38571" y="62552"/>
                  </a:cubicBezTo>
                  <a:close/>
                  <a:moveTo>
                    <a:pt x="36735" y="52954"/>
                  </a:moveTo>
                  <a:cubicBezTo>
                    <a:pt x="40664" y="52234"/>
                    <a:pt x="44024" y="50674"/>
                    <a:pt x="46825" y="48274"/>
                  </a:cubicBezTo>
                  <a:cubicBezTo>
                    <a:pt x="49626" y="45935"/>
                    <a:pt x="51624" y="42995"/>
                    <a:pt x="52812" y="39456"/>
                  </a:cubicBezTo>
                  <a:cubicBezTo>
                    <a:pt x="53999" y="35977"/>
                    <a:pt x="54215" y="32258"/>
                    <a:pt x="53466" y="28299"/>
                  </a:cubicBezTo>
                  <a:cubicBezTo>
                    <a:pt x="52716" y="24399"/>
                    <a:pt x="51144" y="21040"/>
                    <a:pt x="48745" y="18220"/>
                  </a:cubicBezTo>
                  <a:cubicBezTo>
                    <a:pt x="46345" y="15401"/>
                    <a:pt x="43406" y="13362"/>
                    <a:pt x="39932" y="12222"/>
                  </a:cubicBezTo>
                  <a:cubicBezTo>
                    <a:pt x="36453" y="11082"/>
                    <a:pt x="32752" y="10842"/>
                    <a:pt x="28829" y="11622"/>
                  </a:cubicBezTo>
                  <a:cubicBezTo>
                    <a:pt x="24905" y="12342"/>
                    <a:pt x="21546" y="13901"/>
                    <a:pt x="18744" y="16301"/>
                  </a:cubicBezTo>
                  <a:cubicBezTo>
                    <a:pt x="15943" y="18641"/>
                    <a:pt x="13945" y="21580"/>
                    <a:pt x="12758" y="25119"/>
                  </a:cubicBezTo>
                  <a:cubicBezTo>
                    <a:pt x="11570" y="28598"/>
                    <a:pt x="11348" y="32317"/>
                    <a:pt x="12098" y="36217"/>
                  </a:cubicBezTo>
                  <a:cubicBezTo>
                    <a:pt x="12848" y="40176"/>
                    <a:pt x="14425" y="43535"/>
                    <a:pt x="16825" y="46355"/>
                  </a:cubicBezTo>
                  <a:cubicBezTo>
                    <a:pt x="19224" y="49174"/>
                    <a:pt x="22158" y="51154"/>
                    <a:pt x="25637" y="52354"/>
                  </a:cubicBezTo>
                  <a:cubicBezTo>
                    <a:pt x="29116" y="53493"/>
                    <a:pt x="32812" y="53734"/>
                    <a:pt x="36735" y="5295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2" name="Forme libre 1191">
              <a:extLst>
                <a:ext uri="{FF2B5EF4-FFF2-40B4-BE49-F238E27FC236}">
                  <a16:creationId xmlns:a16="http://schemas.microsoft.com/office/drawing/2014/main" id="{FAA550AF-DD16-774D-6BCC-3DA18CCED05E}"/>
                </a:ext>
              </a:extLst>
            </p:cNvPr>
            <p:cNvSpPr/>
            <p:nvPr/>
          </p:nvSpPr>
          <p:spPr>
            <a:xfrm rot="18021210">
              <a:off x="3720959" y="2648997"/>
              <a:ext cx="62159" cy="67666"/>
            </a:xfrm>
            <a:custGeom>
              <a:avLst/>
              <a:gdLst>
                <a:gd name="connsiteX0" fmla="*/ 53052 w 62159"/>
                <a:gd name="connsiteY0" fmla="*/ 1258 h 67666"/>
                <a:gd name="connsiteX1" fmla="*/ 62651 w 62159"/>
                <a:gd name="connsiteY1" fmla="*/ 60407 h 67666"/>
                <a:gd name="connsiteX2" fmla="*/ 53604 w 62159"/>
                <a:gd name="connsiteY2" fmla="*/ 61846 h 67666"/>
                <a:gd name="connsiteX3" fmla="*/ 14492 w 62159"/>
                <a:gd name="connsiteY3" fmla="*/ 27114 h 67666"/>
                <a:gd name="connsiteX4" fmla="*/ 20989 w 62159"/>
                <a:gd name="connsiteY4" fmla="*/ 67185 h 67666"/>
                <a:gd name="connsiteX5" fmla="*/ 10089 w 62159"/>
                <a:gd name="connsiteY5" fmla="*/ 68925 h 67666"/>
                <a:gd name="connsiteX6" fmla="*/ 491 w 62159"/>
                <a:gd name="connsiteY6" fmla="*/ 9777 h 67666"/>
                <a:gd name="connsiteX7" fmla="*/ 9537 w 62159"/>
                <a:gd name="connsiteY7" fmla="*/ 8337 h 67666"/>
                <a:gd name="connsiteX8" fmla="*/ 48649 w 62159"/>
                <a:gd name="connsiteY8" fmla="*/ 43070 h 67666"/>
                <a:gd name="connsiteX9" fmla="*/ 42153 w 62159"/>
                <a:gd name="connsiteY9" fmla="*/ 2998 h 67666"/>
                <a:gd name="connsiteX10" fmla="*/ 53052 w 62159"/>
                <a:gd name="connsiteY10" fmla="*/ 1258 h 6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159" h="67666">
                  <a:moveTo>
                    <a:pt x="53052" y="1258"/>
                  </a:moveTo>
                  <a:lnTo>
                    <a:pt x="62651" y="60407"/>
                  </a:lnTo>
                  <a:lnTo>
                    <a:pt x="53604" y="61846"/>
                  </a:lnTo>
                  <a:lnTo>
                    <a:pt x="14492" y="27114"/>
                  </a:lnTo>
                  <a:lnTo>
                    <a:pt x="20989" y="67185"/>
                  </a:lnTo>
                  <a:lnTo>
                    <a:pt x="10089" y="68925"/>
                  </a:lnTo>
                  <a:lnTo>
                    <a:pt x="491" y="9777"/>
                  </a:lnTo>
                  <a:lnTo>
                    <a:pt x="9537" y="8337"/>
                  </a:lnTo>
                  <a:lnTo>
                    <a:pt x="48649" y="43070"/>
                  </a:lnTo>
                  <a:lnTo>
                    <a:pt x="42153" y="2998"/>
                  </a:lnTo>
                  <a:lnTo>
                    <a:pt x="53052" y="125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3" name="Forme libre 1192">
              <a:extLst>
                <a:ext uri="{FF2B5EF4-FFF2-40B4-BE49-F238E27FC236}">
                  <a16:creationId xmlns:a16="http://schemas.microsoft.com/office/drawing/2014/main" id="{0DA237BF-A328-DE50-9DA3-1D18C2F6F7FF}"/>
                </a:ext>
              </a:extLst>
            </p:cNvPr>
            <p:cNvSpPr/>
            <p:nvPr/>
          </p:nvSpPr>
          <p:spPr>
            <a:xfrm rot="18021210">
              <a:off x="3758167" y="2564015"/>
              <a:ext cx="62407" cy="63032"/>
            </a:xfrm>
            <a:custGeom>
              <a:avLst/>
              <a:gdLst>
                <a:gd name="connsiteX0" fmla="*/ 512 w 62407"/>
                <a:gd name="connsiteY0" fmla="*/ 4760 h 63032"/>
                <a:gd name="connsiteX1" fmla="*/ 26504 w 62407"/>
                <a:gd name="connsiteY1" fmla="*/ 1521 h 63032"/>
                <a:gd name="connsiteX2" fmla="*/ 43871 w 62407"/>
                <a:gd name="connsiteY2" fmla="*/ 3140 h 63032"/>
                <a:gd name="connsiteX3" fmla="*/ 56636 w 62407"/>
                <a:gd name="connsiteY3" fmla="*/ 12198 h 63032"/>
                <a:gd name="connsiteX4" fmla="*/ 62641 w 62407"/>
                <a:gd name="connsiteY4" fmla="*/ 27255 h 63032"/>
                <a:gd name="connsiteX5" fmla="*/ 60500 w 62407"/>
                <a:gd name="connsiteY5" fmla="*/ 43333 h 63032"/>
                <a:gd name="connsiteX6" fmla="*/ 50320 w 62407"/>
                <a:gd name="connsiteY6" fmla="*/ 55210 h 63032"/>
                <a:gd name="connsiteX7" fmla="*/ 33877 w 62407"/>
                <a:gd name="connsiteY7" fmla="*/ 61029 h 63032"/>
                <a:gd name="connsiteX8" fmla="*/ 7878 w 62407"/>
                <a:gd name="connsiteY8" fmla="*/ 64208 h 63032"/>
                <a:gd name="connsiteX9" fmla="*/ 512 w 62407"/>
                <a:gd name="connsiteY9" fmla="*/ 4760 h 63032"/>
                <a:gd name="connsiteX10" fmla="*/ 32209 w 62407"/>
                <a:gd name="connsiteY10" fmla="*/ 51731 h 63032"/>
                <a:gd name="connsiteX11" fmla="*/ 43409 w 62407"/>
                <a:gd name="connsiteY11" fmla="*/ 47772 h 63032"/>
                <a:gd name="connsiteX12" fmla="*/ 50170 w 62407"/>
                <a:gd name="connsiteY12" fmla="*/ 39733 h 63032"/>
                <a:gd name="connsiteX13" fmla="*/ 51513 w 62407"/>
                <a:gd name="connsiteY13" fmla="*/ 28635 h 63032"/>
                <a:gd name="connsiteX14" fmla="*/ 47506 w 62407"/>
                <a:gd name="connsiteY14" fmla="*/ 18197 h 63032"/>
                <a:gd name="connsiteX15" fmla="*/ 38976 w 62407"/>
                <a:gd name="connsiteY15" fmla="*/ 12019 h 63032"/>
                <a:gd name="connsiteX16" fmla="*/ 27152 w 62407"/>
                <a:gd name="connsiteY16" fmla="*/ 10939 h 63032"/>
                <a:gd name="connsiteX17" fmla="*/ 12713 w 62407"/>
                <a:gd name="connsiteY17" fmla="*/ 12739 h 63032"/>
                <a:gd name="connsiteX18" fmla="*/ 17764 w 62407"/>
                <a:gd name="connsiteY18" fmla="*/ 53530 h 63032"/>
                <a:gd name="connsiteX19" fmla="*/ 32209 w 62407"/>
                <a:gd name="connsiteY19" fmla="*/ 51731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407" h="63032">
                  <a:moveTo>
                    <a:pt x="512" y="4760"/>
                  </a:moveTo>
                  <a:lnTo>
                    <a:pt x="26504" y="1521"/>
                  </a:lnTo>
                  <a:cubicBezTo>
                    <a:pt x="32851" y="741"/>
                    <a:pt x="38640" y="1281"/>
                    <a:pt x="43871" y="3140"/>
                  </a:cubicBezTo>
                  <a:cubicBezTo>
                    <a:pt x="49102" y="5000"/>
                    <a:pt x="53355" y="8000"/>
                    <a:pt x="56636" y="12198"/>
                  </a:cubicBezTo>
                  <a:cubicBezTo>
                    <a:pt x="59912" y="16338"/>
                    <a:pt x="61915" y="21377"/>
                    <a:pt x="62641" y="27255"/>
                  </a:cubicBezTo>
                  <a:cubicBezTo>
                    <a:pt x="63373" y="33134"/>
                    <a:pt x="62659" y="38533"/>
                    <a:pt x="60500" y="43333"/>
                  </a:cubicBezTo>
                  <a:cubicBezTo>
                    <a:pt x="58334" y="48191"/>
                    <a:pt x="54945" y="52151"/>
                    <a:pt x="50320" y="55210"/>
                  </a:cubicBezTo>
                  <a:cubicBezTo>
                    <a:pt x="45700" y="58270"/>
                    <a:pt x="40218" y="60249"/>
                    <a:pt x="33877" y="61029"/>
                  </a:cubicBezTo>
                  <a:lnTo>
                    <a:pt x="7878" y="64208"/>
                  </a:lnTo>
                  <a:lnTo>
                    <a:pt x="512" y="4760"/>
                  </a:lnTo>
                  <a:close/>
                  <a:moveTo>
                    <a:pt x="32209" y="51731"/>
                  </a:moveTo>
                  <a:cubicBezTo>
                    <a:pt x="36570" y="51191"/>
                    <a:pt x="40302" y="49871"/>
                    <a:pt x="43409" y="47772"/>
                  </a:cubicBezTo>
                  <a:cubicBezTo>
                    <a:pt x="46516" y="45732"/>
                    <a:pt x="48766" y="43032"/>
                    <a:pt x="50170" y="39733"/>
                  </a:cubicBezTo>
                  <a:cubicBezTo>
                    <a:pt x="51573" y="36434"/>
                    <a:pt x="52017" y="32715"/>
                    <a:pt x="51513" y="28635"/>
                  </a:cubicBezTo>
                  <a:cubicBezTo>
                    <a:pt x="51009" y="24556"/>
                    <a:pt x="49672" y="21077"/>
                    <a:pt x="47506" y="18197"/>
                  </a:cubicBezTo>
                  <a:cubicBezTo>
                    <a:pt x="45341" y="15378"/>
                    <a:pt x="42497" y="13279"/>
                    <a:pt x="38976" y="12019"/>
                  </a:cubicBezTo>
                  <a:cubicBezTo>
                    <a:pt x="35454" y="10759"/>
                    <a:pt x="31513" y="10399"/>
                    <a:pt x="27152" y="10939"/>
                  </a:cubicBezTo>
                  <a:lnTo>
                    <a:pt x="12713" y="12739"/>
                  </a:lnTo>
                  <a:lnTo>
                    <a:pt x="17764" y="53530"/>
                  </a:lnTo>
                  <a:lnTo>
                    <a:pt x="32209" y="5173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4" name="Forme libre 1193">
              <a:extLst>
                <a:ext uri="{FF2B5EF4-FFF2-40B4-BE49-F238E27FC236}">
                  <a16:creationId xmlns:a16="http://schemas.microsoft.com/office/drawing/2014/main" id="{78AAA972-2203-C4C6-72B6-9B6DD82E1D55}"/>
                </a:ext>
              </a:extLst>
            </p:cNvPr>
            <p:cNvSpPr/>
            <p:nvPr/>
          </p:nvSpPr>
          <p:spPr>
            <a:xfrm rot="18021210">
              <a:off x="3785479" y="2500026"/>
              <a:ext cx="64661" cy="63347"/>
            </a:xfrm>
            <a:custGeom>
              <a:avLst/>
              <a:gdLst>
                <a:gd name="connsiteX0" fmla="*/ 46281 w 64661"/>
                <a:gd name="connsiteY0" fmla="*/ 46046 h 63347"/>
                <a:gd name="connsiteX1" fmla="*/ 16461 w 64661"/>
                <a:gd name="connsiteY1" fmla="*/ 48986 h 63347"/>
                <a:gd name="connsiteX2" fmla="*/ 11944 w 64661"/>
                <a:gd name="connsiteY2" fmla="*/ 63382 h 63347"/>
                <a:gd name="connsiteX3" fmla="*/ 528 w 64661"/>
                <a:gd name="connsiteY3" fmla="*/ 64462 h 63347"/>
                <a:gd name="connsiteX4" fmla="*/ 21482 w 64661"/>
                <a:gd name="connsiteY4" fmla="*/ 2195 h 63347"/>
                <a:gd name="connsiteX5" fmla="*/ 32388 w 64661"/>
                <a:gd name="connsiteY5" fmla="*/ 1115 h 63347"/>
                <a:gd name="connsiteX6" fmla="*/ 65189 w 64661"/>
                <a:gd name="connsiteY6" fmla="*/ 58103 h 63347"/>
                <a:gd name="connsiteX7" fmla="*/ 53605 w 64661"/>
                <a:gd name="connsiteY7" fmla="*/ 59243 h 63347"/>
                <a:gd name="connsiteX8" fmla="*/ 46281 w 64661"/>
                <a:gd name="connsiteY8" fmla="*/ 46046 h 63347"/>
                <a:gd name="connsiteX9" fmla="*/ 41758 w 64661"/>
                <a:gd name="connsiteY9" fmla="*/ 37708 h 63347"/>
                <a:gd name="connsiteX10" fmla="*/ 27942 w 64661"/>
                <a:gd name="connsiteY10" fmla="*/ 12753 h 63347"/>
                <a:gd name="connsiteX11" fmla="*/ 19352 w 64661"/>
                <a:gd name="connsiteY11" fmla="*/ 39927 h 63347"/>
                <a:gd name="connsiteX12" fmla="*/ 41758 w 64661"/>
                <a:gd name="connsiteY12" fmla="*/ 37708 h 6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1" h="63347">
                  <a:moveTo>
                    <a:pt x="46281" y="46046"/>
                  </a:moveTo>
                  <a:lnTo>
                    <a:pt x="16461" y="48986"/>
                  </a:lnTo>
                  <a:lnTo>
                    <a:pt x="11944" y="63382"/>
                  </a:lnTo>
                  <a:lnTo>
                    <a:pt x="528" y="64462"/>
                  </a:lnTo>
                  <a:lnTo>
                    <a:pt x="21482" y="2195"/>
                  </a:lnTo>
                  <a:lnTo>
                    <a:pt x="32388" y="1115"/>
                  </a:lnTo>
                  <a:lnTo>
                    <a:pt x="65189" y="58103"/>
                  </a:lnTo>
                  <a:lnTo>
                    <a:pt x="53605" y="59243"/>
                  </a:lnTo>
                  <a:lnTo>
                    <a:pt x="46281" y="46046"/>
                  </a:lnTo>
                  <a:close/>
                  <a:moveTo>
                    <a:pt x="41758" y="37708"/>
                  </a:moveTo>
                  <a:lnTo>
                    <a:pt x="27942" y="12753"/>
                  </a:lnTo>
                  <a:lnTo>
                    <a:pt x="19352" y="39927"/>
                  </a:lnTo>
                  <a:lnTo>
                    <a:pt x="41758" y="3770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5" name="Forme libre 1194">
              <a:extLst>
                <a:ext uri="{FF2B5EF4-FFF2-40B4-BE49-F238E27FC236}">
                  <a16:creationId xmlns:a16="http://schemas.microsoft.com/office/drawing/2014/main" id="{7A318CE6-3731-5037-14BE-E5DB43C418FC}"/>
                </a:ext>
              </a:extLst>
            </p:cNvPr>
            <p:cNvSpPr/>
            <p:nvPr/>
          </p:nvSpPr>
          <p:spPr>
            <a:xfrm rot="18021210">
              <a:off x="3815441" y="2440900"/>
              <a:ext cx="57474" cy="63647"/>
            </a:xfrm>
            <a:custGeom>
              <a:avLst/>
              <a:gdLst>
                <a:gd name="connsiteX0" fmla="*/ 53650 w 57474"/>
                <a:gd name="connsiteY0" fmla="*/ 1058 h 63647"/>
                <a:gd name="connsiteX1" fmla="*/ 58017 w 57474"/>
                <a:gd name="connsiteY1" fmla="*/ 60806 h 63647"/>
                <a:gd name="connsiteX2" fmla="*/ 48881 w 57474"/>
                <a:gd name="connsiteY2" fmla="*/ 61467 h 63647"/>
                <a:gd name="connsiteX3" fmla="*/ 12966 w 57474"/>
                <a:gd name="connsiteY3" fmla="*/ 23374 h 63647"/>
                <a:gd name="connsiteX4" fmla="*/ 15924 w 57474"/>
                <a:gd name="connsiteY4" fmla="*/ 63866 h 63647"/>
                <a:gd name="connsiteX5" fmla="*/ 4910 w 57474"/>
                <a:gd name="connsiteY5" fmla="*/ 64706 h 63647"/>
                <a:gd name="connsiteX6" fmla="*/ 543 w 57474"/>
                <a:gd name="connsiteY6" fmla="*/ 4898 h 63647"/>
                <a:gd name="connsiteX7" fmla="*/ 9679 w 57474"/>
                <a:gd name="connsiteY7" fmla="*/ 4238 h 63647"/>
                <a:gd name="connsiteX8" fmla="*/ 45594 w 57474"/>
                <a:gd name="connsiteY8" fmla="*/ 42330 h 63647"/>
                <a:gd name="connsiteX9" fmla="*/ 42637 w 57474"/>
                <a:gd name="connsiteY9" fmla="*/ 1838 h 63647"/>
                <a:gd name="connsiteX10" fmla="*/ 53650 w 57474"/>
                <a:gd name="connsiteY10" fmla="*/ 1058 h 6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74" h="63647">
                  <a:moveTo>
                    <a:pt x="53650" y="1058"/>
                  </a:moveTo>
                  <a:lnTo>
                    <a:pt x="58017" y="60806"/>
                  </a:lnTo>
                  <a:lnTo>
                    <a:pt x="48881" y="61467"/>
                  </a:lnTo>
                  <a:lnTo>
                    <a:pt x="12966" y="23374"/>
                  </a:lnTo>
                  <a:lnTo>
                    <a:pt x="15924" y="63866"/>
                  </a:lnTo>
                  <a:lnTo>
                    <a:pt x="4910" y="64706"/>
                  </a:lnTo>
                  <a:lnTo>
                    <a:pt x="543" y="4898"/>
                  </a:lnTo>
                  <a:lnTo>
                    <a:pt x="9679" y="4238"/>
                  </a:lnTo>
                  <a:lnTo>
                    <a:pt x="45594" y="42330"/>
                  </a:lnTo>
                  <a:lnTo>
                    <a:pt x="42637" y="1838"/>
                  </a:lnTo>
                  <a:lnTo>
                    <a:pt x="53650" y="105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6" name="Forme libre 1195">
              <a:extLst>
                <a:ext uri="{FF2B5EF4-FFF2-40B4-BE49-F238E27FC236}">
                  <a16:creationId xmlns:a16="http://schemas.microsoft.com/office/drawing/2014/main" id="{B3093894-F7F9-2E88-8F03-6037E32BFFAF}"/>
                </a:ext>
              </a:extLst>
            </p:cNvPr>
            <p:cNvSpPr/>
            <p:nvPr/>
          </p:nvSpPr>
          <p:spPr>
            <a:xfrm rot="18021210">
              <a:off x="3848677" y="2385654"/>
              <a:ext cx="47844" cy="61779"/>
            </a:xfrm>
            <a:custGeom>
              <a:avLst/>
              <a:gdLst>
                <a:gd name="connsiteX0" fmla="*/ 25076 w 47844"/>
                <a:gd name="connsiteY0" fmla="*/ 62723 h 61779"/>
                <a:gd name="connsiteX1" fmla="*/ 11597 w 47844"/>
                <a:gd name="connsiteY1" fmla="*/ 61403 h 61779"/>
                <a:gd name="connsiteX2" fmla="*/ 1117 w 47844"/>
                <a:gd name="connsiteY2" fmla="*/ 56724 h 61779"/>
                <a:gd name="connsiteX3" fmla="*/ 4536 w 47844"/>
                <a:gd name="connsiteY3" fmla="*/ 47906 h 61779"/>
                <a:gd name="connsiteX4" fmla="*/ 13792 w 47844"/>
                <a:gd name="connsiteY4" fmla="*/ 52165 h 61779"/>
                <a:gd name="connsiteX5" fmla="*/ 24614 w 47844"/>
                <a:gd name="connsiteY5" fmla="*/ 53485 h 61779"/>
                <a:gd name="connsiteX6" fmla="*/ 34470 w 47844"/>
                <a:gd name="connsiteY6" fmla="*/ 50846 h 61779"/>
                <a:gd name="connsiteX7" fmla="*/ 37482 w 47844"/>
                <a:gd name="connsiteY7" fmla="*/ 45026 h 61779"/>
                <a:gd name="connsiteX8" fmla="*/ 35430 w 47844"/>
                <a:gd name="connsiteY8" fmla="*/ 40888 h 61779"/>
                <a:gd name="connsiteX9" fmla="*/ 30637 w 47844"/>
                <a:gd name="connsiteY9" fmla="*/ 38548 h 61779"/>
                <a:gd name="connsiteX10" fmla="*/ 22839 w 47844"/>
                <a:gd name="connsiteY10" fmla="*/ 36748 h 61779"/>
                <a:gd name="connsiteX11" fmla="*/ 11603 w 47844"/>
                <a:gd name="connsiteY11" fmla="*/ 34049 h 61779"/>
                <a:gd name="connsiteX12" fmla="*/ 4080 w 47844"/>
                <a:gd name="connsiteY12" fmla="*/ 29370 h 61779"/>
                <a:gd name="connsiteX13" fmla="*/ 583 w 47844"/>
                <a:gd name="connsiteY13" fmla="*/ 20131 h 61779"/>
                <a:gd name="connsiteX14" fmla="*/ 2827 w 47844"/>
                <a:gd name="connsiteY14" fmla="*/ 10954 h 61779"/>
                <a:gd name="connsiteX15" fmla="*/ 10625 w 47844"/>
                <a:gd name="connsiteY15" fmla="*/ 4115 h 61779"/>
                <a:gd name="connsiteX16" fmla="*/ 23798 w 47844"/>
                <a:gd name="connsiteY16" fmla="*/ 1055 h 61779"/>
                <a:gd name="connsiteX17" fmla="*/ 34644 w 47844"/>
                <a:gd name="connsiteY17" fmla="*/ 1895 h 61779"/>
                <a:gd name="connsiteX18" fmla="*/ 43985 w 47844"/>
                <a:gd name="connsiteY18" fmla="*/ 5374 h 61779"/>
                <a:gd name="connsiteX19" fmla="*/ 40913 w 47844"/>
                <a:gd name="connsiteY19" fmla="*/ 14192 h 61779"/>
                <a:gd name="connsiteX20" fmla="*/ 32527 w 47844"/>
                <a:gd name="connsiteY20" fmla="*/ 11074 h 61779"/>
                <a:gd name="connsiteX21" fmla="*/ 24176 w 47844"/>
                <a:gd name="connsiteY21" fmla="*/ 10294 h 61779"/>
                <a:gd name="connsiteX22" fmla="*/ 14494 w 47844"/>
                <a:gd name="connsiteY22" fmla="*/ 12993 h 61779"/>
                <a:gd name="connsiteX23" fmla="*/ 11585 w 47844"/>
                <a:gd name="connsiteY23" fmla="*/ 19052 h 61779"/>
                <a:gd name="connsiteX24" fmla="*/ 13631 w 47844"/>
                <a:gd name="connsiteY24" fmla="*/ 23191 h 61779"/>
                <a:gd name="connsiteX25" fmla="*/ 18417 w 47844"/>
                <a:gd name="connsiteY25" fmla="*/ 25530 h 61779"/>
                <a:gd name="connsiteX26" fmla="*/ 26222 w 47844"/>
                <a:gd name="connsiteY26" fmla="*/ 27270 h 61779"/>
                <a:gd name="connsiteX27" fmla="*/ 37326 w 47844"/>
                <a:gd name="connsiteY27" fmla="*/ 29909 h 61779"/>
                <a:gd name="connsiteX28" fmla="*/ 44890 w 47844"/>
                <a:gd name="connsiteY28" fmla="*/ 34649 h 61779"/>
                <a:gd name="connsiteX29" fmla="*/ 48382 w 47844"/>
                <a:gd name="connsiteY29" fmla="*/ 43707 h 61779"/>
                <a:gd name="connsiteX30" fmla="*/ 46138 w 47844"/>
                <a:gd name="connsiteY30" fmla="*/ 52825 h 61779"/>
                <a:gd name="connsiteX31" fmla="*/ 38291 w 47844"/>
                <a:gd name="connsiteY31" fmla="*/ 59664 h 61779"/>
                <a:gd name="connsiteX32" fmla="*/ 25076 w 47844"/>
                <a:gd name="connsiteY32" fmla="*/ 62723 h 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844" h="61779">
                  <a:moveTo>
                    <a:pt x="25076" y="62723"/>
                  </a:moveTo>
                  <a:cubicBezTo>
                    <a:pt x="20457" y="62963"/>
                    <a:pt x="15964" y="62483"/>
                    <a:pt x="11597" y="61403"/>
                  </a:cubicBezTo>
                  <a:cubicBezTo>
                    <a:pt x="7230" y="60324"/>
                    <a:pt x="3732" y="58764"/>
                    <a:pt x="1117" y="56724"/>
                  </a:cubicBezTo>
                  <a:lnTo>
                    <a:pt x="4536" y="47906"/>
                  </a:lnTo>
                  <a:cubicBezTo>
                    <a:pt x="7086" y="49706"/>
                    <a:pt x="10169" y="51145"/>
                    <a:pt x="13792" y="52165"/>
                  </a:cubicBezTo>
                  <a:cubicBezTo>
                    <a:pt x="17416" y="53245"/>
                    <a:pt x="21021" y="53665"/>
                    <a:pt x="24614" y="53485"/>
                  </a:cubicBezTo>
                  <a:cubicBezTo>
                    <a:pt x="29059" y="53245"/>
                    <a:pt x="32347" y="52405"/>
                    <a:pt x="34470" y="50846"/>
                  </a:cubicBezTo>
                  <a:cubicBezTo>
                    <a:pt x="36594" y="49286"/>
                    <a:pt x="37596" y="47366"/>
                    <a:pt x="37482" y="45026"/>
                  </a:cubicBezTo>
                  <a:cubicBezTo>
                    <a:pt x="37392" y="43347"/>
                    <a:pt x="36708" y="41967"/>
                    <a:pt x="35430" y="40888"/>
                  </a:cubicBezTo>
                  <a:cubicBezTo>
                    <a:pt x="34146" y="39867"/>
                    <a:pt x="32551" y="39028"/>
                    <a:pt x="30637" y="38548"/>
                  </a:cubicBezTo>
                  <a:cubicBezTo>
                    <a:pt x="28729" y="38008"/>
                    <a:pt x="26126" y="37408"/>
                    <a:pt x="22839" y="36748"/>
                  </a:cubicBezTo>
                  <a:cubicBezTo>
                    <a:pt x="18226" y="35908"/>
                    <a:pt x="14482" y="35009"/>
                    <a:pt x="11603" y="34049"/>
                  </a:cubicBezTo>
                  <a:cubicBezTo>
                    <a:pt x="8729" y="33149"/>
                    <a:pt x="6222" y="31529"/>
                    <a:pt x="4080" y="29370"/>
                  </a:cubicBezTo>
                  <a:cubicBezTo>
                    <a:pt x="1945" y="27150"/>
                    <a:pt x="775" y="24091"/>
                    <a:pt x="583" y="20131"/>
                  </a:cubicBezTo>
                  <a:cubicBezTo>
                    <a:pt x="415" y="16832"/>
                    <a:pt x="1165" y="13773"/>
                    <a:pt x="2827" y="10954"/>
                  </a:cubicBezTo>
                  <a:cubicBezTo>
                    <a:pt x="4482" y="8194"/>
                    <a:pt x="7086" y="5914"/>
                    <a:pt x="10625" y="4115"/>
                  </a:cubicBezTo>
                  <a:cubicBezTo>
                    <a:pt x="14164" y="2315"/>
                    <a:pt x="18556" y="1296"/>
                    <a:pt x="23798" y="1055"/>
                  </a:cubicBezTo>
                  <a:cubicBezTo>
                    <a:pt x="27446" y="875"/>
                    <a:pt x="31063" y="1175"/>
                    <a:pt x="34644" y="1895"/>
                  </a:cubicBezTo>
                  <a:cubicBezTo>
                    <a:pt x="38220" y="2615"/>
                    <a:pt x="41333" y="3755"/>
                    <a:pt x="43985" y="5374"/>
                  </a:cubicBezTo>
                  <a:lnTo>
                    <a:pt x="40913" y="14192"/>
                  </a:lnTo>
                  <a:cubicBezTo>
                    <a:pt x="38213" y="12753"/>
                    <a:pt x="35418" y="11733"/>
                    <a:pt x="32527" y="11074"/>
                  </a:cubicBezTo>
                  <a:cubicBezTo>
                    <a:pt x="29641" y="10413"/>
                    <a:pt x="26852" y="10174"/>
                    <a:pt x="24176" y="10294"/>
                  </a:cubicBezTo>
                  <a:cubicBezTo>
                    <a:pt x="19785" y="10533"/>
                    <a:pt x="16558" y="11433"/>
                    <a:pt x="14494" y="12993"/>
                  </a:cubicBezTo>
                  <a:cubicBezTo>
                    <a:pt x="12431" y="14613"/>
                    <a:pt x="11465" y="16592"/>
                    <a:pt x="11585" y="19052"/>
                  </a:cubicBezTo>
                  <a:cubicBezTo>
                    <a:pt x="11669" y="20792"/>
                    <a:pt x="12353" y="22171"/>
                    <a:pt x="13631" y="23191"/>
                  </a:cubicBezTo>
                  <a:cubicBezTo>
                    <a:pt x="14914" y="24211"/>
                    <a:pt x="16510" y="24991"/>
                    <a:pt x="18417" y="25530"/>
                  </a:cubicBezTo>
                  <a:cubicBezTo>
                    <a:pt x="20331" y="26011"/>
                    <a:pt x="22935" y="26610"/>
                    <a:pt x="26222" y="27270"/>
                  </a:cubicBezTo>
                  <a:cubicBezTo>
                    <a:pt x="30715" y="28050"/>
                    <a:pt x="34416" y="28950"/>
                    <a:pt x="37326" y="29909"/>
                  </a:cubicBezTo>
                  <a:cubicBezTo>
                    <a:pt x="40229" y="30869"/>
                    <a:pt x="42748" y="32429"/>
                    <a:pt x="44890" y="34649"/>
                  </a:cubicBezTo>
                  <a:cubicBezTo>
                    <a:pt x="47026" y="36808"/>
                    <a:pt x="48190" y="39867"/>
                    <a:pt x="48382" y="43707"/>
                  </a:cubicBezTo>
                  <a:cubicBezTo>
                    <a:pt x="48550" y="47006"/>
                    <a:pt x="47800" y="50066"/>
                    <a:pt x="46138" y="52825"/>
                  </a:cubicBezTo>
                  <a:cubicBezTo>
                    <a:pt x="44476" y="55584"/>
                    <a:pt x="41861" y="57864"/>
                    <a:pt x="38291" y="59664"/>
                  </a:cubicBezTo>
                  <a:cubicBezTo>
                    <a:pt x="34722" y="61403"/>
                    <a:pt x="30319" y="62423"/>
                    <a:pt x="25076" y="62723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7" name="Forme libre 1196">
              <a:extLst>
                <a:ext uri="{FF2B5EF4-FFF2-40B4-BE49-F238E27FC236}">
                  <a16:creationId xmlns:a16="http://schemas.microsoft.com/office/drawing/2014/main" id="{1EE66E0C-BDF8-FB36-3BE1-72DF64802311}"/>
                </a:ext>
              </a:extLst>
            </p:cNvPr>
            <p:cNvSpPr/>
            <p:nvPr/>
          </p:nvSpPr>
          <p:spPr>
            <a:xfrm rot="16135082">
              <a:off x="3798250" y="4122722"/>
              <a:ext cx="57966" cy="68626"/>
            </a:xfrm>
            <a:custGeom>
              <a:avLst/>
              <a:gdLst>
                <a:gd name="connsiteX0" fmla="*/ 2831 w 57966"/>
                <a:gd name="connsiteY0" fmla="*/ 22475 h 68626"/>
                <a:gd name="connsiteX1" fmla="*/ 599 w 57966"/>
                <a:gd name="connsiteY1" fmla="*/ 13417 h 68626"/>
                <a:gd name="connsiteX2" fmla="*/ 44240 w 57966"/>
                <a:gd name="connsiteY2" fmla="*/ 2678 h 68626"/>
                <a:gd name="connsiteX3" fmla="*/ 58566 w 57966"/>
                <a:gd name="connsiteY3" fmla="*/ 60867 h 68626"/>
                <a:gd name="connsiteX4" fmla="*/ 16088 w 57966"/>
                <a:gd name="connsiteY4" fmla="*/ 71305 h 68626"/>
                <a:gd name="connsiteX5" fmla="*/ 13856 w 57966"/>
                <a:gd name="connsiteY5" fmla="*/ 62247 h 68626"/>
                <a:gd name="connsiteX6" fmla="*/ 45530 w 57966"/>
                <a:gd name="connsiteY6" fmla="*/ 54448 h 68626"/>
                <a:gd name="connsiteX7" fmla="*/ 41805 w 57966"/>
                <a:gd name="connsiteY7" fmla="*/ 39332 h 68626"/>
                <a:gd name="connsiteX8" fmla="*/ 13707 w 57966"/>
                <a:gd name="connsiteY8" fmla="*/ 46230 h 68626"/>
                <a:gd name="connsiteX9" fmla="*/ 11517 w 57966"/>
                <a:gd name="connsiteY9" fmla="*/ 37352 h 68626"/>
                <a:gd name="connsiteX10" fmla="*/ 39615 w 57966"/>
                <a:gd name="connsiteY10" fmla="*/ 30393 h 68626"/>
                <a:gd name="connsiteX11" fmla="*/ 35662 w 57966"/>
                <a:gd name="connsiteY11" fmla="*/ 14377 h 68626"/>
                <a:gd name="connsiteX12" fmla="*/ 2831 w 57966"/>
                <a:gd name="connsiteY12" fmla="*/ 22475 h 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66" h="68626">
                  <a:moveTo>
                    <a:pt x="2831" y="22475"/>
                  </a:moveTo>
                  <a:lnTo>
                    <a:pt x="599" y="13417"/>
                  </a:lnTo>
                  <a:lnTo>
                    <a:pt x="44240" y="2678"/>
                  </a:lnTo>
                  <a:lnTo>
                    <a:pt x="58566" y="60867"/>
                  </a:lnTo>
                  <a:lnTo>
                    <a:pt x="16088" y="71305"/>
                  </a:lnTo>
                  <a:lnTo>
                    <a:pt x="13856" y="62247"/>
                  </a:lnTo>
                  <a:lnTo>
                    <a:pt x="45530" y="54448"/>
                  </a:lnTo>
                  <a:lnTo>
                    <a:pt x="41805" y="39332"/>
                  </a:lnTo>
                  <a:lnTo>
                    <a:pt x="13707" y="46230"/>
                  </a:lnTo>
                  <a:lnTo>
                    <a:pt x="11517" y="37352"/>
                  </a:lnTo>
                  <a:lnTo>
                    <a:pt x="39615" y="30393"/>
                  </a:lnTo>
                  <a:lnTo>
                    <a:pt x="35662" y="14377"/>
                  </a:lnTo>
                  <a:lnTo>
                    <a:pt x="2831" y="2247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8" name="Forme libre 1197">
              <a:extLst>
                <a:ext uri="{FF2B5EF4-FFF2-40B4-BE49-F238E27FC236}">
                  <a16:creationId xmlns:a16="http://schemas.microsoft.com/office/drawing/2014/main" id="{C6F275E3-2FCD-593D-05DF-59BD7D7320AF}"/>
                </a:ext>
              </a:extLst>
            </p:cNvPr>
            <p:cNvSpPr/>
            <p:nvPr/>
          </p:nvSpPr>
          <p:spPr>
            <a:xfrm rot="16135082">
              <a:off x="3818002" y="4167301"/>
              <a:ext cx="51535" cy="65987"/>
            </a:xfrm>
            <a:custGeom>
              <a:avLst/>
              <a:gdLst>
                <a:gd name="connsiteX0" fmla="*/ 30527 w 51535"/>
                <a:gd name="connsiteY0" fmla="*/ 51488 h 65987"/>
                <a:gd name="connsiteX1" fmla="*/ 49693 w 51535"/>
                <a:gd name="connsiteY1" fmla="*/ 46269 h 65987"/>
                <a:gd name="connsiteX2" fmla="*/ 52158 w 51535"/>
                <a:gd name="connsiteY2" fmla="*/ 55328 h 65987"/>
                <a:gd name="connsiteX3" fmla="*/ 3094 w 51535"/>
                <a:gd name="connsiteY3" fmla="*/ 68705 h 65987"/>
                <a:gd name="connsiteX4" fmla="*/ 623 w 51535"/>
                <a:gd name="connsiteY4" fmla="*/ 59587 h 65987"/>
                <a:gd name="connsiteX5" fmla="*/ 19789 w 51535"/>
                <a:gd name="connsiteY5" fmla="*/ 54428 h 65987"/>
                <a:gd name="connsiteX6" fmla="*/ 6544 w 51535"/>
                <a:gd name="connsiteY6" fmla="*/ 5657 h 65987"/>
                <a:gd name="connsiteX7" fmla="*/ 17281 w 51535"/>
                <a:gd name="connsiteY7" fmla="*/ 2718 h 65987"/>
                <a:gd name="connsiteX8" fmla="*/ 30527 w 51535"/>
                <a:gd name="connsiteY8" fmla="*/ 51488 h 6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35" h="65987">
                  <a:moveTo>
                    <a:pt x="30527" y="51488"/>
                  </a:moveTo>
                  <a:lnTo>
                    <a:pt x="49693" y="46269"/>
                  </a:lnTo>
                  <a:lnTo>
                    <a:pt x="52158" y="55328"/>
                  </a:lnTo>
                  <a:lnTo>
                    <a:pt x="3094" y="68705"/>
                  </a:lnTo>
                  <a:lnTo>
                    <a:pt x="623" y="59587"/>
                  </a:lnTo>
                  <a:lnTo>
                    <a:pt x="19789" y="54428"/>
                  </a:lnTo>
                  <a:lnTo>
                    <a:pt x="6544" y="5657"/>
                  </a:lnTo>
                  <a:lnTo>
                    <a:pt x="17281" y="2718"/>
                  </a:lnTo>
                  <a:lnTo>
                    <a:pt x="30527" y="5148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9" name="Forme libre 1198">
              <a:extLst>
                <a:ext uri="{FF2B5EF4-FFF2-40B4-BE49-F238E27FC236}">
                  <a16:creationId xmlns:a16="http://schemas.microsoft.com/office/drawing/2014/main" id="{E140FD93-FF9F-10D2-485E-D98FC5BBB996}"/>
                </a:ext>
              </a:extLst>
            </p:cNvPr>
            <p:cNvSpPr/>
            <p:nvPr/>
          </p:nvSpPr>
          <p:spPr>
            <a:xfrm rot="16135082">
              <a:off x="3842211" y="4268117"/>
              <a:ext cx="55455" cy="66507"/>
            </a:xfrm>
            <a:custGeom>
              <a:avLst/>
              <a:gdLst>
                <a:gd name="connsiteX0" fmla="*/ 32671 w 55455"/>
                <a:gd name="connsiteY0" fmla="*/ 67420 h 66507"/>
                <a:gd name="connsiteX1" fmla="*/ 18970 w 55455"/>
                <a:gd name="connsiteY1" fmla="*/ 69159 h 66507"/>
                <a:gd name="connsiteX2" fmla="*/ 8274 w 55455"/>
                <a:gd name="connsiteY2" fmla="*/ 64900 h 66507"/>
                <a:gd name="connsiteX3" fmla="*/ 1831 w 55455"/>
                <a:gd name="connsiteY3" fmla="*/ 55002 h 66507"/>
                <a:gd name="connsiteX4" fmla="*/ 1268 w 55455"/>
                <a:gd name="connsiteY4" fmla="*/ 43304 h 66507"/>
                <a:gd name="connsiteX5" fmla="*/ 7416 w 55455"/>
                <a:gd name="connsiteY5" fmla="*/ 33526 h 66507"/>
                <a:gd name="connsiteX6" fmla="*/ 19528 w 55455"/>
                <a:gd name="connsiteY6" fmla="*/ 26868 h 66507"/>
                <a:gd name="connsiteX7" fmla="*/ 32396 w 55455"/>
                <a:gd name="connsiteY7" fmla="*/ 22728 h 66507"/>
                <a:gd name="connsiteX8" fmla="*/ 27069 w 55455"/>
                <a:gd name="connsiteY8" fmla="*/ 6291 h 66507"/>
                <a:gd name="connsiteX9" fmla="*/ 37657 w 55455"/>
                <a:gd name="connsiteY9" fmla="*/ 2812 h 66507"/>
                <a:gd name="connsiteX10" fmla="*/ 56121 w 55455"/>
                <a:gd name="connsiteY10" fmla="*/ 59861 h 66507"/>
                <a:gd name="connsiteX11" fmla="*/ 32671 w 55455"/>
                <a:gd name="connsiteY11" fmla="*/ 67420 h 66507"/>
                <a:gd name="connsiteX12" fmla="*/ 22923 w 55455"/>
                <a:gd name="connsiteY12" fmla="*/ 35686 h 66507"/>
                <a:gd name="connsiteX13" fmla="*/ 13367 w 55455"/>
                <a:gd name="connsiteY13" fmla="*/ 42044 h 66507"/>
                <a:gd name="connsiteX14" fmla="*/ 12497 w 55455"/>
                <a:gd name="connsiteY14" fmla="*/ 51583 h 66507"/>
                <a:gd name="connsiteX15" fmla="*/ 18802 w 55455"/>
                <a:gd name="connsiteY15" fmla="*/ 58781 h 66507"/>
                <a:gd name="connsiteX16" fmla="*/ 30254 w 55455"/>
                <a:gd name="connsiteY16" fmla="*/ 58301 h 66507"/>
                <a:gd name="connsiteX17" fmla="*/ 42635 w 55455"/>
                <a:gd name="connsiteY17" fmla="*/ 54342 h 66507"/>
                <a:gd name="connsiteX18" fmla="*/ 35299 w 55455"/>
                <a:gd name="connsiteY18" fmla="*/ 31666 h 66507"/>
                <a:gd name="connsiteX19" fmla="*/ 22923 w 55455"/>
                <a:gd name="connsiteY19" fmla="*/ 35686 h 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55" h="66507">
                  <a:moveTo>
                    <a:pt x="32671" y="67420"/>
                  </a:moveTo>
                  <a:cubicBezTo>
                    <a:pt x="27728" y="69039"/>
                    <a:pt x="23163" y="69639"/>
                    <a:pt x="18970" y="69159"/>
                  </a:cubicBezTo>
                  <a:cubicBezTo>
                    <a:pt x="14777" y="68739"/>
                    <a:pt x="11214" y="67300"/>
                    <a:pt x="8274" y="64900"/>
                  </a:cubicBezTo>
                  <a:cubicBezTo>
                    <a:pt x="5335" y="62500"/>
                    <a:pt x="3187" y="59201"/>
                    <a:pt x="1831" y="55002"/>
                  </a:cubicBezTo>
                  <a:cubicBezTo>
                    <a:pt x="494" y="50923"/>
                    <a:pt x="308" y="46964"/>
                    <a:pt x="1268" y="43304"/>
                  </a:cubicBezTo>
                  <a:cubicBezTo>
                    <a:pt x="2228" y="39585"/>
                    <a:pt x="4279" y="36345"/>
                    <a:pt x="7416" y="33526"/>
                  </a:cubicBezTo>
                  <a:cubicBezTo>
                    <a:pt x="10554" y="30707"/>
                    <a:pt x="14591" y="28487"/>
                    <a:pt x="19528" y="26868"/>
                  </a:cubicBezTo>
                  <a:lnTo>
                    <a:pt x="32396" y="22728"/>
                  </a:lnTo>
                  <a:lnTo>
                    <a:pt x="27069" y="6291"/>
                  </a:lnTo>
                  <a:lnTo>
                    <a:pt x="37657" y="2812"/>
                  </a:lnTo>
                  <a:lnTo>
                    <a:pt x="56121" y="59861"/>
                  </a:lnTo>
                  <a:lnTo>
                    <a:pt x="32671" y="67420"/>
                  </a:lnTo>
                  <a:close/>
                  <a:moveTo>
                    <a:pt x="22923" y="35686"/>
                  </a:moveTo>
                  <a:cubicBezTo>
                    <a:pt x="18304" y="37185"/>
                    <a:pt x="15119" y="39285"/>
                    <a:pt x="13367" y="42044"/>
                  </a:cubicBezTo>
                  <a:cubicBezTo>
                    <a:pt x="11610" y="44744"/>
                    <a:pt x="11322" y="47924"/>
                    <a:pt x="12497" y="51583"/>
                  </a:cubicBezTo>
                  <a:cubicBezTo>
                    <a:pt x="13679" y="55182"/>
                    <a:pt x="15779" y="57642"/>
                    <a:pt x="18802" y="58781"/>
                  </a:cubicBezTo>
                  <a:cubicBezTo>
                    <a:pt x="21820" y="59981"/>
                    <a:pt x="25641" y="59801"/>
                    <a:pt x="30254" y="58301"/>
                  </a:cubicBezTo>
                  <a:lnTo>
                    <a:pt x="42635" y="54342"/>
                  </a:lnTo>
                  <a:lnTo>
                    <a:pt x="35299" y="31666"/>
                  </a:lnTo>
                  <a:lnTo>
                    <a:pt x="22923" y="3568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0" name="Forme libre 1199">
              <a:extLst>
                <a:ext uri="{FF2B5EF4-FFF2-40B4-BE49-F238E27FC236}">
                  <a16:creationId xmlns:a16="http://schemas.microsoft.com/office/drawing/2014/main" id="{3B37FD0F-F217-595A-6C51-8BDE1DF38237}"/>
                </a:ext>
              </a:extLst>
            </p:cNvPr>
            <p:cNvSpPr/>
            <p:nvPr/>
          </p:nvSpPr>
          <p:spPr>
            <a:xfrm rot="16135082">
              <a:off x="3871838" y="4315344"/>
              <a:ext cx="30047" cy="60288"/>
            </a:xfrm>
            <a:custGeom>
              <a:avLst/>
              <a:gdLst>
                <a:gd name="connsiteX0" fmla="*/ 30737 w 30047"/>
                <a:gd name="connsiteY0" fmla="*/ 59482 h 60288"/>
                <a:gd name="connsiteX1" fmla="*/ 20215 w 30047"/>
                <a:gd name="connsiteY1" fmla="*/ 63141 h 60288"/>
                <a:gd name="connsiteX2" fmla="*/ 689 w 30047"/>
                <a:gd name="connsiteY2" fmla="*/ 6452 h 60288"/>
                <a:gd name="connsiteX3" fmla="*/ 11211 w 30047"/>
                <a:gd name="connsiteY3" fmla="*/ 2853 h 60288"/>
                <a:gd name="connsiteX4" fmla="*/ 30737 w 30047"/>
                <a:gd name="connsiteY4" fmla="*/ 59482 h 6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7" h="60288">
                  <a:moveTo>
                    <a:pt x="30737" y="59482"/>
                  </a:moveTo>
                  <a:lnTo>
                    <a:pt x="20215" y="63141"/>
                  </a:lnTo>
                  <a:lnTo>
                    <a:pt x="689" y="6452"/>
                  </a:lnTo>
                  <a:lnTo>
                    <a:pt x="11211" y="2853"/>
                  </a:lnTo>
                  <a:lnTo>
                    <a:pt x="30737" y="5948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1" name="Forme libre 1200">
              <a:extLst>
                <a:ext uri="{FF2B5EF4-FFF2-40B4-BE49-F238E27FC236}">
                  <a16:creationId xmlns:a16="http://schemas.microsoft.com/office/drawing/2014/main" id="{0CC16CAA-1A07-30E6-879F-E0A65EF8A65E}"/>
                </a:ext>
              </a:extLst>
            </p:cNvPr>
            <p:cNvSpPr/>
            <p:nvPr/>
          </p:nvSpPr>
          <p:spPr>
            <a:xfrm rot="16135082">
              <a:off x="3866225" y="4355334"/>
              <a:ext cx="60479" cy="60108"/>
            </a:xfrm>
            <a:custGeom>
              <a:avLst/>
              <a:gdLst>
                <a:gd name="connsiteX0" fmla="*/ 61185 w 60479"/>
                <a:gd name="connsiteY0" fmla="*/ 59159 h 60108"/>
                <a:gd name="connsiteX1" fmla="*/ 50735 w 60479"/>
                <a:gd name="connsiteY1" fmla="*/ 62998 h 60108"/>
                <a:gd name="connsiteX2" fmla="*/ 33362 w 60479"/>
                <a:gd name="connsiteY2" fmla="*/ 15547 h 60108"/>
                <a:gd name="connsiteX3" fmla="*/ 3944 w 60479"/>
                <a:gd name="connsiteY3" fmla="*/ 26346 h 60108"/>
                <a:gd name="connsiteX4" fmla="*/ 705 w 60479"/>
                <a:gd name="connsiteY4" fmla="*/ 17467 h 60108"/>
                <a:gd name="connsiteX5" fmla="*/ 40579 w 60479"/>
                <a:gd name="connsiteY5" fmla="*/ 2890 h 60108"/>
                <a:gd name="connsiteX6" fmla="*/ 61185 w 60479"/>
                <a:gd name="connsiteY6" fmla="*/ 59159 h 6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79" h="60108">
                  <a:moveTo>
                    <a:pt x="61185" y="59159"/>
                  </a:moveTo>
                  <a:lnTo>
                    <a:pt x="50735" y="62998"/>
                  </a:lnTo>
                  <a:lnTo>
                    <a:pt x="33362" y="15547"/>
                  </a:lnTo>
                  <a:lnTo>
                    <a:pt x="3944" y="26346"/>
                  </a:lnTo>
                  <a:lnTo>
                    <a:pt x="705" y="17467"/>
                  </a:lnTo>
                  <a:lnTo>
                    <a:pt x="40579" y="2890"/>
                  </a:lnTo>
                  <a:lnTo>
                    <a:pt x="61185" y="5915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2" name="Forme libre 1201">
              <a:extLst>
                <a:ext uri="{FF2B5EF4-FFF2-40B4-BE49-F238E27FC236}">
                  <a16:creationId xmlns:a16="http://schemas.microsoft.com/office/drawing/2014/main" id="{45710E64-4466-AF2A-D792-5A8A0E527ED7}"/>
                </a:ext>
              </a:extLst>
            </p:cNvPr>
            <p:cNvSpPr/>
            <p:nvPr/>
          </p:nvSpPr>
          <p:spPr>
            <a:xfrm rot="16135082">
              <a:off x="3890491" y="4406129"/>
              <a:ext cx="64612" cy="62540"/>
            </a:xfrm>
            <a:custGeom>
              <a:avLst/>
              <a:gdLst>
                <a:gd name="connsiteX0" fmla="*/ 21736 w 64612"/>
                <a:gd name="connsiteY0" fmla="*/ 5562 h 62540"/>
                <a:gd name="connsiteX1" fmla="*/ 38562 w 64612"/>
                <a:gd name="connsiteY1" fmla="*/ 3162 h 62540"/>
                <a:gd name="connsiteX2" fmla="*/ 53367 w 64612"/>
                <a:gd name="connsiteY2" fmla="*/ 9221 h 62540"/>
                <a:gd name="connsiteX3" fmla="*/ 63073 w 64612"/>
                <a:gd name="connsiteY3" fmla="*/ 22358 h 62540"/>
                <a:gd name="connsiteX4" fmla="*/ 64975 w 64612"/>
                <a:gd name="connsiteY4" fmla="*/ 38615 h 62540"/>
                <a:gd name="connsiteX5" fmla="*/ 58280 w 64612"/>
                <a:gd name="connsiteY5" fmla="*/ 53132 h 62540"/>
                <a:gd name="connsiteX6" fmla="*/ 44375 w 64612"/>
                <a:gd name="connsiteY6" fmla="*/ 62910 h 62540"/>
                <a:gd name="connsiteX7" fmla="*/ 27548 w 64612"/>
                <a:gd name="connsiteY7" fmla="*/ 65250 h 62540"/>
                <a:gd name="connsiteX8" fmla="*/ 12761 w 64612"/>
                <a:gd name="connsiteY8" fmla="*/ 59251 h 62540"/>
                <a:gd name="connsiteX9" fmla="*/ 3037 w 64612"/>
                <a:gd name="connsiteY9" fmla="*/ 46054 h 62540"/>
                <a:gd name="connsiteX10" fmla="*/ 1123 w 64612"/>
                <a:gd name="connsiteY10" fmla="*/ 29797 h 62540"/>
                <a:gd name="connsiteX11" fmla="*/ 7830 w 64612"/>
                <a:gd name="connsiteY11" fmla="*/ 15339 h 62540"/>
                <a:gd name="connsiteX12" fmla="*/ 21736 w 64612"/>
                <a:gd name="connsiteY12" fmla="*/ 5562 h 62540"/>
                <a:gd name="connsiteX13" fmla="*/ 25317 w 64612"/>
                <a:gd name="connsiteY13" fmla="*/ 14620 h 62540"/>
                <a:gd name="connsiteX14" fmla="*/ 16276 w 64612"/>
                <a:gd name="connsiteY14" fmla="*/ 21099 h 62540"/>
                <a:gd name="connsiteX15" fmla="*/ 12035 w 64612"/>
                <a:gd name="connsiteY15" fmla="*/ 30877 h 62540"/>
                <a:gd name="connsiteX16" fmla="*/ 13469 w 64612"/>
                <a:gd name="connsiteY16" fmla="*/ 41975 h 62540"/>
                <a:gd name="connsiteX17" fmla="*/ 19996 w 64612"/>
                <a:gd name="connsiteY17" fmla="*/ 51033 h 62540"/>
                <a:gd name="connsiteX18" fmla="*/ 29768 w 64612"/>
                <a:gd name="connsiteY18" fmla="*/ 55232 h 62540"/>
                <a:gd name="connsiteX19" fmla="*/ 40794 w 64612"/>
                <a:gd name="connsiteY19" fmla="*/ 53792 h 62540"/>
                <a:gd name="connsiteX20" fmla="*/ 49834 w 64612"/>
                <a:gd name="connsiteY20" fmla="*/ 47314 h 62540"/>
                <a:gd name="connsiteX21" fmla="*/ 54069 w 64612"/>
                <a:gd name="connsiteY21" fmla="*/ 37536 h 62540"/>
                <a:gd name="connsiteX22" fmla="*/ 52641 w 64612"/>
                <a:gd name="connsiteY22" fmla="*/ 26498 h 62540"/>
                <a:gd name="connsiteX23" fmla="*/ 46115 w 64612"/>
                <a:gd name="connsiteY23" fmla="*/ 17440 h 62540"/>
                <a:gd name="connsiteX24" fmla="*/ 36343 w 64612"/>
                <a:gd name="connsiteY24" fmla="*/ 13180 h 62540"/>
                <a:gd name="connsiteX25" fmla="*/ 25317 w 64612"/>
                <a:gd name="connsiteY25" fmla="*/ 14620 h 6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12" h="62540">
                  <a:moveTo>
                    <a:pt x="21736" y="5562"/>
                  </a:moveTo>
                  <a:cubicBezTo>
                    <a:pt x="27410" y="3282"/>
                    <a:pt x="33019" y="2503"/>
                    <a:pt x="38562" y="3162"/>
                  </a:cubicBezTo>
                  <a:cubicBezTo>
                    <a:pt x="44099" y="3882"/>
                    <a:pt x="49036" y="5862"/>
                    <a:pt x="53367" y="9221"/>
                  </a:cubicBezTo>
                  <a:cubicBezTo>
                    <a:pt x="57698" y="12580"/>
                    <a:pt x="60932" y="16959"/>
                    <a:pt x="63073" y="22358"/>
                  </a:cubicBezTo>
                  <a:cubicBezTo>
                    <a:pt x="65209" y="27757"/>
                    <a:pt x="65845" y="33156"/>
                    <a:pt x="64975" y="38615"/>
                  </a:cubicBezTo>
                  <a:cubicBezTo>
                    <a:pt x="64099" y="44014"/>
                    <a:pt x="61873" y="48813"/>
                    <a:pt x="58280" y="53132"/>
                  </a:cubicBezTo>
                  <a:cubicBezTo>
                    <a:pt x="54693" y="57391"/>
                    <a:pt x="50056" y="60631"/>
                    <a:pt x="44375" y="62910"/>
                  </a:cubicBezTo>
                  <a:cubicBezTo>
                    <a:pt x="38700" y="65130"/>
                    <a:pt x="33085" y="65910"/>
                    <a:pt x="27548" y="65250"/>
                  </a:cubicBezTo>
                  <a:cubicBezTo>
                    <a:pt x="22011" y="64590"/>
                    <a:pt x="17081" y="62610"/>
                    <a:pt x="12761" y="59251"/>
                  </a:cubicBezTo>
                  <a:cubicBezTo>
                    <a:pt x="8436" y="55952"/>
                    <a:pt x="5197" y="51573"/>
                    <a:pt x="3037" y="46054"/>
                  </a:cubicBezTo>
                  <a:cubicBezTo>
                    <a:pt x="877" y="40595"/>
                    <a:pt x="242" y="35196"/>
                    <a:pt x="1123" y="29797"/>
                  </a:cubicBezTo>
                  <a:cubicBezTo>
                    <a:pt x="2005" y="24398"/>
                    <a:pt x="4237" y="19599"/>
                    <a:pt x="7830" y="15339"/>
                  </a:cubicBezTo>
                  <a:cubicBezTo>
                    <a:pt x="11417" y="11080"/>
                    <a:pt x="16055" y="7782"/>
                    <a:pt x="21736" y="5562"/>
                  </a:cubicBezTo>
                  <a:close/>
                  <a:moveTo>
                    <a:pt x="25317" y="14620"/>
                  </a:moveTo>
                  <a:cubicBezTo>
                    <a:pt x="21603" y="16119"/>
                    <a:pt x="18586" y="18280"/>
                    <a:pt x="16276" y="21099"/>
                  </a:cubicBezTo>
                  <a:cubicBezTo>
                    <a:pt x="13967" y="23918"/>
                    <a:pt x="12551" y="27218"/>
                    <a:pt x="12035" y="30877"/>
                  </a:cubicBezTo>
                  <a:cubicBezTo>
                    <a:pt x="11525" y="34536"/>
                    <a:pt x="11999" y="38255"/>
                    <a:pt x="13469" y="41975"/>
                  </a:cubicBezTo>
                  <a:cubicBezTo>
                    <a:pt x="14939" y="45694"/>
                    <a:pt x="17111" y="48693"/>
                    <a:pt x="19996" y="51033"/>
                  </a:cubicBezTo>
                  <a:cubicBezTo>
                    <a:pt x="22881" y="53373"/>
                    <a:pt x="26139" y="54752"/>
                    <a:pt x="29768" y="55232"/>
                  </a:cubicBezTo>
                  <a:cubicBezTo>
                    <a:pt x="33403" y="55772"/>
                    <a:pt x="37075" y="55292"/>
                    <a:pt x="40794" y="53792"/>
                  </a:cubicBezTo>
                  <a:cubicBezTo>
                    <a:pt x="44507" y="52352"/>
                    <a:pt x="47518" y="50193"/>
                    <a:pt x="49834" y="47314"/>
                  </a:cubicBezTo>
                  <a:cubicBezTo>
                    <a:pt x="52143" y="44494"/>
                    <a:pt x="53559" y="41255"/>
                    <a:pt x="54069" y="37536"/>
                  </a:cubicBezTo>
                  <a:cubicBezTo>
                    <a:pt x="54585" y="33876"/>
                    <a:pt x="54111" y="30217"/>
                    <a:pt x="52641" y="26498"/>
                  </a:cubicBezTo>
                  <a:cubicBezTo>
                    <a:pt x="51172" y="22779"/>
                    <a:pt x="49000" y="19719"/>
                    <a:pt x="46115" y="17440"/>
                  </a:cubicBezTo>
                  <a:cubicBezTo>
                    <a:pt x="43229" y="15100"/>
                    <a:pt x="39972" y="13660"/>
                    <a:pt x="36343" y="13180"/>
                  </a:cubicBezTo>
                  <a:cubicBezTo>
                    <a:pt x="32707" y="12700"/>
                    <a:pt x="29036" y="13180"/>
                    <a:pt x="25317" y="1462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3" name="Forme libre 1202">
              <a:extLst>
                <a:ext uri="{FF2B5EF4-FFF2-40B4-BE49-F238E27FC236}">
                  <a16:creationId xmlns:a16="http://schemas.microsoft.com/office/drawing/2014/main" id="{FD255739-B7A3-9181-41DD-4C98403188CE}"/>
                </a:ext>
              </a:extLst>
            </p:cNvPr>
            <p:cNvSpPr/>
            <p:nvPr/>
          </p:nvSpPr>
          <p:spPr>
            <a:xfrm rot="16135082">
              <a:off x="3924395" y="4449697"/>
              <a:ext cx="51997" cy="67306"/>
            </a:xfrm>
            <a:custGeom>
              <a:avLst/>
              <a:gdLst>
                <a:gd name="connsiteX0" fmla="*/ 30810 w 51997"/>
                <a:gd name="connsiteY0" fmla="*/ 49467 h 67306"/>
                <a:gd name="connsiteX1" fmla="*/ 49083 w 51997"/>
                <a:gd name="connsiteY1" fmla="*/ 41669 h 67306"/>
                <a:gd name="connsiteX2" fmla="*/ 52772 w 51997"/>
                <a:gd name="connsiteY2" fmla="*/ 50367 h 67306"/>
                <a:gd name="connsiteX3" fmla="*/ 5987 w 51997"/>
                <a:gd name="connsiteY3" fmla="*/ 70283 h 67306"/>
                <a:gd name="connsiteX4" fmla="*/ 2298 w 51997"/>
                <a:gd name="connsiteY4" fmla="*/ 61584 h 67306"/>
                <a:gd name="connsiteX5" fmla="*/ 20570 w 51997"/>
                <a:gd name="connsiteY5" fmla="*/ 53846 h 67306"/>
                <a:gd name="connsiteX6" fmla="*/ 774 w 51997"/>
                <a:gd name="connsiteY6" fmla="*/ 7356 h 67306"/>
                <a:gd name="connsiteX7" fmla="*/ 11014 w 51997"/>
                <a:gd name="connsiteY7" fmla="*/ 2977 h 67306"/>
                <a:gd name="connsiteX8" fmla="*/ 30810 w 51997"/>
                <a:gd name="connsiteY8" fmla="*/ 49467 h 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" h="67306">
                  <a:moveTo>
                    <a:pt x="30810" y="49467"/>
                  </a:moveTo>
                  <a:lnTo>
                    <a:pt x="49083" y="41669"/>
                  </a:lnTo>
                  <a:lnTo>
                    <a:pt x="52772" y="50367"/>
                  </a:lnTo>
                  <a:lnTo>
                    <a:pt x="5987" y="70283"/>
                  </a:lnTo>
                  <a:lnTo>
                    <a:pt x="2298" y="61584"/>
                  </a:lnTo>
                  <a:lnTo>
                    <a:pt x="20570" y="53846"/>
                  </a:lnTo>
                  <a:lnTo>
                    <a:pt x="774" y="7356"/>
                  </a:lnTo>
                  <a:lnTo>
                    <a:pt x="11014" y="2977"/>
                  </a:lnTo>
                  <a:lnTo>
                    <a:pt x="30810" y="4946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4" name="Forme libre 1203">
              <a:extLst>
                <a:ext uri="{FF2B5EF4-FFF2-40B4-BE49-F238E27FC236}">
                  <a16:creationId xmlns:a16="http://schemas.microsoft.com/office/drawing/2014/main" id="{D240FEE5-82C2-B544-ECCF-48D186A60BB5}"/>
                </a:ext>
              </a:extLst>
            </p:cNvPr>
            <p:cNvSpPr/>
            <p:nvPr/>
          </p:nvSpPr>
          <p:spPr>
            <a:xfrm rot="16135082">
              <a:off x="3934365" y="4518905"/>
              <a:ext cx="59387" cy="70246"/>
            </a:xfrm>
            <a:custGeom>
              <a:avLst/>
              <a:gdLst>
                <a:gd name="connsiteX0" fmla="*/ 22587 w 59387"/>
                <a:gd name="connsiteY0" fmla="*/ 35257 h 70246"/>
                <a:gd name="connsiteX1" fmla="*/ 49869 w 59387"/>
                <a:gd name="connsiteY1" fmla="*/ 22840 h 70246"/>
                <a:gd name="connsiteX2" fmla="*/ 49509 w 59387"/>
                <a:gd name="connsiteY2" fmla="*/ 7783 h 70246"/>
                <a:gd name="connsiteX3" fmla="*/ 59953 w 59387"/>
                <a:gd name="connsiteY3" fmla="*/ 3043 h 70246"/>
                <a:gd name="connsiteX4" fmla="*/ 60187 w 59387"/>
                <a:gd name="connsiteY4" fmla="*/ 68730 h 70246"/>
                <a:gd name="connsiteX5" fmla="*/ 50205 w 59387"/>
                <a:gd name="connsiteY5" fmla="*/ 73289 h 70246"/>
                <a:gd name="connsiteX6" fmla="*/ 799 w 59387"/>
                <a:gd name="connsiteY6" fmla="*/ 29918 h 70246"/>
                <a:gd name="connsiteX7" fmla="*/ 11399 w 59387"/>
                <a:gd name="connsiteY7" fmla="*/ 25059 h 70246"/>
                <a:gd name="connsiteX8" fmla="*/ 22587 w 59387"/>
                <a:gd name="connsiteY8" fmla="*/ 35257 h 70246"/>
                <a:gd name="connsiteX9" fmla="*/ 29551 w 59387"/>
                <a:gd name="connsiteY9" fmla="*/ 41676 h 70246"/>
                <a:gd name="connsiteX10" fmla="*/ 50673 w 59387"/>
                <a:gd name="connsiteY10" fmla="*/ 60812 h 70246"/>
                <a:gd name="connsiteX11" fmla="*/ 50049 w 59387"/>
                <a:gd name="connsiteY11" fmla="*/ 32378 h 70246"/>
                <a:gd name="connsiteX12" fmla="*/ 29551 w 59387"/>
                <a:gd name="connsiteY12" fmla="*/ 41676 h 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87" h="70246">
                  <a:moveTo>
                    <a:pt x="22587" y="35257"/>
                  </a:moveTo>
                  <a:lnTo>
                    <a:pt x="49869" y="22840"/>
                  </a:lnTo>
                  <a:lnTo>
                    <a:pt x="49509" y="7783"/>
                  </a:lnTo>
                  <a:lnTo>
                    <a:pt x="59953" y="3043"/>
                  </a:lnTo>
                  <a:lnTo>
                    <a:pt x="60187" y="68730"/>
                  </a:lnTo>
                  <a:lnTo>
                    <a:pt x="50205" y="73289"/>
                  </a:lnTo>
                  <a:lnTo>
                    <a:pt x="799" y="29918"/>
                  </a:lnTo>
                  <a:lnTo>
                    <a:pt x="11399" y="25059"/>
                  </a:lnTo>
                  <a:lnTo>
                    <a:pt x="22587" y="35257"/>
                  </a:lnTo>
                  <a:close/>
                  <a:moveTo>
                    <a:pt x="29551" y="41676"/>
                  </a:moveTo>
                  <a:lnTo>
                    <a:pt x="50673" y="60812"/>
                  </a:lnTo>
                  <a:lnTo>
                    <a:pt x="50049" y="32378"/>
                  </a:lnTo>
                  <a:lnTo>
                    <a:pt x="29551" y="4167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5" name="Forme libre 1204">
              <a:extLst>
                <a:ext uri="{FF2B5EF4-FFF2-40B4-BE49-F238E27FC236}">
                  <a16:creationId xmlns:a16="http://schemas.microsoft.com/office/drawing/2014/main" id="{FAA3E878-BAC7-EF31-B673-FCCB0419923D}"/>
                </a:ext>
              </a:extLst>
            </p:cNvPr>
            <p:cNvSpPr/>
            <p:nvPr/>
          </p:nvSpPr>
          <p:spPr>
            <a:xfrm rot="16135082">
              <a:off x="3967236" y="4569205"/>
              <a:ext cx="63484" cy="63024"/>
            </a:xfrm>
            <a:custGeom>
              <a:avLst/>
              <a:gdLst>
                <a:gd name="connsiteX0" fmla="*/ 20691 w 63484"/>
                <a:gd name="connsiteY0" fmla="*/ 40726 h 63024"/>
                <a:gd name="connsiteX1" fmla="*/ 11201 w 63484"/>
                <a:gd name="connsiteY1" fmla="*/ 45285 h 63024"/>
                <a:gd name="connsiteX2" fmla="*/ 841 w 63484"/>
                <a:gd name="connsiteY2" fmla="*/ 23749 h 63024"/>
                <a:gd name="connsiteX3" fmla="*/ 8106 w 63484"/>
                <a:gd name="connsiteY3" fmla="*/ 13971 h 63024"/>
                <a:gd name="connsiteX4" fmla="*/ 18669 w 63484"/>
                <a:gd name="connsiteY4" fmla="*/ 6712 h 63024"/>
                <a:gd name="connsiteX5" fmla="*/ 35280 w 63484"/>
                <a:gd name="connsiteY5" fmla="*/ 3113 h 63024"/>
                <a:gd name="connsiteX6" fmla="*/ 50469 w 63484"/>
                <a:gd name="connsiteY6" fmla="*/ 8032 h 63024"/>
                <a:gd name="connsiteX7" fmla="*/ 61117 w 63484"/>
                <a:gd name="connsiteY7" fmla="*/ 20450 h 63024"/>
                <a:gd name="connsiteX8" fmla="*/ 64206 w 63484"/>
                <a:gd name="connsiteY8" fmla="*/ 36586 h 63024"/>
                <a:gd name="connsiteX9" fmla="*/ 58526 w 63484"/>
                <a:gd name="connsiteY9" fmla="*/ 51523 h 63024"/>
                <a:gd name="connsiteX10" fmla="*/ 45250 w 63484"/>
                <a:gd name="connsiteY10" fmla="*/ 62322 h 63024"/>
                <a:gd name="connsiteX11" fmla="*/ 31837 w 63484"/>
                <a:gd name="connsiteY11" fmla="*/ 66041 h 63024"/>
                <a:gd name="connsiteX12" fmla="*/ 19347 w 63484"/>
                <a:gd name="connsiteY12" fmla="*/ 63941 h 63024"/>
                <a:gd name="connsiteX13" fmla="*/ 22701 w 63484"/>
                <a:gd name="connsiteY13" fmla="*/ 54763 h 63024"/>
                <a:gd name="connsiteX14" fmla="*/ 40559 w 63484"/>
                <a:gd name="connsiteY14" fmla="*/ 53743 h 63024"/>
                <a:gd name="connsiteX15" fmla="*/ 49545 w 63484"/>
                <a:gd name="connsiteY15" fmla="*/ 46485 h 63024"/>
                <a:gd name="connsiteX16" fmla="*/ 53259 w 63484"/>
                <a:gd name="connsiteY16" fmla="*/ 36406 h 63024"/>
                <a:gd name="connsiteX17" fmla="*/ 51009 w 63484"/>
                <a:gd name="connsiteY17" fmla="*/ 25369 h 63024"/>
                <a:gd name="connsiteX18" fmla="*/ 43829 w 63484"/>
                <a:gd name="connsiteY18" fmla="*/ 16851 h 63024"/>
                <a:gd name="connsiteX19" fmla="*/ 33618 w 63484"/>
                <a:gd name="connsiteY19" fmla="*/ 13371 h 63024"/>
                <a:gd name="connsiteX20" fmla="*/ 22365 w 63484"/>
                <a:gd name="connsiteY20" fmla="*/ 15771 h 63024"/>
                <a:gd name="connsiteX21" fmla="*/ 12593 w 63484"/>
                <a:gd name="connsiteY21" fmla="*/ 23869 h 63024"/>
                <a:gd name="connsiteX22" fmla="*/ 20691 w 63484"/>
                <a:gd name="connsiteY22" fmla="*/ 40726 h 6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484" h="63024">
                  <a:moveTo>
                    <a:pt x="20691" y="40726"/>
                  </a:moveTo>
                  <a:lnTo>
                    <a:pt x="11201" y="45285"/>
                  </a:lnTo>
                  <a:lnTo>
                    <a:pt x="841" y="23749"/>
                  </a:lnTo>
                  <a:cubicBezTo>
                    <a:pt x="2551" y="20210"/>
                    <a:pt x="4974" y="16970"/>
                    <a:pt x="8106" y="13971"/>
                  </a:cubicBezTo>
                  <a:cubicBezTo>
                    <a:pt x="11243" y="11031"/>
                    <a:pt x="14758" y="8572"/>
                    <a:pt x="18669" y="6712"/>
                  </a:cubicBezTo>
                  <a:cubicBezTo>
                    <a:pt x="24170" y="4073"/>
                    <a:pt x="29707" y="2873"/>
                    <a:pt x="35280" y="3113"/>
                  </a:cubicBezTo>
                  <a:cubicBezTo>
                    <a:pt x="40853" y="3413"/>
                    <a:pt x="45916" y="5032"/>
                    <a:pt x="50469" y="8032"/>
                  </a:cubicBezTo>
                  <a:cubicBezTo>
                    <a:pt x="55016" y="11031"/>
                    <a:pt x="58567" y="15171"/>
                    <a:pt x="61117" y="20450"/>
                  </a:cubicBezTo>
                  <a:cubicBezTo>
                    <a:pt x="63667" y="25789"/>
                    <a:pt x="64698" y="31127"/>
                    <a:pt x="64206" y="36586"/>
                  </a:cubicBezTo>
                  <a:cubicBezTo>
                    <a:pt x="63715" y="41985"/>
                    <a:pt x="61825" y="46964"/>
                    <a:pt x="58526" y="51523"/>
                  </a:cubicBezTo>
                  <a:cubicBezTo>
                    <a:pt x="55232" y="56022"/>
                    <a:pt x="50805" y="59622"/>
                    <a:pt x="45250" y="62322"/>
                  </a:cubicBezTo>
                  <a:cubicBezTo>
                    <a:pt x="40727" y="64481"/>
                    <a:pt x="36252" y="65741"/>
                    <a:pt x="31837" y="66041"/>
                  </a:cubicBezTo>
                  <a:cubicBezTo>
                    <a:pt x="27416" y="66341"/>
                    <a:pt x="23253" y="65620"/>
                    <a:pt x="19347" y="63941"/>
                  </a:cubicBezTo>
                  <a:lnTo>
                    <a:pt x="22701" y="54763"/>
                  </a:lnTo>
                  <a:cubicBezTo>
                    <a:pt x="28796" y="56862"/>
                    <a:pt x="34746" y="56563"/>
                    <a:pt x="40559" y="53743"/>
                  </a:cubicBezTo>
                  <a:cubicBezTo>
                    <a:pt x="44362" y="51944"/>
                    <a:pt x="47356" y="49484"/>
                    <a:pt x="49545" y="46485"/>
                  </a:cubicBezTo>
                  <a:cubicBezTo>
                    <a:pt x="51735" y="43485"/>
                    <a:pt x="52977" y="40125"/>
                    <a:pt x="53259" y="36406"/>
                  </a:cubicBezTo>
                  <a:cubicBezTo>
                    <a:pt x="53541" y="32747"/>
                    <a:pt x="52797" y="29028"/>
                    <a:pt x="51009" y="25369"/>
                  </a:cubicBezTo>
                  <a:cubicBezTo>
                    <a:pt x="49281" y="21769"/>
                    <a:pt x="46882" y="18890"/>
                    <a:pt x="43829" y="16851"/>
                  </a:cubicBezTo>
                  <a:cubicBezTo>
                    <a:pt x="40769" y="14751"/>
                    <a:pt x="37368" y="13611"/>
                    <a:pt x="33618" y="13371"/>
                  </a:cubicBezTo>
                  <a:cubicBezTo>
                    <a:pt x="29869" y="13191"/>
                    <a:pt x="26114" y="13971"/>
                    <a:pt x="22365" y="15771"/>
                  </a:cubicBezTo>
                  <a:cubicBezTo>
                    <a:pt x="18148" y="17810"/>
                    <a:pt x="14890" y="20510"/>
                    <a:pt x="12593" y="23869"/>
                  </a:cubicBezTo>
                  <a:lnTo>
                    <a:pt x="20691" y="4072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6" name="Forme libre 1205">
              <a:extLst>
                <a:ext uri="{FF2B5EF4-FFF2-40B4-BE49-F238E27FC236}">
                  <a16:creationId xmlns:a16="http://schemas.microsoft.com/office/drawing/2014/main" id="{F25AE85D-BDCC-7F07-E800-64D5CA6F588A}"/>
                </a:ext>
              </a:extLst>
            </p:cNvPr>
            <p:cNvSpPr/>
            <p:nvPr/>
          </p:nvSpPr>
          <p:spPr>
            <a:xfrm rot="16135082">
              <a:off x="3992218" y="4620473"/>
              <a:ext cx="65579" cy="72585"/>
            </a:xfrm>
            <a:custGeom>
              <a:avLst/>
              <a:gdLst>
                <a:gd name="connsiteX0" fmla="*/ 4709 w 65579"/>
                <a:gd name="connsiteY0" fmla="*/ 30068 h 72585"/>
                <a:gd name="connsiteX1" fmla="*/ 876 w 65579"/>
                <a:gd name="connsiteY1" fmla="*/ 21550 h 72585"/>
                <a:gd name="connsiteX2" fmla="*/ 41860 w 65579"/>
                <a:gd name="connsiteY2" fmla="*/ 3134 h 72585"/>
                <a:gd name="connsiteX3" fmla="*/ 66455 w 65579"/>
                <a:gd name="connsiteY3" fmla="*/ 57783 h 72585"/>
                <a:gd name="connsiteX4" fmla="*/ 26569 w 65579"/>
                <a:gd name="connsiteY4" fmla="*/ 75719 h 72585"/>
                <a:gd name="connsiteX5" fmla="*/ 22742 w 65579"/>
                <a:gd name="connsiteY5" fmla="*/ 67201 h 72585"/>
                <a:gd name="connsiteX6" fmla="*/ 52478 w 65579"/>
                <a:gd name="connsiteY6" fmla="*/ 53823 h 72585"/>
                <a:gd name="connsiteX7" fmla="*/ 46083 w 65579"/>
                <a:gd name="connsiteY7" fmla="*/ 39606 h 72585"/>
                <a:gd name="connsiteX8" fmla="*/ 19700 w 65579"/>
                <a:gd name="connsiteY8" fmla="*/ 51484 h 72585"/>
                <a:gd name="connsiteX9" fmla="*/ 15939 w 65579"/>
                <a:gd name="connsiteY9" fmla="*/ 43146 h 72585"/>
                <a:gd name="connsiteX10" fmla="*/ 42322 w 65579"/>
                <a:gd name="connsiteY10" fmla="*/ 31268 h 72585"/>
                <a:gd name="connsiteX11" fmla="*/ 35543 w 65579"/>
                <a:gd name="connsiteY11" fmla="*/ 16211 h 72585"/>
                <a:gd name="connsiteX12" fmla="*/ 4709 w 65579"/>
                <a:gd name="connsiteY12" fmla="*/ 30068 h 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579" h="72585">
                  <a:moveTo>
                    <a:pt x="4709" y="30068"/>
                  </a:moveTo>
                  <a:lnTo>
                    <a:pt x="876" y="21550"/>
                  </a:lnTo>
                  <a:lnTo>
                    <a:pt x="41860" y="3134"/>
                  </a:lnTo>
                  <a:lnTo>
                    <a:pt x="66455" y="57783"/>
                  </a:lnTo>
                  <a:lnTo>
                    <a:pt x="26569" y="75719"/>
                  </a:lnTo>
                  <a:lnTo>
                    <a:pt x="22742" y="67201"/>
                  </a:lnTo>
                  <a:lnTo>
                    <a:pt x="52478" y="53823"/>
                  </a:lnTo>
                  <a:lnTo>
                    <a:pt x="46083" y="39606"/>
                  </a:lnTo>
                  <a:lnTo>
                    <a:pt x="19700" y="51484"/>
                  </a:lnTo>
                  <a:lnTo>
                    <a:pt x="15939" y="43146"/>
                  </a:lnTo>
                  <a:lnTo>
                    <a:pt x="42322" y="31268"/>
                  </a:lnTo>
                  <a:lnTo>
                    <a:pt x="35543" y="16211"/>
                  </a:lnTo>
                  <a:lnTo>
                    <a:pt x="4709" y="3006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7" name="Forme libre 1206">
              <a:extLst>
                <a:ext uri="{FF2B5EF4-FFF2-40B4-BE49-F238E27FC236}">
                  <a16:creationId xmlns:a16="http://schemas.microsoft.com/office/drawing/2014/main" id="{8E9E1553-96E7-38A7-97A4-4183031F611B}"/>
                </a:ext>
              </a:extLst>
            </p:cNvPr>
            <p:cNvSpPr/>
            <p:nvPr/>
          </p:nvSpPr>
          <p:spPr>
            <a:xfrm rot="14360339">
              <a:off x="4080907" y="4792541"/>
              <a:ext cx="59204" cy="60176"/>
            </a:xfrm>
            <a:custGeom>
              <a:avLst/>
              <a:gdLst>
                <a:gd name="connsiteX0" fmla="*/ 59997 w 59204"/>
                <a:gd name="connsiteY0" fmla="*/ 63265 h 60176"/>
                <a:gd name="connsiteX1" fmla="*/ 33801 w 59204"/>
                <a:gd name="connsiteY1" fmla="*/ 63505 h 60176"/>
                <a:gd name="connsiteX2" fmla="*/ 16728 w 59204"/>
                <a:gd name="connsiteY2" fmla="*/ 59965 h 60176"/>
                <a:gd name="connsiteX3" fmla="*/ 5066 w 59204"/>
                <a:gd name="connsiteY3" fmla="*/ 49587 h 60176"/>
                <a:gd name="connsiteX4" fmla="*/ 795 w 59204"/>
                <a:gd name="connsiteY4" fmla="*/ 33931 h 60176"/>
                <a:gd name="connsiteX5" fmla="*/ 4742 w 59204"/>
                <a:gd name="connsiteY5" fmla="*/ 18154 h 60176"/>
                <a:gd name="connsiteX6" fmla="*/ 16188 w 59204"/>
                <a:gd name="connsiteY6" fmla="*/ 7536 h 60176"/>
                <a:gd name="connsiteX7" fmla="*/ 33189 w 59204"/>
                <a:gd name="connsiteY7" fmla="*/ 3636 h 60176"/>
                <a:gd name="connsiteX8" fmla="*/ 59379 w 59204"/>
                <a:gd name="connsiteY8" fmla="*/ 3337 h 60176"/>
                <a:gd name="connsiteX9" fmla="*/ 59997 w 59204"/>
                <a:gd name="connsiteY9" fmla="*/ 63265 h 60176"/>
                <a:gd name="connsiteX10" fmla="*/ 33795 w 59204"/>
                <a:gd name="connsiteY10" fmla="*/ 13055 h 60176"/>
                <a:gd name="connsiteX11" fmla="*/ 22223 w 59204"/>
                <a:gd name="connsiteY11" fmla="*/ 15694 h 60176"/>
                <a:gd name="connsiteX12" fmla="*/ 14593 w 59204"/>
                <a:gd name="connsiteY12" fmla="*/ 22953 h 60176"/>
                <a:gd name="connsiteX13" fmla="*/ 12007 w 59204"/>
                <a:gd name="connsiteY13" fmla="*/ 33810 h 60176"/>
                <a:gd name="connsiteX14" fmla="*/ 14814 w 59204"/>
                <a:gd name="connsiteY14" fmla="*/ 44609 h 60176"/>
                <a:gd name="connsiteX15" fmla="*/ 22595 w 59204"/>
                <a:gd name="connsiteY15" fmla="*/ 51687 h 60176"/>
                <a:gd name="connsiteX16" fmla="*/ 34221 w 59204"/>
                <a:gd name="connsiteY16" fmla="*/ 54147 h 60176"/>
                <a:gd name="connsiteX17" fmla="*/ 48774 w 59204"/>
                <a:gd name="connsiteY17" fmla="*/ 53966 h 60176"/>
                <a:gd name="connsiteX18" fmla="*/ 48348 w 59204"/>
                <a:gd name="connsiteY18" fmla="*/ 12875 h 60176"/>
                <a:gd name="connsiteX19" fmla="*/ 33795 w 59204"/>
                <a:gd name="connsiteY19" fmla="*/ 13055 h 6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204" h="60176">
                  <a:moveTo>
                    <a:pt x="59997" y="63265"/>
                  </a:moveTo>
                  <a:lnTo>
                    <a:pt x="33801" y="63505"/>
                  </a:lnTo>
                  <a:cubicBezTo>
                    <a:pt x="27412" y="63624"/>
                    <a:pt x="21719" y="62425"/>
                    <a:pt x="16728" y="59965"/>
                  </a:cubicBezTo>
                  <a:cubicBezTo>
                    <a:pt x="11737" y="57566"/>
                    <a:pt x="7850" y="54087"/>
                    <a:pt x="5066" y="49587"/>
                  </a:cubicBezTo>
                  <a:cubicBezTo>
                    <a:pt x="2277" y="45088"/>
                    <a:pt x="855" y="39869"/>
                    <a:pt x="795" y="33931"/>
                  </a:cubicBezTo>
                  <a:cubicBezTo>
                    <a:pt x="735" y="27992"/>
                    <a:pt x="2049" y="22713"/>
                    <a:pt x="4742" y="18154"/>
                  </a:cubicBezTo>
                  <a:cubicBezTo>
                    <a:pt x="7436" y="13594"/>
                    <a:pt x="11251" y="10055"/>
                    <a:pt x="16188" y="7536"/>
                  </a:cubicBezTo>
                  <a:cubicBezTo>
                    <a:pt x="21131" y="4957"/>
                    <a:pt x="26794" y="3696"/>
                    <a:pt x="33189" y="3636"/>
                  </a:cubicBezTo>
                  <a:lnTo>
                    <a:pt x="59379" y="3337"/>
                  </a:lnTo>
                  <a:lnTo>
                    <a:pt x="59997" y="63265"/>
                  </a:lnTo>
                  <a:close/>
                  <a:moveTo>
                    <a:pt x="33795" y="13055"/>
                  </a:moveTo>
                  <a:cubicBezTo>
                    <a:pt x="29404" y="13055"/>
                    <a:pt x="25546" y="13955"/>
                    <a:pt x="22223" y="15694"/>
                  </a:cubicBezTo>
                  <a:cubicBezTo>
                    <a:pt x="18906" y="17374"/>
                    <a:pt x="16362" y="19833"/>
                    <a:pt x="14593" y="22953"/>
                  </a:cubicBezTo>
                  <a:cubicBezTo>
                    <a:pt x="12829" y="26072"/>
                    <a:pt x="11965" y="29672"/>
                    <a:pt x="12007" y="33810"/>
                  </a:cubicBezTo>
                  <a:cubicBezTo>
                    <a:pt x="12049" y="37890"/>
                    <a:pt x="12985" y="41489"/>
                    <a:pt x="14814" y="44609"/>
                  </a:cubicBezTo>
                  <a:cubicBezTo>
                    <a:pt x="16644" y="47668"/>
                    <a:pt x="19241" y="50067"/>
                    <a:pt x="22595" y="51687"/>
                  </a:cubicBezTo>
                  <a:cubicBezTo>
                    <a:pt x="25948" y="53367"/>
                    <a:pt x="29823" y="54147"/>
                    <a:pt x="34221" y="54147"/>
                  </a:cubicBezTo>
                  <a:lnTo>
                    <a:pt x="48774" y="53966"/>
                  </a:lnTo>
                  <a:lnTo>
                    <a:pt x="48348" y="12875"/>
                  </a:lnTo>
                  <a:lnTo>
                    <a:pt x="33795" y="1305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8" name="Forme libre 1207">
              <a:extLst>
                <a:ext uri="{FF2B5EF4-FFF2-40B4-BE49-F238E27FC236}">
                  <a16:creationId xmlns:a16="http://schemas.microsoft.com/office/drawing/2014/main" id="{EE0B9D73-54AA-3AA2-7A9E-E2EF8C0A8250}"/>
                </a:ext>
              </a:extLst>
            </p:cNvPr>
            <p:cNvSpPr/>
            <p:nvPr/>
          </p:nvSpPr>
          <p:spPr>
            <a:xfrm rot="14360339">
              <a:off x="4120465" y="4845070"/>
              <a:ext cx="47252" cy="61607"/>
            </a:xfrm>
            <a:custGeom>
              <a:avLst/>
              <a:gdLst>
                <a:gd name="connsiteX0" fmla="*/ 1202 w 47252"/>
                <a:gd name="connsiteY0" fmla="*/ 14427 h 61607"/>
                <a:gd name="connsiteX1" fmla="*/ 836 w 47252"/>
                <a:gd name="connsiteY1" fmla="*/ 5128 h 61607"/>
                <a:gd name="connsiteX2" fmla="*/ 45743 w 47252"/>
                <a:gd name="connsiteY2" fmla="*/ 3388 h 61607"/>
                <a:gd name="connsiteX3" fmla="*/ 48089 w 47252"/>
                <a:gd name="connsiteY3" fmla="*/ 63257 h 61607"/>
                <a:gd name="connsiteX4" fmla="*/ 4382 w 47252"/>
                <a:gd name="connsiteY4" fmla="*/ 64996 h 61607"/>
                <a:gd name="connsiteX5" fmla="*/ 4015 w 47252"/>
                <a:gd name="connsiteY5" fmla="*/ 55638 h 61607"/>
                <a:gd name="connsiteX6" fmla="*/ 36607 w 47252"/>
                <a:gd name="connsiteY6" fmla="*/ 54378 h 61607"/>
                <a:gd name="connsiteX7" fmla="*/ 35995 w 47252"/>
                <a:gd name="connsiteY7" fmla="*/ 38781 h 61607"/>
                <a:gd name="connsiteX8" fmla="*/ 7087 w 47252"/>
                <a:gd name="connsiteY8" fmla="*/ 39922 h 61607"/>
                <a:gd name="connsiteX9" fmla="*/ 6727 w 47252"/>
                <a:gd name="connsiteY9" fmla="*/ 30743 h 61607"/>
                <a:gd name="connsiteX10" fmla="*/ 35635 w 47252"/>
                <a:gd name="connsiteY10" fmla="*/ 29663 h 61607"/>
                <a:gd name="connsiteX11" fmla="*/ 34993 w 47252"/>
                <a:gd name="connsiteY11" fmla="*/ 13106 h 61607"/>
                <a:gd name="connsiteX12" fmla="*/ 1202 w 47252"/>
                <a:gd name="connsiteY12" fmla="*/ 14427 h 6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52" h="61607">
                  <a:moveTo>
                    <a:pt x="1202" y="14427"/>
                  </a:moveTo>
                  <a:lnTo>
                    <a:pt x="836" y="5128"/>
                  </a:lnTo>
                  <a:lnTo>
                    <a:pt x="45743" y="3388"/>
                  </a:lnTo>
                  <a:lnTo>
                    <a:pt x="48089" y="63257"/>
                  </a:lnTo>
                  <a:lnTo>
                    <a:pt x="4382" y="64996"/>
                  </a:lnTo>
                  <a:lnTo>
                    <a:pt x="4015" y="55638"/>
                  </a:lnTo>
                  <a:lnTo>
                    <a:pt x="36607" y="54378"/>
                  </a:lnTo>
                  <a:lnTo>
                    <a:pt x="35995" y="38781"/>
                  </a:lnTo>
                  <a:lnTo>
                    <a:pt x="7087" y="39922"/>
                  </a:lnTo>
                  <a:lnTo>
                    <a:pt x="6727" y="30743"/>
                  </a:lnTo>
                  <a:lnTo>
                    <a:pt x="35635" y="29663"/>
                  </a:lnTo>
                  <a:lnTo>
                    <a:pt x="34993" y="13106"/>
                  </a:lnTo>
                  <a:lnTo>
                    <a:pt x="1202" y="1442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9" name="Forme libre 1208">
              <a:extLst>
                <a:ext uri="{FF2B5EF4-FFF2-40B4-BE49-F238E27FC236}">
                  <a16:creationId xmlns:a16="http://schemas.microsoft.com/office/drawing/2014/main" id="{6B322405-95BE-13CC-E273-18C76416E5E0}"/>
                </a:ext>
              </a:extLst>
            </p:cNvPr>
            <p:cNvSpPr/>
            <p:nvPr/>
          </p:nvSpPr>
          <p:spPr>
            <a:xfrm rot="14360339">
              <a:off x="4162832" y="4912614"/>
              <a:ext cx="51740" cy="61807"/>
            </a:xfrm>
            <a:custGeom>
              <a:avLst/>
              <a:gdLst>
                <a:gd name="connsiteX0" fmla="*/ 28051 w 51740"/>
                <a:gd name="connsiteY0" fmla="*/ 65122 h 61807"/>
                <a:gd name="connsiteX1" fmla="*/ 14326 w 51740"/>
                <a:gd name="connsiteY1" fmla="*/ 63622 h 61807"/>
                <a:gd name="connsiteX2" fmla="*/ 4926 w 51740"/>
                <a:gd name="connsiteY2" fmla="*/ 56963 h 61807"/>
                <a:gd name="connsiteX3" fmla="*/ 972 w 51740"/>
                <a:gd name="connsiteY3" fmla="*/ 45866 h 61807"/>
                <a:gd name="connsiteX4" fmla="*/ 3168 w 51740"/>
                <a:gd name="connsiteY4" fmla="*/ 34287 h 61807"/>
                <a:gd name="connsiteX5" fmla="*/ 11428 w 51740"/>
                <a:gd name="connsiteY5" fmla="*/ 26249 h 61807"/>
                <a:gd name="connsiteX6" fmla="*/ 24758 w 51740"/>
                <a:gd name="connsiteY6" fmla="*/ 22590 h 61807"/>
                <a:gd name="connsiteX7" fmla="*/ 38243 w 51740"/>
                <a:gd name="connsiteY7" fmla="*/ 21570 h 61807"/>
                <a:gd name="connsiteX8" fmla="*/ 36905 w 51740"/>
                <a:gd name="connsiteY8" fmla="*/ 4353 h 61807"/>
                <a:gd name="connsiteX9" fmla="*/ 48003 w 51740"/>
                <a:gd name="connsiteY9" fmla="*/ 3453 h 61807"/>
                <a:gd name="connsiteX10" fmla="*/ 52634 w 51740"/>
                <a:gd name="connsiteY10" fmla="*/ 63202 h 61807"/>
                <a:gd name="connsiteX11" fmla="*/ 28051 w 51740"/>
                <a:gd name="connsiteY11" fmla="*/ 65122 h 61807"/>
                <a:gd name="connsiteX12" fmla="*/ 25999 w 51740"/>
                <a:gd name="connsiteY12" fmla="*/ 31948 h 61807"/>
                <a:gd name="connsiteX13" fmla="*/ 15225 w 51740"/>
                <a:gd name="connsiteY13" fmla="*/ 35907 h 61807"/>
                <a:gd name="connsiteX14" fmla="*/ 12154 w 51740"/>
                <a:gd name="connsiteY14" fmla="*/ 44966 h 61807"/>
                <a:gd name="connsiteX15" fmla="*/ 16587 w 51740"/>
                <a:gd name="connsiteY15" fmla="*/ 53484 h 61807"/>
                <a:gd name="connsiteX16" fmla="*/ 27835 w 51740"/>
                <a:gd name="connsiteY16" fmla="*/ 55704 h 61807"/>
                <a:gd name="connsiteX17" fmla="*/ 40810 w 51740"/>
                <a:gd name="connsiteY17" fmla="*/ 54684 h 61807"/>
                <a:gd name="connsiteX18" fmla="*/ 38969 w 51740"/>
                <a:gd name="connsiteY18" fmla="*/ 30989 h 61807"/>
                <a:gd name="connsiteX19" fmla="*/ 25999 w 51740"/>
                <a:gd name="connsiteY19" fmla="*/ 31948 h 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40" h="61807">
                  <a:moveTo>
                    <a:pt x="28051" y="65122"/>
                  </a:moveTo>
                  <a:cubicBezTo>
                    <a:pt x="22874" y="65542"/>
                    <a:pt x="18297" y="65001"/>
                    <a:pt x="14326" y="63622"/>
                  </a:cubicBezTo>
                  <a:cubicBezTo>
                    <a:pt x="10355" y="62182"/>
                    <a:pt x="7217" y="59963"/>
                    <a:pt x="4926" y="56963"/>
                  </a:cubicBezTo>
                  <a:cubicBezTo>
                    <a:pt x="2628" y="53904"/>
                    <a:pt x="1308" y="50245"/>
                    <a:pt x="972" y="45866"/>
                  </a:cubicBezTo>
                  <a:cubicBezTo>
                    <a:pt x="637" y="41547"/>
                    <a:pt x="1368" y="37647"/>
                    <a:pt x="3168" y="34287"/>
                  </a:cubicBezTo>
                  <a:cubicBezTo>
                    <a:pt x="4968" y="30929"/>
                    <a:pt x="7721" y="28229"/>
                    <a:pt x="11428" y="26249"/>
                  </a:cubicBezTo>
                  <a:cubicBezTo>
                    <a:pt x="15136" y="24210"/>
                    <a:pt x="19581" y="23010"/>
                    <a:pt x="24758" y="22590"/>
                  </a:cubicBezTo>
                  <a:lnTo>
                    <a:pt x="38243" y="21570"/>
                  </a:lnTo>
                  <a:lnTo>
                    <a:pt x="36905" y="4353"/>
                  </a:lnTo>
                  <a:lnTo>
                    <a:pt x="48003" y="3453"/>
                  </a:lnTo>
                  <a:lnTo>
                    <a:pt x="52634" y="63202"/>
                  </a:lnTo>
                  <a:lnTo>
                    <a:pt x="28051" y="65122"/>
                  </a:lnTo>
                  <a:close/>
                  <a:moveTo>
                    <a:pt x="25999" y="31948"/>
                  </a:moveTo>
                  <a:cubicBezTo>
                    <a:pt x="21158" y="32368"/>
                    <a:pt x="17571" y="33628"/>
                    <a:pt x="15225" y="35907"/>
                  </a:cubicBezTo>
                  <a:cubicBezTo>
                    <a:pt x="12880" y="38127"/>
                    <a:pt x="11854" y="41186"/>
                    <a:pt x="12154" y="44966"/>
                  </a:cubicBezTo>
                  <a:cubicBezTo>
                    <a:pt x="12448" y="48805"/>
                    <a:pt x="13924" y="51624"/>
                    <a:pt x="16587" y="53484"/>
                  </a:cubicBezTo>
                  <a:cubicBezTo>
                    <a:pt x="19251" y="55343"/>
                    <a:pt x="23000" y="56063"/>
                    <a:pt x="27835" y="55704"/>
                  </a:cubicBezTo>
                  <a:lnTo>
                    <a:pt x="40810" y="54684"/>
                  </a:lnTo>
                  <a:lnTo>
                    <a:pt x="38969" y="30989"/>
                  </a:lnTo>
                  <a:lnTo>
                    <a:pt x="25999" y="3194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0" name="Forme libre 1209">
              <a:extLst>
                <a:ext uri="{FF2B5EF4-FFF2-40B4-BE49-F238E27FC236}">
                  <a16:creationId xmlns:a16="http://schemas.microsoft.com/office/drawing/2014/main" id="{8D0FE0AD-A8F9-2012-A2C6-970295D53B18}"/>
                </a:ext>
              </a:extLst>
            </p:cNvPr>
            <p:cNvSpPr/>
            <p:nvPr/>
          </p:nvSpPr>
          <p:spPr>
            <a:xfrm rot="14360339">
              <a:off x="4196241" y="4963052"/>
              <a:ext cx="57234" cy="62417"/>
            </a:xfrm>
            <a:custGeom>
              <a:avLst/>
              <a:gdLst>
                <a:gd name="connsiteX0" fmla="*/ 12858 w 57234"/>
                <a:gd name="connsiteY0" fmla="*/ 7641 h 62417"/>
                <a:gd name="connsiteX1" fmla="*/ 26884 w 57234"/>
                <a:gd name="connsiteY1" fmla="*/ 23778 h 62417"/>
                <a:gd name="connsiteX2" fmla="*/ 29175 w 57234"/>
                <a:gd name="connsiteY2" fmla="*/ 23478 h 62417"/>
                <a:gd name="connsiteX3" fmla="*/ 42624 w 57234"/>
                <a:gd name="connsiteY3" fmla="*/ 22038 h 62417"/>
                <a:gd name="connsiteX4" fmla="*/ 40777 w 57234"/>
                <a:gd name="connsiteY4" fmla="*/ 4641 h 62417"/>
                <a:gd name="connsiteX5" fmla="*/ 51844 w 57234"/>
                <a:gd name="connsiteY5" fmla="*/ 3502 h 62417"/>
                <a:gd name="connsiteX6" fmla="*/ 58173 w 57234"/>
                <a:gd name="connsiteY6" fmla="*/ 63070 h 62417"/>
                <a:gd name="connsiteX7" fmla="*/ 33656 w 57234"/>
                <a:gd name="connsiteY7" fmla="*/ 65650 h 62417"/>
                <a:gd name="connsiteX8" fmla="*/ 19889 w 57234"/>
                <a:gd name="connsiteY8" fmla="*/ 64570 h 62417"/>
                <a:gd name="connsiteX9" fmla="*/ 10303 w 57234"/>
                <a:gd name="connsiteY9" fmla="*/ 58151 h 62417"/>
                <a:gd name="connsiteX10" fmla="*/ 6038 w 57234"/>
                <a:gd name="connsiteY10" fmla="*/ 47174 h 62417"/>
                <a:gd name="connsiteX11" fmla="*/ 8083 w 57234"/>
                <a:gd name="connsiteY11" fmla="*/ 35236 h 62417"/>
                <a:gd name="connsiteX12" fmla="*/ 16721 w 57234"/>
                <a:gd name="connsiteY12" fmla="*/ 27017 h 62417"/>
                <a:gd name="connsiteX13" fmla="*/ 939 w 57234"/>
                <a:gd name="connsiteY13" fmla="*/ 8901 h 62417"/>
                <a:gd name="connsiteX14" fmla="*/ 12858 w 57234"/>
                <a:gd name="connsiteY14" fmla="*/ 7641 h 62417"/>
                <a:gd name="connsiteX15" fmla="*/ 17189 w 57234"/>
                <a:gd name="connsiteY15" fmla="*/ 45973 h 62417"/>
                <a:gd name="connsiteX16" fmla="*/ 21862 w 57234"/>
                <a:gd name="connsiteY16" fmla="*/ 54372 h 62417"/>
                <a:gd name="connsiteX17" fmla="*/ 33170 w 57234"/>
                <a:gd name="connsiteY17" fmla="*/ 56232 h 62417"/>
                <a:gd name="connsiteX18" fmla="*/ 46110 w 57234"/>
                <a:gd name="connsiteY18" fmla="*/ 54912 h 62417"/>
                <a:gd name="connsiteX19" fmla="*/ 43590 w 57234"/>
                <a:gd name="connsiteY19" fmla="*/ 31156 h 62417"/>
                <a:gd name="connsiteX20" fmla="*/ 30651 w 57234"/>
                <a:gd name="connsiteY20" fmla="*/ 32536 h 62417"/>
                <a:gd name="connsiteX21" fmla="*/ 19997 w 57234"/>
                <a:gd name="connsiteY21" fmla="*/ 36795 h 62417"/>
                <a:gd name="connsiteX22" fmla="*/ 17189 w 57234"/>
                <a:gd name="connsiteY22" fmla="*/ 45973 h 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234" h="62417">
                  <a:moveTo>
                    <a:pt x="12858" y="7641"/>
                  </a:moveTo>
                  <a:lnTo>
                    <a:pt x="26884" y="23778"/>
                  </a:lnTo>
                  <a:cubicBezTo>
                    <a:pt x="27387" y="23658"/>
                    <a:pt x="28149" y="23538"/>
                    <a:pt x="29175" y="23478"/>
                  </a:cubicBezTo>
                  <a:lnTo>
                    <a:pt x="42624" y="22038"/>
                  </a:lnTo>
                  <a:lnTo>
                    <a:pt x="40777" y="4641"/>
                  </a:lnTo>
                  <a:lnTo>
                    <a:pt x="51844" y="3502"/>
                  </a:lnTo>
                  <a:lnTo>
                    <a:pt x="58173" y="63070"/>
                  </a:lnTo>
                  <a:lnTo>
                    <a:pt x="33656" y="65650"/>
                  </a:lnTo>
                  <a:cubicBezTo>
                    <a:pt x="28491" y="66249"/>
                    <a:pt x="23902" y="65830"/>
                    <a:pt x="19889" y="64570"/>
                  </a:cubicBezTo>
                  <a:cubicBezTo>
                    <a:pt x="15882" y="63250"/>
                    <a:pt x="12684" y="61151"/>
                    <a:pt x="10303" y="58151"/>
                  </a:cubicBezTo>
                  <a:cubicBezTo>
                    <a:pt x="7921" y="55212"/>
                    <a:pt x="6500" y="51553"/>
                    <a:pt x="6038" y="47174"/>
                  </a:cubicBezTo>
                  <a:cubicBezTo>
                    <a:pt x="5558" y="42674"/>
                    <a:pt x="6241" y="38715"/>
                    <a:pt x="8083" y="35236"/>
                  </a:cubicBezTo>
                  <a:cubicBezTo>
                    <a:pt x="9925" y="31756"/>
                    <a:pt x="12804" y="29057"/>
                    <a:pt x="16721" y="27017"/>
                  </a:cubicBezTo>
                  <a:lnTo>
                    <a:pt x="939" y="8901"/>
                  </a:lnTo>
                  <a:lnTo>
                    <a:pt x="12858" y="7641"/>
                  </a:lnTo>
                  <a:close/>
                  <a:moveTo>
                    <a:pt x="17189" y="45973"/>
                  </a:moveTo>
                  <a:cubicBezTo>
                    <a:pt x="17591" y="49813"/>
                    <a:pt x="19151" y="52572"/>
                    <a:pt x="21862" y="54372"/>
                  </a:cubicBezTo>
                  <a:cubicBezTo>
                    <a:pt x="24580" y="56112"/>
                    <a:pt x="28347" y="56772"/>
                    <a:pt x="33170" y="56232"/>
                  </a:cubicBezTo>
                  <a:lnTo>
                    <a:pt x="46110" y="54912"/>
                  </a:lnTo>
                  <a:lnTo>
                    <a:pt x="43590" y="31156"/>
                  </a:lnTo>
                  <a:lnTo>
                    <a:pt x="30651" y="32536"/>
                  </a:lnTo>
                  <a:cubicBezTo>
                    <a:pt x="25828" y="33016"/>
                    <a:pt x="22276" y="34456"/>
                    <a:pt x="19997" y="36795"/>
                  </a:cubicBezTo>
                  <a:cubicBezTo>
                    <a:pt x="17723" y="39135"/>
                    <a:pt x="16787" y="42194"/>
                    <a:pt x="17189" y="45973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1" name="Forme libre 1210">
              <a:extLst>
                <a:ext uri="{FF2B5EF4-FFF2-40B4-BE49-F238E27FC236}">
                  <a16:creationId xmlns:a16="http://schemas.microsoft.com/office/drawing/2014/main" id="{C14B95BA-CF8C-49C7-5647-61217717392D}"/>
                </a:ext>
              </a:extLst>
            </p:cNvPr>
            <p:cNvSpPr/>
            <p:nvPr/>
          </p:nvSpPr>
          <p:spPr>
            <a:xfrm rot="14360339">
              <a:off x="4232724" y="5013489"/>
              <a:ext cx="64594" cy="61808"/>
            </a:xfrm>
            <a:custGeom>
              <a:avLst/>
              <a:gdLst>
                <a:gd name="connsiteX0" fmla="*/ 29120 w 64594"/>
                <a:gd name="connsiteY0" fmla="*/ 3920 h 61808"/>
                <a:gd name="connsiteX1" fmla="*/ 46031 w 64594"/>
                <a:gd name="connsiteY1" fmla="*/ 5600 h 61808"/>
                <a:gd name="connsiteX2" fmla="*/ 58970 w 64594"/>
                <a:gd name="connsiteY2" fmla="*/ 15018 h 61808"/>
                <a:gd name="connsiteX3" fmla="*/ 65263 w 64594"/>
                <a:gd name="connsiteY3" fmla="*/ 30075 h 61808"/>
                <a:gd name="connsiteX4" fmla="*/ 63247 w 64594"/>
                <a:gd name="connsiteY4" fmla="*/ 46331 h 61808"/>
                <a:gd name="connsiteX5" fmla="*/ 53289 w 64594"/>
                <a:gd name="connsiteY5" fmla="*/ 58809 h 61808"/>
                <a:gd name="connsiteX6" fmla="*/ 37458 w 64594"/>
                <a:gd name="connsiteY6" fmla="*/ 64988 h 61808"/>
                <a:gd name="connsiteX7" fmla="*/ 20548 w 64594"/>
                <a:gd name="connsiteY7" fmla="*/ 63308 h 61808"/>
                <a:gd name="connsiteX8" fmla="*/ 7608 w 64594"/>
                <a:gd name="connsiteY8" fmla="*/ 53950 h 61808"/>
                <a:gd name="connsiteX9" fmla="*/ 1310 w 64594"/>
                <a:gd name="connsiteY9" fmla="*/ 38833 h 61808"/>
                <a:gd name="connsiteX10" fmla="*/ 3325 w 64594"/>
                <a:gd name="connsiteY10" fmla="*/ 22576 h 61808"/>
                <a:gd name="connsiteX11" fmla="*/ 13289 w 64594"/>
                <a:gd name="connsiteY11" fmla="*/ 10099 h 61808"/>
                <a:gd name="connsiteX12" fmla="*/ 29120 w 64594"/>
                <a:gd name="connsiteY12" fmla="*/ 3920 h 61808"/>
                <a:gd name="connsiteX13" fmla="*/ 30440 w 64594"/>
                <a:gd name="connsiteY13" fmla="*/ 13578 h 61808"/>
                <a:gd name="connsiteX14" fmla="*/ 20116 w 64594"/>
                <a:gd name="connsiteY14" fmla="*/ 17717 h 61808"/>
                <a:gd name="connsiteX15" fmla="*/ 13673 w 64594"/>
                <a:gd name="connsiteY15" fmla="*/ 26235 h 61808"/>
                <a:gd name="connsiteX16" fmla="*/ 12425 w 64594"/>
                <a:gd name="connsiteY16" fmla="*/ 37273 h 61808"/>
                <a:gd name="connsiteX17" fmla="*/ 16601 w 64594"/>
                <a:gd name="connsiteY17" fmla="*/ 47651 h 61808"/>
                <a:gd name="connsiteX18" fmla="*/ 25083 w 64594"/>
                <a:gd name="connsiteY18" fmla="*/ 54130 h 61808"/>
                <a:gd name="connsiteX19" fmla="*/ 36139 w 64594"/>
                <a:gd name="connsiteY19" fmla="*/ 55329 h 61808"/>
                <a:gd name="connsiteX20" fmla="*/ 46457 w 64594"/>
                <a:gd name="connsiteY20" fmla="*/ 51191 h 61808"/>
                <a:gd name="connsiteX21" fmla="*/ 52905 w 64594"/>
                <a:gd name="connsiteY21" fmla="*/ 42732 h 61808"/>
                <a:gd name="connsiteX22" fmla="*/ 54153 w 64594"/>
                <a:gd name="connsiteY22" fmla="*/ 31634 h 61808"/>
                <a:gd name="connsiteX23" fmla="*/ 49972 w 64594"/>
                <a:gd name="connsiteY23" fmla="*/ 21257 h 61808"/>
                <a:gd name="connsiteX24" fmla="*/ 41490 w 64594"/>
                <a:gd name="connsiteY24" fmla="*/ 14777 h 61808"/>
                <a:gd name="connsiteX25" fmla="*/ 30440 w 64594"/>
                <a:gd name="connsiteY25" fmla="*/ 13578 h 6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94" h="61808">
                  <a:moveTo>
                    <a:pt x="29120" y="3920"/>
                  </a:moveTo>
                  <a:cubicBezTo>
                    <a:pt x="35173" y="3080"/>
                    <a:pt x="40806" y="3680"/>
                    <a:pt x="46031" y="5600"/>
                  </a:cubicBezTo>
                  <a:cubicBezTo>
                    <a:pt x="51250" y="7579"/>
                    <a:pt x="55563" y="10699"/>
                    <a:pt x="58970" y="15018"/>
                  </a:cubicBezTo>
                  <a:cubicBezTo>
                    <a:pt x="62377" y="19276"/>
                    <a:pt x="64477" y="24316"/>
                    <a:pt x="65263" y="30075"/>
                  </a:cubicBezTo>
                  <a:cubicBezTo>
                    <a:pt x="66055" y="35833"/>
                    <a:pt x="65377" y="41292"/>
                    <a:pt x="63247" y="46331"/>
                  </a:cubicBezTo>
                  <a:cubicBezTo>
                    <a:pt x="61112" y="51371"/>
                    <a:pt x="57794" y="55510"/>
                    <a:pt x="53289" y="58809"/>
                  </a:cubicBezTo>
                  <a:cubicBezTo>
                    <a:pt x="48784" y="62108"/>
                    <a:pt x="43505" y="64148"/>
                    <a:pt x="37458" y="64988"/>
                  </a:cubicBezTo>
                  <a:cubicBezTo>
                    <a:pt x="31406" y="65827"/>
                    <a:pt x="25767" y="65228"/>
                    <a:pt x="20548" y="63308"/>
                  </a:cubicBezTo>
                  <a:cubicBezTo>
                    <a:pt x="15329" y="61328"/>
                    <a:pt x="11016" y="58209"/>
                    <a:pt x="7608" y="53950"/>
                  </a:cubicBezTo>
                  <a:cubicBezTo>
                    <a:pt x="4207" y="49691"/>
                    <a:pt x="2107" y="44652"/>
                    <a:pt x="1310" y="38833"/>
                  </a:cubicBezTo>
                  <a:cubicBezTo>
                    <a:pt x="518" y="33014"/>
                    <a:pt x="1190" y="27555"/>
                    <a:pt x="3325" y="22576"/>
                  </a:cubicBezTo>
                  <a:cubicBezTo>
                    <a:pt x="5461" y="17537"/>
                    <a:pt x="8784" y="13398"/>
                    <a:pt x="13289" y="10099"/>
                  </a:cubicBezTo>
                  <a:cubicBezTo>
                    <a:pt x="17794" y="6799"/>
                    <a:pt x="23067" y="4760"/>
                    <a:pt x="29120" y="3920"/>
                  </a:cubicBezTo>
                  <a:close/>
                  <a:moveTo>
                    <a:pt x="30440" y="13578"/>
                  </a:moveTo>
                  <a:cubicBezTo>
                    <a:pt x="26480" y="14118"/>
                    <a:pt x="23043" y="15498"/>
                    <a:pt x="20116" y="17717"/>
                  </a:cubicBezTo>
                  <a:cubicBezTo>
                    <a:pt x="17194" y="19937"/>
                    <a:pt x="15047" y="22756"/>
                    <a:pt x="13673" y="26235"/>
                  </a:cubicBezTo>
                  <a:cubicBezTo>
                    <a:pt x="12300" y="29655"/>
                    <a:pt x="11880" y="33374"/>
                    <a:pt x="12425" y="37273"/>
                  </a:cubicBezTo>
                  <a:cubicBezTo>
                    <a:pt x="12965" y="41292"/>
                    <a:pt x="14357" y="44712"/>
                    <a:pt x="16601" y="47651"/>
                  </a:cubicBezTo>
                  <a:cubicBezTo>
                    <a:pt x="18844" y="50591"/>
                    <a:pt x="21676" y="52750"/>
                    <a:pt x="25083" y="54130"/>
                  </a:cubicBezTo>
                  <a:cubicBezTo>
                    <a:pt x="28496" y="55449"/>
                    <a:pt x="32179" y="55870"/>
                    <a:pt x="36139" y="55329"/>
                  </a:cubicBezTo>
                  <a:cubicBezTo>
                    <a:pt x="40092" y="54790"/>
                    <a:pt x="43535" y="53410"/>
                    <a:pt x="46457" y="51191"/>
                  </a:cubicBezTo>
                  <a:cubicBezTo>
                    <a:pt x="49384" y="48971"/>
                    <a:pt x="51532" y="46152"/>
                    <a:pt x="52905" y="42732"/>
                  </a:cubicBezTo>
                  <a:cubicBezTo>
                    <a:pt x="54279" y="39253"/>
                    <a:pt x="54693" y="35534"/>
                    <a:pt x="54153" y="31634"/>
                  </a:cubicBezTo>
                  <a:cubicBezTo>
                    <a:pt x="53613" y="27675"/>
                    <a:pt x="52221" y="24196"/>
                    <a:pt x="49972" y="21257"/>
                  </a:cubicBezTo>
                  <a:cubicBezTo>
                    <a:pt x="47729" y="18317"/>
                    <a:pt x="44903" y="16158"/>
                    <a:pt x="41490" y="14777"/>
                  </a:cubicBezTo>
                  <a:cubicBezTo>
                    <a:pt x="38082" y="13458"/>
                    <a:pt x="34399" y="13038"/>
                    <a:pt x="30440" y="1357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2" name="Forme libre 1211">
              <a:extLst>
                <a:ext uri="{FF2B5EF4-FFF2-40B4-BE49-F238E27FC236}">
                  <a16:creationId xmlns:a16="http://schemas.microsoft.com/office/drawing/2014/main" id="{27E321D1-B82D-415B-881D-2271A04CF8CF}"/>
                </a:ext>
              </a:extLst>
            </p:cNvPr>
            <p:cNvSpPr/>
            <p:nvPr/>
          </p:nvSpPr>
          <p:spPr>
            <a:xfrm rot="14360339">
              <a:off x="4279188" y="5066100"/>
              <a:ext cx="59292" cy="61960"/>
            </a:xfrm>
            <a:custGeom>
              <a:avLst/>
              <a:gdLst>
                <a:gd name="connsiteX0" fmla="*/ 15392 w 59292"/>
                <a:gd name="connsiteY0" fmla="*/ 37377 h 61960"/>
                <a:gd name="connsiteX1" fmla="*/ 5013 w 59292"/>
                <a:gd name="connsiteY1" fmla="*/ 39117 h 61960"/>
                <a:gd name="connsiteX2" fmla="*/ 1042 w 59292"/>
                <a:gd name="connsiteY2" fmla="*/ 15601 h 61960"/>
                <a:gd name="connsiteX3" fmla="*/ 10737 w 59292"/>
                <a:gd name="connsiteY3" fmla="*/ 8223 h 61960"/>
                <a:gd name="connsiteX4" fmla="*/ 22902 w 59292"/>
                <a:gd name="connsiteY4" fmla="*/ 4143 h 61960"/>
                <a:gd name="connsiteX5" fmla="*/ 39855 w 59292"/>
                <a:gd name="connsiteY5" fmla="*/ 5343 h 61960"/>
                <a:gd name="connsiteX6" fmla="*/ 53082 w 59292"/>
                <a:gd name="connsiteY6" fmla="*/ 14281 h 61960"/>
                <a:gd name="connsiteX7" fmla="*/ 59849 w 59292"/>
                <a:gd name="connsiteY7" fmla="*/ 29158 h 61960"/>
                <a:gd name="connsiteX8" fmla="*/ 58349 w 59292"/>
                <a:gd name="connsiteY8" fmla="*/ 45475 h 61960"/>
                <a:gd name="connsiteX9" fmla="*/ 48739 w 59292"/>
                <a:gd name="connsiteY9" fmla="*/ 58252 h 61960"/>
                <a:gd name="connsiteX10" fmla="*/ 32980 w 59292"/>
                <a:gd name="connsiteY10" fmla="*/ 64971 h 61960"/>
                <a:gd name="connsiteX11" fmla="*/ 19063 w 59292"/>
                <a:gd name="connsiteY11" fmla="*/ 64792 h 61960"/>
                <a:gd name="connsiteX12" fmla="*/ 7641 w 59292"/>
                <a:gd name="connsiteY12" fmla="*/ 59333 h 61960"/>
                <a:gd name="connsiteX13" fmla="*/ 13424 w 59292"/>
                <a:gd name="connsiteY13" fmla="*/ 51414 h 61960"/>
                <a:gd name="connsiteX14" fmla="*/ 30850 w 59292"/>
                <a:gd name="connsiteY14" fmla="*/ 55433 h 61960"/>
                <a:gd name="connsiteX15" fmla="*/ 41510 w 59292"/>
                <a:gd name="connsiteY15" fmla="*/ 50934 h 61960"/>
                <a:gd name="connsiteX16" fmla="*/ 47869 w 59292"/>
                <a:gd name="connsiteY16" fmla="*/ 42296 h 61960"/>
                <a:gd name="connsiteX17" fmla="*/ 48793 w 59292"/>
                <a:gd name="connsiteY17" fmla="*/ 31018 h 61960"/>
                <a:gd name="connsiteX18" fmla="*/ 44258 w 59292"/>
                <a:gd name="connsiteY18" fmla="*/ 20880 h 61960"/>
                <a:gd name="connsiteX19" fmla="*/ 35404 w 59292"/>
                <a:gd name="connsiteY19" fmla="*/ 14701 h 61960"/>
                <a:gd name="connsiteX20" fmla="*/ 23934 w 59292"/>
                <a:gd name="connsiteY20" fmla="*/ 13861 h 61960"/>
                <a:gd name="connsiteX21" fmla="*/ 12290 w 59292"/>
                <a:gd name="connsiteY21" fmla="*/ 18961 h 61960"/>
                <a:gd name="connsiteX22" fmla="*/ 15392 w 59292"/>
                <a:gd name="connsiteY22" fmla="*/ 37377 h 6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292" h="61960">
                  <a:moveTo>
                    <a:pt x="15392" y="37377"/>
                  </a:moveTo>
                  <a:lnTo>
                    <a:pt x="5013" y="39117"/>
                  </a:lnTo>
                  <a:lnTo>
                    <a:pt x="1042" y="15601"/>
                  </a:lnTo>
                  <a:cubicBezTo>
                    <a:pt x="3670" y="12662"/>
                    <a:pt x="6903" y="10202"/>
                    <a:pt x="10737" y="8223"/>
                  </a:cubicBezTo>
                  <a:cubicBezTo>
                    <a:pt x="14570" y="6243"/>
                    <a:pt x="18625" y="4863"/>
                    <a:pt x="22902" y="4143"/>
                  </a:cubicBezTo>
                  <a:cubicBezTo>
                    <a:pt x="28925" y="3124"/>
                    <a:pt x="34576" y="3543"/>
                    <a:pt x="39855" y="5343"/>
                  </a:cubicBezTo>
                  <a:cubicBezTo>
                    <a:pt x="45140" y="7142"/>
                    <a:pt x="49549" y="10142"/>
                    <a:pt x="53082" y="14281"/>
                  </a:cubicBezTo>
                  <a:cubicBezTo>
                    <a:pt x="56615" y="18420"/>
                    <a:pt x="58871" y="23400"/>
                    <a:pt x="59849" y="29158"/>
                  </a:cubicBezTo>
                  <a:cubicBezTo>
                    <a:pt x="60827" y="34977"/>
                    <a:pt x="60329" y="40436"/>
                    <a:pt x="58349" y="45475"/>
                  </a:cubicBezTo>
                  <a:cubicBezTo>
                    <a:pt x="56370" y="50574"/>
                    <a:pt x="53166" y="54833"/>
                    <a:pt x="48739" y="58252"/>
                  </a:cubicBezTo>
                  <a:cubicBezTo>
                    <a:pt x="44312" y="61732"/>
                    <a:pt x="39057" y="63952"/>
                    <a:pt x="32980" y="64971"/>
                  </a:cubicBezTo>
                  <a:cubicBezTo>
                    <a:pt x="28031" y="65811"/>
                    <a:pt x="23388" y="65751"/>
                    <a:pt x="19063" y="64792"/>
                  </a:cubicBezTo>
                  <a:cubicBezTo>
                    <a:pt x="14738" y="63832"/>
                    <a:pt x="10928" y="62032"/>
                    <a:pt x="7641" y="59333"/>
                  </a:cubicBezTo>
                  <a:lnTo>
                    <a:pt x="13424" y="51414"/>
                  </a:lnTo>
                  <a:cubicBezTo>
                    <a:pt x="18685" y="55193"/>
                    <a:pt x="24492" y="56513"/>
                    <a:pt x="30850" y="55433"/>
                  </a:cubicBezTo>
                  <a:cubicBezTo>
                    <a:pt x="35014" y="54713"/>
                    <a:pt x="38571" y="53214"/>
                    <a:pt x="41510" y="50934"/>
                  </a:cubicBezTo>
                  <a:cubicBezTo>
                    <a:pt x="44456" y="48654"/>
                    <a:pt x="46573" y="45775"/>
                    <a:pt x="47869" y="42296"/>
                  </a:cubicBezTo>
                  <a:cubicBezTo>
                    <a:pt x="49171" y="38876"/>
                    <a:pt x="49477" y="35097"/>
                    <a:pt x="48793" y="31018"/>
                  </a:cubicBezTo>
                  <a:cubicBezTo>
                    <a:pt x="48127" y="27119"/>
                    <a:pt x="46615" y="23699"/>
                    <a:pt x="44258" y="20880"/>
                  </a:cubicBezTo>
                  <a:cubicBezTo>
                    <a:pt x="41894" y="18061"/>
                    <a:pt x="38943" y="15961"/>
                    <a:pt x="35404" y="14701"/>
                  </a:cubicBezTo>
                  <a:cubicBezTo>
                    <a:pt x="31864" y="13501"/>
                    <a:pt x="28043" y="13201"/>
                    <a:pt x="23934" y="13861"/>
                  </a:cubicBezTo>
                  <a:cubicBezTo>
                    <a:pt x="19321" y="14641"/>
                    <a:pt x="15440" y="16381"/>
                    <a:pt x="12290" y="18961"/>
                  </a:cubicBezTo>
                  <a:lnTo>
                    <a:pt x="15392" y="3737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3" name="Forme libre 1212">
              <a:extLst>
                <a:ext uri="{FF2B5EF4-FFF2-40B4-BE49-F238E27FC236}">
                  <a16:creationId xmlns:a16="http://schemas.microsoft.com/office/drawing/2014/main" id="{F8A075F3-E7BC-EE9E-68FF-48DB293C95FE}"/>
                </a:ext>
              </a:extLst>
            </p:cNvPr>
            <p:cNvSpPr/>
            <p:nvPr/>
          </p:nvSpPr>
          <p:spPr>
            <a:xfrm rot="14360339">
              <a:off x="4318583" y="5115548"/>
              <a:ext cx="61985" cy="64406"/>
            </a:xfrm>
            <a:custGeom>
              <a:avLst/>
              <a:gdLst>
                <a:gd name="connsiteX0" fmla="*/ 12844 w 61985"/>
                <a:gd name="connsiteY0" fmla="*/ 11385 h 64406"/>
                <a:gd name="connsiteX1" fmla="*/ 28297 w 61985"/>
                <a:gd name="connsiteY1" fmla="*/ 26142 h 64406"/>
                <a:gd name="connsiteX2" fmla="*/ 30547 w 61985"/>
                <a:gd name="connsiteY2" fmla="*/ 25663 h 64406"/>
                <a:gd name="connsiteX3" fmla="*/ 43810 w 61985"/>
                <a:gd name="connsiteY3" fmla="*/ 22963 h 64406"/>
                <a:gd name="connsiteX4" fmla="*/ 40373 w 61985"/>
                <a:gd name="connsiteY4" fmla="*/ 5867 h 64406"/>
                <a:gd name="connsiteX5" fmla="*/ 51285 w 61985"/>
                <a:gd name="connsiteY5" fmla="*/ 3647 h 64406"/>
                <a:gd name="connsiteX6" fmla="*/ 63078 w 61985"/>
                <a:gd name="connsiteY6" fmla="*/ 62435 h 64406"/>
                <a:gd name="connsiteX7" fmla="*/ 38909 w 61985"/>
                <a:gd name="connsiteY7" fmla="*/ 67295 h 64406"/>
                <a:gd name="connsiteX8" fmla="*/ 25100 w 61985"/>
                <a:gd name="connsiteY8" fmla="*/ 67414 h 64406"/>
                <a:gd name="connsiteX9" fmla="*/ 14962 w 61985"/>
                <a:gd name="connsiteY9" fmla="*/ 61956 h 64406"/>
                <a:gd name="connsiteX10" fmla="*/ 9701 w 61985"/>
                <a:gd name="connsiteY10" fmla="*/ 51398 h 64406"/>
                <a:gd name="connsiteX11" fmla="*/ 10637 w 61985"/>
                <a:gd name="connsiteY11" fmla="*/ 39340 h 64406"/>
                <a:gd name="connsiteX12" fmla="*/ 18483 w 61985"/>
                <a:gd name="connsiteY12" fmla="*/ 30342 h 64406"/>
                <a:gd name="connsiteX13" fmla="*/ 1093 w 61985"/>
                <a:gd name="connsiteY13" fmla="*/ 13725 h 64406"/>
                <a:gd name="connsiteX14" fmla="*/ 12844 w 61985"/>
                <a:gd name="connsiteY14" fmla="*/ 11385 h 64406"/>
                <a:gd name="connsiteX15" fmla="*/ 20697 w 61985"/>
                <a:gd name="connsiteY15" fmla="*/ 49178 h 64406"/>
                <a:gd name="connsiteX16" fmla="*/ 26126 w 61985"/>
                <a:gd name="connsiteY16" fmla="*/ 57096 h 64406"/>
                <a:gd name="connsiteX17" fmla="*/ 37559 w 61985"/>
                <a:gd name="connsiteY17" fmla="*/ 57936 h 64406"/>
                <a:gd name="connsiteX18" fmla="*/ 50313 w 61985"/>
                <a:gd name="connsiteY18" fmla="*/ 55357 h 64406"/>
                <a:gd name="connsiteX19" fmla="*/ 45616 w 61985"/>
                <a:gd name="connsiteY19" fmla="*/ 31962 h 64406"/>
                <a:gd name="connsiteX20" fmla="*/ 32856 w 61985"/>
                <a:gd name="connsiteY20" fmla="*/ 34541 h 64406"/>
                <a:gd name="connsiteX21" fmla="*/ 22646 w 61985"/>
                <a:gd name="connsiteY21" fmla="*/ 39760 h 64406"/>
                <a:gd name="connsiteX22" fmla="*/ 20697 w 61985"/>
                <a:gd name="connsiteY22" fmla="*/ 49178 h 6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985" h="64406">
                  <a:moveTo>
                    <a:pt x="12844" y="11385"/>
                  </a:moveTo>
                  <a:lnTo>
                    <a:pt x="28297" y="26142"/>
                  </a:lnTo>
                  <a:cubicBezTo>
                    <a:pt x="28789" y="26023"/>
                    <a:pt x="29539" y="25843"/>
                    <a:pt x="30547" y="25663"/>
                  </a:cubicBezTo>
                  <a:lnTo>
                    <a:pt x="43810" y="22963"/>
                  </a:lnTo>
                  <a:lnTo>
                    <a:pt x="40373" y="5867"/>
                  </a:lnTo>
                  <a:lnTo>
                    <a:pt x="51285" y="3647"/>
                  </a:lnTo>
                  <a:lnTo>
                    <a:pt x="63078" y="62435"/>
                  </a:lnTo>
                  <a:lnTo>
                    <a:pt x="38909" y="67295"/>
                  </a:lnTo>
                  <a:cubicBezTo>
                    <a:pt x="33816" y="68254"/>
                    <a:pt x="29215" y="68314"/>
                    <a:pt x="25100" y="67414"/>
                  </a:cubicBezTo>
                  <a:cubicBezTo>
                    <a:pt x="20985" y="66515"/>
                    <a:pt x="17607" y="64655"/>
                    <a:pt x="14962" y="61956"/>
                  </a:cubicBezTo>
                  <a:cubicBezTo>
                    <a:pt x="12323" y="59196"/>
                    <a:pt x="10565" y="55717"/>
                    <a:pt x="9701" y="51398"/>
                  </a:cubicBezTo>
                  <a:cubicBezTo>
                    <a:pt x="8813" y="46959"/>
                    <a:pt x="9125" y="42939"/>
                    <a:pt x="10637" y="39340"/>
                  </a:cubicBezTo>
                  <a:cubicBezTo>
                    <a:pt x="12154" y="35681"/>
                    <a:pt x="14770" y="32681"/>
                    <a:pt x="18483" y="30342"/>
                  </a:cubicBezTo>
                  <a:lnTo>
                    <a:pt x="1093" y="13725"/>
                  </a:lnTo>
                  <a:lnTo>
                    <a:pt x="12844" y="11385"/>
                  </a:lnTo>
                  <a:close/>
                  <a:moveTo>
                    <a:pt x="20697" y="49178"/>
                  </a:moveTo>
                  <a:cubicBezTo>
                    <a:pt x="21447" y="52897"/>
                    <a:pt x="23258" y="55537"/>
                    <a:pt x="26126" y="57096"/>
                  </a:cubicBezTo>
                  <a:cubicBezTo>
                    <a:pt x="28993" y="58596"/>
                    <a:pt x="32802" y="58896"/>
                    <a:pt x="37559" y="57936"/>
                  </a:cubicBezTo>
                  <a:lnTo>
                    <a:pt x="50313" y="55357"/>
                  </a:lnTo>
                  <a:lnTo>
                    <a:pt x="45616" y="31962"/>
                  </a:lnTo>
                  <a:lnTo>
                    <a:pt x="32856" y="34541"/>
                  </a:lnTo>
                  <a:cubicBezTo>
                    <a:pt x="28099" y="35501"/>
                    <a:pt x="24698" y="37241"/>
                    <a:pt x="22646" y="39760"/>
                  </a:cubicBezTo>
                  <a:cubicBezTo>
                    <a:pt x="20595" y="42279"/>
                    <a:pt x="19941" y="45399"/>
                    <a:pt x="20697" y="4917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4" name="Forme libre 1213">
              <a:extLst>
                <a:ext uri="{FF2B5EF4-FFF2-40B4-BE49-F238E27FC236}">
                  <a16:creationId xmlns:a16="http://schemas.microsoft.com/office/drawing/2014/main" id="{DAB12E3E-E1C8-D0EA-B243-6F6682E9BD05}"/>
                </a:ext>
              </a:extLst>
            </p:cNvPr>
            <p:cNvSpPr/>
            <p:nvPr/>
          </p:nvSpPr>
          <p:spPr>
            <a:xfrm rot="14360339">
              <a:off x="4367087" y="5147845"/>
              <a:ext cx="57204" cy="78524"/>
            </a:xfrm>
            <a:custGeom>
              <a:avLst/>
              <a:gdLst>
                <a:gd name="connsiteX0" fmla="*/ 3235 w 57204"/>
                <a:gd name="connsiteY0" fmla="*/ 22818 h 78524"/>
                <a:gd name="connsiteX1" fmla="*/ 1147 w 57204"/>
                <a:gd name="connsiteY1" fmla="*/ 13699 h 78524"/>
                <a:gd name="connsiteX2" fmla="*/ 44950 w 57204"/>
                <a:gd name="connsiteY2" fmla="*/ 3682 h 78524"/>
                <a:gd name="connsiteX3" fmla="*/ 58352 w 57204"/>
                <a:gd name="connsiteY3" fmla="*/ 62110 h 78524"/>
                <a:gd name="connsiteX4" fmla="*/ 15713 w 57204"/>
                <a:gd name="connsiteY4" fmla="*/ 71888 h 78524"/>
                <a:gd name="connsiteX5" fmla="*/ 13625 w 57204"/>
                <a:gd name="connsiteY5" fmla="*/ 62770 h 78524"/>
                <a:gd name="connsiteX6" fmla="*/ 45418 w 57204"/>
                <a:gd name="connsiteY6" fmla="*/ 55451 h 78524"/>
                <a:gd name="connsiteX7" fmla="*/ 41933 w 57204"/>
                <a:gd name="connsiteY7" fmla="*/ 40274 h 78524"/>
                <a:gd name="connsiteX8" fmla="*/ 13733 w 57204"/>
                <a:gd name="connsiteY8" fmla="*/ 46753 h 78524"/>
                <a:gd name="connsiteX9" fmla="*/ 11681 w 57204"/>
                <a:gd name="connsiteY9" fmla="*/ 37815 h 78524"/>
                <a:gd name="connsiteX10" fmla="*/ 39888 w 57204"/>
                <a:gd name="connsiteY10" fmla="*/ 31336 h 78524"/>
                <a:gd name="connsiteX11" fmla="*/ 36192 w 57204"/>
                <a:gd name="connsiteY11" fmla="*/ 15259 h 78524"/>
                <a:gd name="connsiteX12" fmla="*/ 3235 w 57204"/>
                <a:gd name="connsiteY12" fmla="*/ 22818 h 78524"/>
                <a:gd name="connsiteX13" fmla="*/ 57140 w 57204"/>
                <a:gd name="connsiteY13" fmla="*/ 79387 h 78524"/>
                <a:gd name="connsiteX14" fmla="*/ 44873 w 57204"/>
                <a:gd name="connsiteY14" fmla="*/ 82206 h 78524"/>
                <a:gd name="connsiteX15" fmla="*/ 30991 w 57204"/>
                <a:gd name="connsiteY15" fmla="*/ 73388 h 78524"/>
                <a:gd name="connsiteX16" fmla="*/ 40002 w 57204"/>
                <a:gd name="connsiteY16" fmla="*/ 71288 h 78524"/>
                <a:gd name="connsiteX17" fmla="*/ 57140 w 57204"/>
                <a:gd name="connsiteY17" fmla="*/ 79387 h 7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204" h="78524">
                  <a:moveTo>
                    <a:pt x="3235" y="22818"/>
                  </a:moveTo>
                  <a:lnTo>
                    <a:pt x="1147" y="13699"/>
                  </a:lnTo>
                  <a:lnTo>
                    <a:pt x="44950" y="3682"/>
                  </a:lnTo>
                  <a:lnTo>
                    <a:pt x="58352" y="62110"/>
                  </a:lnTo>
                  <a:lnTo>
                    <a:pt x="15713" y="71888"/>
                  </a:lnTo>
                  <a:lnTo>
                    <a:pt x="13625" y="62770"/>
                  </a:lnTo>
                  <a:lnTo>
                    <a:pt x="45418" y="55451"/>
                  </a:lnTo>
                  <a:lnTo>
                    <a:pt x="41933" y="40274"/>
                  </a:lnTo>
                  <a:lnTo>
                    <a:pt x="13733" y="46753"/>
                  </a:lnTo>
                  <a:lnTo>
                    <a:pt x="11681" y="37815"/>
                  </a:lnTo>
                  <a:lnTo>
                    <a:pt x="39888" y="31336"/>
                  </a:lnTo>
                  <a:lnTo>
                    <a:pt x="36192" y="15259"/>
                  </a:lnTo>
                  <a:lnTo>
                    <a:pt x="3235" y="22818"/>
                  </a:lnTo>
                  <a:close/>
                  <a:moveTo>
                    <a:pt x="57140" y="79387"/>
                  </a:moveTo>
                  <a:lnTo>
                    <a:pt x="44873" y="82206"/>
                  </a:lnTo>
                  <a:lnTo>
                    <a:pt x="30991" y="73388"/>
                  </a:lnTo>
                  <a:lnTo>
                    <a:pt x="40002" y="71288"/>
                  </a:lnTo>
                  <a:lnTo>
                    <a:pt x="57140" y="7938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5" name="Forme libre 1214">
              <a:extLst>
                <a:ext uri="{FF2B5EF4-FFF2-40B4-BE49-F238E27FC236}">
                  <a16:creationId xmlns:a16="http://schemas.microsoft.com/office/drawing/2014/main" id="{6423B7E2-2AA1-D431-F5ED-123E19ABAF19}"/>
                </a:ext>
              </a:extLst>
            </p:cNvPr>
            <p:cNvSpPr/>
            <p:nvPr/>
          </p:nvSpPr>
          <p:spPr>
            <a:xfrm rot="14360339">
              <a:off x="4402452" y="5196612"/>
              <a:ext cx="52602" cy="62967"/>
            </a:xfrm>
            <a:custGeom>
              <a:avLst/>
              <a:gdLst>
                <a:gd name="connsiteX0" fmla="*/ 20784 w 52602"/>
                <a:gd name="connsiteY0" fmla="*/ 5200 h 62967"/>
                <a:gd name="connsiteX1" fmla="*/ 34252 w 52602"/>
                <a:gd name="connsiteY1" fmla="*/ 3760 h 62967"/>
                <a:gd name="connsiteX2" fmla="*/ 45457 w 52602"/>
                <a:gd name="connsiteY2" fmla="*/ 6280 h 62967"/>
                <a:gd name="connsiteX3" fmla="*/ 43862 w 52602"/>
                <a:gd name="connsiteY3" fmla="*/ 15638 h 62967"/>
                <a:gd name="connsiteX4" fmla="*/ 33940 w 52602"/>
                <a:gd name="connsiteY4" fmla="*/ 13239 h 62967"/>
                <a:gd name="connsiteX5" fmla="*/ 23070 w 52602"/>
                <a:gd name="connsiteY5" fmla="*/ 14138 h 62967"/>
                <a:gd name="connsiteX6" fmla="*/ 13940 w 52602"/>
                <a:gd name="connsiteY6" fmla="*/ 18697 h 62967"/>
                <a:gd name="connsiteX7" fmla="*/ 12146 w 52602"/>
                <a:gd name="connsiteY7" fmla="*/ 24936 h 62967"/>
                <a:gd name="connsiteX8" fmla="*/ 14977 w 52602"/>
                <a:gd name="connsiteY8" fmla="*/ 28595 h 62967"/>
                <a:gd name="connsiteX9" fmla="*/ 20143 w 52602"/>
                <a:gd name="connsiteY9" fmla="*/ 29975 h 62967"/>
                <a:gd name="connsiteX10" fmla="*/ 28139 w 52602"/>
                <a:gd name="connsiteY10" fmla="*/ 30155 h 62967"/>
                <a:gd name="connsiteX11" fmla="*/ 39680 w 52602"/>
                <a:gd name="connsiteY11" fmla="*/ 30575 h 62967"/>
                <a:gd name="connsiteX12" fmla="*/ 47995 w 52602"/>
                <a:gd name="connsiteY12" fmla="*/ 33694 h 62967"/>
                <a:gd name="connsiteX13" fmla="*/ 53256 w 52602"/>
                <a:gd name="connsiteY13" fmla="*/ 42032 h 62967"/>
                <a:gd name="connsiteX14" fmla="*/ 52878 w 52602"/>
                <a:gd name="connsiteY14" fmla="*/ 51451 h 62967"/>
                <a:gd name="connsiteX15" fmla="*/ 46597 w 52602"/>
                <a:gd name="connsiteY15" fmla="*/ 59729 h 62967"/>
                <a:gd name="connsiteX16" fmla="*/ 34294 w 52602"/>
                <a:gd name="connsiteY16" fmla="*/ 65368 h 62967"/>
                <a:gd name="connsiteX17" fmla="*/ 23502 w 52602"/>
                <a:gd name="connsiteY17" fmla="*/ 66688 h 62967"/>
                <a:gd name="connsiteX18" fmla="*/ 13652 w 52602"/>
                <a:gd name="connsiteY18" fmla="*/ 65128 h 62967"/>
                <a:gd name="connsiteX19" fmla="*/ 14917 w 52602"/>
                <a:gd name="connsiteY19" fmla="*/ 55890 h 62967"/>
                <a:gd name="connsiteX20" fmla="*/ 23748 w 52602"/>
                <a:gd name="connsiteY20" fmla="*/ 57270 h 62967"/>
                <a:gd name="connsiteX21" fmla="*/ 32086 w 52602"/>
                <a:gd name="connsiteY21" fmla="*/ 56370 h 62967"/>
                <a:gd name="connsiteX22" fmla="*/ 41036 w 52602"/>
                <a:gd name="connsiteY22" fmla="*/ 51751 h 62967"/>
                <a:gd name="connsiteX23" fmla="*/ 42686 w 52602"/>
                <a:gd name="connsiteY23" fmla="*/ 45272 h 62967"/>
                <a:gd name="connsiteX24" fmla="*/ 39861 w 52602"/>
                <a:gd name="connsiteY24" fmla="*/ 41673 h 62967"/>
                <a:gd name="connsiteX25" fmla="*/ 34708 w 52602"/>
                <a:gd name="connsiteY25" fmla="*/ 40293 h 62967"/>
                <a:gd name="connsiteX26" fmla="*/ 26711 w 52602"/>
                <a:gd name="connsiteY26" fmla="*/ 40173 h 62967"/>
                <a:gd name="connsiteX27" fmla="*/ 15301 w 52602"/>
                <a:gd name="connsiteY27" fmla="*/ 39753 h 62967"/>
                <a:gd name="connsiteX28" fmla="*/ 6951 w 52602"/>
                <a:gd name="connsiteY28" fmla="*/ 36633 h 62967"/>
                <a:gd name="connsiteX29" fmla="*/ 1720 w 52602"/>
                <a:gd name="connsiteY29" fmla="*/ 28415 h 62967"/>
                <a:gd name="connsiteX30" fmla="*/ 2104 w 52602"/>
                <a:gd name="connsiteY30" fmla="*/ 19057 h 62967"/>
                <a:gd name="connsiteX31" fmla="*/ 8439 w 52602"/>
                <a:gd name="connsiteY31" fmla="*/ 10779 h 62967"/>
                <a:gd name="connsiteX32" fmla="*/ 20784 w 52602"/>
                <a:gd name="connsiteY32" fmla="*/ 5200 h 6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602" h="62967">
                  <a:moveTo>
                    <a:pt x="20784" y="5200"/>
                  </a:moveTo>
                  <a:cubicBezTo>
                    <a:pt x="25266" y="4000"/>
                    <a:pt x="29753" y="3581"/>
                    <a:pt x="34252" y="3760"/>
                  </a:cubicBezTo>
                  <a:cubicBezTo>
                    <a:pt x="38751" y="4000"/>
                    <a:pt x="42488" y="4840"/>
                    <a:pt x="45457" y="6280"/>
                  </a:cubicBezTo>
                  <a:lnTo>
                    <a:pt x="43862" y="15638"/>
                  </a:lnTo>
                  <a:cubicBezTo>
                    <a:pt x="41006" y="14378"/>
                    <a:pt x="37695" y="13538"/>
                    <a:pt x="33940" y="13239"/>
                  </a:cubicBezTo>
                  <a:cubicBezTo>
                    <a:pt x="30178" y="12938"/>
                    <a:pt x="26555" y="13239"/>
                    <a:pt x="23070" y="14138"/>
                  </a:cubicBezTo>
                  <a:cubicBezTo>
                    <a:pt x="18757" y="15218"/>
                    <a:pt x="15715" y="16778"/>
                    <a:pt x="13940" y="18697"/>
                  </a:cubicBezTo>
                  <a:cubicBezTo>
                    <a:pt x="12164" y="20617"/>
                    <a:pt x="11564" y="22716"/>
                    <a:pt x="12146" y="24936"/>
                  </a:cubicBezTo>
                  <a:cubicBezTo>
                    <a:pt x="12566" y="26616"/>
                    <a:pt x="13514" y="27815"/>
                    <a:pt x="14977" y="28595"/>
                  </a:cubicBezTo>
                  <a:cubicBezTo>
                    <a:pt x="16441" y="29375"/>
                    <a:pt x="18163" y="29855"/>
                    <a:pt x="20143" y="29975"/>
                  </a:cubicBezTo>
                  <a:cubicBezTo>
                    <a:pt x="22122" y="30155"/>
                    <a:pt x="24786" y="30215"/>
                    <a:pt x="28139" y="30155"/>
                  </a:cubicBezTo>
                  <a:cubicBezTo>
                    <a:pt x="32830" y="30095"/>
                    <a:pt x="36675" y="30215"/>
                    <a:pt x="39680" y="30575"/>
                  </a:cubicBezTo>
                  <a:cubicBezTo>
                    <a:pt x="42686" y="30935"/>
                    <a:pt x="45457" y="31955"/>
                    <a:pt x="47995" y="33694"/>
                  </a:cubicBezTo>
                  <a:cubicBezTo>
                    <a:pt x="50527" y="35434"/>
                    <a:pt x="52284" y="38193"/>
                    <a:pt x="53256" y="42032"/>
                  </a:cubicBezTo>
                  <a:cubicBezTo>
                    <a:pt x="54078" y="45212"/>
                    <a:pt x="53952" y="48392"/>
                    <a:pt x="52878" y="51451"/>
                  </a:cubicBezTo>
                  <a:cubicBezTo>
                    <a:pt x="51810" y="54510"/>
                    <a:pt x="49717" y="57270"/>
                    <a:pt x="46597" y="59729"/>
                  </a:cubicBezTo>
                  <a:cubicBezTo>
                    <a:pt x="43484" y="62188"/>
                    <a:pt x="39381" y="64048"/>
                    <a:pt x="34294" y="65368"/>
                  </a:cubicBezTo>
                  <a:cubicBezTo>
                    <a:pt x="30754" y="66268"/>
                    <a:pt x="27155" y="66688"/>
                    <a:pt x="23502" y="66688"/>
                  </a:cubicBezTo>
                  <a:cubicBezTo>
                    <a:pt x="19849" y="66688"/>
                    <a:pt x="16567" y="66148"/>
                    <a:pt x="13652" y="65128"/>
                  </a:cubicBezTo>
                  <a:lnTo>
                    <a:pt x="14917" y="55890"/>
                  </a:lnTo>
                  <a:cubicBezTo>
                    <a:pt x="17839" y="56730"/>
                    <a:pt x="20784" y="57210"/>
                    <a:pt x="23748" y="57270"/>
                  </a:cubicBezTo>
                  <a:cubicBezTo>
                    <a:pt x="26711" y="57330"/>
                    <a:pt x="29489" y="57030"/>
                    <a:pt x="32086" y="56370"/>
                  </a:cubicBezTo>
                  <a:cubicBezTo>
                    <a:pt x="36345" y="55290"/>
                    <a:pt x="39327" y="53731"/>
                    <a:pt x="41036" y="51751"/>
                  </a:cubicBezTo>
                  <a:cubicBezTo>
                    <a:pt x="42740" y="49831"/>
                    <a:pt x="43292" y="47612"/>
                    <a:pt x="42686" y="45272"/>
                  </a:cubicBezTo>
                  <a:cubicBezTo>
                    <a:pt x="42260" y="43592"/>
                    <a:pt x="41318" y="42393"/>
                    <a:pt x="39861" y="41673"/>
                  </a:cubicBezTo>
                  <a:cubicBezTo>
                    <a:pt x="38403" y="40893"/>
                    <a:pt x="36687" y="40473"/>
                    <a:pt x="34708" y="40293"/>
                  </a:cubicBezTo>
                  <a:cubicBezTo>
                    <a:pt x="32728" y="40173"/>
                    <a:pt x="30065" y="40113"/>
                    <a:pt x="26711" y="40173"/>
                  </a:cubicBezTo>
                  <a:cubicBezTo>
                    <a:pt x="22146" y="40233"/>
                    <a:pt x="18343" y="40113"/>
                    <a:pt x="15301" y="39753"/>
                  </a:cubicBezTo>
                  <a:cubicBezTo>
                    <a:pt x="12260" y="39393"/>
                    <a:pt x="9477" y="38313"/>
                    <a:pt x="6951" y="36633"/>
                  </a:cubicBezTo>
                  <a:cubicBezTo>
                    <a:pt x="4419" y="34894"/>
                    <a:pt x="2680" y="32194"/>
                    <a:pt x="1720" y="28415"/>
                  </a:cubicBezTo>
                  <a:cubicBezTo>
                    <a:pt x="898" y="25236"/>
                    <a:pt x="1030" y="22057"/>
                    <a:pt x="2104" y="19057"/>
                  </a:cubicBezTo>
                  <a:cubicBezTo>
                    <a:pt x="3184" y="15998"/>
                    <a:pt x="5295" y="13239"/>
                    <a:pt x="8439" y="10779"/>
                  </a:cubicBezTo>
                  <a:cubicBezTo>
                    <a:pt x="11582" y="8379"/>
                    <a:pt x="15697" y="6460"/>
                    <a:pt x="20784" y="520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6" name="Forme libre 1215">
              <a:extLst>
                <a:ext uri="{FF2B5EF4-FFF2-40B4-BE49-F238E27FC236}">
                  <a16:creationId xmlns:a16="http://schemas.microsoft.com/office/drawing/2014/main" id="{07589D5C-1924-78F7-FD12-94389834301E}"/>
                </a:ext>
              </a:extLst>
            </p:cNvPr>
            <p:cNvSpPr/>
            <p:nvPr/>
          </p:nvSpPr>
          <p:spPr>
            <a:xfrm rot="14328796">
              <a:off x="4150326" y="4741474"/>
              <a:ext cx="50893" cy="60107"/>
            </a:xfrm>
            <a:custGeom>
              <a:avLst/>
              <a:gdLst>
                <a:gd name="connsiteX0" fmla="*/ 31845 w 50893"/>
                <a:gd name="connsiteY0" fmla="*/ 53797 h 60107"/>
                <a:gd name="connsiteX1" fmla="*/ 51701 w 50893"/>
                <a:gd name="connsiteY1" fmla="*/ 53737 h 60107"/>
                <a:gd name="connsiteX2" fmla="*/ 51749 w 50893"/>
                <a:gd name="connsiteY2" fmla="*/ 63095 h 60107"/>
                <a:gd name="connsiteX3" fmla="*/ 903 w 50893"/>
                <a:gd name="connsiteY3" fmla="*/ 63395 h 60107"/>
                <a:gd name="connsiteX4" fmla="*/ 855 w 50893"/>
                <a:gd name="connsiteY4" fmla="*/ 53977 h 60107"/>
                <a:gd name="connsiteX5" fmla="*/ 20717 w 50893"/>
                <a:gd name="connsiteY5" fmla="*/ 53857 h 60107"/>
                <a:gd name="connsiteX6" fmla="*/ 20465 w 50893"/>
                <a:gd name="connsiteY6" fmla="*/ 3346 h 60107"/>
                <a:gd name="connsiteX7" fmla="*/ 31593 w 50893"/>
                <a:gd name="connsiteY7" fmla="*/ 3287 h 60107"/>
                <a:gd name="connsiteX8" fmla="*/ 31845 w 50893"/>
                <a:gd name="connsiteY8" fmla="*/ 53797 h 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93" h="60107">
                  <a:moveTo>
                    <a:pt x="31845" y="53797"/>
                  </a:moveTo>
                  <a:lnTo>
                    <a:pt x="51701" y="53737"/>
                  </a:lnTo>
                  <a:lnTo>
                    <a:pt x="51749" y="63095"/>
                  </a:lnTo>
                  <a:lnTo>
                    <a:pt x="903" y="63395"/>
                  </a:lnTo>
                  <a:lnTo>
                    <a:pt x="855" y="53977"/>
                  </a:lnTo>
                  <a:lnTo>
                    <a:pt x="20717" y="53857"/>
                  </a:lnTo>
                  <a:lnTo>
                    <a:pt x="20465" y="3346"/>
                  </a:lnTo>
                  <a:lnTo>
                    <a:pt x="31593" y="3287"/>
                  </a:lnTo>
                  <a:lnTo>
                    <a:pt x="31845" y="5379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7" name="Forme libre 1216">
              <a:extLst>
                <a:ext uri="{FF2B5EF4-FFF2-40B4-BE49-F238E27FC236}">
                  <a16:creationId xmlns:a16="http://schemas.microsoft.com/office/drawing/2014/main" id="{C8567B6F-D3FF-4F27-16E7-0D72AF1FEAE0}"/>
                </a:ext>
              </a:extLst>
            </p:cNvPr>
            <p:cNvSpPr/>
            <p:nvPr/>
          </p:nvSpPr>
          <p:spPr>
            <a:xfrm rot="14328796">
              <a:off x="4180106" y="4790973"/>
              <a:ext cx="53071" cy="60735"/>
            </a:xfrm>
            <a:custGeom>
              <a:avLst/>
              <a:gdLst>
                <a:gd name="connsiteX0" fmla="*/ 12874 w 53071"/>
                <a:gd name="connsiteY0" fmla="*/ 4595 h 60735"/>
                <a:gd name="connsiteX1" fmla="*/ 25664 w 53071"/>
                <a:gd name="connsiteY1" fmla="*/ 21752 h 60735"/>
                <a:gd name="connsiteX2" fmla="*/ 27973 w 53071"/>
                <a:gd name="connsiteY2" fmla="*/ 21572 h 60735"/>
                <a:gd name="connsiteX3" fmla="*/ 41494 w 53071"/>
                <a:gd name="connsiteY3" fmla="*/ 21152 h 60735"/>
                <a:gd name="connsiteX4" fmla="*/ 40937 w 53071"/>
                <a:gd name="connsiteY4" fmla="*/ 3696 h 60735"/>
                <a:gd name="connsiteX5" fmla="*/ 52059 w 53071"/>
                <a:gd name="connsiteY5" fmla="*/ 3335 h 60735"/>
                <a:gd name="connsiteX6" fmla="*/ 53966 w 53071"/>
                <a:gd name="connsiteY6" fmla="*/ 63264 h 60735"/>
                <a:gd name="connsiteX7" fmla="*/ 29323 w 53071"/>
                <a:gd name="connsiteY7" fmla="*/ 64043 h 60735"/>
                <a:gd name="connsiteX8" fmla="*/ 15682 w 53071"/>
                <a:gd name="connsiteY8" fmla="*/ 61884 h 60735"/>
                <a:gd name="connsiteX9" fmla="*/ 6593 w 53071"/>
                <a:gd name="connsiteY9" fmla="*/ 54806 h 60735"/>
                <a:gd name="connsiteX10" fmla="*/ 3150 w 53071"/>
                <a:gd name="connsiteY10" fmla="*/ 43528 h 60735"/>
                <a:gd name="connsiteX11" fmla="*/ 6072 w 53071"/>
                <a:gd name="connsiteY11" fmla="*/ 31830 h 60735"/>
                <a:gd name="connsiteX12" fmla="*/ 15298 w 53071"/>
                <a:gd name="connsiteY12" fmla="*/ 24211 h 60735"/>
                <a:gd name="connsiteX13" fmla="*/ 894 w 53071"/>
                <a:gd name="connsiteY13" fmla="*/ 5015 h 60735"/>
                <a:gd name="connsiteX14" fmla="*/ 12874 w 53071"/>
                <a:gd name="connsiteY14" fmla="*/ 4595 h 60735"/>
                <a:gd name="connsiteX15" fmla="*/ 14356 w 53071"/>
                <a:gd name="connsiteY15" fmla="*/ 43168 h 60735"/>
                <a:gd name="connsiteX16" fmla="*/ 18405 w 53071"/>
                <a:gd name="connsiteY16" fmla="*/ 51866 h 60735"/>
                <a:gd name="connsiteX17" fmla="*/ 29539 w 53071"/>
                <a:gd name="connsiteY17" fmla="*/ 54626 h 60735"/>
                <a:gd name="connsiteX18" fmla="*/ 42545 w 53071"/>
                <a:gd name="connsiteY18" fmla="*/ 54205 h 60735"/>
                <a:gd name="connsiteX19" fmla="*/ 41783 w 53071"/>
                <a:gd name="connsiteY19" fmla="*/ 30330 h 60735"/>
                <a:gd name="connsiteX20" fmla="*/ 28777 w 53071"/>
                <a:gd name="connsiteY20" fmla="*/ 30750 h 60735"/>
                <a:gd name="connsiteX21" fmla="*/ 17841 w 53071"/>
                <a:gd name="connsiteY21" fmla="*/ 34229 h 60735"/>
                <a:gd name="connsiteX22" fmla="*/ 14356 w 53071"/>
                <a:gd name="connsiteY22" fmla="*/ 43168 h 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71" h="60735">
                  <a:moveTo>
                    <a:pt x="12874" y="4595"/>
                  </a:moveTo>
                  <a:lnTo>
                    <a:pt x="25664" y="21752"/>
                  </a:lnTo>
                  <a:cubicBezTo>
                    <a:pt x="26180" y="21692"/>
                    <a:pt x="26947" y="21632"/>
                    <a:pt x="27973" y="21572"/>
                  </a:cubicBezTo>
                  <a:lnTo>
                    <a:pt x="41494" y="21152"/>
                  </a:lnTo>
                  <a:lnTo>
                    <a:pt x="40937" y="3696"/>
                  </a:lnTo>
                  <a:lnTo>
                    <a:pt x="52059" y="3335"/>
                  </a:lnTo>
                  <a:lnTo>
                    <a:pt x="53966" y="63264"/>
                  </a:lnTo>
                  <a:lnTo>
                    <a:pt x="29323" y="64043"/>
                  </a:lnTo>
                  <a:cubicBezTo>
                    <a:pt x="24134" y="64224"/>
                    <a:pt x="19587" y="63504"/>
                    <a:pt x="15682" y="61884"/>
                  </a:cubicBezTo>
                  <a:cubicBezTo>
                    <a:pt x="11776" y="60324"/>
                    <a:pt x="8747" y="57924"/>
                    <a:pt x="6593" y="54806"/>
                  </a:cubicBezTo>
                  <a:cubicBezTo>
                    <a:pt x="4440" y="51686"/>
                    <a:pt x="3288" y="47907"/>
                    <a:pt x="3150" y="43528"/>
                  </a:cubicBezTo>
                  <a:cubicBezTo>
                    <a:pt x="3006" y="39029"/>
                    <a:pt x="3978" y="35129"/>
                    <a:pt x="6072" y="31830"/>
                  </a:cubicBezTo>
                  <a:cubicBezTo>
                    <a:pt x="8165" y="28471"/>
                    <a:pt x="11243" y="25951"/>
                    <a:pt x="15298" y="24211"/>
                  </a:cubicBezTo>
                  <a:lnTo>
                    <a:pt x="894" y="5015"/>
                  </a:lnTo>
                  <a:lnTo>
                    <a:pt x="12874" y="4595"/>
                  </a:lnTo>
                  <a:close/>
                  <a:moveTo>
                    <a:pt x="14356" y="43168"/>
                  </a:moveTo>
                  <a:cubicBezTo>
                    <a:pt x="14482" y="47007"/>
                    <a:pt x="15826" y="49886"/>
                    <a:pt x="18405" y="51866"/>
                  </a:cubicBezTo>
                  <a:cubicBezTo>
                    <a:pt x="20979" y="53846"/>
                    <a:pt x="24692" y="54746"/>
                    <a:pt x="29539" y="54626"/>
                  </a:cubicBezTo>
                  <a:lnTo>
                    <a:pt x="42545" y="54205"/>
                  </a:lnTo>
                  <a:lnTo>
                    <a:pt x="41783" y="30330"/>
                  </a:lnTo>
                  <a:lnTo>
                    <a:pt x="28777" y="30750"/>
                  </a:lnTo>
                  <a:cubicBezTo>
                    <a:pt x="23930" y="30870"/>
                    <a:pt x="20283" y="32070"/>
                    <a:pt x="17841" y="34229"/>
                  </a:cubicBezTo>
                  <a:cubicBezTo>
                    <a:pt x="15400" y="36389"/>
                    <a:pt x="14236" y="39388"/>
                    <a:pt x="14356" y="4316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8" name="Forme libre 1217">
              <a:extLst>
                <a:ext uri="{FF2B5EF4-FFF2-40B4-BE49-F238E27FC236}">
                  <a16:creationId xmlns:a16="http://schemas.microsoft.com/office/drawing/2014/main" id="{A1D9AA17-52EF-6C1A-694F-3064199FC468}"/>
                </a:ext>
              </a:extLst>
            </p:cNvPr>
            <p:cNvSpPr/>
            <p:nvPr/>
          </p:nvSpPr>
          <p:spPr>
            <a:xfrm rot="14328796">
              <a:off x="4208330" y="4842112"/>
              <a:ext cx="64859" cy="62087"/>
            </a:xfrm>
            <a:custGeom>
              <a:avLst/>
              <a:gdLst>
                <a:gd name="connsiteX0" fmla="*/ 19366 w 64859"/>
                <a:gd name="connsiteY0" fmla="*/ 20062 h 62087"/>
                <a:gd name="connsiteX1" fmla="*/ 49276 w 64859"/>
                <a:gd name="connsiteY1" fmla="*/ 18262 h 62087"/>
                <a:gd name="connsiteX2" fmla="*/ 54345 w 64859"/>
                <a:gd name="connsiteY2" fmla="*/ 4105 h 62087"/>
                <a:gd name="connsiteX3" fmla="*/ 65797 w 64859"/>
                <a:gd name="connsiteY3" fmla="*/ 3385 h 62087"/>
                <a:gd name="connsiteX4" fmla="*/ 42456 w 64859"/>
                <a:gd name="connsiteY4" fmla="*/ 64813 h 62087"/>
                <a:gd name="connsiteX5" fmla="*/ 31514 w 64859"/>
                <a:gd name="connsiteY5" fmla="*/ 65473 h 62087"/>
                <a:gd name="connsiteX6" fmla="*/ 938 w 64859"/>
                <a:gd name="connsiteY6" fmla="*/ 7285 h 62087"/>
                <a:gd name="connsiteX7" fmla="*/ 12558 w 64859"/>
                <a:gd name="connsiteY7" fmla="*/ 6565 h 62087"/>
                <a:gd name="connsiteX8" fmla="*/ 19366 w 64859"/>
                <a:gd name="connsiteY8" fmla="*/ 20062 h 62087"/>
                <a:gd name="connsiteX9" fmla="*/ 23565 w 64859"/>
                <a:gd name="connsiteY9" fmla="*/ 28580 h 62087"/>
                <a:gd name="connsiteX10" fmla="*/ 36403 w 64859"/>
                <a:gd name="connsiteY10" fmla="*/ 54015 h 62087"/>
                <a:gd name="connsiteX11" fmla="*/ 46037 w 64859"/>
                <a:gd name="connsiteY11" fmla="*/ 27201 h 62087"/>
                <a:gd name="connsiteX12" fmla="*/ 23565 w 64859"/>
                <a:gd name="connsiteY12" fmla="*/ 28580 h 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59" h="62087">
                  <a:moveTo>
                    <a:pt x="19366" y="20062"/>
                  </a:moveTo>
                  <a:lnTo>
                    <a:pt x="49276" y="18262"/>
                  </a:lnTo>
                  <a:lnTo>
                    <a:pt x="54345" y="4105"/>
                  </a:lnTo>
                  <a:lnTo>
                    <a:pt x="65797" y="3385"/>
                  </a:lnTo>
                  <a:lnTo>
                    <a:pt x="42456" y="64813"/>
                  </a:lnTo>
                  <a:lnTo>
                    <a:pt x="31514" y="65473"/>
                  </a:lnTo>
                  <a:lnTo>
                    <a:pt x="938" y="7285"/>
                  </a:lnTo>
                  <a:lnTo>
                    <a:pt x="12558" y="6565"/>
                  </a:lnTo>
                  <a:lnTo>
                    <a:pt x="19366" y="20062"/>
                  </a:lnTo>
                  <a:close/>
                  <a:moveTo>
                    <a:pt x="23565" y="28580"/>
                  </a:moveTo>
                  <a:lnTo>
                    <a:pt x="36403" y="54015"/>
                  </a:lnTo>
                  <a:lnTo>
                    <a:pt x="46037" y="27201"/>
                  </a:lnTo>
                  <a:lnTo>
                    <a:pt x="23565" y="2858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9" name="Forme libre 1218">
              <a:extLst>
                <a:ext uri="{FF2B5EF4-FFF2-40B4-BE49-F238E27FC236}">
                  <a16:creationId xmlns:a16="http://schemas.microsoft.com/office/drawing/2014/main" id="{6D5D63DF-4881-50A4-CF57-8783160A72EA}"/>
                </a:ext>
              </a:extLst>
            </p:cNvPr>
            <p:cNvSpPr/>
            <p:nvPr/>
          </p:nvSpPr>
          <p:spPr>
            <a:xfrm rot="14328796">
              <a:off x="4252003" y="4882539"/>
              <a:ext cx="37665" cy="62354"/>
            </a:xfrm>
            <a:custGeom>
              <a:avLst/>
              <a:gdLst>
                <a:gd name="connsiteX0" fmla="*/ 19493 w 37665"/>
                <a:gd name="connsiteY0" fmla="*/ 3511 h 62354"/>
                <a:gd name="connsiteX1" fmla="*/ 30219 w 37665"/>
                <a:gd name="connsiteY1" fmla="*/ 4891 h 62354"/>
                <a:gd name="connsiteX2" fmla="*/ 38641 w 37665"/>
                <a:gd name="connsiteY2" fmla="*/ 10589 h 62354"/>
                <a:gd name="connsiteX3" fmla="*/ 32960 w 37665"/>
                <a:gd name="connsiteY3" fmla="*/ 18748 h 62354"/>
                <a:gd name="connsiteX4" fmla="*/ 20537 w 37665"/>
                <a:gd name="connsiteY4" fmla="*/ 12929 h 62354"/>
                <a:gd name="connsiteX5" fmla="*/ 12157 w 37665"/>
                <a:gd name="connsiteY5" fmla="*/ 24686 h 62354"/>
                <a:gd name="connsiteX6" fmla="*/ 14730 w 37665"/>
                <a:gd name="connsiteY6" fmla="*/ 55581 h 62354"/>
                <a:gd name="connsiteX7" fmla="*/ 35972 w 37665"/>
                <a:gd name="connsiteY7" fmla="*/ 53781 h 62354"/>
                <a:gd name="connsiteX8" fmla="*/ 36752 w 37665"/>
                <a:gd name="connsiteY8" fmla="*/ 63079 h 62354"/>
                <a:gd name="connsiteX9" fmla="*/ 4418 w 37665"/>
                <a:gd name="connsiteY9" fmla="*/ 65779 h 62354"/>
                <a:gd name="connsiteX10" fmla="*/ 1113 w 37665"/>
                <a:gd name="connsiteY10" fmla="*/ 26186 h 62354"/>
                <a:gd name="connsiteX11" fmla="*/ 4922 w 37665"/>
                <a:gd name="connsiteY11" fmla="*/ 10050 h 62354"/>
                <a:gd name="connsiteX12" fmla="*/ 19493 w 37665"/>
                <a:gd name="connsiteY12" fmla="*/ 3511 h 6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65" h="62354">
                  <a:moveTo>
                    <a:pt x="19493" y="3511"/>
                  </a:moveTo>
                  <a:cubicBezTo>
                    <a:pt x="23309" y="3211"/>
                    <a:pt x="26884" y="3691"/>
                    <a:pt x="30219" y="4891"/>
                  </a:cubicBezTo>
                  <a:cubicBezTo>
                    <a:pt x="33561" y="6150"/>
                    <a:pt x="36368" y="8070"/>
                    <a:pt x="38641" y="10589"/>
                  </a:cubicBezTo>
                  <a:lnTo>
                    <a:pt x="32960" y="18748"/>
                  </a:lnTo>
                  <a:cubicBezTo>
                    <a:pt x="29283" y="14489"/>
                    <a:pt x="25144" y="12509"/>
                    <a:pt x="20537" y="12929"/>
                  </a:cubicBezTo>
                  <a:cubicBezTo>
                    <a:pt x="14334" y="13409"/>
                    <a:pt x="11545" y="17368"/>
                    <a:pt x="12157" y="24686"/>
                  </a:cubicBezTo>
                  <a:lnTo>
                    <a:pt x="14730" y="55581"/>
                  </a:lnTo>
                  <a:lnTo>
                    <a:pt x="35972" y="53781"/>
                  </a:lnTo>
                  <a:lnTo>
                    <a:pt x="36752" y="63079"/>
                  </a:lnTo>
                  <a:lnTo>
                    <a:pt x="4418" y="65779"/>
                  </a:lnTo>
                  <a:lnTo>
                    <a:pt x="1113" y="26186"/>
                  </a:lnTo>
                  <a:cubicBezTo>
                    <a:pt x="531" y="19228"/>
                    <a:pt x="1797" y="13829"/>
                    <a:pt x="4922" y="10050"/>
                  </a:cubicBezTo>
                  <a:cubicBezTo>
                    <a:pt x="8041" y="6270"/>
                    <a:pt x="12900" y="4111"/>
                    <a:pt x="19493" y="351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0" name="Forme libre 1219">
              <a:extLst>
                <a:ext uri="{FF2B5EF4-FFF2-40B4-BE49-F238E27FC236}">
                  <a16:creationId xmlns:a16="http://schemas.microsoft.com/office/drawing/2014/main" id="{195CAFD2-7F1B-00C2-1645-1E735A968FA1}"/>
                </a:ext>
              </a:extLst>
            </p:cNvPr>
            <p:cNvSpPr/>
            <p:nvPr/>
          </p:nvSpPr>
          <p:spPr>
            <a:xfrm rot="14328796">
              <a:off x="4278062" y="4925917"/>
              <a:ext cx="51229" cy="64367"/>
            </a:xfrm>
            <a:custGeom>
              <a:avLst/>
              <a:gdLst>
                <a:gd name="connsiteX0" fmla="*/ 2036 w 51229"/>
                <a:gd name="connsiteY0" fmla="*/ 17684 h 64367"/>
                <a:gd name="connsiteX1" fmla="*/ 1017 w 51229"/>
                <a:gd name="connsiteY1" fmla="*/ 8386 h 64367"/>
                <a:gd name="connsiteX2" fmla="*/ 45690 w 51229"/>
                <a:gd name="connsiteY2" fmla="*/ 3466 h 64367"/>
                <a:gd name="connsiteX3" fmla="*/ 52247 w 51229"/>
                <a:gd name="connsiteY3" fmla="*/ 63035 h 64367"/>
                <a:gd name="connsiteX4" fmla="*/ 8767 w 51229"/>
                <a:gd name="connsiteY4" fmla="*/ 67834 h 64367"/>
                <a:gd name="connsiteX5" fmla="*/ 7748 w 51229"/>
                <a:gd name="connsiteY5" fmla="*/ 58536 h 64367"/>
                <a:gd name="connsiteX6" fmla="*/ 40165 w 51229"/>
                <a:gd name="connsiteY6" fmla="*/ 54997 h 64367"/>
                <a:gd name="connsiteX7" fmla="*/ 38461 w 51229"/>
                <a:gd name="connsiteY7" fmla="*/ 39459 h 64367"/>
                <a:gd name="connsiteX8" fmla="*/ 9697 w 51229"/>
                <a:gd name="connsiteY8" fmla="*/ 42639 h 64367"/>
                <a:gd name="connsiteX9" fmla="*/ 8695 w 51229"/>
                <a:gd name="connsiteY9" fmla="*/ 33581 h 64367"/>
                <a:gd name="connsiteX10" fmla="*/ 37459 w 51229"/>
                <a:gd name="connsiteY10" fmla="*/ 30401 h 64367"/>
                <a:gd name="connsiteX11" fmla="*/ 35648 w 51229"/>
                <a:gd name="connsiteY11" fmla="*/ 13964 h 64367"/>
                <a:gd name="connsiteX12" fmla="*/ 2036 w 51229"/>
                <a:gd name="connsiteY12" fmla="*/ 17684 h 6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29" h="64367">
                  <a:moveTo>
                    <a:pt x="2036" y="17684"/>
                  </a:moveTo>
                  <a:lnTo>
                    <a:pt x="1017" y="8386"/>
                  </a:lnTo>
                  <a:lnTo>
                    <a:pt x="45690" y="3466"/>
                  </a:lnTo>
                  <a:lnTo>
                    <a:pt x="52247" y="63035"/>
                  </a:lnTo>
                  <a:lnTo>
                    <a:pt x="8767" y="67834"/>
                  </a:lnTo>
                  <a:lnTo>
                    <a:pt x="7748" y="58536"/>
                  </a:lnTo>
                  <a:lnTo>
                    <a:pt x="40165" y="54997"/>
                  </a:lnTo>
                  <a:lnTo>
                    <a:pt x="38461" y="39459"/>
                  </a:lnTo>
                  <a:lnTo>
                    <a:pt x="9697" y="42639"/>
                  </a:lnTo>
                  <a:lnTo>
                    <a:pt x="8695" y="33581"/>
                  </a:lnTo>
                  <a:lnTo>
                    <a:pt x="37459" y="30401"/>
                  </a:lnTo>
                  <a:lnTo>
                    <a:pt x="35648" y="13964"/>
                  </a:lnTo>
                  <a:lnTo>
                    <a:pt x="2036" y="1768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1" name="Forme libre 1220">
              <a:extLst>
                <a:ext uri="{FF2B5EF4-FFF2-40B4-BE49-F238E27FC236}">
                  <a16:creationId xmlns:a16="http://schemas.microsoft.com/office/drawing/2014/main" id="{E68C8517-2F0E-C2C1-86F1-0CEAFE3C2E0C}"/>
                </a:ext>
              </a:extLst>
            </p:cNvPr>
            <p:cNvSpPr/>
            <p:nvPr/>
          </p:nvSpPr>
          <p:spPr>
            <a:xfrm rot="14328796">
              <a:off x="4311167" y="4973014"/>
              <a:ext cx="58452" cy="61818"/>
            </a:xfrm>
            <a:custGeom>
              <a:avLst/>
              <a:gdLst>
                <a:gd name="connsiteX0" fmla="*/ 23276 w 58452"/>
                <a:gd name="connsiteY0" fmla="*/ 3852 h 61818"/>
                <a:gd name="connsiteX1" fmla="*/ 40061 w 58452"/>
                <a:gd name="connsiteY1" fmla="*/ 5592 h 61818"/>
                <a:gd name="connsiteX2" fmla="*/ 52922 w 58452"/>
                <a:gd name="connsiteY2" fmla="*/ 14950 h 61818"/>
                <a:gd name="connsiteX3" fmla="*/ 59185 w 58452"/>
                <a:gd name="connsiteY3" fmla="*/ 30067 h 61818"/>
                <a:gd name="connsiteX4" fmla="*/ 57187 w 58452"/>
                <a:gd name="connsiteY4" fmla="*/ 46324 h 61818"/>
                <a:gd name="connsiteX5" fmla="*/ 47277 w 58452"/>
                <a:gd name="connsiteY5" fmla="*/ 58742 h 61818"/>
                <a:gd name="connsiteX6" fmla="*/ 31578 w 58452"/>
                <a:gd name="connsiteY6" fmla="*/ 64920 h 61818"/>
                <a:gd name="connsiteX7" fmla="*/ 17913 w 58452"/>
                <a:gd name="connsiteY7" fmla="*/ 64260 h 61818"/>
                <a:gd name="connsiteX8" fmla="*/ 6719 w 58452"/>
                <a:gd name="connsiteY8" fmla="*/ 58261 h 61818"/>
                <a:gd name="connsiteX9" fmla="*/ 12928 w 58452"/>
                <a:gd name="connsiteY9" fmla="*/ 50583 h 61818"/>
                <a:gd name="connsiteX10" fmla="*/ 29743 w 58452"/>
                <a:gd name="connsiteY10" fmla="*/ 55322 h 61818"/>
                <a:gd name="connsiteX11" fmla="*/ 40313 w 58452"/>
                <a:gd name="connsiteY11" fmla="*/ 51183 h 61818"/>
                <a:gd name="connsiteX12" fmla="*/ 46845 w 58452"/>
                <a:gd name="connsiteY12" fmla="*/ 42725 h 61818"/>
                <a:gd name="connsiteX13" fmla="*/ 48075 w 58452"/>
                <a:gd name="connsiteY13" fmla="*/ 31567 h 61818"/>
                <a:gd name="connsiteX14" fmla="*/ 43882 w 58452"/>
                <a:gd name="connsiteY14" fmla="*/ 21189 h 61818"/>
                <a:gd name="connsiteX15" fmla="*/ 35316 w 58452"/>
                <a:gd name="connsiteY15" fmla="*/ 14770 h 61818"/>
                <a:gd name="connsiteX16" fmla="*/ 24008 w 58452"/>
                <a:gd name="connsiteY16" fmla="*/ 13631 h 61818"/>
                <a:gd name="connsiteX17" fmla="*/ 9119 w 58452"/>
                <a:gd name="connsiteY17" fmla="*/ 22809 h 61818"/>
                <a:gd name="connsiteX18" fmla="*/ 1062 w 58452"/>
                <a:gd name="connsiteY18" fmla="*/ 17050 h 61818"/>
                <a:gd name="connsiteX19" fmla="*/ 10271 w 58452"/>
                <a:gd name="connsiteY19" fmla="*/ 8231 h 61818"/>
                <a:gd name="connsiteX20" fmla="*/ 23276 w 58452"/>
                <a:gd name="connsiteY20" fmla="*/ 3852 h 6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452" h="61818">
                  <a:moveTo>
                    <a:pt x="23276" y="3852"/>
                  </a:moveTo>
                  <a:cubicBezTo>
                    <a:pt x="29269" y="3073"/>
                    <a:pt x="34866" y="3612"/>
                    <a:pt x="40061" y="5592"/>
                  </a:cubicBezTo>
                  <a:cubicBezTo>
                    <a:pt x="45256" y="7572"/>
                    <a:pt x="49539" y="10631"/>
                    <a:pt x="52922" y="14950"/>
                  </a:cubicBezTo>
                  <a:cubicBezTo>
                    <a:pt x="56299" y="19209"/>
                    <a:pt x="58387" y="24188"/>
                    <a:pt x="59185" y="30067"/>
                  </a:cubicBezTo>
                  <a:cubicBezTo>
                    <a:pt x="59989" y="35886"/>
                    <a:pt x="59323" y="41285"/>
                    <a:pt x="57187" y="46324"/>
                  </a:cubicBezTo>
                  <a:cubicBezTo>
                    <a:pt x="55052" y="51303"/>
                    <a:pt x="51746" y="55502"/>
                    <a:pt x="47277" y="58742"/>
                  </a:cubicBezTo>
                  <a:cubicBezTo>
                    <a:pt x="42802" y="62041"/>
                    <a:pt x="37571" y="64141"/>
                    <a:pt x="31578" y="64920"/>
                  </a:cubicBezTo>
                  <a:cubicBezTo>
                    <a:pt x="26713" y="65641"/>
                    <a:pt x="22160" y="65400"/>
                    <a:pt x="17913" y="64260"/>
                  </a:cubicBezTo>
                  <a:cubicBezTo>
                    <a:pt x="13666" y="63061"/>
                    <a:pt x="9935" y="61081"/>
                    <a:pt x="6719" y="58261"/>
                  </a:cubicBezTo>
                  <a:lnTo>
                    <a:pt x="12928" y="50583"/>
                  </a:lnTo>
                  <a:cubicBezTo>
                    <a:pt x="17859" y="54602"/>
                    <a:pt x="23462" y="56222"/>
                    <a:pt x="29743" y="55322"/>
                  </a:cubicBezTo>
                  <a:cubicBezTo>
                    <a:pt x="33810" y="54782"/>
                    <a:pt x="37337" y="53403"/>
                    <a:pt x="40313" y="51183"/>
                  </a:cubicBezTo>
                  <a:cubicBezTo>
                    <a:pt x="43294" y="48964"/>
                    <a:pt x="45466" y="46144"/>
                    <a:pt x="46845" y="42725"/>
                  </a:cubicBezTo>
                  <a:cubicBezTo>
                    <a:pt x="48219" y="39306"/>
                    <a:pt x="48627" y="35586"/>
                    <a:pt x="48075" y="31567"/>
                  </a:cubicBezTo>
                  <a:cubicBezTo>
                    <a:pt x="47523" y="27547"/>
                    <a:pt x="46125" y="24068"/>
                    <a:pt x="43882" y="21189"/>
                  </a:cubicBezTo>
                  <a:cubicBezTo>
                    <a:pt x="41638" y="18250"/>
                    <a:pt x="38783" y="16150"/>
                    <a:pt x="35316" y="14770"/>
                  </a:cubicBezTo>
                  <a:cubicBezTo>
                    <a:pt x="31848" y="13450"/>
                    <a:pt x="28081" y="13091"/>
                    <a:pt x="24008" y="13631"/>
                  </a:cubicBezTo>
                  <a:cubicBezTo>
                    <a:pt x="17733" y="14470"/>
                    <a:pt x="12772" y="17530"/>
                    <a:pt x="9119" y="22809"/>
                  </a:cubicBezTo>
                  <a:lnTo>
                    <a:pt x="1062" y="17050"/>
                  </a:lnTo>
                  <a:cubicBezTo>
                    <a:pt x="3390" y="13450"/>
                    <a:pt x="6461" y="10511"/>
                    <a:pt x="10271" y="8231"/>
                  </a:cubicBezTo>
                  <a:cubicBezTo>
                    <a:pt x="14080" y="6012"/>
                    <a:pt x="18411" y="4512"/>
                    <a:pt x="23276" y="385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2" name="Forme libre 1221">
              <a:extLst>
                <a:ext uri="{FF2B5EF4-FFF2-40B4-BE49-F238E27FC236}">
                  <a16:creationId xmlns:a16="http://schemas.microsoft.com/office/drawing/2014/main" id="{205917A8-6861-7A2C-0E4B-7ED453A244A1}"/>
                </a:ext>
              </a:extLst>
            </p:cNvPr>
            <p:cNvSpPr/>
            <p:nvPr/>
          </p:nvSpPr>
          <p:spPr>
            <a:xfrm rot="14328796">
              <a:off x="4347820" y="5009026"/>
              <a:ext cx="51698" cy="64187"/>
            </a:xfrm>
            <a:custGeom>
              <a:avLst/>
              <a:gdLst>
                <a:gd name="connsiteX0" fmla="*/ 31685 w 51698"/>
                <a:gd name="connsiteY0" fmla="*/ 53394 h 64187"/>
                <a:gd name="connsiteX1" fmla="*/ 51283 w 51698"/>
                <a:gd name="connsiteY1" fmla="*/ 50215 h 64187"/>
                <a:gd name="connsiteX2" fmla="*/ 52801 w 51698"/>
                <a:gd name="connsiteY2" fmla="*/ 59513 h 64187"/>
                <a:gd name="connsiteX3" fmla="*/ 2621 w 51698"/>
                <a:gd name="connsiteY3" fmla="*/ 67732 h 64187"/>
                <a:gd name="connsiteX4" fmla="*/ 1103 w 51698"/>
                <a:gd name="connsiteY4" fmla="*/ 58433 h 64187"/>
                <a:gd name="connsiteX5" fmla="*/ 20701 w 51698"/>
                <a:gd name="connsiteY5" fmla="*/ 55194 h 64187"/>
                <a:gd name="connsiteX6" fmla="*/ 12549 w 51698"/>
                <a:gd name="connsiteY6" fmla="*/ 5344 h 64187"/>
                <a:gd name="connsiteX7" fmla="*/ 23527 w 51698"/>
                <a:gd name="connsiteY7" fmla="*/ 3544 h 64187"/>
                <a:gd name="connsiteX8" fmla="*/ 31685 w 51698"/>
                <a:gd name="connsiteY8" fmla="*/ 53394 h 6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8" h="64187">
                  <a:moveTo>
                    <a:pt x="31685" y="53394"/>
                  </a:moveTo>
                  <a:lnTo>
                    <a:pt x="51283" y="50215"/>
                  </a:lnTo>
                  <a:lnTo>
                    <a:pt x="52801" y="59513"/>
                  </a:lnTo>
                  <a:lnTo>
                    <a:pt x="2621" y="67732"/>
                  </a:lnTo>
                  <a:lnTo>
                    <a:pt x="1103" y="58433"/>
                  </a:lnTo>
                  <a:lnTo>
                    <a:pt x="20701" y="55194"/>
                  </a:lnTo>
                  <a:lnTo>
                    <a:pt x="12549" y="5344"/>
                  </a:lnTo>
                  <a:lnTo>
                    <a:pt x="23527" y="3544"/>
                  </a:lnTo>
                  <a:lnTo>
                    <a:pt x="31685" y="5339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3" name="Forme libre 1222">
              <a:extLst>
                <a:ext uri="{FF2B5EF4-FFF2-40B4-BE49-F238E27FC236}">
                  <a16:creationId xmlns:a16="http://schemas.microsoft.com/office/drawing/2014/main" id="{59AAE630-A984-443A-5BDC-11AD02609C02}"/>
                </a:ext>
              </a:extLst>
            </p:cNvPr>
            <p:cNvSpPr/>
            <p:nvPr/>
          </p:nvSpPr>
          <p:spPr>
            <a:xfrm rot="14328796">
              <a:off x="4381665" y="5059540"/>
              <a:ext cx="64621" cy="61931"/>
            </a:xfrm>
            <a:custGeom>
              <a:avLst/>
              <a:gdLst>
                <a:gd name="connsiteX0" fmla="*/ 27641 w 64621"/>
                <a:gd name="connsiteY0" fmla="*/ 4293 h 61931"/>
                <a:gd name="connsiteX1" fmla="*/ 44617 w 64621"/>
                <a:gd name="connsiteY1" fmla="*/ 5073 h 61931"/>
                <a:gd name="connsiteX2" fmla="*/ 58055 w 64621"/>
                <a:gd name="connsiteY2" fmla="*/ 13711 h 61931"/>
                <a:gd name="connsiteX3" fmla="*/ 65157 w 64621"/>
                <a:gd name="connsiteY3" fmla="*/ 28468 h 61931"/>
                <a:gd name="connsiteX4" fmla="*/ 64024 w 64621"/>
                <a:gd name="connsiteY4" fmla="*/ 44785 h 61931"/>
                <a:gd name="connsiteX5" fmla="*/ 54761 w 64621"/>
                <a:gd name="connsiteY5" fmla="*/ 57802 h 61931"/>
                <a:gd name="connsiteX6" fmla="*/ 39290 w 64621"/>
                <a:gd name="connsiteY6" fmla="*/ 64821 h 61931"/>
                <a:gd name="connsiteX7" fmla="*/ 22314 w 64621"/>
                <a:gd name="connsiteY7" fmla="*/ 64041 h 61931"/>
                <a:gd name="connsiteX8" fmla="*/ 8888 w 64621"/>
                <a:gd name="connsiteY8" fmla="*/ 55403 h 61931"/>
                <a:gd name="connsiteX9" fmla="*/ 1774 w 64621"/>
                <a:gd name="connsiteY9" fmla="*/ 40646 h 61931"/>
                <a:gd name="connsiteX10" fmla="*/ 2901 w 64621"/>
                <a:gd name="connsiteY10" fmla="*/ 24329 h 61931"/>
                <a:gd name="connsiteX11" fmla="*/ 12170 w 64621"/>
                <a:gd name="connsiteY11" fmla="*/ 11312 h 61931"/>
                <a:gd name="connsiteX12" fmla="*/ 27641 w 64621"/>
                <a:gd name="connsiteY12" fmla="*/ 4293 h 61931"/>
                <a:gd name="connsiteX13" fmla="*/ 29488 w 64621"/>
                <a:gd name="connsiteY13" fmla="*/ 13891 h 61931"/>
                <a:gd name="connsiteX14" fmla="*/ 19404 w 64621"/>
                <a:gd name="connsiteY14" fmla="*/ 18570 h 61931"/>
                <a:gd name="connsiteX15" fmla="*/ 13429 w 64621"/>
                <a:gd name="connsiteY15" fmla="*/ 27389 h 61931"/>
                <a:gd name="connsiteX16" fmla="*/ 12788 w 64621"/>
                <a:gd name="connsiteY16" fmla="*/ 38546 h 61931"/>
                <a:gd name="connsiteX17" fmla="*/ 17527 w 64621"/>
                <a:gd name="connsiteY17" fmla="*/ 48684 h 61931"/>
                <a:gd name="connsiteX18" fmla="*/ 26345 w 64621"/>
                <a:gd name="connsiteY18" fmla="*/ 54623 h 61931"/>
                <a:gd name="connsiteX19" fmla="*/ 37449 w 64621"/>
                <a:gd name="connsiteY19" fmla="*/ 55223 h 61931"/>
                <a:gd name="connsiteX20" fmla="*/ 47533 w 64621"/>
                <a:gd name="connsiteY20" fmla="*/ 50544 h 61931"/>
                <a:gd name="connsiteX21" fmla="*/ 53501 w 64621"/>
                <a:gd name="connsiteY21" fmla="*/ 41725 h 61931"/>
                <a:gd name="connsiteX22" fmla="*/ 54150 w 64621"/>
                <a:gd name="connsiteY22" fmla="*/ 30568 h 61931"/>
                <a:gd name="connsiteX23" fmla="*/ 49410 w 64621"/>
                <a:gd name="connsiteY23" fmla="*/ 20490 h 61931"/>
                <a:gd name="connsiteX24" fmla="*/ 40586 w 64621"/>
                <a:gd name="connsiteY24" fmla="*/ 14491 h 61931"/>
                <a:gd name="connsiteX25" fmla="*/ 29488 w 64621"/>
                <a:gd name="connsiteY25" fmla="*/ 13891 h 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21" h="61931">
                  <a:moveTo>
                    <a:pt x="27641" y="4293"/>
                  </a:moveTo>
                  <a:cubicBezTo>
                    <a:pt x="33640" y="3153"/>
                    <a:pt x="39296" y="3393"/>
                    <a:pt x="44617" y="5073"/>
                  </a:cubicBezTo>
                  <a:cubicBezTo>
                    <a:pt x="49938" y="6752"/>
                    <a:pt x="54419" y="9632"/>
                    <a:pt x="58055" y="13711"/>
                  </a:cubicBezTo>
                  <a:cubicBezTo>
                    <a:pt x="61690" y="17850"/>
                    <a:pt x="64059" y="22709"/>
                    <a:pt x="65157" y="28468"/>
                  </a:cubicBezTo>
                  <a:cubicBezTo>
                    <a:pt x="66261" y="34167"/>
                    <a:pt x="65883" y="39626"/>
                    <a:pt x="64024" y="44785"/>
                  </a:cubicBezTo>
                  <a:cubicBezTo>
                    <a:pt x="62170" y="49884"/>
                    <a:pt x="59080" y="54263"/>
                    <a:pt x="54761" y="57802"/>
                  </a:cubicBezTo>
                  <a:cubicBezTo>
                    <a:pt x="50448" y="61342"/>
                    <a:pt x="45289" y="63681"/>
                    <a:pt x="39290" y="64821"/>
                  </a:cubicBezTo>
                  <a:cubicBezTo>
                    <a:pt x="33298" y="65961"/>
                    <a:pt x="27635" y="65721"/>
                    <a:pt x="22314" y="64041"/>
                  </a:cubicBezTo>
                  <a:cubicBezTo>
                    <a:pt x="16993" y="62362"/>
                    <a:pt x="12518" y="59482"/>
                    <a:pt x="8888" y="55403"/>
                  </a:cubicBezTo>
                  <a:cubicBezTo>
                    <a:pt x="5259" y="51324"/>
                    <a:pt x="2889" y="46405"/>
                    <a:pt x="1774" y="40646"/>
                  </a:cubicBezTo>
                  <a:cubicBezTo>
                    <a:pt x="664" y="34887"/>
                    <a:pt x="1042" y="29428"/>
                    <a:pt x="2901" y="24329"/>
                  </a:cubicBezTo>
                  <a:cubicBezTo>
                    <a:pt x="4761" y="19170"/>
                    <a:pt x="7851" y="14851"/>
                    <a:pt x="12170" y="11312"/>
                  </a:cubicBezTo>
                  <a:cubicBezTo>
                    <a:pt x="16489" y="7772"/>
                    <a:pt x="21648" y="5433"/>
                    <a:pt x="27641" y="4293"/>
                  </a:cubicBezTo>
                  <a:close/>
                  <a:moveTo>
                    <a:pt x="29488" y="13891"/>
                  </a:moveTo>
                  <a:cubicBezTo>
                    <a:pt x="25565" y="14611"/>
                    <a:pt x="22206" y="16171"/>
                    <a:pt x="19404" y="18570"/>
                  </a:cubicBezTo>
                  <a:cubicBezTo>
                    <a:pt x="16609" y="20910"/>
                    <a:pt x="14617" y="23849"/>
                    <a:pt x="13429" y="27389"/>
                  </a:cubicBezTo>
                  <a:cubicBezTo>
                    <a:pt x="12248" y="30928"/>
                    <a:pt x="12032" y="34587"/>
                    <a:pt x="12788" y="38546"/>
                  </a:cubicBezTo>
                  <a:cubicBezTo>
                    <a:pt x="13543" y="42445"/>
                    <a:pt x="15121" y="45805"/>
                    <a:pt x="17527" y="48684"/>
                  </a:cubicBezTo>
                  <a:cubicBezTo>
                    <a:pt x="19926" y="51443"/>
                    <a:pt x="22866" y="53483"/>
                    <a:pt x="26345" y="54623"/>
                  </a:cubicBezTo>
                  <a:cubicBezTo>
                    <a:pt x="29824" y="55763"/>
                    <a:pt x="33525" y="56003"/>
                    <a:pt x="37449" y="55223"/>
                  </a:cubicBezTo>
                  <a:cubicBezTo>
                    <a:pt x="41372" y="54503"/>
                    <a:pt x="44731" y="52943"/>
                    <a:pt x="47533" y="50544"/>
                  </a:cubicBezTo>
                  <a:cubicBezTo>
                    <a:pt x="50328" y="48204"/>
                    <a:pt x="52320" y="45265"/>
                    <a:pt x="53501" y="41725"/>
                  </a:cubicBezTo>
                  <a:cubicBezTo>
                    <a:pt x="54689" y="38246"/>
                    <a:pt x="54899" y="34527"/>
                    <a:pt x="54150" y="30568"/>
                  </a:cubicBezTo>
                  <a:cubicBezTo>
                    <a:pt x="53393" y="26669"/>
                    <a:pt x="51816" y="23309"/>
                    <a:pt x="49410" y="20490"/>
                  </a:cubicBezTo>
                  <a:cubicBezTo>
                    <a:pt x="47005" y="17671"/>
                    <a:pt x="44065" y="15631"/>
                    <a:pt x="40586" y="14491"/>
                  </a:cubicBezTo>
                  <a:cubicBezTo>
                    <a:pt x="37113" y="13351"/>
                    <a:pt x="33411" y="13112"/>
                    <a:pt x="29488" y="1389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4" name="Forme libre 1223">
              <a:extLst>
                <a:ext uri="{FF2B5EF4-FFF2-40B4-BE49-F238E27FC236}">
                  <a16:creationId xmlns:a16="http://schemas.microsoft.com/office/drawing/2014/main" id="{08678732-5C03-921E-C93D-BB9446EDC4B7}"/>
                </a:ext>
              </a:extLst>
            </p:cNvPr>
            <p:cNvSpPr/>
            <p:nvPr/>
          </p:nvSpPr>
          <p:spPr>
            <a:xfrm rot="14328796">
              <a:off x="4435495" y="5096092"/>
              <a:ext cx="23545" cy="60947"/>
            </a:xfrm>
            <a:custGeom>
              <a:avLst/>
              <a:gdLst>
                <a:gd name="connsiteX0" fmla="*/ 24738 w 23545"/>
                <a:gd name="connsiteY0" fmla="*/ 62232 h 60947"/>
                <a:gd name="connsiteX1" fmla="*/ 13862 w 23545"/>
                <a:gd name="connsiteY1" fmla="*/ 64572 h 60947"/>
                <a:gd name="connsiteX2" fmla="*/ 1193 w 23545"/>
                <a:gd name="connsiteY2" fmla="*/ 6023 h 60947"/>
                <a:gd name="connsiteX3" fmla="*/ 12069 w 23545"/>
                <a:gd name="connsiteY3" fmla="*/ 3625 h 60947"/>
                <a:gd name="connsiteX4" fmla="*/ 24738 w 23545"/>
                <a:gd name="connsiteY4" fmla="*/ 62232 h 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5" h="60947">
                  <a:moveTo>
                    <a:pt x="24738" y="62232"/>
                  </a:moveTo>
                  <a:lnTo>
                    <a:pt x="13862" y="64572"/>
                  </a:lnTo>
                  <a:lnTo>
                    <a:pt x="1193" y="6023"/>
                  </a:lnTo>
                  <a:lnTo>
                    <a:pt x="12069" y="3625"/>
                  </a:lnTo>
                  <a:lnTo>
                    <a:pt x="24738" y="622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5" name="Forme libre 1224">
              <a:extLst>
                <a:ext uri="{FF2B5EF4-FFF2-40B4-BE49-F238E27FC236}">
                  <a16:creationId xmlns:a16="http://schemas.microsoft.com/office/drawing/2014/main" id="{4750B1AF-C70A-7BC0-B115-53BDF82B2899}"/>
                </a:ext>
              </a:extLst>
            </p:cNvPr>
            <p:cNvSpPr/>
            <p:nvPr/>
          </p:nvSpPr>
          <p:spPr>
            <a:xfrm rot="14328796">
              <a:off x="4445686" y="5128885"/>
              <a:ext cx="63725" cy="65118"/>
            </a:xfrm>
            <a:custGeom>
              <a:avLst/>
              <a:gdLst>
                <a:gd name="connsiteX0" fmla="*/ 12886 w 63725"/>
                <a:gd name="connsiteY0" fmla="*/ 12775 h 65118"/>
                <a:gd name="connsiteX1" fmla="*/ 28872 w 63725"/>
                <a:gd name="connsiteY1" fmla="*/ 26993 h 65118"/>
                <a:gd name="connsiteX2" fmla="*/ 31104 w 63725"/>
                <a:gd name="connsiteY2" fmla="*/ 26393 h 65118"/>
                <a:gd name="connsiteX3" fmla="*/ 44254 w 63725"/>
                <a:gd name="connsiteY3" fmla="*/ 23213 h 65118"/>
                <a:gd name="connsiteX4" fmla="*/ 40192 w 63725"/>
                <a:gd name="connsiteY4" fmla="*/ 6236 h 65118"/>
                <a:gd name="connsiteX5" fmla="*/ 51020 w 63725"/>
                <a:gd name="connsiteY5" fmla="*/ 3657 h 65118"/>
                <a:gd name="connsiteX6" fmla="*/ 64955 w 63725"/>
                <a:gd name="connsiteY6" fmla="*/ 61966 h 65118"/>
                <a:gd name="connsiteX7" fmla="*/ 40972 w 63725"/>
                <a:gd name="connsiteY7" fmla="*/ 67665 h 65118"/>
                <a:gd name="connsiteX8" fmla="*/ 27181 w 63725"/>
                <a:gd name="connsiteY8" fmla="*/ 68325 h 65118"/>
                <a:gd name="connsiteX9" fmla="*/ 16851 w 63725"/>
                <a:gd name="connsiteY9" fmla="*/ 63225 h 65118"/>
                <a:gd name="connsiteX10" fmla="*/ 11206 w 63725"/>
                <a:gd name="connsiteY10" fmla="*/ 52907 h 65118"/>
                <a:gd name="connsiteX11" fmla="*/ 11704 w 63725"/>
                <a:gd name="connsiteY11" fmla="*/ 40789 h 65118"/>
                <a:gd name="connsiteX12" fmla="*/ 19214 w 63725"/>
                <a:gd name="connsiteY12" fmla="*/ 31492 h 65118"/>
                <a:gd name="connsiteX13" fmla="*/ 1230 w 63725"/>
                <a:gd name="connsiteY13" fmla="*/ 15595 h 65118"/>
                <a:gd name="connsiteX14" fmla="*/ 12886 w 63725"/>
                <a:gd name="connsiteY14" fmla="*/ 12775 h 65118"/>
                <a:gd name="connsiteX15" fmla="*/ 22112 w 63725"/>
                <a:gd name="connsiteY15" fmla="*/ 50268 h 65118"/>
                <a:gd name="connsiteX16" fmla="*/ 27829 w 63725"/>
                <a:gd name="connsiteY16" fmla="*/ 57946 h 65118"/>
                <a:gd name="connsiteX17" fmla="*/ 39286 w 63725"/>
                <a:gd name="connsiteY17" fmla="*/ 58426 h 65118"/>
                <a:gd name="connsiteX18" fmla="*/ 51938 w 63725"/>
                <a:gd name="connsiteY18" fmla="*/ 55367 h 65118"/>
                <a:gd name="connsiteX19" fmla="*/ 46389 w 63725"/>
                <a:gd name="connsiteY19" fmla="*/ 32152 h 65118"/>
                <a:gd name="connsiteX20" fmla="*/ 33731 w 63725"/>
                <a:gd name="connsiteY20" fmla="*/ 35151 h 65118"/>
                <a:gd name="connsiteX21" fmla="*/ 23719 w 63725"/>
                <a:gd name="connsiteY21" fmla="*/ 40789 h 65118"/>
                <a:gd name="connsiteX22" fmla="*/ 22112 w 63725"/>
                <a:gd name="connsiteY22" fmla="*/ 50268 h 6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725" h="65118">
                  <a:moveTo>
                    <a:pt x="12886" y="12775"/>
                  </a:moveTo>
                  <a:lnTo>
                    <a:pt x="28872" y="26993"/>
                  </a:lnTo>
                  <a:cubicBezTo>
                    <a:pt x="29358" y="26813"/>
                    <a:pt x="30102" y="26632"/>
                    <a:pt x="31104" y="26393"/>
                  </a:cubicBezTo>
                  <a:lnTo>
                    <a:pt x="44254" y="23213"/>
                  </a:lnTo>
                  <a:lnTo>
                    <a:pt x="40192" y="6236"/>
                  </a:lnTo>
                  <a:lnTo>
                    <a:pt x="51020" y="3657"/>
                  </a:lnTo>
                  <a:lnTo>
                    <a:pt x="64955" y="61966"/>
                  </a:lnTo>
                  <a:lnTo>
                    <a:pt x="40972" y="67665"/>
                  </a:lnTo>
                  <a:cubicBezTo>
                    <a:pt x="35921" y="68864"/>
                    <a:pt x="31326" y="69104"/>
                    <a:pt x="27181" y="68325"/>
                  </a:cubicBezTo>
                  <a:cubicBezTo>
                    <a:pt x="23036" y="67545"/>
                    <a:pt x="19592" y="65865"/>
                    <a:pt x="16851" y="63225"/>
                  </a:cubicBezTo>
                  <a:cubicBezTo>
                    <a:pt x="14109" y="60586"/>
                    <a:pt x="12232" y="57167"/>
                    <a:pt x="11206" y="52907"/>
                  </a:cubicBezTo>
                  <a:cubicBezTo>
                    <a:pt x="10156" y="48468"/>
                    <a:pt x="10324" y="44449"/>
                    <a:pt x="11704" y="40789"/>
                  </a:cubicBezTo>
                  <a:cubicBezTo>
                    <a:pt x="13084" y="37130"/>
                    <a:pt x="15591" y="34011"/>
                    <a:pt x="19214" y="31492"/>
                  </a:cubicBezTo>
                  <a:lnTo>
                    <a:pt x="1230" y="15595"/>
                  </a:lnTo>
                  <a:lnTo>
                    <a:pt x="12886" y="12775"/>
                  </a:lnTo>
                  <a:close/>
                  <a:moveTo>
                    <a:pt x="22112" y="50268"/>
                  </a:moveTo>
                  <a:cubicBezTo>
                    <a:pt x="23006" y="53987"/>
                    <a:pt x="24907" y="56566"/>
                    <a:pt x="27829" y="57946"/>
                  </a:cubicBezTo>
                  <a:cubicBezTo>
                    <a:pt x="30750" y="59386"/>
                    <a:pt x="34565" y="59506"/>
                    <a:pt x="39286" y="58426"/>
                  </a:cubicBezTo>
                  <a:lnTo>
                    <a:pt x="51938" y="55367"/>
                  </a:lnTo>
                  <a:lnTo>
                    <a:pt x="46389" y="32152"/>
                  </a:lnTo>
                  <a:lnTo>
                    <a:pt x="33731" y="35151"/>
                  </a:lnTo>
                  <a:cubicBezTo>
                    <a:pt x="29010" y="36290"/>
                    <a:pt x="25675" y="38150"/>
                    <a:pt x="23719" y="40789"/>
                  </a:cubicBezTo>
                  <a:cubicBezTo>
                    <a:pt x="21758" y="43369"/>
                    <a:pt x="21224" y="46549"/>
                    <a:pt x="22112" y="5026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6" name="Forme libre 1225">
              <a:extLst>
                <a:ext uri="{FF2B5EF4-FFF2-40B4-BE49-F238E27FC236}">
                  <a16:creationId xmlns:a16="http://schemas.microsoft.com/office/drawing/2014/main" id="{AA8497A6-0A5D-5E5E-6C99-F3DEBACD79F4}"/>
                </a:ext>
              </a:extLst>
            </p:cNvPr>
            <p:cNvSpPr/>
            <p:nvPr/>
          </p:nvSpPr>
          <p:spPr>
            <a:xfrm rot="14328796">
              <a:off x="4491837" y="5166724"/>
              <a:ext cx="58914" cy="69166"/>
            </a:xfrm>
            <a:custGeom>
              <a:avLst/>
              <a:gdLst>
                <a:gd name="connsiteX0" fmla="*/ 3693 w 58914"/>
                <a:gd name="connsiteY0" fmla="*/ 24329 h 69166"/>
                <a:gd name="connsiteX1" fmla="*/ 1282 w 58914"/>
                <a:gd name="connsiteY1" fmla="*/ 15271 h 69166"/>
                <a:gd name="connsiteX2" fmla="*/ 44689 w 58914"/>
                <a:gd name="connsiteY2" fmla="*/ 3693 h 69166"/>
                <a:gd name="connsiteX3" fmla="*/ 60196 w 58914"/>
                <a:gd name="connsiteY3" fmla="*/ 61522 h 69166"/>
                <a:gd name="connsiteX4" fmla="*/ 17947 w 58914"/>
                <a:gd name="connsiteY4" fmla="*/ 72860 h 69166"/>
                <a:gd name="connsiteX5" fmla="*/ 15529 w 58914"/>
                <a:gd name="connsiteY5" fmla="*/ 63861 h 69166"/>
                <a:gd name="connsiteX6" fmla="*/ 47035 w 58914"/>
                <a:gd name="connsiteY6" fmla="*/ 55403 h 69166"/>
                <a:gd name="connsiteX7" fmla="*/ 43004 w 58914"/>
                <a:gd name="connsiteY7" fmla="*/ 40346 h 69166"/>
                <a:gd name="connsiteX8" fmla="*/ 15055 w 58914"/>
                <a:gd name="connsiteY8" fmla="*/ 47844 h 69166"/>
                <a:gd name="connsiteX9" fmla="*/ 12686 w 58914"/>
                <a:gd name="connsiteY9" fmla="*/ 39026 h 69166"/>
                <a:gd name="connsiteX10" fmla="*/ 40634 w 58914"/>
                <a:gd name="connsiteY10" fmla="*/ 31528 h 69166"/>
                <a:gd name="connsiteX11" fmla="*/ 36357 w 58914"/>
                <a:gd name="connsiteY11" fmla="*/ 15571 h 69166"/>
                <a:gd name="connsiteX12" fmla="*/ 3693 w 58914"/>
                <a:gd name="connsiteY12" fmla="*/ 24329 h 6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14" h="69166">
                  <a:moveTo>
                    <a:pt x="3693" y="24329"/>
                  </a:moveTo>
                  <a:lnTo>
                    <a:pt x="1282" y="15271"/>
                  </a:lnTo>
                  <a:lnTo>
                    <a:pt x="44689" y="3693"/>
                  </a:lnTo>
                  <a:lnTo>
                    <a:pt x="60196" y="61522"/>
                  </a:lnTo>
                  <a:lnTo>
                    <a:pt x="17947" y="72860"/>
                  </a:lnTo>
                  <a:lnTo>
                    <a:pt x="15529" y="63861"/>
                  </a:lnTo>
                  <a:lnTo>
                    <a:pt x="47035" y="55403"/>
                  </a:lnTo>
                  <a:lnTo>
                    <a:pt x="43004" y="40346"/>
                  </a:lnTo>
                  <a:lnTo>
                    <a:pt x="15055" y="47844"/>
                  </a:lnTo>
                  <a:lnTo>
                    <a:pt x="12686" y="39026"/>
                  </a:lnTo>
                  <a:lnTo>
                    <a:pt x="40634" y="31528"/>
                  </a:lnTo>
                  <a:lnTo>
                    <a:pt x="36357" y="15571"/>
                  </a:lnTo>
                  <a:lnTo>
                    <a:pt x="3693" y="2432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7" name="Forme libre 1226">
              <a:extLst>
                <a:ext uri="{FF2B5EF4-FFF2-40B4-BE49-F238E27FC236}">
                  <a16:creationId xmlns:a16="http://schemas.microsoft.com/office/drawing/2014/main" id="{25E8439F-F1EF-343D-BC7C-3248106190FA}"/>
                </a:ext>
              </a:extLst>
            </p:cNvPr>
            <p:cNvSpPr/>
            <p:nvPr/>
          </p:nvSpPr>
          <p:spPr>
            <a:xfrm rot="14328796">
              <a:off x="4533836" y="5206297"/>
              <a:ext cx="53380" cy="63307"/>
            </a:xfrm>
            <a:custGeom>
              <a:avLst/>
              <a:gdLst>
                <a:gd name="connsiteX0" fmla="*/ 20231 w 53380"/>
                <a:gd name="connsiteY0" fmla="*/ 5646 h 63307"/>
                <a:gd name="connsiteX1" fmla="*/ 33644 w 53380"/>
                <a:gd name="connsiteY1" fmla="*/ 3726 h 63307"/>
                <a:gd name="connsiteX2" fmla="*/ 44928 w 53380"/>
                <a:gd name="connsiteY2" fmla="*/ 5826 h 63307"/>
                <a:gd name="connsiteX3" fmla="*/ 43674 w 53380"/>
                <a:gd name="connsiteY3" fmla="*/ 15244 h 63307"/>
                <a:gd name="connsiteX4" fmla="*/ 33668 w 53380"/>
                <a:gd name="connsiteY4" fmla="*/ 13264 h 63307"/>
                <a:gd name="connsiteX5" fmla="*/ 22840 w 53380"/>
                <a:gd name="connsiteY5" fmla="*/ 14524 h 63307"/>
                <a:gd name="connsiteX6" fmla="*/ 13878 w 53380"/>
                <a:gd name="connsiteY6" fmla="*/ 19383 h 63307"/>
                <a:gd name="connsiteX7" fmla="*/ 12312 w 53380"/>
                <a:gd name="connsiteY7" fmla="*/ 25742 h 63307"/>
                <a:gd name="connsiteX8" fmla="*/ 15276 w 53380"/>
                <a:gd name="connsiteY8" fmla="*/ 29281 h 63307"/>
                <a:gd name="connsiteX9" fmla="*/ 20488 w 53380"/>
                <a:gd name="connsiteY9" fmla="*/ 30481 h 63307"/>
                <a:gd name="connsiteX10" fmla="*/ 28485 w 53380"/>
                <a:gd name="connsiteY10" fmla="*/ 30301 h 63307"/>
                <a:gd name="connsiteX11" fmla="*/ 40033 w 53380"/>
                <a:gd name="connsiteY11" fmla="*/ 30301 h 63307"/>
                <a:gd name="connsiteX12" fmla="*/ 48455 w 53380"/>
                <a:gd name="connsiteY12" fmla="*/ 33121 h 63307"/>
                <a:gd name="connsiteX13" fmla="*/ 54016 w 53380"/>
                <a:gd name="connsiteY13" fmla="*/ 41279 h 63307"/>
                <a:gd name="connsiteX14" fmla="*/ 53980 w 53380"/>
                <a:gd name="connsiteY14" fmla="*/ 50697 h 63307"/>
                <a:gd name="connsiteX15" fmla="*/ 47999 w 53380"/>
                <a:gd name="connsiteY15" fmla="*/ 59215 h 63307"/>
                <a:gd name="connsiteX16" fmla="*/ 35905 w 53380"/>
                <a:gd name="connsiteY16" fmla="*/ 65274 h 63307"/>
                <a:gd name="connsiteX17" fmla="*/ 25174 w 53380"/>
                <a:gd name="connsiteY17" fmla="*/ 67014 h 63307"/>
                <a:gd name="connsiteX18" fmla="*/ 15276 w 53380"/>
                <a:gd name="connsiteY18" fmla="*/ 65814 h 63307"/>
                <a:gd name="connsiteX19" fmla="*/ 16200 w 53380"/>
                <a:gd name="connsiteY19" fmla="*/ 56516 h 63307"/>
                <a:gd name="connsiteX20" fmla="*/ 25072 w 53380"/>
                <a:gd name="connsiteY20" fmla="*/ 57596 h 63307"/>
                <a:gd name="connsiteX21" fmla="*/ 33380 w 53380"/>
                <a:gd name="connsiteY21" fmla="*/ 56396 h 63307"/>
                <a:gd name="connsiteX22" fmla="*/ 42156 w 53380"/>
                <a:gd name="connsiteY22" fmla="*/ 51477 h 63307"/>
                <a:gd name="connsiteX23" fmla="*/ 43566 w 53380"/>
                <a:gd name="connsiteY23" fmla="*/ 44878 h 63307"/>
                <a:gd name="connsiteX24" fmla="*/ 40615 w 53380"/>
                <a:gd name="connsiteY24" fmla="*/ 41399 h 63307"/>
                <a:gd name="connsiteX25" fmla="*/ 35414 w 53380"/>
                <a:gd name="connsiteY25" fmla="*/ 40259 h 63307"/>
                <a:gd name="connsiteX26" fmla="*/ 27423 w 53380"/>
                <a:gd name="connsiteY26" fmla="*/ 40379 h 63307"/>
                <a:gd name="connsiteX27" fmla="*/ 16001 w 53380"/>
                <a:gd name="connsiteY27" fmla="*/ 40379 h 63307"/>
                <a:gd name="connsiteX28" fmla="*/ 7543 w 53380"/>
                <a:gd name="connsiteY28" fmla="*/ 37560 h 63307"/>
                <a:gd name="connsiteX29" fmla="*/ 2018 w 53380"/>
                <a:gd name="connsiteY29" fmla="*/ 29581 h 63307"/>
                <a:gd name="connsiteX30" fmla="*/ 2066 w 53380"/>
                <a:gd name="connsiteY30" fmla="*/ 20163 h 63307"/>
                <a:gd name="connsiteX31" fmla="*/ 8101 w 53380"/>
                <a:gd name="connsiteY31" fmla="*/ 11705 h 63307"/>
                <a:gd name="connsiteX32" fmla="*/ 20231 w 53380"/>
                <a:gd name="connsiteY32" fmla="*/ 5646 h 6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3380" h="63307">
                  <a:moveTo>
                    <a:pt x="20231" y="5646"/>
                  </a:moveTo>
                  <a:cubicBezTo>
                    <a:pt x="24670" y="4326"/>
                    <a:pt x="29139" y="3726"/>
                    <a:pt x="33644" y="3726"/>
                  </a:cubicBezTo>
                  <a:cubicBezTo>
                    <a:pt x="38143" y="3786"/>
                    <a:pt x="41911" y="4506"/>
                    <a:pt x="44928" y="5826"/>
                  </a:cubicBezTo>
                  <a:lnTo>
                    <a:pt x="43674" y="15244"/>
                  </a:lnTo>
                  <a:cubicBezTo>
                    <a:pt x="40771" y="14104"/>
                    <a:pt x="37435" y="13384"/>
                    <a:pt x="33668" y="13264"/>
                  </a:cubicBezTo>
                  <a:cubicBezTo>
                    <a:pt x="29901" y="13084"/>
                    <a:pt x="26290" y="13505"/>
                    <a:pt x="22840" y="14524"/>
                  </a:cubicBezTo>
                  <a:cubicBezTo>
                    <a:pt x="18575" y="15784"/>
                    <a:pt x="15588" y="17404"/>
                    <a:pt x="13878" y="19383"/>
                  </a:cubicBezTo>
                  <a:cubicBezTo>
                    <a:pt x="12174" y="21363"/>
                    <a:pt x="11652" y="23463"/>
                    <a:pt x="12312" y="25742"/>
                  </a:cubicBezTo>
                  <a:cubicBezTo>
                    <a:pt x="12798" y="27361"/>
                    <a:pt x="13782" y="28562"/>
                    <a:pt x="15276" y="29281"/>
                  </a:cubicBezTo>
                  <a:cubicBezTo>
                    <a:pt x="16763" y="30001"/>
                    <a:pt x="18503" y="30361"/>
                    <a:pt x="20488" y="30481"/>
                  </a:cubicBezTo>
                  <a:cubicBezTo>
                    <a:pt x="22468" y="30541"/>
                    <a:pt x="25138" y="30481"/>
                    <a:pt x="28485" y="30301"/>
                  </a:cubicBezTo>
                  <a:cubicBezTo>
                    <a:pt x="33170" y="30061"/>
                    <a:pt x="37021" y="30061"/>
                    <a:pt x="40033" y="30301"/>
                  </a:cubicBezTo>
                  <a:cubicBezTo>
                    <a:pt x="43050" y="30541"/>
                    <a:pt x="45857" y="31501"/>
                    <a:pt x="48455" y="33121"/>
                  </a:cubicBezTo>
                  <a:cubicBezTo>
                    <a:pt x="51053" y="34800"/>
                    <a:pt x="52906" y="37500"/>
                    <a:pt x="54016" y="41279"/>
                  </a:cubicBezTo>
                  <a:cubicBezTo>
                    <a:pt x="54952" y="44459"/>
                    <a:pt x="54940" y="47637"/>
                    <a:pt x="53980" y="50697"/>
                  </a:cubicBezTo>
                  <a:cubicBezTo>
                    <a:pt x="53020" y="53816"/>
                    <a:pt x="51023" y="56636"/>
                    <a:pt x="47999" y="59215"/>
                  </a:cubicBezTo>
                  <a:cubicBezTo>
                    <a:pt x="44976" y="61735"/>
                    <a:pt x="40945" y="63775"/>
                    <a:pt x="35905" y="65274"/>
                  </a:cubicBezTo>
                  <a:cubicBezTo>
                    <a:pt x="32402" y="66294"/>
                    <a:pt x="28827" y="66894"/>
                    <a:pt x="25174" y="67014"/>
                  </a:cubicBezTo>
                  <a:cubicBezTo>
                    <a:pt x="21520" y="67134"/>
                    <a:pt x="18221" y="66714"/>
                    <a:pt x="15276" y="65814"/>
                  </a:cubicBezTo>
                  <a:lnTo>
                    <a:pt x="16200" y="56516"/>
                  </a:lnTo>
                  <a:cubicBezTo>
                    <a:pt x="19151" y="57235"/>
                    <a:pt x="22114" y="57596"/>
                    <a:pt x="25072" y="57596"/>
                  </a:cubicBezTo>
                  <a:cubicBezTo>
                    <a:pt x="28035" y="57536"/>
                    <a:pt x="30807" y="57116"/>
                    <a:pt x="33380" y="56396"/>
                  </a:cubicBezTo>
                  <a:cubicBezTo>
                    <a:pt x="37597" y="55136"/>
                    <a:pt x="40518" y="53516"/>
                    <a:pt x="42156" y="51477"/>
                  </a:cubicBezTo>
                  <a:cubicBezTo>
                    <a:pt x="43788" y="49437"/>
                    <a:pt x="44256" y="47278"/>
                    <a:pt x="43566" y="44878"/>
                  </a:cubicBezTo>
                  <a:cubicBezTo>
                    <a:pt x="43080" y="43258"/>
                    <a:pt x="42102" y="42059"/>
                    <a:pt x="40615" y="41399"/>
                  </a:cubicBezTo>
                  <a:cubicBezTo>
                    <a:pt x="39133" y="40679"/>
                    <a:pt x="37399" y="40319"/>
                    <a:pt x="35414" y="40259"/>
                  </a:cubicBezTo>
                  <a:cubicBezTo>
                    <a:pt x="33434" y="40199"/>
                    <a:pt x="30765" y="40199"/>
                    <a:pt x="27423" y="40379"/>
                  </a:cubicBezTo>
                  <a:cubicBezTo>
                    <a:pt x="22858" y="40619"/>
                    <a:pt x="19055" y="40619"/>
                    <a:pt x="16001" y="40379"/>
                  </a:cubicBezTo>
                  <a:cubicBezTo>
                    <a:pt x="12948" y="40139"/>
                    <a:pt x="10129" y="39180"/>
                    <a:pt x="7543" y="37560"/>
                  </a:cubicBezTo>
                  <a:cubicBezTo>
                    <a:pt x="4958" y="35940"/>
                    <a:pt x="3116" y="33240"/>
                    <a:pt x="2018" y="29581"/>
                  </a:cubicBezTo>
                  <a:cubicBezTo>
                    <a:pt x="1082" y="26402"/>
                    <a:pt x="1100" y="23223"/>
                    <a:pt x="2066" y="20163"/>
                  </a:cubicBezTo>
                  <a:cubicBezTo>
                    <a:pt x="3038" y="17104"/>
                    <a:pt x="5048" y="14284"/>
                    <a:pt x="8101" y="11705"/>
                  </a:cubicBezTo>
                  <a:cubicBezTo>
                    <a:pt x="11148" y="9125"/>
                    <a:pt x="15198" y="7085"/>
                    <a:pt x="20231" y="56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8" name="Forme libre 1227">
              <a:extLst>
                <a:ext uri="{FF2B5EF4-FFF2-40B4-BE49-F238E27FC236}">
                  <a16:creationId xmlns:a16="http://schemas.microsoft.com/office/drawing/2014/main" id="{30A0DFE7-DE7B-5E3B-350E-DCDCC3742542}"/>
                </a:ext>
              </a:extLst>
            </p:cNvPr>
            <p:cNvSpPr/>
            <p:nvPr/>
          </p:nvSpPr>
          <p:spPr>
            <a:xfrm rot="17967378">
              <a:off x="3753784" y="3157739"/>
              <a:ext cx="68638" cy="67013"/>
            </a:xfrm>
            <a:custGeom>
              <a:avLst/>
              <a:gdLst>
                <a:gd name="connsiteX0" fmla="*/ 57987 w 68638"/>
                <a:gd name="connsiteY0" fmla="*/ 55311 h 67013"/>
                <a:gd name="connsiteX1" fmla="*/ 40465 w 68638"/>
                <a:gd name="connsiteY1" fmla="*/ 43013 h 67013"/>
                <a:gd name="connsiteX2" fmla="*/ 38323 w 68638"/>
                <a:gd name="connsiteY2" fmla="*/ 43913 h 67013"/>
                <a:gd name="connsiteX3" fmla="*/ 25624 w 68638"/>
                <a:gd name="connsiteY3" fmla="*/ 48533 h 67013"/>
                <a:gd name="connsiteX4" fmla="*/ 31610 w 68638"/>
                <a:gd name="connsiteY4" fmla="*/ 64969 h 67013"/>
                <a:gd name="connsiteX5" fmla="*/ 21161 w 68638"/>
                <a:gd name="connsiteY5" fmla="*/ 68749 h 67013"/>
                <a:gd name="connsiteX6" fmla="*/ 603 w 68638"/>
                <a:gd name="connsiteY6" fmla="*/ 12480 h 67013"/>
                <a:gd name="connsiteX7" fmla="*/ 23758 w 68638"/>
                <a:gd name="connsiteY7" fmla="*/ 4021 h 67013"/>
                <a:gd name="connsiteX8" fmla="*/ 37387 w 68638"/>
                <a:gd name="connsiteY8" fmla="*/ 1802 h 67013"/>
                <a:gd name="connsiteX9" fmla="*/ 48233 w 68638"/>
                <a:gd name="connsiteY9" fmla="*/ 5641 h 67013"/>
                <a:gd name="connsiteX10" fmla="*/ 55036 w 68638"/>
                <a:gd name="connsiteY10" fmla="*/ 15299 h 67013"/>
                <a:gd name="connsiteX11" fmla="*/ 55936 w 68638"/>
                <a:gd name="connsiteY11" fmla="*/ 27357 h 67013"/>
                <a:gd name="connsiteX12" fmla="*/ 49541 w 68638"/>
                <a:gd name="connsiteY12" fmla="*/ 37435 h 67013"/>
                <a:gd name="connsiteX13" fmla="*/ 69241 w 68638"/>
                <a:gd name="connsiteY13" fmla="*/ 51232 h 67013"/>
                <a:gd name="connsiteX14" fmla="*/ 57987 w 68638"/>
                <a:gd name="connsiteY14" fmla="*/ 55311 h 67013"/>
                <a:gd name="connsiteX15" fmla="*/ 44502 w 68638"/>
                <a:gd name="connsiteY15" fmla="*/ 19138 h 67013"/>
                <a:gd name="connsiteX16" fmla="*/ 37939 w 68638"/>
                <a:gd name="connsiteY16" fmla="*/ 12119 h 67013"/>
                <a:gd name="connsiteX17" fmla="*/ 26512 w 68638"/>
                <a:gd name="connsiteY17" fmla="*/ 13019 h 67013"/>
                <a:gd name="connsiteX18" fmla="*/ 14286 w 68638"/>
                <a:gd name="connsiteY18" fmla="*/ 17518 h 67013"/>
                <a:gd name="connsiteX19" fmla="*/ 22480 w 68638"/>
                <a:gd name="connsiteY19" fmla="*/ 39954 h 67013"/>
                <a:gd name="connsiteX20" fmla="*/ 34700 w 68638"/>
                <a:gd name="connsiteY20" fmla="*/ 35455 h 67013"/>
                <a:gd name="connsiteX21" fmla="*/ 44004 w 68638"/>
                <a:gd name="connsiteY21" fmla="*/ 28736 h 67013"/>
                <a:gd name="connsiteX22" fmla="*/ 44502 w 68638"/>
                <a:gd name="connsiteY22" fmla="*/ 19138 h 6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638" h="67013">
                  <a:moveTo>
                    <a:pt x="57987" y="55311"/>
                  </a:moveTo>
                  <a:lnTo>
                    <a:pt x="40465" y="43013"/>
                  </a:lnTo>
                  <a:cubicBezTo>
                    <a:pt x="40003" y="43254"/>
                    <a:pt x="39289" y="43553"/>
                    <a:pt x="38323" y="43913"/>
                  </a:cubicBezTo>
                  <a:lnTo>
                    <a:pt x="25624" y="48533"/>
                  </a:lnTo>
                  <a:lnTo>
                    <a:pt x="31610" y="64969"/>
                  </a:lnTo>
                  <a:lnTo>
                    <a:pt x="21161" y="68749"/>
                  </a:lnTo>
                  <a:lnTo>
                    <a:pt x="603" y="12480"/>
                  </a:lnTo>
                  <a:lnTo>
                    <a:pt x="23758" y="4021"/>
                  </a:lnTo>
                  <a:cubicBezTo>
                    <a:pt x="28641" y="2222"/>
                    <a:pt x="33182" y="1501"/>
                    <a:pt x="37387" y="1802"/>
                  </a:cubicBezTo>
                  <a:cubicBezTo>
                    <a:pt x="41592" y="2042"/>
                    <a:pt x="45210" y="3361"/>
                    <a:pt x="48233" y="5641"/>
                  </a:cubicBezTo>
                  <a:cubicBezTo>
                    <a:pt x="51263" y="7980"/>
                    <a:pt x="53530" y="11160"/>
                    <a:pt x="55036" y="15299"/>
                  </a:cubicBezTo>
                  <a:cubicBezTo>
                    <a:pt x="56584" y="19498"/>
                    <a:pt x="56883" y="23577"/>
                    <a:pt x="55936" y="27357"/>
                  </a:cubicBezTo>
                  <a:cubicBezTo>
                    <a:pt x="54988" y="31196"/>
                    <a:pt x="52852" y="34555"/>
                    <a:pt x="49541" y="37435"/>
                  </a:cubicBezTo>
                  <a:lnTo>
                    <a:pt x="69241" y="51232"/>
                  </a:lnTo>
                  <a:lnTo>
                    <a:pt x="57987" y="55311"/>
                  </a:lnTo>
                  <a:close/>
                  <a:moveTo>
                    <a:pt x="44502" y="19138"/>
                  </a:moveTo>
                  <a:cubicBezTo>
                    <a:pt x="43188" y="15539"/>
                    <a:pt x="41004" y="13199"/>
                    <a:pt x="37939" y="12119"/>
                  </a:cubicBezTo>
                  <a:cubicBezTo>
                    <a:pt x="34874" y="11100"/>
                    <a:pt x="31065" y="11400"/>
                    <a:pt x="26512" y="13019"/>
                  </a:cubicBezTo>
                  <a:lnTo>
                    <a:pt x="14286" y="17518"/>
                  </a:lnTo>
                  <a:lnTo>
                    <a:pt x="22480" y="39954"/>
                  </a:lnTo>
                  <a:lnTo>
                    <a:pt x="34700" y="35455"/>
                  </a:lnTo>
                  <a:cubicBezTo>
                    <a:pt x="39259" y="33835"/>
                    <a:pt x="42360" y="31555"/>
                    <a:pt x="44004" y="28736"/>
                  </a:cubicBezTo>
                  <a:cubicBezTo>
                    <a:pt x="45648" y="25917"/>
                    <a:pt x="45816" y="22737"/>
                    <a:pt x="44502" y="1913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9" name="Forme libre 1228">
              <a:extLst>
                <a:ext uri="{FF2B5EF4-FFF2-40B4-BE49-F238E27FC236}">
                  <a16:creationId xmlns:a16="http://schemas.microsoft.com/office/drawing/2014/main" id="{36E9B5E0-2439-6FD8-2C80-CAA827C96723}"/>
                </a:ext>
              </a:extLst>
            </p:cNvPr>
            <p:cNvSpPr/>
            <p:nvPr/>
          </p:nvSpPr>
          <p:spPr>
            <a:xfrm rot="17967378">
              <a:off x="3758895" y="3084359"/>
              <a:ext cx="61667" cy="84943"/>
            </a:xfrm>
            <a:custGeom>
              <a:avLst/>
              <a:gdLst>
                <a:gd name="connsiteX0" fmla="*/ 59293 w 61667"/>
                <a:gd name="connsiteY0" fmla="*/ 63526 h 84943"/>
                <a:gd name="connsiteX1" fmla="*/ 62262 w 61667"/>
                <a:gd name="connsiteY1" fmla="*/ 72344 h 84943"/>
                <a:gd name="connsiteX2" fmla="*/ 19653 w 61667"/>
                <a:gd name="connsiteY2" fmla="*/ 86621 h 84943"/>
                <a:gd name="connsiteX3" fmla="*/ 595 w 61667"/>
                <a:gd name="connsiteY3" fmla="*/ 29813 h 84943"/>
                <a:gd name="connsiteX4" fmla="*/ 42070 w 61667"/>
                <a:gd name="connsiteY4" fmla="*/ 15896 h 84943"/>
                <a:gd name="connsiteX5" fmla="*/ 45034 w 61667"/>
                <a:gd name="connsiteY5" fmla="*/ 24774 h 84943"/>
                <a:gd name="connsiteX6" fmla="*/ 14116 w 61667"/>
                <a:gd name="connsiteY6" fmla="*/ 35152 h 84943"/>
                <a:gd name="connsiteX7" fmla="*/ 19071 w 61667"/>
                <a:gd name="connsiteY7" fmla="*/ 49909 h 84943"/>
                <a:gd name="connsiteX8" fmla="*/ 46503 w 61667"/>
                <a:gd name="connsiteY8" fmla="*/ 40670 h 84943"/>
                <a:gd name="connsiteX9" fmla="*/ 49413 w 61667"/>
                <a:gd name="connsiteY9" fmla="*/ 49369 h 84943"/>
                <a:gd name="connsiteX10" fmla="*/ 21980 w 61667"/>
                <a:gd name="connsiteY10" fmla="*/ 58607 h 84943"/>
                <a:gd name="connsiteX11" fmla="*/ 27235 w 61667"/>
                <a:gd name="connsiteY11" fmla="*/ 74264 h 84943"/>
                <a:gd name="connsiteX12" fmla="*/ 59293 w 61667"/>
                <a:gd name="connsiteY12" fmla="*/ 63526 h 84943"/>
                <a:gd name="connsiteX13" fmla="*/ 20313 w 61667"/>
                <a:gd name="connsiteY13" fmla="*/ 5697 h 84943"/>
                <a:gd name="connsiteX14" fmla="*/ 32244 w 61667"/>
                <a:gd name="connsiteY14" fmla="*/ 1678 h 84943"/>
                <a:gd name="connsiteX15" fmla="*/ 21848 w 61667"/>
                <a:gd name="connsiteY15" fmla="*/ 17575 h 84943"/>
                <a:gd name="connsiteX16" fmla="*/ 13084 w 61667"/>
                <a:gd name="connsiteY16" fmla="*/ 20514 h 84943"/>
                <a:gd name="connsiteX17" fmla="*/ 20313 w 61667"/>
                <a:gd name="connsiteY17" fmla="*/ 5697 h 8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667" h="84943">
                  <a:moveTo>
                    <a:pt x="59293" y="63526"/>
                  </a:moveTo>
                  <a:lnTo>
                    <a:pt x="62262" y="72344"/>
                  </a:lnTo>
                  <a:lnTo>
                    <a:pt x="19653" y="86621"/>
                  </a:lnTo>
                  <a:lnTo>
                    <a:pt x="595" y="29813"/>
                  </a:lnTo>
                  <a:lnTo>
                    <a:pt x="42070" y="15896"/>
                  </a:lnTo>
                  <a:lnTo>
                    <a:pt x="45034" y="24774"/>
                  </a:lnTo>
                  <a:lnTo>
                    <a:pt x="14116" y="35152"/>
                  </a:lnTo>
                  <a:lnTo>
                    <a:pt x="19071" y="49909"/>
                  </a:lnTo>
                  <a:lnTo>
                    <a:pt x="46503" y="40670"/>
                  </a:lnTo>
                  <a:lnTo>
                    <a:pt x="49413" y="49369"/>
                  </a:lnTo>
                  <a:lnTo>
                    <a:pt x="21980" y="58607"/>
                  </a:lnTo>
                  <a:lnTo>
                    <a:pt x="27235" y="74264"/>
                  </a:lnTo>
                  <a:lnTo>
                    <a:pt x="59293" y="63526"/>
                  </a:lnTo>
                  <a:close/>
                  <a:moveTo>
                    <a:pt x="20313" y="5697"/>
                  </a:moveTo>
                  <a:lnTo>
                    <a:pt x="32244" y="1678"/>
                  </a:lnTo>
                  <a:lnTo>
                    <a:pt x="21848" y="17575"/>
                  </a:lnTo>
                  <a:lnTo>
                    <a:pt x="13084" y="20514"/>
                  </a:lnTo>
                  <a:lnTo>
                    <a:pt x="20313" y="569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0" name="Forme libre 1229">
              <a:extLst>
                <a:ext uri="{FF2B5EF4-FFF2-40B4-BE49-F238E27FC236}">
                  <a16:creationId xmlns:a16="http://schemas.microsoft.com/office/drawing/2014/main" id="{09C6D7B1-4769-DD65-E2DB-48C78281CE11}"/>
                </a:ext>
              </a:extLst>
            </p:cNvPr>
            <p:cNvSpPr/>
            <p:nvPr/>
          </p:nvSpPr>
          <p:spPr>
            <a:xfrm rot="17967378">
              <a:off x="3777046" y="3038249"/>
              <a:ext cx="61554" cy="62386"/>
            </a:xfrm>
            <a:custGeom>
              <a:avLst/>
              <a:gdLst>
                <a:gd name="connsiteX0" fmla="*/ 45090 w 61554"/>
                <a:gd name="connsiteY0" fmla="*/ 28427 h 62386"/>
                <a:gd name="connsiteX1" fmla="*/ 55157 w 61554"/>
                <a:gd name="connsiteY1" fmla="*/ 25367 h 62386"/>
                <a:gd name="connsiteX2" fmla="*/ 62157 w 61554"/>
                <a:gd name="connsiteY2" fmla="*/ 48223 h 62386"/>
                <a:gd name="connsiteX3" fmla="*/ 53495 w 61554"/>
                <a:gd name="connsiteY3" fmla="*/ 56742 h 62386"/>
                <a:gd name="connsiteX4" fmla="*/ 41959 w 61554"/>
                <a:gd name="connsiteY4" fmla="*/ 62380 h 62386"/>
                <a:gd name="connsiteX5" fmla="*/ 24994 w 61554"/>
                <a:gd name="connsiteY5" fmla="*/ 63400 h 62386"/>
                <a:gd name="connsiteX6" fmla="*/ 10723 w 61554"/>
                <a:gd name="connsiteY6" fmla="*/ 56261 h 62386"/>
                <a:gd name="connsiteX7" fmla="*/ 2073 w 61554"/>
                <a:gd name="connsiteY7" fmla="*/ 42344 h 62386"/>
                <a:gd name="connsiteX8" fmla="*/ 1443 w 61554"/>
                <a:gd name="connsiteY8" fmla="*/ 25968 h 62386"/>
                <a:gd name="connsiteX9" fmla="*/ 9313 w 61554"/>
                <a:gd name="connsiteY9" fmla="*/ 12050 h 62386"/>
                <a:gd name="connsiteX10" fmla="*/ 24065 w 61554"/>
                <a:gd name="connsiteY10" fmla="*/ 3352 h 62386"/>
                <a:gd name="connsiteX11" fmla="*/ 37892 w 61554"/>
                <a:gd name="connsiteY11" fmla="*/ 1732 h 62386"/>
                <a:gd name="connsiteX12" fmla="*/ 49925 w 61554"/>
                <a:gd name="connsiteY12" fmla="*/ 5632 h 62386"/>
                <a:gd name="connsiteX13" fmla="*/ 45222 w 61554"/>
                <a:gd name="connsiteY13" fmla="*/ 14269 h 62386"/>
                <a:gd name="connsiteX14" fmla="*/ 27418 w 61554"/>
                <a:gd name="connsiteY14" fmla="*/ 12530 h 62386"/>
                <a:gd name="connsiteX15" fmla="*/ 17430 w 61554"/>
                <a:gd name="connsiteY15" fmla="*/ 18409 h 62386"/>
                <a:gd name="connsiteX16" fmla="*/ 12247 w 61554"/>
                <a:gd name="connsiteY16" fmla="*/ 27767 h 62386"/>
                <a:gd name="connsiteX17" fmla="*/ 12799 w 61554"/>
                <a:gd name="connsiteY17" fmla="*/ 39045 h 62386"/>
                <a:gd name="connsiteX18" fmla="*/ 18618 w 61554"/>
                <a:gd name="connsiteY18" fmla="*/ 48583 h 62386"/>
                <a:gd name="connsiteX19" fmla="*/ 28192 w 61554"/>
                <a:gd name="connsiteY19" fmla="*/ 53502 h 62386"/>
                <a:gd name="connsiteX20" fmla="*/ 39674 w 61554"/>
                <a:gd name="connsiteY20" fmla="*/ 52842 h 62386"/>
                <a:gd name="connsiteX21" fmla="*/ 50555 w 61554"/>
                <a:gd name="connsiteY21" fmla="*/ 46303 h 62386"/>
                <a:gd name="connsiteX22" fmla="*/ 45090 w 61554"/>
                <a:gd name="connsiteY22" fmla="*/ 28427 h 6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554" h="62386">
                  <a:moveTo>
                    <a:pt x="45090" y="28427"/>
                  </a:moveTo>
                  <a:lnTo>
                    <a:pt x="55157" y="25367"/>
                  </a:lnTo>
                  <a:lnTo>
                    <a:pt x="62157" y="48223"/>
                  </a:lnTo>
                  <a:cubicBezTo>
                    <a:pt x="59925" y="51463"/>
                    <a:pt x="57040" y="54282"/>
                    <a:pt x="53495" y="56742"/>
                  </a:cubicBezTo>
                  <a:cubicBezTo>
                    <a:pt x="49956" y="59201"/>
                    <a:pt x="46104" y="61061"/>
                    <a:pt x="41959" y="62380"/>
                  </a:cubicBezTo>
                  <a:cubicBezTo>
                    <a:pt x="36122" y="64120"/>
                    <a:pt x="30465" y="64480"/>
                    <a:pt x="24994" y="63400"/>
                  </a:cubicBezTo>
                  <a:cubicBezTo>
                    <a:pt x="19529" y="62320"/>
                    <a:pt x="14766" y="59920"/>
                    <a:pt x="10723" y="56261"/>
                  </a:cubicBezTo>
                  <a:cubicBezTo>
                    <a:pt x="6680" y="52602"/>
                    <a:pt x="3795" y="47983"/>
                    <a:pt x="2073" y="42344"/>
                  </a:cubicBezTo>
                  <a:cubicBezTo>
                    <a:pt x="352" y="36705"/>
                    <a:pt x="141" y="31247"/>
                    <a:pt x="1443" y="25968"/>
                  </a:cubicBezTo>
                  <a:cubicBezTo>
                    <a:pt x="2745" y="20689"/>
                    <a:pt x="5372" y="16009"/>
                    <a:pt x="9313" y="12050"/>
                  </a:cubicBezTo>
                  <a:cubicBezTo>
                    <a:pt x="13255" y="8091"/>
                    <a:pt x="18174" y="5151"/>
                    <a:pt x="24065" y="3352"/>
                  </a:cubicBezTo>
                  <a:cubicBezTo>
                    <a:pt x="28870" y="1912"/>
                    <a:pt x="33477" y="1372"/>
                    <a:pt x="37892" y="1732"/>
                  </a:cubicBezTo>
                  <a:cubicBezTo>
                    <a:pt x="42301" y="2092"/>
                    <a:pt x="46314" y="3412"/>
                    <a:pt x="49925" y="5632"/>
                  </a:cubicBezTo>
                  <a:lnTo>
                    <a:pt x="45222" y="14269"/>
                  </a:lnTo>
                  <a:cubicBezTo>
                    <a:pt x="39518" y="11210"/>
                    <a:pt x="33585" y="10670"/>
                    <a:pt x="27418" y="12530"/>
                  </a:cubicBezTo>
                  <a:cubicBezTo>
                    <a:pt x="23381" y="13790"/>
                    <a:pt x="20052" y="15709"/>
                    <a:pt x="17430" y="18409"/>
                  </a:cubicBezTo>
                  <a:cubicBezTo>
                    <a:pt x="14814" y="21048"/>
                    <a:pt x="13081" y="24168"/>
                    <a:pt x="12247" y="27767"/>
                  </a:cubicBezTo>
                  <a:cubicBezTo>
                    <a:pt x="11407" y="31366"/>
                    <a:pt x="11593" y="35145"/>
                    <a:pt x="12799" y="39045"/>
                  </a:cubicBezTo>
                  <a:cubicBezTo>
                    <a:pt x="13969" y="42884"/>
                    <a:pt x="15906" y="46064"/>
                    <a:pt x="18618" y="48583"/>
                  </a:cubicBezTo>
                  <a:cubicBezTo>
                    <a:pt x="21329" y="51042"/>
                    <a:pt x="24514" y="52722"/>
                    <a:pt x="28192" y="53502"/>
                  </a:cubicBezTo>
                  <a:cubicBezTo>
                    <a:pt x="31863" y="54282"/>
                    <a:pt x="35690" y="54042"/>
                    <a:pt x="39674" y="52842"/>
                  </a:cubicBezTo>
                  <a:cubicBezTo>
                    <a:pt x="44149" y="51463"/>
                    <a:pt x="47778" y="49302"/>
                    <a:pt x="50555" y="46303"/>
                  </a:cubicBezTo>
                  <a:lnTo>
                    <a:pt x="45090" y="2842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1" name="Forme libre 1230">
              <a:extLst>
                <a:ext uri="{FF2B5EF4-FFF2-40B4-BE49-F238E27FC236}">
                  <a16:creationId xmlns:a16="http://schemas.microsoft.com/office/drawing/2014/main" id="{D7B0FD0F-1D59-2515-0160-11BC7795CFF2}"/>
                </a:ext>
              </a:extLst>
            </p:cNvPr>
            <p:cNvSpPr/>
            <p:nvPr/>
          </p:nvSpPr>
          <p:spPr>
            <a:xfrm rot="17967378">
              <a:off x="3797686" y="2981224"/>
              <a:ext cx="56844" cy="60768"/>
            </a:xfrm>
            <a:custGeom>
              <a:avLst/>
              <a:gdLst>
                <a:gd name="connsiteX0" fmla="*/ 610 w 56844"/>
                <a:gd name="connsiteY0" fmla="*/ 4569 h 60768"/>
                <a:gd name="connsiteX1" fmla="*/ 11342 w 56844"/>
                <a:gd name="connsiteY1" fmla="*/ 1570 h 60768"/>
                <a:gd name="connsiteX2" fmla="*/ 24750 w 56844"/>
                <a:gd name="connsiteY2" fmla="*/ 50280 h 60768"/>
                <a:gd name="connsiteX3" fmla="*/ 54953 w 56844"/>
                <a:gd name="connsiteY3" fmla="*/ 41942 h 60768"/>
                <a:gd name="connsiteX4" fmla="*/ 57455 w 56844"/>
                <a:gd name="connsiteY4" fmla="*/ 51060 h 60768"/>
                <a:gd name="connsiteX5" fmla="*/ 16519 w 56844"/>
                <a:gd name="connsiteY5" fmla="*/ 62338 h 60768"/>
                <a:gd name="connsiteX6" fmla="*/ 610 w 56844"/>
                <a:gd name="connsiteY6" fmla="*/ 4569 h 6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4" h="60768">
                  <a:moveTo>
                    <a:pt x="610" y="4569"/>
                  </a:moveTo>
                  <a:lnTo>
                    <a:pt x="11342" y="1570"/>
                  </a:lnTo>
                  <a:lnTo>
                    <a:pt x="24750" y="50280"/>
                  </a:lnTo>
                  <a:lnTo>
                    <a:pt x="54953" y="41942"/>
                  </a:lnTo>
                  <a:lnTo>
                    <a:pt x="57455" y="51060"/>
                  </a:lnTo>
                  <a:lnTo>
                    <a:pt x="16519" y="62338"/>
                  </a:lnTo>
                  <a:lnTo>
                    <a:pt x="610" y="456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2" name="Forme libre 1231">
              <a:extLst>
                <a:ext uri="{FF2B5EF4-FFF2-40B4-BE49-F238E27FC236}">
                  <a16:creationId xmlns:a16="http://schemas.microsoft.com/office/drawing/2014/main" id="{98CADBCF-FF79-52C2-FD88-DF225902D1CC}"/>
                </a:ext>
              </a:extLst>
            </p:cNvPr>
            <p:cNvSpPr/>
            <p:nvPr/>
          </p:nvSpPr>
          <p:spPr>
            <a:xfrm rot="17967378">
              <a:off x="3807105" y="2923745"/>
              <a:ext cx="58122" cy="68746"/>
            </a:xfrm>
            <a:custGeom>
              <a:avLst/>
              <a:gdLst>
                <a:gd name="connsiteX0" fmla="*/ 56472 w 58122"/>
                <a:gd name="connsiteY0" fmla="*/ 50351 h 68746"/>
                <a:gd name="connsiteX1" fmla="*/ 58734 w 58122"/>
                <a:gd name="connsiteY1" fmla="*/ 59409 h 68746"/>
                <a:gd name="connsiteX2" fmla="*/ 15134 w 58122"/>
                <a:gd name="connsiteY2" fmla="*/ 70268 h 68746"/>
                <a:gd name="connsiteX3" fmla="*/ 612 w 58122"/>
                <a:gd name="connsiteY3" fmla="*/ 12139 h 68746"/>
                <a:gd name="connsiteX4" fmla="*/ 43053 w 58122"/>
                <a:gd name="connsiteY4" fmla="*/ 1521 h 68746"/>
                <a:gd name="connsiteX5" fmla="*/ 45314 w 58122"/>
                <a:gd name="connsiteY5" fmla="*/ 10579 h 68746"/>
                <a:gd name="connsiteX6" fmla="*/ 13671 w 58122"/>
                <a:gd name="connsiteY6" fmla="*/ 18498 h 68746"/>
                <a:gd name="connsiteX7" fmla="*/ 17444 w 58122"/>
                <a:gd name="connsiteY7" fmla="*/ 33615 h 68746"/>
                <a:gd name="connsiteX8" fmla="*/ 45518 w 58122"/>
                <a:gd name="connsiteY8" fmla="*/ 26596 h 68746"/>
                <a:gd name="connsiteX9" fmla="*/ 47738 w 58122"/>
                <a:gd name="connsiteY9" fmla="*/ 35474 h 68746"/>
                <a:gd name="connsiteX10" fmla="*/ 19664 w 58122"/>
                <a:gd name="connsiteY10" fmla="*/ 42493 h 68746"/>
                <a:gd name="connsiteX11" fmla="*/ 23671 w 58122"/>
                <a:gd name="connsiteY11" fmla="*/ 58509 h 68746"/>
                <a:gd name="connsiteX12" fmla="*/ 56472 w 58122"/>
                <a:gd name="connsiteY12" fmla="*/ 50351 h 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22" h="68746">
                  <a:moveTo>
                    <a:pt x="56472" y="50351"/>
                  </a:moveTo>
                  <a:lnTo>
                    <a:pt x="58734" y="59409"/>
                  </a:lnTo>
                  <a:lnTo>
                    <a:pt x="15134" y="70268"/>
                  </a:lnTo>
                  <a:lnTo>
                    <a:pt x="612" y="12139"/>
                  </a:lnTo>
                  <a:lnTo>
                    <a:pt x="43053" y="1521"/>
                  </a:lnTo>
                  <a:lnTo>
                    <a:pt x="45314" y="10579"/>
                  </a:lnTo>
                  <a:lnTo>
                    <a:pt x="13671" y="18498"/>
                  </a:lnTo>
                  <a:lnTo>
                    <a:pt x="17444" y="33615"/>
                  </a:lnTo>
                  <a:lnTo>
                    <a:pt x="45518" y="26596"/>
                  </a:lnTo>
                  <a:lnTo>
                    <a:pt x="47738" y="35474"/>
                  </a:lnTo>
                  <a:lnTo>
                    <a:pt x="19664" y="42493"/>
                  </a:lnTo>
                  <a:lnTo>
                    <a:pt x="23671" y="58509"/>
                  </a:lnTo>
                  <a:lnTo>
                    <a:pt x="56472" y="5035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3" name="Forme libre 1232">
              <a:extLst>
                <a:ext uri="{FF2B5EF4-FFF2-40B4-BE49-F238E27FC236}">
                  <a16:creationId xmlns:a16="http://schemas.microsoft.com/office/drawing/2014/main" id="{45D85ACA-FA99-5066-31CB-4E36503EB94A}"/>
                </a:ext>
              </a:extLst>
            </p:cNvPr>
            <p:cNvSpPr/>
            <p:nvPr/>
          </p:nvSpPr>
          <p:spPr>
            <a:xfrm rot="17967378">
              <a:off x="3816890" y="2856066"/>
              <a:ext cx="76796" cy="72465"/>
            </a:xfrm>
            <a:custGeom>
              <a:avLst/>
              <a:gdLst>
                <a:gd name="connsiteX0" fmla="*/ 67128 w 76796"/>
                <a:gd name="connsiteY0" fmla="*/ 62227 h 72465"/>
                <a:gd name="connsiteX1" fmla="*/ 58615 w 76796"/>
                <a:gd name="connsiteY1" fmla="*/ 23474 h 72465"/>
                <a:gd name="connsiteX2" fmla="*/ 46348 w 76796"/>
                <a:gd name="connsiteY2" fmla="*/ 59768 h 72465"/>
                <a:gd name="connsiteX3" fmla="*/ 41495 w 76796"/>
                <a:gd name="connsiteY3" fmla="*/ 60788 h 72465"/>
                <a:gd name="connsiteX4" fmla="*/ 15388 w 76796"/>
                <a:gd name="connsiteY4" fmla="*/ 33373 h 72465"/>
                <a:gd name="connsiteX5" fmla="*/ 23709 w 76796"/>
                <a:gd name="connsiteY5" fmla="*/ 71705 h 72465"/>
                <a:gd name="connsiteX6" fmla="*/ 13337 w 76796"/>
                <a:gd name="connsiteY6" fmla="*/ 73925 h 72465"/>
                <a:gd name="connsiteX7" fmla="*/ 619 w 76796"/>
                <a:gd name="connsiteY7" fmla="*/ 15376 h 72465"/>
                <a:gd name="connsiteX8" fmla="*/ 9569 w 76796"/>
                <a:gd name="connsiteY8" fmla="*/ 13457 h 72465"/>
                <a:gd name="connsiteX9" fmla="*/ 41255 w 76796"/>
                <a:gd name="connsiteY9" fmla="*/ 47170 h 72465"/>
                <a:gd name="connsiteX10" fmla="*/ 55664 w 76796"/>
                <a:gd name="connsiteY10" fmla="*/ 3439 h 72465"/>
                <a:gd name="connsiteX11" fmla="*/ 64614 w 76796"/>
                <a:gd name="connsiteY11" fmla="*/ 1459 h 72465"/>
                <a:gd name="connsiteX12" fmla="*/ 77416 w 76796"/>
                <a:gd name="connsiteY12" fmla="*/ 60008 h 72465"/>
                <a:gd name="connsiteX13" fmla="*/ 67128 w 76796"/>
                <a:gd name="connsiteY13" fmla="*/ 62227 h 7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96" h="72465">
                  <a:moveTo>
                    <a:pt x="67128" y="62227"/>
                  </a:moveTo>
                  <a:lnTo>
                    <a:pt x="58615" y="23474"/>
                  </a:lnTo>
                  <a:lnTo>
                    <a:pt x="46348" y="59768"/>
                  </a:lnTo>
                  <a:lnTo>
                    <a:pt x="41495" y="60788"/>
                  </a:lnTo>
                  <a:lnTo>
                    <a:pt x="15388" y="33373"/>
                  </a:lnTo>
                  <a:lnTo>
                    <a:pt x="23709" y="71705"/>
                  </a:lnTo>
                  <a:lnTo>
                    <a:pt x="13337" y="73925"/>
                  </a:lnTo>
                  <a:lnTo>
                    <a:pt x="619" y="15376"/>
                  </a:lnTo>
                  <a:lnTo>
                    <a:pt x="9569" y="13457"/>
                  </a:lnTo>
                  <a:lnTo>
                    <a:pt x="41255" y="47170"/>
                  </a:lnTo>
                  <a:lnTo>
                    <a:pt x="55664" y="3439"/>
                  </a:lnTo>
                  <a:lnTo>
                    <a:pt x="64614" y="1459"/>
                  </a:lnTo>
                  <a:lnTo>
                    <a:pt x="77416" y="60008"/>
                  </a:lnTo>
                  <a:lnTo>
                    <a:pt x="67128" y="6222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4" name="Forme libre 1233">
              <a:extLst>
                <a:ext uri="{FF2B5EF4-FFF2-40B4-BE49-F238E27FC236}">
                  <a16:creationId xmlns:a16="http://schemas.microsoft.com/office/drawing/2014/main" id="{47AF2792-13C8-37F3-2467-AA53F0EBC11F}"/>
                </a:ext>
              </a:extLst>
            </p:cNvPr>
            <p:cNvSpPr/>
            <p:nvPr/>
          </p:nvSpPr>
          <p:spPr>
            <a:xfrm rot="17967378">
              <a:off x="3850449" y="2790098"/>
              <a:ext cx="54996" cy="66826"/>
            </a:xfrm>
            <a:custGeom>
              <a:avLst/>
              <a:gdLst>
                <a:gd name="connsiteX0" fmla="*/ 53947 w 54996"/>
                <a:gd name="connsiteY0" fmla="*/ 50945 h 66826"/>
                <a:gd name="connsiteX1" fmla="*/ 55626 w 54996"/>
                <a:gd name="connsiteY1" fmla="*/ 60123 h 66826"/>
                <a:gd name="connsiteX2" fmla="*/ 11415 w 54996"/>
                <a:gd name="connsiteY2" fmla="*/ 68222 h 66826"/>
                <a:gd name="connsiteX3" fmla="*/ 629 w 54996"/>
                <a:gd name="connsiteY3" fmla="*/ 9253 h 66826"/>
                <a:gd name="connsiteX4" fmla="*/ 43659 w 54996"/>
                <a:gd name="connsiteY4" fmla="*/ 1395 h 66826"/>
                <a:gd name="connsiteX5" fmla="*/ 45338 w 54996"/>
                <a:gd name="connsiteY5" fmla="*/ 10573 h 66826"/>
                <a:gd name="connsiteX6" fmla="*/ 13257 w 54996"/>
                <a:gd name="connsiteY6" fmla="*/ 16452 h 66826"/>
                <a:gd name="connsiteX7" fmla="*/ 16058 w 54996"/>
                <a:gd name="connsiteY7" fmla="*/ 31748 h 66826"/>
                <a:gd name="connsiteX8" fmla="*/ 44522 w 54996"/>
                <a:gd name="connsiteY8" fmla="*/ 26589 h 66826"/>
                <a:gd name="connsiteX9" fmla="*/ 46172 w 54996"/>
                <a:gd name="connsiteY9" fmla="*/ 35588 h 66826"/>
                <a:gd name="connsiteX10" fmla="*/ 17708 w 54996"/>
                <a:gd name="connsiteY10" fmla="*/ 40807 h 66826"/>
                <a:gd name="connsiteX11" fmla="*/ 20683 w 54996"/>
                <a:gd name="connsiteY11" fmla="*/ 57064 h 66826"/>
                <a:gd name="connsiteX12" fmla="*/ 53947 w 54996"/>
                <a:gd name="connsiteY12" fmla="*/ 50945 h 6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96" h="66826">
                  <a:moveTo>
                    <a:pt x="53947" y="50945"/>
                  </a:moveTo>
                  <a:lnTo>
                    <a:pt x="55626" y="60123"/>
                  </a:lnTo>
                  <a:lnTo>
                    <a:pt x="11415" y="68222"/>
                  </a:lnTo>
                  <a:lnTo>
                    <a:pt x="629" y="9253"/>
                  </a:lnTo>
                  <a:lnTo>
                    <a:pt x="43659" y="1395"/>
                  </a:lnTo>
                  <a:lnTo>
                    <a:pt x="45338" y="10573"/>
                  </a:lnTo>
                  <a:lnTo>
                    <a:pt x="13257" y="16452"/>
                  </a:lnTo>
                  <a:lnTo>
                    <a:pt x="16058" y="31748"/>
                  </a:lnTo>
                  <a:lnTo>
                    <a:pt x="44522" y="26589"/>
                  </a:lnTo>
                  <a:lnTo>
                    <a:pt x="46172" y="35588"/>
                  </a:lnTo>
                  <a:lnTo>
                    <a:pt x="17708" y="40807"/>
                  </a:lnTo>
                  <a:lnTo>
                    <a:pt x="20683" y="57064"/>
                  </a:lnTo>
                  <a:lnTo>
                    <a:pt x="53947" y="5094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5" name="Forme libre 1234">
              <a:extLst>
                <a:ext uri="{FF2B5EF4-FFF2-40B4-BE49-F238E27FC236}">
                  <a16:creationId xmlns:a16="http://schemas.microsoft.com/office/drawing/2014/main" id="{639A1071-409C-7EAD-A2FB-49BFF43E5221}"/>
                </a:ext>
              </a:extLst>
            </p:cNvPr>
            <p:cNvSpPr/>
            <p:nvPr/>
          </p:nvSpPr>
          <p:spPr>
            <a:xfrm rot="17967378">
              <a:off x="3868217" y="2731201"/>
              <a:ext cx="61739" cy="67306"/>
            </a:xfrm>
            <a:custGeom>
              <a:avLst/>
              <a:gdLst>
                <a:gd name="connsiteX0" fmla="*/ 53267 w 61739"/>
                <a:gd name="connsiteY0" fmla="*/ 1339 h 67306"/>
                <a:gd name="connsiteX1" fmla="*/ 62379 w 61739"/>
                <a:gd name="connsiteY1" fmla="*/ 60548 h 67306"/>
                <a:gd name="connsiteX2" fmla="*/ 53327 w 61739"/>
                <a:gd name="connsiteY2" fmla="*/ 61927 h 67306"/>
                <a:gd name="connsiteX3" fmla="*/ 14497 w 61739"/>
                <a:gd name="connsiteY3" fmla="*/ 26834 h 67306"/>
                <a:gd name="connsiteX4" fmla="*/ 20670 w 61739"/>
                <a:gd name="connsiteY4" fmla="*/ 66967 h 67306"/>
                <a:gd name="connsiteX5" fmla="*/ 9752 w 61739"/>
                <a:gd name="connsiteY5" fmla="*/ 68646 h 67306"/>
                <a:gd name="connsiteX6" fmla="*/ 640 w 61739"/>
                <a:gd name="connsiteY6" fmla="*/ 9438 h 67306"/>
                <a:gd name="connsiteX7" fmla="*/ 9692 w 61739"/>
                <a:gd name="connsiteY7" fmla="*/ 7998 h 67306"/>
                <a:gd name="connsiteX8" fmla="*/ 48522 w 61739"/>
                <a:gd name="connsiteY8" fmla="*/ 43091 h 67306"/>
                <a:gd name="connsiteX9" fmla="*/ 42355 w 61739"/>
                <a:gd name="connsiteY9" fmla="*/ 3019 h 67306"/>
                <a:gd name="connsiteX10" fmla="*/ 53267 w 61739"/>
                <a:gd name="connsiteY10" fmla="*/ 1339 h 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39" h="67306">
                  <a:moveTo>
                    <a:pt x="53267" y="1339"/>
                  </a:moveTo>
                  <a:lnTo>
                    <a:pt x="62379" y="60548"/>
                  </a:lnTo>
                  <a:lnTo>
                    <a:pt x="53327" y="61927"/>
                  </a:lnTo>
                  <a:lnTo>
                    <a:pt x="14497" y="26834"/>
                  </a:lnTo>
                  <a:lnTo>
                    <a:pt x="20670" y="66967"/>
                  </a:lnTo>
                  <a:lnTo>
                    <a:pt x="9752" y="68646"/>
                  </a:lnTo>
                  <a:lnTo>
                    <a:pt x="640" y="9438"/>
                  </a:lnTo>
                  <a:lnTo>
                    <a:pt x="9692" y="7998"/>
                  </a:lnTo>
                  <a:lnTo>
                    <a:pt x="48522" y="43091"/>
                  </a:lnTo>
                  <a:lnTo>
                    <a:pt x="42355" y="3019"/>
                  </a:lnTo>
                  <a:lnTo>
                    <a:pt x="53267" y="133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6" name="Forme libre 1235">
              <a:extLst>
                <a:ext uri="{FF2B5EF4-FFF2-40B4-BE49-F238E27FC236}">
                  <a16:creationId xmlns:a16="http://schemas.microsoft.com/office/drawing/2014/main" id="{DDEE2961-7693-B134-3DCD-B207741949F8}"/>
                </a:ext>
              </a:extLst>
            </p:cNvPr>
            <p:cNvSpPr/>
            <p:nvPr/>
          </p:nvSpPr>
          <p:spPr>
            <a:xfrm rot="17967378">
              <a:off x="3893111" y="2678294"/>
              <a:ext cx="51625" cy="63347"/>
            </a:xfrm>
            <a:custGeom>
              <a:avLst/>
              <a:gdLst>
                <a:gd name="connsiteX0" fmla="*/ 21531 w 51625"/>
                <a:gd name="connsiteY0" fmla="*/ 14485 h 63347"/>
                <a:gd name="connsiteX1" fmla="*/ 1825 w 51625"/>
                <a:gd name="connsiteY1" fmla="*/ 16945 h 63347"/>
                <a:gd name="connsiteX2" fmla="*/ 649 w 51625"/>
                <a:gd name="connsiteY2" fmla="*/ 7647 h 63347"/>
                <a:gd name="connsiteX3" fmla="*/ 51105 w 51625"/>
                <a:gd name="connsiteY3" fmla="*/ 1287 h 63347"/>
                <a:gd name="connsiteX4" fmla="*/ 52275 w 51625"/>
                <a:gd name="connsiteY4" fmla="*/ 10646 h 63347"/>
                <a:gd name="connsiteX5" fmla="*/ 32569 w 51625"/>
                <a:gd name="connsiteY5" fmla="*/ 13106 h 63347"/>
                <a:gd name="connsiteX6" fmla="*/ 38856 w 51625"/>
                <a:gd name="connsiteY6" fmla="*/ 63256 h 63347"/>
                <a:gd name="connsiteX7" fmla="*/ 27818 w 51625"/>
                <a:gd name="connsiteY7" fmla="*/ 64635 h 63347"/>
                <a:gd name="connsiteX8" fmla="*/ 21531 w 51625"/>
                <a:gd name="connsiteY8" fmla="*/ 14485 h 6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25" h="63347">
                  <a:moveTo>
                    <a:pt x="21531" y="14485"/>
                  </a:moveTo>
                  <a:lnTo>
                    <a:pt x="1825" y="16945"/>
                  </a:lnTo>
                  <a:lnTo>
                    <a:pt x="649" y="7647"/>
                  </a:lnTo>
                  <a:lnTo>
                    <a:pt x="51105" y="1287"/>
                  </a:lnTo>
                  <a:lnTo>
                    <a:pt x="52275" y="10646"/>
                  </a:lnTo>
                  <a:lnTo>
                    <a:pt x="32569" y="13106"/>
                  </a:lnTo>
                  <a:lnTo>
                    <a:pt x="38856" y="63256"/>
                  </a:lnTo>
                  <a:lnTo>
                    <a:pt x="27818" y="64635"/>
                  </a:lnTo>
                  <a:lnTo>
                    <a:pt x="21531" y="1448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7" name="Forme libre 1236">
              <a:extLst>
                <a:ext uri="{FF2B5EF4-FFF2-40B4-BE49-F238E27FC236}">
                  <a16:creationId xmlns:a16="http://schemas.microsoft.com/office/drawing/2014/main" id="{32961388-CB18-97C4-D28A-7E3D90B5ECCB}"/>
                </a:ext>
              </a:extLst>
            </p:cNvPr>
            <p:cNvSpPr/>
            <p:nvPr/>
          </p:nvSpPr>
          <p:spPr>
            <a:xfrm rot="17967378">
              <a:off x="3913654" y="2622980"/>
              <a:ext cx="64649" cy="63407"/>
            </a:xfrm>
            <a:custGeom>
              <a:avLst/>
              <a:gdLst>
                <a:gd name="connsiteX0" fmla="*/ 46388 w 64649"/>
                <a:gd name="connsiteY0" fmla="*/ 46105 h 63407"/>
                <a:gd name="connsiteX1" fmla="*/ 16580 w 64649"/>
                <a:gd name="connsiteY1" fmla="*/ 49105 h 63407"/>
                <a:gd name="connsiteX2" fmla="*/ 12081 w 64649"/>
                <a:gd name="connsiteY2" fmla="*/ 63502 h 63407"/>
                <a:gd name="connsiteX3" fmla="*/ 665 w 64649"/>
                <a:gd name="connsiteY3" fmla="*/ 64642 h 63407"/>
                <a:gd name="connsiteX4" fmla="*/ 21542 w 64649"/>
                <a:gd name="connsiteY4" fmla="*/ 2314 h 63407"/>
                <a:gd name="connsiteX5" fmla="*/ 32447 w 64649"/>
                <a:gd name="connsiteY5" fmla="*/ 1234 h 63407"/>
                <a:gd name="connsiteX6" fmla="*/ 65315 w 64649"/>
                <a:gd name="connsiteY6" fmla="*/ 58163 h 63407"/>
                <a:gd name="connsiteX7" fmla="*/ 53731 w 64649"/>
                <a:gd name="connsiteY7" fmla="*/ 59303 h 63407"/>
                <a:gd name="connsiteX8" fmla="*/ 46388 w 64649"/>
                <a:gd name="connsiteY8" fmla="*/ 46105 h 63407"/>
                <a:gd name="connsiteX9" fmla="*/ 41859 w 64649"/>
                <a:gd name="connsiteY9" fmla="*/ 37768 h 63407"/>
                <a:gd name="connsiteX10" fmla="*/ 28014 w 64649"/>
                <a:gd name="connsiteY10" fmla="*/ 12812 h 63407"/>
                <a:gd name="connsiteX11" fmla="*/ 19460 w 64649"/>
                <a:gd name="connsiteY11" fmla="*/ 40047 h 63407"/>
                <a:gd name="connsiteX12" fmla="*/ 41859 w 64649"/>
                <a:gd name="connsiteY12" fmla="*/ 37768 h 6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49" h="63407">
                  <a:moveTo>
                    <a:pt x="46388" y="46105"/>
                  </a:moveTo>
                  <a:lnTo>
                    <a:pt x="16580" y="49105"/>
                  </a:lnTo>
                  <a:lnTo>
                    <a:pt x="12081" y="63502"/>
                  </a:lnTo>
                  <a:lnTo>
                    <a:pt x="665" y="64642"/>
                  </a:lnTo>
                  <a:lnTo>
                    <a:pt x="21542" y="2314"/>
                  </a:lnTo>
                  <a:lnTo>
                    <a:pt x="32447" y="1234"/>
                  </a:lnTo>
                  <a:lnTo>
                    <a:pt x="65315" y="58163"/>
                  </a:lnTo>
                  <a:lnTo>
                    <a:pt x="53731" y="59303"/>
                  </a:lnTo>
                  <a:lnTo>
                    <a:pt x="46388" y="46105"/>
                  </a:lnTo>
                  <a:close/>
                  <a:moveTo>
                    <a:pt x="41859" y="37768"/>
                  </a:moveTo>
                  <a:lnTo>
                    <a:pt x="28014" y="12812"/>
                  </a:lnTo>
                  <a:lnTo>
                    <a:pt x="19460" y="40047"/>
                  </a:lnTo>
                  <a:lnTo>
                    <a:pt x="41859" y="3776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8" name="Forme libre 1237">
              <a:extLst>
                <a:ext uri="{FF2B5EF4-FFF2-40B4-BE49-F238E27FC236}">
                  <a16:creationId xmlns:a16="http://schemas.microsoft.com/office/drawing/2014/main" id="{1BB4EF7C-58F4-6B1F-C28E-1297E134EDAF}"/>
                </a:ext>
              </a:extLst>
            </p:cNvPr>
            <p:cNvSpPr/>
            <p:nvPr/>
          </p:nvSpPr>
          <p:spPr>
            <a:xfrm rot="17967378">
              <a:off x="3954527" y="2584109"/>
              <a:ext cx="15794" cy="60587"/>
            </a:xfrm>
            <a:custGeom>
              <a:avLst/>
              <a:gdLst>
                <a:gd name="connsiteX0" fmla="*/ 674 w 15794"/>
                <a:gd name="connsiteY0" fmla="*/ 2036 h 60587"/>
                <a:gd name="connsiteX1" fmla="*/ 11772 w 15794"/>
                <a:gd name="connsiteY1" fmla="*/ 1196 h 60587"/>
                <a:gd name="connsiteX2" fmla="*/ 16469 w 15794"/>
                <a:gd name="connsiteY2" fmla="*/ 60944 h 60587"/>
                <a:gd name="connsiteX3" fmla="*/ 5377 w 15794"/>
                <a:gd name="connsiteY3" fmla="*/ 61784 h 60587"/>
                <a:gd name="connsiteX4" fmla="*/ 674 w 15794"/>
                <a:gd name="connsiteY4" fmla="*/ 2036 h 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4" h="60587">
                  <a:moveTo>
                    <a:pt x="674" y="2036"/>
                  </a:moveTo>
                  <a:lnTo>
                    <a:pt x="11772" y="1196"/>
                  </a:lnTo>
                  <a:lnTo>
                    <a:pt x="16469" y="60944"/>
                  </a:lnTo>
                  <a:lnTo>
                    <a:pt x="5377" y="61784"/>
                  </a:lnTo>
                  <a:lnTo>
                    <a:pt x="674" y="203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9" name="Forme libre 1238">
              <a:extLst>
                <a:ext uri="{FF2B5EF4-FFF2-40B4-BE49-F238E27FC236}">
                  <a16:creationId xmlns:a16="http://schemas.microsoft.com/office/drawing/2014/main" id="{C145B2F9-C63A-B3AD-4561-EDFA77FAF33A}"/>
                </a:ext>
              </a:extLst>
            </p:cNvPr>
            <p:cNvSpPr/>
            <p:nvPr/>
          </p:nvSpPr>
          <p:spPr>
            <a:xfrm rot="17967378">
              <a:off x="3956467" y="2540887"/>
              <a:ext cx="54517" cy="61322"/>
            </a:xfrm>
            <a:custGeom>
              <a:avLst/>
              <a:gdLst>
                <a:gd name="connsiteX0" fmla="*/ 43236 w 54517"/>
                <a:gd name="connsiteY0" fmla="*/ 60258 h 61322"/>
                <a:gd name="connsiteX1" fmla="*/ 30021 w 54517"/>
                <a:gd name="connsiteY1" fmla="*/ 43401 h 61322"/>
                <a:gd name="connsiteX2" fmla="*/ 27718 w 54517"/>
                <a:gd name="connsiteY2" fmla="*/ 43641 h 61322"/>
                <a:gd name="connsiteX3" fmla="*/ 14214 w 54517"/>
                <a:gd name="connsiteY3" fmla="*/ 44421 h 61322"/>
                <a:gd name="connsiteX4" fmla="*/ 15204 w 54517"/>
                <a:gd name="connsiteY4" fmla="*/ 61818 h 61322"/>
                <a:gd name="connsiteX5" fmla="*/ 4094 w 54517"/>
                <a:gd name="connsiteY5" fmla="*/ 62477 h 61322"/>
                <a:gd name="connsiteX6" fmla="*/ 687 w 54517"/>
                <a:gd name="connsiteY6" fmla="*/ 2669 h 61322"/>
                <a:gd name="connsiteX7" fmla="*/ 25300 w 54517"/>
                <a:gd name="connsiteY7" fmla="*/ 1230 h 61322"/>
                <a:gd name="connsiteX8" fmla="*/ 38995 w 54517"/>
                <a:gd name="connsiteY8" fmla="*/ 3029 h 61322"/>
                <a:gd name="connsiteX9" fmla="*/ 48258 w 54517"/>
                <a:gd name="connsiteY9" fmla="*/ 9868 h 61322"/>
                <a:gd name="connsiteX10" fmla="*/ 51983 w 54517"/>
                <a:gd name="connsiteY10" fmla="*/ 21085 h 61322"/>
                <a:gd name="connsiteX11" fmla="*/ 49355 w 54517"/>
                <a:gd name="connsiteY11" fmla="*/ 32903 h 61322"/>
                <a:gd name="connsiteX12" fmla="*/ 40321 w 54517"/>
                <a:gd name="connsiteY12" fmla="*/ 40702 h 61322"/>
                <a:gd name="connsiteX13" fmla="*/ 55204 w 54517"/>
                <a:gd name="connsiteY13" fmla="*/ 59538 h 61322"/>
                <a:gd name="connsiteX14" fmla="*/ 43236 w 54517"/>
                <a:gd name="connsiteY14" fmla="*/ 60258 h 61322"/>
                <a:gd name="connsiteX15" fmla="*/ 40783 w 54517"/>
                <a:gd name="connsiteY15" fmla="*/ 21685 h 61322"/>
                <a:gd name="connsiteX16" fmla="*/ 36524 w 54517"/>
                <a:gd name="connsiteY16" fmla="*/ 13107 h 61322"/>
                <a:gd name="connsiteX17" fmla="*/ 25324 w 54517"/>
                <a:gd name="connsiteY17" fmla="*/ 10648 h 61322"/>
                <a:gd name="connsiteX18" fmla="*/ 12331 w 54517"/>
                <a:gd name="connsiteY18" fmla="*/ 11427 h 61322"/>
                <a:gd name="connsiteX19" fmla="*/ 13692 w 54517"/>
                <a:gd name="connsiteY19" fmla="*/ 35243 h 61322"/>
                <a:gd name="connsiteX20" fmla="*/ 26680 w 54517"/>
                <a:gd name="connsiteY20" fmla="*/ 34523 h 61322"/>
                <a:gd name="connsiteX21" fmla="*/ 37532 w 54517"/>
                <a:gd name="connsiteY21" fmla="*/ 30743 h 61322"/>
                <a:gd name="connsiteX22" fmla="*/ 40783 w 54517"/>
                <a:gd name="connsiteY22" fmla="*/ 21685 h 6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7" h="61322">
                  <a:moveTo>
                    <a:pt x="43236" y="60258"/>
                  </a:moveTo>
                  <a:lnTo>
                    <a:pt x="30021" y="43401"/>
                  </a:lnTo>
                  <a:cubicBezTo>
                    <a:pt x="29511" y="43521"/>
                    <a:pt x="28743" y="43581"/>
                    <a:pt x="27718" y="43641"/>
                  </a:cubicBezTo>
                  <a:lnTo>
                    <a:pt x="14214" y="44421"/>
                  </a:lnTo>
                  <a:lnTo>
                    <a:pt x="15204" y="61818"/>
                  </a:lnTo>
                  <a:lnTo>
                    <a:pt x="4094" y="62477"/>
                  </a:lnTo>
                  <a:lnTo>
                    <a:pt x="687" y="2669"/>
                  </a:lnTo>
                  <a:lnTo>
                    <a:pt x="25300" y="1230"/>
                  </a:lnTo>
                  <a:cubicBezTo>
                    <a:pt x="30483" y="930"/>
                    <a:pt x="35048" y="1529"/>
                    <a:pt x="38995" y="3029"/>
                  </a:cubicBezTo>
                  <a:cubicBezTo>
                    <a:pt x="42936" y="4529"/>
                    <a:pt x="46026" y="6808"/>
                    <a:pt x="48258" y="9868"/>
                  </a:cubicBezTo>
                  <a:cubicBezTo>
                    <a:pt x="50489" y="12927"/>
                    <a:pt x="51731" y="16706"/>
                    <a:pt x="51983" y="21085"/>
                  </a:cubicBezTo>
                  <a:cubicBezTo>
                    <a:pt x="52241" y="25585"/>
                    <a:pt x="51365" y="29484"/>
                    <a:pt x="49355" y="32903"/>
                  </a:cubicBezTo>
                  <a:cubicBezTo>
                    <a:pt x="47345" y="36263"/>
                    <a:pt x="44334" y="38842"/>
                    <a:pt x="40321" y="40702"/>
                  </a:cubicBezTo>
                  <a:lnTo>
                    <a:pt x="55204" y="59538"/>
                  </a:lnTo>
                  <a:lnTo>
                    <a:pt x="43236" y="60258"/>
                  </a:lnTo>
                  <a:close/>
                  <a:moveTo>
                    <a:pt x="40783" y="21685"/>
                  </a:moveTo>
                  <a:cubicBezTo>
                    <a:pt x="40567" y="17906"/>
                    <a:pt x="39145" y="15027"/>
                    <a:pt x="36524" y="13107"/>
                  </a:cubicBezTo>
                  <a:cubicBezTo>
                    <a:pt x="33902" y="11187"/>
                    <a:pt x="30165" y="10407"/>
                    <a:pt x="25324" y="10648"/>
                  </a:cubicBezTo>
                  <a:lnTo>
                    <a:pt x="12331" y="11427"/>
                  </a:lnTo>
                  <a:lnTo>
                    <a:pt x="13692" y="35243"/>
                  </a:lnTo>
                  <a:lnTo>
                    <a:pt x="26680" y="34523"/>
                  </a:lnTo>
                  <a:cubicBezTo>
                    <a:pt x="31527" y="34223"/>
                    <a:pt x="35138" y="33023"/>
                    <a:pt x="37532" y="30743"/>
                  </a:cubicBezTo>
                  <a:cubicBezTo>
                    <a:pt x="39919" y="28524"/>
                    <a:pt x="41005" y="25525"/>
                    <a:pt x="40783" y="21685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0" name="Forme libre 1239">
              <a:extLst>
                <a:ext uri="{FF2B5EF4-FFF2-40B4-BE49-F238E27FC236}">
                  <a16:creationId xmlns:a16="http://schemas.microsoft.com/office/drawing/2014/main" id="{6C7BC28B-AC1B-40F4-9491-5550E4768E2E}"/>
                </a:ext>
              </a:extLst>
            </p:cNvPr>
            <p:cNvSpPr/>
            <p:nvPr/>
          </p:nvSpPr>
          <p:spPr>
            <a:xfrm rot="17967378">
              <a:off x="3987132" y="2486877"/>
              <a:ext cx="46706" cy="61187"/>
            </a:xfrm>
            <a:custGeom>
              <a:avLst/>
              <a:gdLst>
                <a:gd name="connsiteX0" fmla="*/ 47134 w 46706"/>
                <a:gd name="connsiteY0" fmla="*/ 51613 h 61187"/>
                <a:gd name="connsiteX1" fmla="*/ 47410 w 46706"/>
                <a:gd name="connsiteY1" fmla="*/ 60971 h 61187"/>
                <a:gd name="connsiteX2" fmla="*/ 2485 w 46706"/>
                <a:gd name="connsiteY2" fmla="*/ 62290 h 61187"/>
                <a:gd name="connsiteX3" fmla="*/ 703 w 46706"/>
                <a:gd name="connsiteY3" fmla="*/ 2362 h 61187"/>
                <a:gd name="connsiteX4" fmla="*/ 44422 w 46706"/>
                <a:gd name="connsiteY4" fmla="*/ 1103 h 61187"/>
                <a:gd name="connsiteX5" fmla="*/ 44704 w 46706"/>
                <a:gd name="connsiteY5" fmla="*/ 10401 h 61187"/>
                <a:gd name="connsiteX6" fmla="*/ 12101 w 46706"/>
                <a:gd name="connsiteY6" fmla="*/ 11360 h 61187"/>
                <a:gd name="connsiteX7" fmla="*/ 12569 w 46706"/>
                <a:gd name="connsiteY7" fmla="*/ 26957 h 61187"/>
                <a:gd name="connsiteX8" fmla="*/ 41489 w 46706"/>
                <a:gd name="connsiteY8" fmla="*/ 26058 h 61187"/>
                <a:gd name="connsiteX9" fmla="*/ 41759 w 46706"/>
                <a:gd name="connsiteY9" fmla="*/ 35235 h 61187"/>
                <a:gd name="connsiteX10" fmla="*/ 12839 w 46706"/>
                <a:gd name="connsiteY10" fmla="*/ 36135 h 61187"/>
                <a:gd name="connsiteX11" fmla="*/ 13331 w 46706"/>
                <a:gd name="connsiteY11" fmla="*/ 52632 h 61187"/>
                <a:gd name="connsiteX12" fmla="*/ 47134 w 46706"/>
                <a:gd name="connsiteY12" fmla="*/ 51613 h 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06" h="61187">
                  <a:moveTo>
                    <a:pt x="47134" y="51613"/>
                  </a:moveTo>
                  <a:lnTo>
                    <a:pt x="47410" y="60971"/>
                  </a:lnTo>
                  <a:lnTo>
                    <a:pt x="2485" y="62290"/>
                  </a:lnTo>
                  <a:lnTo>
                    <a:pt x="703" y="2362"/>
                  </a:lnTo>
                  <a:lnTo>
                    <a:pt x="44422" y="1103"/>
                  </a:lnTo>
                  <a:lnTo>
                    <a:pt x="44704" y="10401"/>
                  </a:lnTo>
                  <a:lnTo>
                    <a:pt x="12101" y="11360"/>
                  </a:lnTo>
                  <a:lnTo>
                    <a:pt x="12569" y="26957"/>
                  </a:lnTo>
                  <a:lnTo>
                    <a:pt x="41489" y="26058"/>
                  </a:lnTo>
                  <a:lnTo>
                    <a:pt x="41759" y="35235"/>
                  </a:lnTo>
                  <a:lnTo>
                    <a:pt x="12839" y="36135"/>
                  </a:lnTo>
                  <a:lnTo>
                    <a:pt x="13331" y="52632"/>
                  </a:lnTo>
                  <a:lnTo>
                    <a:pt x="47134" y="5161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1" name="Forme libre 1240">
              <a:extLst>
                <a:ext uri="{FF2B5EF4-FFF2-40B4-BE49-F238E27FC236}">
                  <a16:creationId xmlns:a16="http://schemas.microsoft.com/office/drawing/2014/main" id="{11872B58-628A-3A4C-9257-05E2B5C889D1}"/>
                </a:ext>
              </a:extLst>
            </p:cNvPr>
            <p:cNvSpPr/>
            <p:nvPr/>
          </p:nvSpPr>
          <p:spPr>
            <a:xfrm rot="17967378">
              <a:off x="4012533" y="2438706"/>
              <a:ext cx="47798" cy="61616"/>
            </a:xfrm>
            <a:custGeom>
              <a:avLst/>
              <a:gdLst>
                <a:gd name="connsiteX0" fmla="*/ 24390 w 47798"/>
                <a:gd name="connsiteY0" fmla="*/ 62668 h 61616"/>
                <a:gd name="connsiteX1" fmla="*/ 10983 w 47798"/>
                <a:gd name="connsiteY1" fmla="*/ 60809 h 61616"/>
                <a:gd name="connsiteX2" fmla="*/ 719 w 47798"/>
                <a:gd name="connsiteY2" fmla="*/ 55590 h 61616"/>
                <a:gd name="connsiteX3" fmla="*/ 4529 w 47798"/>
                <a:gd name="connsiteY3" fmla="*/ 46951 h 61616"/>
                <a:gd name="connsiteX4" fmla="*/ 13587 w 47798"/>
                <a:gd name="connsiteY4" fmla="*/ 51631 h 61616"/>
                <a:gd name="connsiteX5" fmla="*/ 24337 w 47798"/>
                <a:gd name="connsiteY5" fmla="*/ 53431 h 61616"/>
                <a:gd name="connsiteX6" fmla="*/ 34301 w 47798"/>
                <a:gd name="connsiteY6" fmla="*/ 51211 h 61616"/>
                <a:gd name="connsiteX7" fmla="*/ 37564 w 47798"/>
                <a:gd name="connsiteY7" fmla="*/ 45572 h 61616"/>
                <a:gd name="connsiteX8" fmla="*/ 35698 w 47798"/>
                <a:gd name="connsiteY8" fmla="*/ 41373 h 61616"/>
                <a:gd name="connsiteX9" fmla="*/ 31019 w 47798"/>
                <a:gd name="connsiteY9" fmla="*/ 38733 h 61616"/>
                <a:gd name="connsiteX10" fmla="*/ 23305 w 47798"/>
                <a:gd name="connsiteY10" fmla="*/ 36634 h 61616"/>
                <a:gd name="connsiteX11" fmla="*/ 12201 w 47798"/>
                <a:gd name="connsiteY11" fmla="*/ 33454 h 61616"/>
                <a:gd name="connsiteX12" fmla="*/ 4894 w 47798"/>
                <a:gd name="connsiteY12" fmla="*/ 28415 h 61616"/>
                <a:gd name="connsiteX13" fmla="*/ 1805 w 47798"/>
                <a:gd name="connsiteY13" fmla="*/ 19058 h 61616"/>
                <a:gd name="connsiteX14" fmla="*/ 4451 w 47798"/>
                <a:gd name="connsiteY14" fmla="*/ 9999 h 61616"/>
                <a:gd name="connsiteX15" fmla="*/ 12549 w 47798"/>
                <a:gd name="connsiteY15" fmla="*/ 3520 h 61616"/>
                <a:gd name="connsiteX16" fmla="*/ 25848 w 47798"/>
                <a:gd name="connsiteY16" fmla="*/ 1061 h 61616"/>
                <a:gd name="connsiteX17" fmla="*/ 36640 w 47798"/>
                <a:gd name="connsiteY17" fmla="*/ 2321 h 61616"/>
                <a:gd name="connsiteX18" fmla="*/ 45824 w 47798"/>
                <a:gd name="connsiteY18" fmla="*/ 6220 h 61616"/>
                <a:gd name="connsiteX19" fmla="*/ 42363 w 47798"/>
                <a:gd name="connsiteY19" fmla="*/ 14918 h 61616"/>
                <a:gd name="connsiteX20" fmla="*/ 34121 w 47798"/>
                <a:gd name="connsiteY20" fmla="*/ 11439 h 61616"/>
                <a:gd name="connsiteX21" fmla="*/ 25812 w 47798"/>
                <a:gd name="connsiteY21" fmla="*/ 10299 h 61616"/>
                <a:gd name="connsiteX22" fmla="*/ 16022 w 47798"/>
                <a:gd name="connsiteY22" fmla="*/ 12578 h 61616"/>
                <a:gd name="connsiteX23" fmla="*/ 12843 w 47798"/>
                <a:gd name="connsiteY23" fmla="*/ 18457 h 61616"/>
                <a:gd name="connsiteX24" fmla="*/ 14709 w 47798"/>
                <a:gd name="connsiteY24" fmla="*/ 22657 h 61616"/>
                <a:gd name="connsiteX25" fmla="*/ 19388 w 47798"/>
                <a:gd name="connsiteY25" fmla="*/ 25236 h 61616"/>
                <a:gd name="connsiteX26" fmla="*/ 27102 w 47798"/>
                <a:gd name="connsiteY26" fmla="*/ 27276 h 61616"/>
                <a:gd name="connsiteX27" fmla="*/ 38080 w 47798"/>
                <a:gd name="connsiteY27" fmla="*/ 30455 h 61616"/>
                <a:gd name="connsiteX28" fmla="*/ 45428 w 47798"/>
                <a:gd name="connsiteY28" fmla="*/ 35494 h 61616"/>
                <a:gd name="connsiteX29" fmla="*/ 48518 w 47798"/>
                <a:gd name="connsiteY29" fmla="*/ 44732 h 61616"/>
                <a:gd name="connsiteX30" fmla="*/ 45872 w 47798"/>
                <a:gd name="connsiteY30" fmla="*/ 53730 h 61616"/>
                <a:gd name="connsiteX31" fmla="*/ 37732 w 47798"/>
                <a:gd name="connsiteY31" fmla="*/ 60209 h 61616"/>
                <a:gd name="connsiteX32" fmla="*/ 24390 w 47798"/>
                <a:gd name="connsiteY32" fmla="*/ 62668 h 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798" h="61616">
                  <a:moveTo>
                    <a:pt x="24390" y="62668"/>
                  </a:moveTo>
                  <a:cubicBezTo>
                    <a:pt x="19765" y="62728"/>
                    <a:pt x="15296" y="62069"/>
                    <a:pt x="10983" y="60809"/>
                  </a:cubicBezTo>
                  <a:cubicBezTo>
                    <a:pt x="6664" y="59490"/>
                    <a:pt x="3245" y="57750"/>
                    <a:pt x="719" y="55590"/>
                  </a:cubicBezTo>
                  <a:lnTo>
                    <a:pt x="4529" y="46951"/>
                  </a:lnTo>
                  <a:cubicBezTo>
                    <a:pt x="6994" y="48872"/>
                    <a:pt x="10011" y="50431"/>
                    <a:pt x="13587" y="51631"/>
                  </a:cubicBezTo>
                  <a:cubicBezTo>
                    <a:pt x="17156" y="52830"/>
                    <a:pt x="20743" y="53431"/>
                    <a:pt x="24337" y="53431"/>
                  </a:cubicBezTo>
                  <a:cubicBezTo>
                    <a:pt x="28788" y="53431"/>
                    <a:pt x="32111" y="52651"/>
                    <a:pt x="34301" y="51211"/>
                  </a:cubicBezTo>
                  <a:cubicBezTo>
                    <a:pt x="36490" y="49771"/>
                    <a:pt x="37576" y="47911"/>
                    <a:pt x="37564" y="45572"/>
                  </a:cubicBezTo>
                  <a:cubicBezTo>
                    <a:pt x="37552" y="43832"/>
                    <a:pt x="36934" y="42452"/>
                    <a:pt x="35698" y="41373"/>
                  </a:cubicBezTo>
                  <a:cubicBezTo>
                    <a:pt x="34468" y="40233"/>
                    <a:pt x="32909" y="39393"/>
                    <a:pt x="31019" y="38733"/>
                  </a:cubicBezTo>
                  <a:cubicBezTo>
                    <a:pt x="29136" y="38133"/>
                    <a:pt x="26562" y="37414"/>
                    <a:pt x="23305" y="36634"/>
                  </a:cubicBezTo>
                  <a:cubicBezTo>
                    <a:pt x="18734" y="35614"/>
                    <a:pt x="15032" y="34534"/>
                    <a:pt x="12201" y="33454"/>
                  </a:cubicBezTo>
                  <a:cubicBezTo>
                    <a:pt x="9370" y="32375"/>
                    <a:pt x="6934" y="30695"/>
                    <a:pt x="4894" y="28415"/>
                  </a:cubicBezTo>
                  <a:cubicBezTo>
                    <a:pt x="2855" y="26136"/>
                    <a:pt x="1829" y="23016"/>
                    <a:pt x="1805" y="19058"/>
                  </a:cubicBezTo>
                  <a:cubicBezTo>
                    <a:pt x="1787" y="15758"/>
                    <a:pt x="2669" y="12758"/>
                    <a:pt x="4451" y="9999"/>
                  </a:cubicBezTo>
                  <a:cubicBezTo>
                    <a:pt x="6238" y="7299"/>
                    <a:pt x="8932" y="5140"/>
                    <a:pt x="12549" y="3520"/>
                  </a:cubicBezTo>
                  <a:cubicBezTo>
                    <a:pt x="16166" y="1900"/>
                    <a:pt x="20599" y="1061"/>
                    <a:pt x="25848" y="1061"/>
                  </a:cubicBezTo>
                  <a:cubicBezTo>
                    <a:pt x="29502" y="1001"/>
                    <a:pt x="33101" y="1481"/>
                    <a:pt x="36640" y="2321"/>
                  </a:cubicBezTo>
                  <a:cubicBezTo>
                    <a:pt x="40185" y="3221"/>
                    <a:pt x="43245" y="4540"/>
                    <a:pt x="45824" y="6220"/>
                  </a:cubicBezTo>
                  <a:lnTo>
                    <a:pt x="42363" y="14918"/>
                  </a:lnTo>
                  <a:cubicBezTo>
                    <a:pt x="39729" y="13358"/>
                    <a:pt x="36982" y="12219"/>
                    <a:pt x="34121" y="11439"/>
                  </a:cubicBezTo>
                  <a:cubicBezTo>
                    <a:pt x="31265" y="10659"/>
                    <a:pt x="28494" y="10239"/>
                    <a:pt x="25812" y="10299"/>
                  </a:cubicBezTo>
                  <a:cubicBezTo>
                    <a:pt x="21421" y="10299"/>
                    <a:pt x="18158" y="11079"/>
                    <a:pt x="16022" y="12578"/>
                  </a:cubicBezTo>
                  <a:cubicBezTo>
                    <a:pt x="13893" y="14078"/>
                    <a:pt x="12831" y="16058"/>
                    <a:pt x="12843" y="18457"/>
                  </a:cubicBezTo>
                  <a:cubicBezTo>
                    <a:pt x="12855" y="20197"/>
                    <a:pt x="13479" y="21577"/>
                    <a:pt x="14709" y="22657"/>
                  </a:cubicBezTo>
                  <a:cubicBezTo>
                    <a:pt x="15944" y="23736"/>
                    <a:pt x="17504" y="24576"/>
                    <a:pt x="19388" y="25236"/>
                  </a:cubicBezTo>
                  <a:cubicBezTo>
                    <a:pt x="21277" y="25836"/>
                    <a:pt x="23845" y="26556"/>
                    <a:pt x="27102" y="27276"/>
                  </a:cubicBezTo>
                  <a:cubicBezTo>
                    <a:pt x="31559" y="28295"/>
                    <a:pt x="35218" y="29375"/>
                    <a:pt x="38080" y="30455"/>
                  </a:cubicBezTo>
                  <a:cubicBezTo>
                    <a:pt x="40941" y="31535"/>
                    <a:pt x="43389" y="33215"/>
                    <a:pt x="45428" y="35494"/>
                  </a:cubicBezTo>
                  <a:cubicBezTo>
                    <a:pt x="47468" y="37774"/>
                    <a:pt x="48494" y="40833"/>
                    <a:pt x="48518" y="44732"/>
                  </a:cubicBezTo>
                  <a:cubicBezTo>
                    <a:pt x="48536" y="48032"/>
                    <a:pt x="47654" y="51031"/>
                    <a:pt x="45872" y="53730"/>
                  </a:cubicBezTo>
                  <a:cubicBezTo>
                    <a:pt x="44085" y="56430"/>
                    <a:pt x="41373" y="58590"/>
                    <a:pt x="37732" y="60209"/>
                  </a:cubicBezTo>
                  <a:cubicBezTo>
                    <a:pt x="34085" y="61828"/>
                    <a:pt x="29639" y="62668"/>
                    <a:pt x="24390" y="6266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2" name="Forme libre 1241">
              <a:extLst>
                <a:ext uri="{FF2B5EF4-FFF2-40B4-BE49-F238E27FC236}">
                  <a16:creationId xmlns:a16="http://schemas.microsoft.com/office/drawing/2014/main" id="{3E8FB119-5BCC-2238-859B-1C54ACF9D428}"/>
                </a:ext>
              </a:extLst>
            </p:cNvPr>
            <p:cNvSpPr/>
            <p:nvPr/>
          </p:nvSpPr>
          <p:spPr>
            <a:xfrm rot="18021210">
              <a:off x="3667369" y="3161474"/>
              <a:ext cx="68022" cy="68211"/>
            </a:xfrm>
            <a:custGeom>
              <a:avLst/>
              <a:gdLst>
                <a:gd name="connsiteX0" fmla="*/ 526 w 68022"/>
                <a:gd name="connsiteY0" fmla="*/ 14100 h 68211"/>
                <a:gd name="connsiteX1" fmla="*/ 24942 w 68022"/>
                <a:gd name="connsiteY1" fmla="*/ 4561 h 68211"/>
                <a:gd name="connsiteX2" fmla="*/ 42170 w 68022"/>
                <a:gd name="connsiteY2" fmla="*/ 1862 h 68211"/>
                <a:gd name="connsiteX3" fmla="*/ 56759 w 68022"/>
                <a:gd name="connsiteY3" fmla="*/ 7500 h 68211"/>
                <a:gd name="connsiteX4" fmla="*/ 66279 w 68022"/>
                <a:gd name="connsiteY4" fmla="*/ 20638 h 68211"/>
                <a:gd name="connsiteX5" fmla="*/ 68145 w 68022"/>
                <a:gd name="connsiteY5" fmla="*/ 36775 h 68211"/>
                <a:gd name="connsiteX6" fmla="*/ 61192 w 68022"/>
                <a:gd name="connsiteY6" fmla="*/ 50812 h 68211"/>
                <a:gd name="connsiteX7" fmla="*/ 46663 w 68022"/>
                <a:gd name="connsiteY7" fmla="*/ 60410 h 68211"/>
                <a:gd name="connsiteX8" fmla="*/ 22248 w 68022"/>
                <a:gd name="connsiteY8" fmla="*/ 69948 h 68211"/>
                <a:gd name="connsiteX9" fmla="*/ 526 w 68022"/>
                <a:gd name="connsiteY9" fmla="*/ 14100 h 68211"/>
                <a:gd name="connsiteX10" fmla="*/ 42770 w 68022"/>
                <a:gd name="connsiteY10" fmla="*/ 51832 h 68211"/>
                <a:gd name="connsiteX11" fmla="*/ 52668 w 68022"/>
                <a:gd name="connsiteY11" fmla="*/ 45293 h 68211"/>
                <a:gd name="connsiteX12" fmla="*/ 57239 w 68022"/>
                <a:gd name="connsiteY12" fmla="*/ 35815 h 68211"/>
                <a:gd name="connsiteX13" fmla="*/ 55829 w 68022"/>
                <a:gd name="connsiteY13" fmla="*/ 24717 h 68211"/>
                <a:gd name="connsiteX14" fmla="*/ 49393 w 68022"/>
                <a:gd name="connsiteY14" fmla="*/ 15599 h 68211"/>
                <a:gd name="connsiteX15" fmla="*/ 39602 w 68022"/>
                <a:gd name="connsiteY15" fmla="*/ 11700 h 68211"/>
                <a:gd name="connsiteX16" fmla="*/ 27875 w 68022"/>
                <a:gd name="connsiteY16" fmla="*/ 13559 h 68211"/>
                <a:gd name="connsiteX17" fmla="*/ 14311 w 68022"/>
                <a:gd name="connsiteY17" fmla="*/ 18838 h 68211"/>
                <a:gd name="connsiteX18" fmla="*/ 29207 w 68022"/>
                <a:gd name="connsiteY18" fmla="*/ 57111 h 68211"/>
                <a:gd name="connsiteX19" fmla="*/ 42770 w 68022"/>
                <a:gd name="connsiteY19" fmla="*/ 51832 h 6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22" h="68211">
                  <a:moveTo>
                    <a:pt x="526" y="14100"/>
                  </a:moveTo>
                  <a:lnTo>
                    <a:pt x="24942" y="4561"/>
                  </a:lnTo>
                  <a:cubicBezTo>
                    <a:pt x="30898" y="2281"/>
                    <a:pt x="36645" y="1382"/>
                    <a:pt x="42170" y="1862"/>
                  </a:cubicBezTo>
                  <a:cubicBezTo>
                    <a:pt x="47695" y="2402"/>
                    <a:pt x="52560" y="4262"/>
                    <a:pt x="56759" y="7500"/>
                  </a:cubicBezTo>
                  <a:cubicBezTo>
                    <a:pt x="60952" y="10740"/>
                    <a:pt x="64132" y="15119"/>
                    <a:pt x="66279" y="20638"/>
                  </a:cubicBezTo>
                  <a:cubicBezTo>
                    <a:pt x="68433" y="26157"/>
                    <a:pt x="69051" y="31556"/>
                    <a:pt x="68145" y="36775"/>
                  </a:cubicBezTo>
                  <a:cubicBezTo>
                    <a:pt x="67233" y="41994"/>
                    <a:pt x="64918" y="46673"/>
                    <a:pt x="61192" y="50812"/>
                  </a:cubicBezTo>
                  <a:cubicBezTo>
                    <a:pt x="57461" y="54891"/>
                    <a:pt x="52620" y="58131"/>
                    <a:pt x="46663" y="60410"/>
                  </a:cubicBezTo>
                  <a:lnTo>
                    <a:pt x="22248" y="69948"/>
                  </a:lnTo>
                  <a:lnTo>
                    <a:pt x="526" y="14100"/>
                  </a:lnTo>
                  <a:close/>
                  <a:moveTo>
                    <a:pt x="42770" y="51832"/>
                  </a:moveTo>
                  <a:cubicBezTo>
                    <a:pt x="46867" y="50272"/>
                    <a:pt x="50167" y="48052"/>
                    <a:pt x="52668" y="45293"/>
                  </a:cubicBezTo>
                  <a:cubicBezTo>
                    <a:pt x="55170" y="42474"/>
                    <a:pt x="56693" y="39354"/>
                    <a:pt x="57239" y="35815"/>
                  </a:cubicBezTo>
                  <a:cubicBezTo>
                    <a:pt x="57791" y="32215"/>
                    <a:pt x="57317" y="28556"/>
                    <a:pt x="55829" y="24717"/>
                  </a:cubicBezTo>
                  <a:cubicBezTo>
                    <a:pt x="54342" y="20878"/>
                    <a:pt x="52194" y="17879"/>
                    <a:pt x="49393" y="15599"/>
                  </a:cubicBezTo>
                  <a:cubicBezTo>
                    <a:pt x="46585" y="13380"/>
                    <a:pt x="43328" y="12060"/>
                    <a:pt x="39602" y="11700"/>
                  </a:cubicBezTo>
                  <a:cubicBezTo>
                    <a:pt x="35883" y="11340"/>
                    <a:pt x="31972" y="11939"/>
                    <a:pt x="27875" y="13559"/>
                  </a:cubicBezTo>
                  <a:lnTo>
                    <a:pt x="14311" y="18838"/>
                  </a:lnTo>
                  <a:lnTo>
                    <a:pt x="29207" y="57111"/>
                  </a:lnTo>
                  <a:lnTo>
                    <a:pt x="42770" y="5183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3" name="Forme libre 1242">
              <a:extLst>
                <a:ext uri="{FF2B5EF4-FFF2-40B4-BE49-F238E27FC236}">
                  <a16:creationId xmlns:a16="http://schemas.microsoft.com/office/drawing/2014/main" id="{CB913C9D-4F61-392B-4690-E7939AD0097B}"/>
                </a:ext>
              </a:extLst>
            </p:cNvPr>
            <p:cNvSpPr/>
            <p:nvPr/>
          </p:nvSpPr>
          <p:spPr>
            <a:xfrm rot="18021210">
              <a:off x="3679717" y="3090429"/>
              <a:ext cx="62465" cy="71145"/>
            </a:xfrm>
            <a:custGeom>
              <a:avLst/>
              <a:gdLst>
                <a:gd name="connsiteX0" fmla="*/ 59853 w 62465"/>
                <a:gd name="connsiteY0" fmla="*/ 48944 h 71145"/>
                <a:gd name="connsiteX1" fmla="*/ 62990 w 62465"/>
                <a:gd name="connsiteY1" fmla="*/ 57702 h 71145"/>
                <a:gd name="connsiteX2" fmla="*/ 20663 w 62465"/>
                <a:gd name="connsiteY2" fmla="*/ 72819 h 71145"/>
                <a:gd name="connsiteX3" fmla="*/ 525 w 62465"/>
                <a:gd name="connsiteY3" fmla="*/ 16370 h 71145"/>
                <a:gd name="connsiteX4" fmla="*/ 41725 w 62465"/>
                <a:gd name="connsiteY4" fmla="*/ 1673 h 71145"/>
                <a:gd name="connsiteX5" fmla="*/ 44862 w 62465"/>
                <a:gd name="connsiteY5" fmla="*/ 10492 h 71145"/>
                <a:gd name="connsiteX6" fmla="*/ 14142 w 62465"/>
                <a:gd name="connsiteY6" fmla="*/ 21410 h 71145"/>
                <a:gd name="connsiteX7" fmla="*/ 19379 w 62465"/>
                <a:gd name="connsiteY7" fmla="*/ 36107 h 71145"/>
                <a:gd name="connsiteX8" fmla="*/ 46632 w 62465"/>
                <a:gd name="connsiteY8" fmla="*/ 26389 h 71145"/>
                <a:gd name="connsiteX9" fmla="*/ 49709 w 62465"/>
                <a:gd name="connsiteY9" fmla="*/ 35026 h 71145"/>
                <a:gd name="connsiteX10" fmla="*/ 22457 w 62465"/>
                <a:gd name="connsiteY10" fmla="*/ 44745 h 71145"/>
                <a:gd name="connsiteX11" fmla="*/ 28005 w 62465"/>
                <a:gd name="connsiteY11" fmla="*/ 60282 h 71145"/>
                <a:gd name="connsiteX12" fmla="*/ 59853 w 62465"/>
                <a:gd name="connsiteY12" fmla="*/ 48944 h 7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5" h="71145">
                  <a:moveTo>
                    <a:pt x="59853" y="48944"/>
                  </a:moveTo>
                  <a:lnTo>
                    <a:pt x="62990" y="57702"/>
                  </a:lnTo>
                  <a:lnTo>
                    <a:pt x="20663" y="72819"/>
                  </a:lnTo>
                  <a:lnTo>
                    <a:pt x="525" y="16370"/>
                  </a:lnTo>
                  <a:lnTo>
                    <a:pt x="41725" y="1673"/>
                  </a:lnTo>
                  <a:lnTo>
                    <a:pt x="44862" y="10492"/>
                  </a:lnTo>
                  <a:lnTo>
                    <a:pt x="14142" y="21410"/>
                  </a:lnTo>
                  <a:lnTo>
                    <a:pt x="19379" y="36107"/>
                  </a:lnTo>
                  <a:lnTo>
                    <a:pt x="46632" y="26389"/>
                  </a:lnTo>
                  <a:lnTo>
                    <a:pt x="49709" y="35026"/>
                  </a:lnTo>
                  <a:lnTo>
                    <a:pt x="22457" y="44745"/>
                  </a:lnTo>
                  <a:lnTo>
                    <a:pt x="28005" y="60282"/>
                  </a:lnTo>
                  <a:lnTo>
                    <a:pt x="59853" y="4894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4" name="Forme libre 1243">
              <a:extLst>
                <a:ext uri="{FF2B5EF4-FFF2-40B4-BE49-F238E27FC236}">
                  <a16:creationId xmlns:a16="http://schemas.microsoft.com/office/drawing/2014/main" id="{190BACE5-ADB6-F2C9-9992-1EF9392D1441}"/>
                </a:ext>
              </a:extLst>
            </p:cNvPr>
            <p:cNvSpPr/>
            <p:nvPr/>
          </p:nvSpPr>
          <p:spPr>
            <a:xfrm rot="18021210">
              <a:off x="3694739" y="3040195"/>
              <a:ext cx="54049" cy="63562"/>
            </a:xfrm>
            <a:custGeom>
              <a:avLst/>
              <a:gdLst>
                <a:gd name="connsiteX0" fmla="*/ 36304 w 54049"/>
                <a:gd name="connsiteY0" fmla="*/ 62892 h 63562"/>
                <a:gd name="connsiteX1" fmla="*/ 22963 w 54049"/>
                <a:gd name="connsiteY1" fmla="*/ 65172 h 63562"/>
                <a:gd name="connsiteX2" fmla="*/ 11614 w 54049"/>
                <a:gd name="connsiteY2" fmla="*/ 63432 h 63562"/>
                <a:gd name="connsiteX3" fmla="*/ 12561 w 54049"/>
                <a:gd name="connsiteY3" fmla="*/ 54014 h 63562"/>
                <a:gd name="connsiteX4" fmla="*/ 22627 w 54049"/>
                <a:gd name="connsiteY4" fmla="*/ 55694 h 63562"/>
                <a:gd name="connsiteX5" fmla="*/ 33407 w 54049"/>
                <a:gd name="connsiteY5" fmla="*/ 54074 h 63562"/>
                <a:gd name="connsiteX6" fmla="*/ 42207 w 54049"/>
                <a:gd name="connsiteY6" fmla="*/ 48915 h 63562"/>
                <a:gd name="connsiteX7" fmla="*/ 43563 w 54049"/>
                <a:gd name="connsiteY7" fmla="*/ 42556 h 63562"/>
                <a:gd name="connsiteX8" fmla="*/ 40486 w 54049"/>
                <a:gd name="connsiteY8" fmla="*/ 39077 h 63562"/>
                <a:gd name="connsiteX9" fmla="*/ 35237 w 54049"/>
                <a:gd name="connsiteY9" fmla="*/ 38057 h 63562"/>
                <a:gd name="connsiteX10" fmla="*/ 27252 w 54049"/>
                <a:gd name="connsiteY10" fmla="*/ 38417 h 63562"/>
                <a:gd name="connsiteX11" fmla="*/ 15705 w 54049"/>
                <a:gd name="connsiteY11" fmla="*/ 38837 h 63562"/>
                <a:gd name="connsiteX12" fmla="*/ 7198 w 54049"/>
                <a:gd name="connsiteY12" fmla="*/ 36258 h 63562"/>
                <a:gd name="connsiteX13" fmla="*/ 1373 w 54049"/>
                <a:gd name="connsiteY13" fmla="*/ 28339 h 63562"/>
                <a:gd name="connsiteX14" fmla="*/ 1109 w 54049"/>
                <a:gd name="connsiteY14" fmla="*/ 18921 h 63562"/>
                <a:gd name="connsiteX15" fmla="*/ 6802 w 54049"/>
                <a:gd name="connsiteY15" fmla="*/ 10222 h 63562"/>
                <a:gd name="connsiteX16" fmla="*/ 18692 w 54049"/>
                <a:gd name="connsiteY16" fmla="*/ 3744 h 63562"/>
                <a:gd name="connsiteX17" fmla="*/ 29364 w 54049"/>
                <a:gd name="connsiteY17" fmla="*/ 1705 h 63562"/>
                <a:gd name="connsiteX18" fmla="*/ 39298 w 54049"/>
                <a:gd name="connsiteY18" fmla="*/ 2545 h 63562"/>
                <a:gd name="connsiteX19" fmla="*/ 38674 w 54049"/>
                <a:gd name="connsiteY19" fmla="*/ 11902 h 63562"/>
                <a:gd name="connsiteX20" fmla="*/ 29772 w 54049"/>
                <a:gd name="connsiteY20" fmla="*/ 11122 h 63562"/>
                <a:gd name="connsiteX21" fmla="*/ 21511 w 54049"/>
                <a:gd name="connsiteY21" fmla="*/ 12562 h 63562"/>
                <a:gd name="connsiteX22" fmla="*/ 12897 w 54049"/>
                <a:gd name="connsiteY22" fmla="*/ 17781 h 63562"/>
                <a:gd name="connsiteX23" fmla="*/ 11704 w 54049"/>
                <a:gd name="connsiteY23" fmla="*/ 24380 h 63562"/>
                <a:gd name="connsiteX24" fmla="*/ 14763 w 54049"/>
                <a:gd name="connsiteY24" fmla="*/ 27799 h 63562"/>
                <a:gd name="connsiteX25" fmla="*/ 20000 w 54049"/>
                <a:gd name="connsiteY25" fmla="*/ 28759 h 63562"/>
                <a:gd name="connsiteX26" fmla="*/ 27984 w 54049"/>
                <a:gd name="connsiteY26" fmla="*/ 28399 h 63562"/>
                <a:gd name="connsiteX27" fmla="*/ 39400 w 54049"/>
                <a:gd name="connsiteY27" fmla="*/ 27979 h 63562"/>
                <a:gd name="connsiteX28" fmla="*/ 47942 w 54049"/>
                <a:gd name="connsiteY28" fmla="*/ 30559 h 63562"/>
                <a:gd name="connsiteX29" fmla="*/ 53731 w 54049"/>
                <a:gd name="connsiteY29" fmla="*/ 38357 h 63562"/>
                <a:gd name="connsiteX30" fmla="*/ 53983 w 54049"/>
                <a:gd name="connsiteY30" fmla="*/ 47715 h 63562"/>
                <a:gd name="connsiteX31" fmla="*/ 48230 w 54049"/>
                <a:gd name="connsiteY31" fmla="*/ 56414 h 63562"/>
                <a:gd name="connsiteX32" fmla="*/ 36304 w 54049"/>
                <a:gd name="connsiteY32" fmla="*/ 62892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49" h="63562">
                  <a:moveTo>
                    <a:pt x="36304" y="62892"/>
                  </a:moveTo>
                  <a:cubicBezTo>
                    <a:pt x="31913" y="64332"/>
                    <a:pt x="27468" y="65112"/>
                    <a:pt x="22963" y="65172"/>
                  </a:cubicBezTo>
                  <a:cubicBezTo>
                    <a:pt x="18458" y="65292"/>
                    <a:pt x="14679" y="64692"/>
                    <a:pt x="11614" y="63432"/>
                  </a:cubicBezTo>
                  <a:lnTo>
                    <a:pt x="12561" y="54014"/>
                  </a:lnTo>
                  <a:cubicBezTo>
                    <a:pt x="15501" y="55093"/>
                    <a:pt x="18854" y="55634"/>
                    <a:pt x="22627" y="55694"/>
                  </a:cubicBezTo>
                  <a:cubicBezTo>
                    <a:pt x="26400" y="55754"/>
                    <a:pt x="29988" y="55214"/>
                    <a:pt x="33407" y="54074"/>
                  </a:cubicBezTo>
                  <a:cubicBezTo>
                    <a:pt x="37630" y="52694"/>
                    <a:pt x="40564" y="50955"/>
                    <a:pt x="42207" y="48915"/>
                  </a:cubicBezTo>
                  <a:cubicBezTo>
                    <a:pt x="43845" y="46875"/>
                    <a:pt x="44295" y="44776"/>
                    <a:pt x="43563" y="42556"/>
                  </a:cubicBezTo>
                  <a:cubicBezTo>
                    <a:pt x="43029" y="40936"/>
                    <a:pt x="42003" y="39737"/>
                    <a:pt x="40486" y="39077"/>
                  </a:cubicBezTo>
                  <a:cubicBezTo>
                    <a:pt x="38974" y="38417"/>
                    <a:pt x="37222" y="38057"/>
                    <a:pt x="35237" y="38057"/>
                  </a:cubicBezTo>
                  <a:cubicBezTo>
                    <a:pt x="33257" y="38057"/>
                    <a:pt x="30594" y="38177"/>
                    <a:pt x="27252" y="38417"/>
                  </a:cubicBezTo>
                  <a:cubicBezTo>
                    <a:pt x="22579" y="38837"/>
                    <a:pt x="18728" y="38957"/>
                    <a:pt x="15705" y="38837"/>
                  </a:cubicBezTo>
                  <a:cubicBezTo>
                    <a:pt x="12681" y="38717"/>
                    <a:pt x="9850" y="37818"/>
                    <a:pt x="7198" y="36258"/>
                  </a:cubicBezTo>
                  <a:cubicBezTo>
                    <a:pt x="4553" y="34698"/>
                    <a:pt x="2609" y="32058"/>
                    <a:pt x="1373" y="28339"/>
                  </a:cubicBezTo>
                  <a:cubicBezTo>
                    <a:pt x="342" y="25159"/>
                    <a:pt x="252" y="22041"/>
                    <a:pt x="1109" y="18921"/>
                  </a:cubicBezTo>
                  <a:cubicBezTo>
                    <a:pt x="1961" y="15742"/>
                    <a:pt x="3863" y="12862"/>
                    <a:pt x="6802" y="10222"/>
                  </a:cubicBezTo>
                  <a:cubicBezTo>
                    <a:pt x="9742" y="7583"/>
                    <a:pt x="13707" y="5424"/>
                    <a:pt x="18692" y="3744"/>
                  </a:cubicBezTo>
                  <a:cubicBezTo>
                    <a:pt x="22159" y="2604"/>
                    <a:pt x="25723" y="1944"/>
                    <a:pt x="29364" y="1705"/>
                  </a:cubicBezTo>
                  <a:cubicBezTo>
                    <a:pt x="33011" y="1464"/>
                    <a:pt x="36323" y="1765"/>
                    <a:pt x="39298" y="2545"/>
                  </a:cubicBezTo>
                  <a:lnTo>
                    <a:pt x="38674" y="11902"/>
                  </a:lnTo>
                  <a:cubicBezTo>
                    <a:pt x="35699" y="11243"/>
                    <a:pt x="32729" y="11002"/>
                    <a:pt x="29772" y="11122"/>
                  </a:cubicBezTo>
                  <a:cubicBezTo>
                    <a:pt x="26808" y="11243"/>
                    <a:pt x="24055" y="11722"/>
                    <a:pt x="21511" y="12562"/>
                  </a:cubicBezTo>
                  <a:cubicBezTo>
                    <a:pt x="17336" y="13942"/>
                    <a:pt x="14469" y="15682"/>
                    <a:pt x="12897" y="17781"/>
                  </a:cubicBezTo>
                  <a:cubicBezTo>
                    <a:pt x="11332" y="19821"/>
                    <a:pt x="10935" y="22041"/>
                    <a:pt x="11704" y="24380"/>
                  </a:cubicBezTo>
                  <a:cubicBezTo>
                    <a:pt x="12237" y="25999"/>
                    <a:pt x="13257" y="27140"/>
                    <a:pt x="14763" y="27799"/>
                  </a:cubicBezTo>
                  <a:cubicBezTo>
                    <a:pt x="16269" y="28459"/>
                    <a:pt x="18014" y="28759"/>
                    <a:pt x="20000" y="28759"/>
                  </a:cubicBezTo>
                  <a:cubicBezTo>
                    <a:pt x="21986" y="28759"/>
                    <a:pt x="24649" y="28639"/>
                    <a:pt x="27984" y="28399"/>
                  </a:cubicBezTo>
                  <a:cubicBezTo>
                    <a:pt x="32537" y="27979"/>
                    <a:pt x="36341" y="27859"/>
                    <a:pt x="39400" y="27979"/>
                  </a:cubicBezTo>
                  <a:cubicBezTo>
                    <a:pt x="42459" y="28159"/>
                    <a:pt x="45303" y="28999"/>
                    <a:pt x="47942" y="30559"/>
                  </a:cubicBezTo>
                  <a:cubicBezTo>
                    <a:pt x="50582" y="32058"/>
                    <a:pt x="52513" y="34698"/>
                    <a:pt x="53731" y="38357"/>
                  </a:cubicBezTo>
                  <a:cubicBezTo>
                    <a:pt x="54763" y="41537"/>
                    <a:pt x="54853" y="44656"/>
                    <a:pt x="53983" y="47715"/>
                  </a:cubicBezTo>
                  <a:cubicBezTo>
                    <a:pt x="53119" y="50835"/>
                    <a:pt x="51200" y="53714"/>
                    <a:pt x="48230" y="56414"/>
                  </a:cubicBezTo>
                  <a:cubicBezTo>
                    <a:pt x="45267" y="59053"/>
                    <a:pt x="41289" y="61212"/>
                    <a:pt x="36304" y="62892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5" name="Forme libre 1244">
              <a:extLst>
                <a:ext uri="{FF2B5EF4-FFF2-40B4-BE49-F238E27FC236}">
                  <a16:creationId xmlns:a16="http://schemas.microsoft.com/office/drawing/2014/main" id="{C563AC8D-41C5-AB07-844D-0FD7832FBDA8}"/>
                </a:ext>
              </a:extLst>
            </p:cNvPr>
            <p:cNvSpPr/>
            <p:nvPr/>
          </p:nvSpPr>
          <p:spPr>
            <a:xfrm rot="18021210">
              <a:off x="3710617" y="2957917"/>
              <a:ext cx="65794" cy="65951"/>
            </a:xfrm>
            <a:custGeom>
              <a:avLst/>
              <a:gdLst>
                <a:gd name="connsiteX0" fmla="*/ 54811 w 65794"/>
                <a:gd name="connsiteY0" fmla="*/ 56643 h 65951"/>
                <a:gd name="connsiteX1" fmla="*/ 38189 w 65794"/>
                <a:gd name="connsiteY1" fmla="*/ 43145 h 65951"/>
                <a:gd name="connsiteX2" fmla="*/ 35993 w 65794"/>
                <a:gd name="connsiteY2" fmla="*/ 43865 h 65951"/>
                <a:gd name="connsiteX3" fmla="*/ 22994 w 65794"/>
                <a:gd name="connsiteY3" fmla="*/ 47645 h 65951"/>
                <a:gd name="connsiteX4" fmla="*/ 27835 w 65794"/>
                <a:gd name="connsiteY4" fmla="*/ 64441 h 65951"/>
                <a:gd name="connsiteX5" fmla="*/ 17139 w 65794"/>
                <a:gd name="connsiteY5" fmla="*/ 67500 h 65951"/>
                <a:gd name="connsiteX6" fmla="*/ 534 w 65794"/>
                <a:gd name="connsiteY6" fmla="*/ 9912 h 65951"/>
                <a:gd name="connsiteX7" fmla="*/ 24224 w 65794"/>
                <a:gd name="connsiteY7" fmla="*/ 3073 h 65951"/>
                <a:gd name="connsiteX8" fmla="*/ 37973 w 65794"/>
                <a:gd name="connsiteY8" fmla="*/ 1814 h 65951"/>
                <a:gd name="connsiteX9" fmla="*/ 48525 w 65794"/>
                <a:gd name="connsiteY9" fmla="*/ 6432 h 65951"/>
                <a:gd name="connsiteX10" fmla="*/ 54643 w 65794"/>
                <a:gd name="connsiteY10" fmla="*/ 16510 h 65951"/>
                <a:gd name="connsiteX11" fmla="*/ 54703 w 65794"/>
                <a:gd name="connsiteY11" fmla="*/ 28568 h 65951"/>
                <a:gd name="connsiteX12" fmla="*/ 47631 w 65794"/>
                <a:gd name="connsiteY12" fmla="*/ 38226 h 65951"/>
                <a:gd name="connsiteX13" fmla="*/ 66329 w 65794"/>
                <a:gd name="connsiteY13" fmla="*/ 53283 h 65951"/>
                <a:gd name="connsiteX14" fmla="*/ 54811 w 65794"/>
                <a:gd name="connsiteY14" fmla="*/ 56643 h 65951"/>
                <a:gd name="connsiteX15" fmla="*/ 43870 w 65794"/>
                <a:gd name="connsiteY15" fmla="*/ 19630 h 65951"/>
                <a:gd name="connsiteX16" fmla="*/ 37805 w 65794"/>
                <a:gd name="connsiteY16" fmla="*/ 12191 h 65951"/>
                <a:gd name="connsiteX17" fmla="*/ 26341 w 65794"/>
                <a:gd name="connsiteY17" fmla="*/ 12251 h 65951"/>
                <a:gd name="connsiteX18" fmla="*/ 13839 w 65794"/>
                <a:gd name="connsiteY18" fmla="*/ 15911 h 65951"/>
                <a:gd name="connsiteX19" fmla="*/ 20456 w 65794"/>
                <a:gd name="connsiteY19" fmla="*/ 38826 h 65951"/>
                <a:gd name="connsiteX20" fmla="*/ 32958 w 65794"/>
                <a:gd name="connsiteY20" fmla="*/ 35227 h 65951"/>
                <a:gd name="connsiteX21" fmla="*/ 42706 w 65794"/>
                <a:gd name="connsiteY21" fmla="*/ 29168 h 65951"/>
                <a:gd name="connsiteX22" fmla="*/ 43870 w 65794"/>
                <a:gd name="connsiteY22" fmla="*/ 19630 h 6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794" h="65951">
                  <a:moveTo>
                    <a:pt x="54811" y="56643"/>
                  </a:moveTo>
                  <a:lnTo>
                    <a:pt x="38189" y="43145"/>
                  </a:lnTo>
                  <a:cubicBezTo>
                    <a:pt x="37709" y="43385"/>
                    <a:pt x="36977" y="43625"/>
                    <a:pt x="35993" y="43865"/>
                  </a:cubicBezTo>
                  <a:lnTo>
                    <a:pt x="22994" y="47645"/>
                  </a:lnTo>
                  <a:lnTo>
                    <a:pt x="27835" y="64441"/>
                  </a:lnTo>
                  <a:lnTo>
                    <a:pt x="17139" y="67500"/>
                  </a:lnTo>
                  <a:lnTo>
                    <a:pt x="534" y="9912"/>
                  </a:lnTo>
                  <a:lnTo>
                    <a:pt x="24224" y="3073"/>
                  </a:lnTo>
                  <a:cubicBezTo>
                    <a:pt x="29215" y="1633"/>
                    <a:pt x="33798" y="1213"/>
                    <a:pt x="37973" y="1814"/>
                  </a:cubicBezTo>
                  <a:cubicBezTo>
                    <a:pt x="42148" y="2353"/>
                    <a:pt x="45669" y="3913"/>
                    <a:pt x="48525" y="6432"/>
                  </a:cubicBezTo>
                  <a:cubicBezTo>
                    <a:pt x="51386" y="8892"/>
                    <a:pt x="53426" y="12251"/>
                    <a:pt x="54643" y="16510"/>
                  </a:cubicBezTo>
                  <a:cubicBezTo>
                    <a:pt x="55891" y="20829"/>
                    <a:pt x="55909" y="24849"/>
                    <a:pt x="54703" y="28568"/>
                  </a:cubicBezTo>
                  <a:cubicBezTo>
                    <a:pt x="53492" y="32347"/>
                    <a:pt x="51134" y="35527"/>
                    <a:pt x="47631" y="38226"/>
                  </a:cubicBezTo>
                  <a:lnTo>
                    <a:pt x="66329" y="53283"/>
                  </a:lnTo>
                  <a:lnTo>
                    <a:pt x="54811" y="56643"/>
                  </a:lnTo>
                  <a:close/>
                  <a:moveTo>
                    <a:pt x="43870" y="19630"/>
                  </a:moveTo>
                  <a:cubicBezTo>
                    <a:pt x="42808" y="15911"/>
                    <a:pt x="40786" y="13451"/>
                    <a:pt x="37805" y="12191"/>
                  </a:cubicBezTo>
                  <a:cubicBezTo>
                    <a:pt x="34824" y="10872"/>
                    <a:pt x="31002" y="10931"/>
                    <a:pt x="26341" y="12251"/>
                  </a:cubicBezTo>
                  <a:lnTo>
                    <a:pt x="13839" y="15911"/>
                  </a:lnTo>
                  <a:lnTo>
                    <a:pt x="20456" y="38826"/>
                  </a:lnTo>
                  <a:lnTo>
                    <a:pt x="32958" y="35227"/>
                  </a:lnTo>
                  <a:cubicBezTo>
                    <a:pt x="37619" y="33907"/>
                    <a:pt x="40870" y="31868"/>
                    <a:pt x="42706" y="29168"/>
                  </a:cubicBezTo>
                  <a:cubicBezTo>
                    <a:pt x="44542" y="26469"/>
                    <a:pt x="44925" y="23289"/>
                    <a:pt x="43870" y="1963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6" name="Forme libre 1245">
              <a:extLst>
                <a:ext uri="{FF2B5EF4-FFF2-40B4-BE49-F238E27FC236}">
                  <a16:creationId xmlns:a16="http://schemas.microsoft.com/office/drawing/2014/main" id="{DFE8705F-7A02-4196-490F-1D534A106E06}"/>
                </a:ext>
              </a:extLst>
            </p:cNvPr>
            <p:cNvSpPr/>
            <p:nvPr/>
          </p:nvSpPr>
          <p:spPr>
            <a:xfrm rot="18021210">
              <a:off x="3721066" y="2885631"/>
              <a:ext cx="58548" cy="83863"/>
            </a:xfrm>
            <a:custGeom>
              <a:avLst/>
              <a:gdLst>
                <a:gd name="connsiteX0" fmla="*/ 56740 w 58548"/>
                <a:gd name="connsiteY0" fmla="*/ 65019 h 83863"/>
                <a:gd name="connsiteX1" fmla="*/ 59080 w 58548"/>
                <a:gd name="connsiteY1" fmla="*/ 74077 h 83863"/>
                <a:gd name="connsiteX2" fmla="*/ 15576 w 58548"/>
                <a:gd name="connsiteY2" fmla="*/ 85355 h 83863"/>
                <a:gd name="connsiteX3" fmla="*/ 531 w 58548"/>
                <a:gd name="connsiteY3" fmla="*/ 27346 h 83863"/>
                <a:gd name="connsiteX4" fmla="*/ 42877 w 58548"/>
                <a:gd name="connsiteY4" fmla="*/ 16368 h 83863"/>
                <a:gd name="connsiteX5" fmla="*/ 45216 w 58548"/>
                <a:gd name="connsiteY5" fmla="*/ 25427 h 83863"/>
                <a:gd name="connsiteX6" fmla="*/ 13650 w 58548"/>
                <a:gd name="connsiteY6" fmla="*/ 33585 h 83863"/>
                <a:gd name="connsiteX7" fmla="*/ 17562 w 58548"/>
                <a:gd name="connsiteY7" fmla="*/ 48642 h 83863"/>
                <a:gd name="connsiteX8" fmla="*/ 45570 w 58548"/>
                <a:gd name="connsiteY8" fmla="*/ 41384 h 83863"/>
                <a:gd name="connsiteX9" fmla="*/ 47868 w 58548"/>
                <a:gd name="connsiteY9" fmla="*/ 50262 h 83863"/>
                <a:gd name="connsiteX10" fmla="*/ 19859 w 58548"/>
                <a:gd name="connsiteY10" fmla="*/ 57520 h 83863"/>
                <a:gd name="connsiteX11" fmla="*/ 24011 w 58548"/>
                <a:gd name="connsiteY11" fmla="*/ 73537 h 83863"/>
                <a:gd name="connsiteX12" fmla="*/ 56740 w 58548"/>
                <a:gd name="connsiteY12" fmla="*/ 65019 h 83863"/>
                <a:gd name="connsiteX13" fmla="*/ 21887 w 58548"/>
                <a:gd name="connsiteY13" fmla="*/ 4671 h 83863"/>
                <a:gd name="connsiteX14" fmla="*/ 34064 w 58548"/>
                <a:gd name="connsiteY14" fmla="*/ 1491 h 83863"/>
                <a:gd name="connsiteX15" fmla="*/ 22595 w 58548"/>
                <a:gd name="connsiteY15" fmla="*/ 16608 h 83863"/>
                <a:gd name="connsiteX16" fmla="*/ 13645 w 58548"/>
                <a:gd name="connsiteY16" fmla="*/ 18888 h 83863"/>
                <a:gd name="connsiteX17" fmla="*/ 21887 w 58548"/>
                <a:gd name="connsiteY17" fmla="*/ 4671 h 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48" h="83863">
                  <a:moveTo>
                    <a:pt x="56740" y="65019"/>
                  </a:moveTo>
                  <a:lnTo>
                    <a:pt x="59080" y="74077"/>
                  </a:lnTo>
                  <a:lnTo>
                    <a:pt x="15576" y="85355"/>
                  </a:lnTo>
                  <a:lnTo>
                    <a:pt x="531" y="27346"/>
                  </a:lnTo>
                  <a:lnTo>
                    <a:pt x="42877" y="16368"/>
                  </a:lnTo>
                  <a:lnTo>
                    <a:pt x="45216" y="25427"/>
                  </a:lnTo>
                  <a:lnTo>
                    <a:pt x="13650" y="33585"/>
                  </a:lnTo>
                  <a:lnTo>
                    <a:pt x="17562" y="48642"/>
                  </a:lnTo>
                  <a:lnTo>
                    <a:pt x="45570" y="41384"/>
                  </a:lnTo>
                  <a:lnTo>
                    <a:pt x="47868" y="50262"/>
                  </a:lnTo>
                  <a:lnTo>
                    <a:pt x="19859" y="57520"/>
                  </a:lnTo>
                  <a:lnTo>
                    <a:pt x="24011" y="73537"/>
                  </a:lnTo>
                  <a:lnTo>
                    <a:pt x="56740" y="65019"/>
                  </a:lnTo>
                  <a:close/>
                  <a:moveTo>
                    <a:pt x="21887" y="4671"/>
                  </a:moveTo>
                  <a:lnTo>
                    <a:pt x="34064" y="1491"/>
                  </a:lnTo>
                  <a:lnTo>
                    <a:pt x="22595" y="16608"/>
                  </a:lnTo>
                  <a:lnTo>
                    <a:pt x="13645" y="18888"/>
                  </a:lnTo>
                  <a:lnTo>
                    <a:pt x="21887" y="467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7" name="Forme libre 1246">
              <a:extLst>
                <a:ext uri="{FF2B5EF4-FFF2-40B4-BE49-F238E27FC236}">
                  <a16:creationId xmlns:a16="http://schemas.microsoft.com/office/drawing/2014/main" id="{F7149D6A-A873-95D0-4B99-B02047E5E80B}"/>
                </a:ext>
              </a:extLst>
            </p:cNvPr>
            <p:cNvSpPr/>
            <p:nvPr/>
          </p:nvSpPr>
          <p:spPr>
            <a:xfrm rot="18021210">
              <a:off x="3747123" y="2845740"/>
              <a:ext cx="47378" cy="68206"/>
            </a:xfrm>
            <a:custGeom>
              <a:avLst/>
              <a:gdLst>
                <a:gd name="connsiteX0" fmla="*/ 13494 w 47378"/>
                <a:gd name="connsiteY0" fmla="*/ 17883 h 68206"/>
                <a:gd name="connsiteX1" fmla="*/ 17609 w 47378"/>
                <a:gd name="connsiteY1" fmla="*/ 35639 h 68206"/>
                <a:gd name="connsiteX2" fmla="*/ 45798 w 47378"/>
                <a:gd name="connsiteY2" fmla="*/ 29100 h 68206"/>
                <a:gd name="connsiteX3" fmla="*/ 47921 w 47378"/>
                <a:gd name="connsiteY3" fmla="*/ 38279 h 68206"/>
                <a:gd name="connsiteX4" fmla="*/ 19739 w 47378"/>
                <a:gd name="connsiteY4" fmla="*/ 44817 h 68206"/>
                <a:gd name="connsiteX5" fmla="*/ 24922 w 47378"/>
                <a:gd name="connsiteY5" fmla="*/ 67193 h 68206"/>
                <a:gd name="connsiteX6" fmla="*/ 14076 w 47378"/>
                <a:gd name="connsiteY6" fmla="*/ 69652 h 68206"/>
                <a:gd name="connsiteX7" fmla="*/ 543 w 47378"/>
                <a:gd name="connsiteY7" fmla="*/ 11284 h 68206"/>
                <a:gd name="connsiteX8" fmla="*/ 43158 w 47378"/>
                <a:gd name="connsiteY8" fmla="*/ 1446 h 68206"/>
                <a:gd name="connsiteX9" fmla="*/ 45264 w 47378"/>
                <a:gd name="connsiteY9" fmla="*/ 10504 h 68206"/>
                <a:gd name="connsiteX10" fmla="*/ 13494 w 47378"/>
                <a:gd name="connsiteY10" fmla="*/ 17883 h 6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78" h="68206">
                  <a:moveTo>
                    <a:pt x="13494" y="17883"/>
                  </a:moveTo>
                  <a:lnTo>
                    <a:pt x="17609" y="35639"/>
                  </a:lnTo>
                  <a:lnTo>
                    <a:pt x="45798" y="29100"/>
                  </a:lnTo>
                  <a:lnTo>
                    <a:pt x="47921" y="38279"/>
                  </a:lnTo>
                  <a:lnTo>
                    <a:pt x="19739" y="44817"/>
                  </a:lnTo>
                  <a:lnTo>
                    <a:pt x="24922" y="67193"/>
                  </a:lnTo>
                  <a:lnTo>
                    <a:pt x="14076" y="69652"/>
                  </a:lnTo>
                  <a:lnTo>
                    <a:pt x="543" y="11284"/>
                  </a:lnTo>
                  <a:lnTo>
                    <a:pt x="43158" y="1446"/>
                  </a:lnTo>
                  <a:lnTo>
                    <a:pt x="45264" y="10504"/>
                  </a:lnTo>
                  <a:lnTo>
                    <a:pt x="13494" y="178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8" name="Forme libre 1247">
              <a:extLst>
                <a:ext uri="{FF2B5EF4-FFF2-40B4-BE49-F238E27FC236}">
                  <a16:creationId xmlns:a16="http://schemas.microsoft.com/office/drawing/2014/main" id="{3088DA45-A340-9AA8-F5E1-64839FE3007E}"/>
                </a:ext>
              </a:extLst>
            </p:cNvPr>
            <p:cNvSpPr/>
            <p:nvPr/>
          </p:nvSpPr>
          <p:spPr>
            <a:xfrm rot="18021210">
              <a:off x="3755757" y="2777785"/>
              <a:ext cx="56082" cy="82843"/>
            </a:xfrm>
            <a:custGeom>
              <a:avLst/>
              <a:gdLst>
                <a:gd name="connsiteX0" fmla="*/ 54751 w 56082"/>
                <a:gd name="connsiteY0" fmla="*/ 66057 h 82843"/>
                <a:gd name="connsiteX1" fmla="*/ 56628 w 56082"/>
                <a:gd name="connsiteY1" fmla="*/ 75175 h 82843"/>
                <a:gd name="connsiteX2" fmla="*/ 12603 w 56082"/>
                <a:gd name="connsiteY2" fmla="*/ 84233 h 82843"/>
                <a:gd name="connsiteX3" fmla="*/ 545 w 56082"/>
                <a:gd name="connsiteY3" fmla="*/ 25505 h 82843"/>
                <a:gd name="connsiteX4" fmla="*/ 43395 w 56082"/>
                <a:gd name="connsiteY4" fmla="*/ 16687 h 82843"/>
                <a:gd name="connsiteX5" fmla="*/ 45273 w 56082"/>
                <a:gd name="connsiteY5" fmla="*/ 25865 h 82843"/>
                <a:gd name="connsiteX6" fmla="*/ 13323 w 56082"/>
                <a:gd name="connsiteY6" fmla="*/ 32404 h 82843"/>
                <a:gd name="connsiteX7" fmla="*/ 16460 w 56082"/>
                <a:gd name="connsiteY7" fmla="*/ 47701 h 82843"/>
                <a:gd name="connsiteX8" fmla="*/ 44805 w 56082"/>
                <a:gd name="connsiteY8" fmla="*/ 41882 h 82843"/>
                <a:gd name="connsiteX9" fmla="*/ 46646 w 56082"/>
                <a:gd name="connsiteY9" fmla="*/ 50820 h 82843"/>
                <a:gd name="connsiteX10" fmla="*/ 18302 w 56082"/>
                <a:gd name="connsiteY10" fmla="*/ 56639 h 82843"/>
                <a:gd name="connsiteX11" fmla="*/ 21626 w 56082"/>
                <a:gd name="connsiteY11" fmla="*/ 72835 h 82843"/>
                <a:gd name="connsiteX12" fmla="*/ 54751 w 56082"/>
                <a:gd name="connsiteY12" fmla="*/ 66057 h 82843"/>
                <a:gd name="connsiteX13" fmla="*/ 23029 w 56082"/>
                <a:gd name="connsiteY13" fmla="*/ 3969 h 82843"/>
                <a:gd name="connsiteX14" fmla="*/ 35357 w 56082"/>
                <a:gd name="connsiteY14" fmla="*/ 1390 h 82843"/>
                <a:gd name="connsiteX15" fmla="*/ 23125 w 56082"/>
                <a:gd name="connsiteY15" fmla="*/ 15907 h 82843"/>
                <a:gd name="connsiteX16" fmla="*/ 14073 w 56082"/>
                <a:gd name="connsiteY16" fmla="*/ 17767 h 82843"/>
                <a:gd name="connsiteX17" fmla="*/ 23029 w 56082"/>
                <a:gd name="connsiteY17" fmla="*/ 3969 h 8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82" h="82843">
                  <a:moveTo>
                    <a:pt x="54751" y="66057"/>
                  </a:moveTo>
                  <a:lnTo>
                    <a:pt x="56628" y="75175"/>
                  </a:lnTo>
                  <a:lnTo>
                    <a:pt x="12603" y="84233"/>
                  </a:lnTo>
                  <a:lnTo>
                    <a:pt x="545" y="25505"/>
                  </a:lnTo>
                  <a:lnTo>
                    <a:pt x="43395" y="16687"/>
                  </a:lnTo>
                  <a:lnTo>
                    <a:pt x="45273" y="25865"/>
                  </a:lnTo>
                  <a:lnTo>
                    <a:pt x="13323" y="32404"/>
                  </a:lnTo>
                  <a:lnTo>
                    <a:pt x="16460" y="47701"/>
                  </a:lnTo>
                  <a:lnTo>
                    <a:pt x="44805" y="41882"/>
                  </a:lnTo>
                  <a:lnTo>
                    <a:pt x="46646" y="50820"/>
                  </a:lnTo>
                  <a:lnTo>
                    <a:pt x="18302" y="56639"/>
                  </a:lnTo>
                  <a:lnTo>
                    <a:pt x="21626" y="72835"/>
                  </a:lnTo>
                  <a:lnTo>
                    <a:pt x="54751" y="66057"/>
                  </a:lnTo>
                  <a:close/>
                  <a:moveTo>
                    <a:pt x="23029" y="3969"/>
                  </a:moveTo>
                  <a:lnTo>
                    <a:pt x="35357" y="1390"/>
                  </a:lnTo>
                  <a:lnTo>
                    <a:pt x="23125" y="15907"/>
                  </a:lnTo>
                  <a:lnTo>
                    <a:pt x="14073" y="17767"/>
                  </a:lnTo>
                  <a:lnTo>
                    <a:pt x="23029" y="396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9" name="Forme libre 1248">
              <a:extLst>
                <a:ext uri="{FF2B5EF4-FFF2-40B4-BE49-F238E27FC236}">
                  <a16:creationId xmlns:a16="http://schemas.microsoft.com/office/drawing/2014/main" id="{8FC0A1D8-9E7C-3165-EE6E-571355CA1476}"/>
                </a:ext>
              </a:extLst>
            </p:cNvPr>
            <p:cNvSpPr/>
            <p:nvPr/>
          </p:nvSpPr>
          <p:spPr>
            <a:xfrm rot="18021210">
              <a:off x="3782094" y="2734265"/>
              <a:ext cx="60833" cy="63919"/>
            </a:xfrm>
            <a:custGeom>
              <a:avLst/>
              <a:gdLst>
                <a:gd name="connsiteX0" fmla="*/ 49597 w 60833"/>
                <a:gd name="connsiteY0" fmla="*/ 58480 h 63919"/>
                <a:gd name="connsiteX1" fmla="*/ 34487 w 60833"/>
                <a:gd name="connsiteY1" fmla="*/ 43304 h 63919"/>
                <a:gd name="connsiteX2" fmla="*/ 32231 w 60833"/>
                <a:gd name="connsiteY2" fmla="*/ 43783 h 63919"/>
                <a:gd name="connsiteX3" fmla="*/ 18908 w 60833"/>
                <a:gd name="connsiteY3" fmla="*/ 46123 h 63919"/>
                <a:gd name="connsiteX4" fmla="*/ 21943 w 60833"/>
                <a:gd name="connsiteY4" fmla="*/ 63339 h 63919"/>
                <a:gd name="connsiteX5" fmla="*/ 10989 w 60833"/>
                <a:gd name="connsiteY5" fmla="*/ 65259 h 63919"/>
                <a:gd name="connsiteX6" fmla="*/ 563 w 60833"/>
                <a:gd name="connsiteY6" fmla="*/ 6291 h 63919"/>
                <a:gd name="connsiteX7" fmla="*/ 24846 w 60833"/>
                <a:gd name="connsiteY7" fmla="*/ 1972 h 63919"/>
                <a:gd name="connsiteX8" fmla="*/ 38650 w 60833"/>
                <a:gd name="connsiteY8" fmla="*/ 2152 h 63919"/>
                <a:gd name="connsiteX9" fmla="*/ 48656 w 60833"/>
                <a:gd name="connsiteY9" fmla="*/ 7850 h 63919"/>
                <a:gd name="connsiteX10" fmla="*/ 53671 w 60833"/>
                <a:gd name="connsiteY10" fmla="*/ 18528 h 63919"/>
                <a:gd name="connsiteX11" fmla="*/ 52453 w 60833"/>
                <a:gd name="connsiteY11" fmla="*/ 30586 h 63919"/>
                <a:gd name="connsiteX12" fmla="*/ 44403 w 60833"/>
                <a:gd name="connsiteY12" fmla="*/ 39404 h 63919"/>
                <a:gd name="connsiteX13" fmla="*/ 61397 w 60833"/>
                <a:gd name="connsiteY13" fmla="*/ 56381 h 63919"/>
                <a:gd name="connsiteX14" fmla="*/ 49597 w 60833"/>
                <a:gd name="connsiteY14" fmla="*/ 58480 h 63919"/>
                <a:gd name="connsiteX15" fmla="*/ 42627 w 60833"/>
                <a:gd name="connsiteY15" fmla="*/ 20508 h 63919"/>
                <a:gd name="connsiteX16" fmla="*/ 37384 w 60833"/>
                <a:gd name="connsiteY16" fmla="*/ 12470 h 63919"/>
                <a:gd name="connsiteX17" fmla="*/ 25974 w 60833"/>
                <a:gd name="connsiteY17" fmla="*/ 11329 h 63919"/>
                <a:gd name="connsiteX18" fmla="*/ 13161 w 60833"/>
                <a:gd name="connsiteY18" fmla="*/ 13609 h 63919"/>
                <a:gd name="connsiteX19" fmla="*/ 17318 w 60833"/>
                <a:gd name="connsiteY19" fmla="*/ 37125 h 63919"/>
                <a:gd name="connsiteX20" fmla="*/ 30131 w 60833"/>
                <a:gd name="connsiteY20" fmla="*/ 34845 h 63919"/>
                <a:gd name="connsiteX21" fmla="*/ 40462 w 60833"/>
                <a:gd name="connsiteY21" fmla="*/ 29866 h 63919"/>
                <a:gd name="connsiteX22" fmla="*/ 42627 w 60833"/>
                <a:gd name="connsiteY22" fmla="*/ 20508 h 6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33" h="63919">
                  <a:moveTo>
                    <a:pt x="49597" y="58480"/>
                  </a:moveTo>
                  <a:lnTo>
                    <a:pt x="34487" y="43304"/>
                  </a:lnTo>
                  <a:cubicBezTo>
                    <a:pt x="33995" y="43483"/>
                    <a:pt x="33239" y="43603"/>
                    <a:pt x="32231" y="43783"/>
                  </a:cubicBezTo>
                  <a:lnTo>
                    <a:pt x="18908" y="46123"/>
                  </a:lnTo>
                  <a:lnTo>
                    <a:pt x="21943" y="63339"/>
                  </a:lnTo>
                  <a:lnTo>
                    <a:pt x="10989" y="65259"/>
                  </a:lnTo>
                  <a:lnTo>
                    <a:pt x="563" y="6291"/>
                  </a:lnTo>
                  <a:lnTo>
                    <a:pt x="24846" y="1972"/>
                  </a:lnTo>
                  <a:cubicBezTo>
                    <a:pt x="29957" y="1072"/>
                    <a:pt x="34559" y="1132"/>
                    <a:pt x="38650" y="2152"/>
                  </a:cubicBezTo>
                  <a:cubicBezTo>
                    <a:pt x="42741" y="3171"/>
                    <a:pt x="46076" y="5091"/>
                    <a:pt x="48656" y="7850"/>
                  </a:cubicBezTo>
                  <a:cubicBezTo>
                    <a:pt x="51235" y="10670"/>
                    <a:pt x="52909" y="14209"/>
                    <a:pt x="53671" y="18528"/>
                  </a:cubicBezTo>
                  <a:cubicBezTo>
                    <a:pt x="54456" y="22968"/>
                    <a:pt x="54049" y="26986"/>
                    <a:pt x="52453" y="30586"/>
                  </a:cubicBezTo>
                  <a:cubicBezTo>
                    <a:pt x="50851" y="34185"/>
                    <a:pt x="48170" y="37125"/>
                    <a:pt x="44403" y="39404"/>
                  </a:cubicBezTo>
                  <a:lnTo>
                    <a:pt x="61397" y="56381"/>
                  </a:lnTo>
                  <a:lnTo>
                    <a:pt x="49597" y="58480"/>
                  </a:lnTo>
                  <a:close/>
                  <a:moveTo>
                    <a:pt x="42627" y="20508"/>
                  </a:moveTo>
                  <a:cubicBezTo>
                    <a:pt x="41967" y="16729"/>
                    <a:pt x="40215" y="14029"/>
                    <a:pt x="37384" y="12470"/>
                  </a:cubicBezTo>
                  <a:cubicBezTo>
                    <a:pt x="34559" y="10850"/>
                    <a:pt x="30755" y="10490"/>
                    <a:pt x="25974" y="11329"/>
                  </a:cubicBezTo>
                  <a:lnTo>
                    <a:pt x="13161" y="13609"/>
                  </a:lnTo>
                  <a:lnTo>
                    <a:pt x="17318" y="37125"/>
                  </a:lnTo>
                  <a:lnTo>
                    <a:pt x="30131" y="34845"/>
                  </a:lnTo>
                  <a:cubicBezTo>
                    <a:pt x="34906" y="34005"/>
                    <a:pt x="38350" y="32325"/>
                    <a:pt x="40462" y="29866"/>
                  </a:cubicBezTo>
                  <a:cubicBezTo>
                    <a:pt x="42573" y="27347"/>
                    <a:pt x="43293" y="24227"/>
                    <a:pt x="42627" y="2050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0" name="Forme libre 1249">
              <a:extLst>
                <a:ext uri="{FF2B5EF4-FFF2-40B4-BE49-F238E27FC236}">
                  <a16:creationId xmlns:a16="http://schemas.microsoft.com/office/drawing/2014/main" id="{09E4487D-4F5B-7897-2728-9AB3DB7A3347}"/>
                </a:ext>
              </a:extLst>
            </p:cNvPr>
            <p:cNvSpPr/>
            <p:nvPr/>
          </p:nvSpPr>
          <p:spPr>
            <a:xfrm rot="18021210">
              <a:off x="3806016" y="2676126"/>
              <a:ext cx="53251" cy="65687"/>
            </a:xfrm>
            <a:custGeom>
              <a:avLst/>
              <a:gdLst>
                <a:gd name="connsiteX0" fmla="*/ 52457 w 53251"/>
                <a:gd name="connsiteY0" fmla="*/ 51136 h 65687"/>
                <a:gd name="connsiteX1" fmla="*/ 53825 w 53251"/>
                <a:gd name="connsiteY1" fmla="*/ 60373 h 65687"/>
                <a:gd name="connsiteX2" fmla="*/ 9367 w 53251"/>
                <a:gd name="connsiteY2" fmla="*/ 66973 h 65687"/>
                <a:gd name="connsiteX3" fmla="*/ 573 w 53251"/>
                <a:gd name="connsiteY3" fmla="*/ 7704 h 65687"/>
                <a:gd name="connsiteX4" fmla="*/ 43843 w 53251"/>
                <a:gd name="connsiteY4" fmla="*/ 1285 h 65687"/>
                <a:gd name="connsiteX5" fmla="*/ 45210 w 53251"/>
                <a:gd name="connsiteY5" fmla="*/ 10524 h 65687"/>
                <a:gd name="connsiteX6" fmla="*/ 12949 w 53251"/>
                <a:gd name="connsiteY6" fmla="*/ 15263 h 65687"/>
                <a:gd name="connsiteX7" fmla="*/ 15234 w 53251"/>
                <a:gd name="connsiteY7" fmla="*/ 30679 h 65687"/>
                <a:gd name="connsiteX8" fmla="*/ 43861 w 53251"/>
                <a:gd name="connsiteY8" fmla="*/ 26421 h 65687"/>
                <a:gd name="connsiteX9" fmla="*/ 45204 w 53251"/>
                <a:gd name="connsiteY9" fmla="*/ 35539 h 65687"/>
                <a:gd name="connsiteX10" fmla="*/ 16584 w 53251"/>
                <a:gd name="connsiteY10" fmla="*/ 39738 h 65687"/>
                <a:gd name="connsiteX11" fmla="*/ 19007 w 53251"/>
                <a:gd name="connsiteY11" fmla="*/ 56114 h 65687"/>
                <a:gd name="connsiteX12" fmla="*/ 52457 w 53251"/>
                <a:gd name="connsiteY12" fmla="*/ 51136 h 6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51" h="65687">
                  <a:moveTo>
                    <a:pt x="52457" y="51136"/>
                  </a:moveTo>
                  <a:lnTo>
                    <a:pt x="53825" y="60373"/>
                  </a:lnTo>
                  <a:lnTo>
                    <a:pt x="9367" y="66973"/>
                  </a:lnTo>
                  <a:lnTo>
                    <a:pt x="573" y="7704"/>
                  </a:lnTo>
                  <a:lnTo>
                    <a:pt x="43843" y="1285"/>
                  </a:lnTo>
                  <a:lnTo>
                    <a:pt x="45210" y="10524"/>
                  </a:lnTo>
                  <a:lnTo>
                    <a:pt x="12949" y="15263"/>
                  </a:lnTo>
                  <a:lnTo>
                    <a:pt x="15234" y="30679"/>
                  </a:lnTo>
                  <a:lnTo>
                    <a:pt x="43861" y="26421"/>
                  </a:lnTo>
                  <a:lnTo>
                    <a:pt x="45204" y="35539"/>
                  </a:lnTo>
                  <a:lnTo>
                    <a:pt x="16584" y="39738"/>
                  </a:lnTo>
                  <a:lnTo>
                    <a:pt x="19007" y="56114"/>
                  </a:lnTo>
                  <a:lnTo>
                    <a:pt x="52457" y="5113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1" name="Forme libre 1250">
              <a:extLst>
                <a:ext uri="{FF2B5EF4-FFF2-40B4-BE49-F238E27FC236}">
                  <a16:creationId xmlns:a16="http://schemas.microsoft.com/office/drawing/2014/main" id="{926A0802-7DB6-F580-5A25-17CB0C8A8EFF}"/>
                </a:ext>
              </a:extLst>
            </p:cNvPr>
            <p:cNvSpPr/>
            <p:nvPr/>
          </p:nvSpPr>
          <p:spPr>
            <a:xfrm rot="18021210">
              <a:off x="3826586" y="2618601"/>
              <a:ext cx="59988" cy="65866"/>
            </a:xfrm>
            <a:custGeom>
              <a:avLst/>
              <a:gdLst>
                <a:gd name="connsiteX0" fmla="*/ 53454 w 59988"/>
                <a:gd name="connsiteY0" fmla="*/ 1231 h 65866"/>
                <a:gd name="connsiteX1" fmla="*/ 60574 w 59988"/>
                <a:gd name="connsiteY1" fmla="*/ 60738 h 65866"/>
                <a:gd name="connsiteX2" fmla="*/ 51480 w 59988"/>
                <a:gd name="connsiteY2" fmla="*/ 61818 h 65866"/>
                <a:gd name="connsiteX3" fmla="*/ 13849 w 59988"/>
                <a:gd name="connsiteY3" fmla="*/ 25465 h 65866"/>
                <a:gd name="connsiteX4" fmla="*/ 18666 w 59988"/>
                <a:gd name="connsiteY4" fmla="*/ 65777 h 65866"/>
                <a:gd name="connsiteX5" fmla="*/ 7706 w 59988"/>
                <a:gd name="connsiteY5" fmla="*/ 67097 h 65866"/>
                <a:gd name="connsiteX6" fmla="*/ 586 w 59988"/>
                <a:gd name="connsiteY6" fmla="*/ 7589 h 65866"/>
                <a:gd name="connsiteX7" fmla="*/ 9680 w 59988"/>
                <a:gd name="connsiteY7" fmla="*/ 6509 h 65866"/>
                <a:gd name="connsiteX8" fmla="*/ 47310 w 59988"/>
                <a:gd name="connsiteY8" fmla="*/ 42862 h 65866"/>
                <a:gd name="connsiteX9" fmla="*/ 42488 w 59988"/>
                <a:gd name="connsiteY9" fmla="*/ 2550 h 65866"/>
                <a:gd name="connsiteX10" fmla="*/ 53454 w 59988"/>
                <a:gd name="connsiteY10" fmla="*/ 1231 h 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88" h="65866">
                  <a:moveTo>
                    <a:pt x="53454" y="1231"/>
                  </a:moveTo>
                  <a:lnTo>
                    <a:pt x="60574" y="60738"/>
                  </a:lnTo>
                  <a:lnTo>
                    <a:pt x="51480" y="61818"/>
                  </a:lnTo>
                  <a:lnTo>
                    <a:pt x="13849" y="25465"/>
                  </a:lnTo>
                  <a:lnTo>
                    <a:pt x="18666" y="65777"/>
                  </a:lnTo>
                  <a:lnTo>
                    <a:pt x="7706" y="67097"/>
                  </a:lnTo>
                  <a:lnTo>
                    <a:pt x="586" y="7589"/>
                  </a:lnTo>
                  <a:lnTo>
                    <a:pt x="9680" y="6509"/>
                  </a:lnTo>
                  <a:lnTo>
                    <a:pt x="47310" y="42862"/>
                  </a:lnTo>
                  <a:lnTo>
                    <a:pt x="42488" y="2550"/>
                  </a:lnTo>
                  <a:lnTo>
                    <a:pt x="53454" y="123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2" name="Forme libre 1251">
              <a:extLst>
                <a:ext uri="{FF2B5EF4-FFF2-40B4-BE49-F238E27FC236}">
                  <a16:creationId xmlns:a16="http://schemas.microsoft.com/office/drawing/2014/main" id="{5FCC4CA0-5962-DCE2-F9E1-EFF7A3837685}"/>
                </a:ext>
              </a:extLst>
            </p:cNvPr>
            <p:cNvSpPr/>
            <p:nvPr/>
          </p:nvSpPr>
          <p:spPr>
            <a:xfrm rot="18021210">
              <a:off x="3854163" y="2565953"/>
              <a:ext cx="51499" cy="62507"/>
            </a:xfrm>
            <a:custGeom>
              <a:avLst/>
              <a:gdLst>
                <a:gd name="connsiteX0" fmla="*/ 21235 w 51499"/>
                <a:gd name="connsiteY0" fmla="*/ 13357 h 62507"/>
                <a:gd name="connsiteX1" fmla="*/ 1457 w 51499"/>
                <a:gd name="connsiteY1" fmla="*/ 15156 h 62507"/>
                <a:gd name="connsiteX2" fmla="*/ 599 w 51499"/>
                <a:gd name="connsiteY2" fmla="*/ 5798 h 62507"/>
                <a:gd name="connsiteX3" fmla="*/ 51235 w 51499"/>
                <a:gd name="connsiteY3" fmla="*/ 1179 h 62507"/>
                <a:gd name="connsiteX4" fmla="*/ 52099 w 51499"/>
                <a:gd name="connsiteY4" fmla="*/ 10537 h 62507"/>
                <a:gd name="connsiteX5" fmla="*/ 32321 w 51499"/>
                <a:gd name="connsiteY5" fmla="*/ 12337 h 62507"/>
                <a:gd name="connsiteX6" fmla="*/ 36922 w 51499"/>
                <a:gd name="connsiteY6" fmla="*/ 62667 h 62507"/>
                <a:gd name="connsiteX7" fmla="*/ 25842 w 51499"/>
                <a:gd name="connsiteY7" fmla="*/ 63687 h 62507"/>
                <a:gd name="connsiteX8" fmla="*/ 21235 w 51499"/>
                <a:gd name="connsiteY8" fmla="*/ 13357 h 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9" h="62507">
                  <a:moveTo>
                    <a:pt x="21235" y="13357"/>
                  </a:moveTo>
                  <a:lnTo>
                    <a:pt x="1457" y="15156"/>
                  </a:lnTo>
                  <a:lnTo>
                    <a:pt x="599" y="5798"/>
                  </a:lnTo>
                  <a:lnTo>
                    <a:pt x="51235" y="1179"/>
                  </a:lnTo>
                  <a:lnTo>
                    <a:pt x="52099" y="10537"/>
                  </a:lnTo>
                  <a:lnTo>
                    <a:pt x="32321" y="12337"/>
                  </a:lnTo>
                  <a:lnTo>
                    <a:pt x="36922" y="62667"/>
                  </a:lnTo>
                  <a:lnTo>
                    <a:pt x="25842" y="63687"/>
                  </a:lnTo>
                  <a:lnTo>
                    <a:pt x="21235" y="1335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3" name="Forme libre 1252">
              <a:extLst>
                <a:ext uri="{FF2B5EF4-FFF2-40B4-BE49-F238E27FC236}">
                  <a16:creationId xmlns:a16="http://schemas.microsoft.com/office/drawing/2014/main" id="{5BD93A8F-8DC3-35A5-526B-EBC1070E3CCF}"/>
                </a:ext>
              </a:extLst>
            </p:cNvPr>
            <p:cNvSpPr/>
            <p:nvPr/>
          </p:nvSpPr>
          <p:spPr>
            <a:xfrm rot="18021210">
              <a:off x="3891347" y="2529418"/>
              <a:ext cx="15482" cy="60587"/>
            </a:xfrm>
            <a:custGeom>
              <a:avLst/>
              <a:gdLst>
                <a:gd name="connsiteX0" fmla="*/ 611 w 15482"/>
                <a:gd name="connsiteY0" fmla="*/ 1983 h 60587"/>
                <a:gd name="connsiteX1" fmla="*/ 11709 w 15482"/>
                <a:gd name="connsiteY1" fmla="*/ 1143 h 60587"/>
                <a:gd name="connsiteX2" fmla="*/ 16094 w 15482"/>
                <a:gd name="connsiteY2" fmla="*/ 60951 h 60587"/>
                <a:gd name="connsiteX3" fmla="*/ 4996 w 15482"/>
                <a:gd name="connsiteY3" fmla="*/ 61731 h 60587"/>
                <a:gd name="connsiteX4" fmla="*/ 611 w 15482"/>
                <a:gd name="connsiteY4" fmla="*/ 1983 h 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" h="60587">
                  <a:moveTo>
                    <a:pt x="611" y="1983"/>
                  </a:moveTo>
                  <a:lnTo>
                    <a:pt x="11709" y="1143"/>
                  </a:lnTo>
                  <a:lnTo>
                    <a:pt x="16094" y="60951"/>
                  </a:lnTo>
                  <a:lnTo>
                    <a:pt x="4996" y="61731"/>
                  </a:lnTo>
                  <a:lnTo>
                    <a:pt x="611" y="19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4" name="Forme libre 1253">
              <a:extLst>
                <a:ext uri="{FF2B5EF4-FFF2-40B4-BE49-F238E27FC236}">
                  <a16:creationId xmlns:a16="http://schemas.microsoft.com/office/drawing/2014/main" id="{B2A0CDBF-EC6C-1723-6876-6219846A1830}"/>
                </a:ext>
              </a:extLst>
            </p:cNvPr>
            <p:cNvSpPr/>
            <p:nvPr/>
          </p:nvSpPr>
          <p:spPr>
            <a:xfrm rot="18021210">
              <a:off x="3895285" y="2488558"/>
              <a:ext cx="48050" cy="62207"/>
            </a:xfrm>
            <a:custGeom>
              <a:avLst/>
              <a:gdLst>
                <a:gd name="connsiteX0" fmla="*/ 48181 w 48050"/>
                <a:gd name="connsiteY0" fmla="*/ 51614 h 62207"/>
                <a:gd name="connsiteX1" fmla="*/ 48673 w 48050"/>
                <a:gd name="connsiteY1" fmla="*/ 60912 h 62207"/>
                <a:gd name="connsiteX2" fmla="*/ 3796 w 48050"/>
                <a:gd name="connsiteY2" fmla="*/ 63312 h 62207"/>
                <a:gd name="connsiteX3" fmla="*/ 623 w 48050"/>
                <a:gd name="connsiteY3" fmla="*/ 3444 h 62207"/>
                <a:gd name="connsiteX4" fmla="*/ 44300 w 48050"/>
                <a:gd name="connsiteY4" fmla="*/ 1104 h 62207"/>
                <a:gd name="connsiteX5" fmla="*/ 44798 w 48050"/>
                <a:gd name="connsiteY5" fmla="*/ 10462 h 62207"/>
                <a:gd name="connsiteX6" fmla="*/ 12225 w 48050"/>
                <a:gd name="connsiteY6" fmla="*/ 12202 h 62207"/>
                <a:gd name="connsiteX7" fmla="*/ 13053 w 48050"/>
                <a:gd name="connsiteY7" fmla="*/ 27739 h 62207"/>
                <a:gd name="connsiteX8" fmla="*/ 41949 w 48050"/>
                <a:gd name="connsiteY8" fmla="*/ 26179 h 62207"/>
                <a:gd name="connsiteX9" fmla="*/ 42435 w 48050"/>
                <a:gd name="connsiteY9" fmla="*/ 35357 h 62207"/>
                <a:gd name="connsiteX10" fmla="*/ 13538 w 48050"/>
                <a:gd name="connsiteY10" fmla="*/ 36857 h 62207"/>
                <a:gd name="connsiteX11" fmla="*/ 14414 w 48050"/>
                <a:gd name="connsiteY11" fmla="*/ 53354 h 62207"/>
                <a:gd name="connsiteX12" fmla="*/ 48181 w 48050"/>
                <a:gd name="connsiteY12" fmla="*/ 51614 h 6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50" h="62207">
                  <a:moveTo>
                    <a:pt x="48181" y="51614"/>
                  </a:moveTo>
                  <a:lnTo>
                    <a:pt x="48673" y="60912"/>
                  </a:lnTo>
                  <a:lnTo>
                    <a:pt x="3796" y="63312"/>
                  </a:lnTo>
                  <a:lnTo>
                    <a:pt x="623" y="3444"/>
                  </a:lnTo>
                  <a:lnTo>
                    <a:pt x="44300" y="1104"/>
                  </a:lnTo>
                  <a:lnTo>
                    <a:pt x="44798" y="10462"/>
                  </a:lnTo>
                  <a:lnTo>
                    <a:pt x="12225" y="12202"/>
                  </a:lnTo>
                  <a:lnTo>
                    <a:pt x="13053" y="27739"/>
                  </a:lnTo>
                  <a:lnTo>
                    <a:pt x="41949" y="26179"/>
                  </a:lnTo>
                  <a:lnTo>
                    <a:pt x="42435" y="35357"/>
                  </a:lnTo>
                  <a:lnTo>
                    <a:pt x="13538" y="36857"/>
                  </a:lnTo>
                  <a:lnTo>
                    <a:pt x="14414" y="53354"/>
                  </a:lnTo>
                  <a:lnTo>
                    <a:pt x="48181" y="5161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5" name="Forme libre 1254">
              <a:extLst>
                <a:ext uri="{FF2B5EF4-FFF2-40B4-BE49-F238E27FC236}">
                  <a16:creationId xmlns:a16="http://schemas.microsoft.com/office/drawing/2014/main" id="{4485D837-05B4-A0BD-E537-97E6A68FDEE8}"/>
                </a:ext>
              </a:extLst>
            </p:cNvPr>
            <p:cNvSpPr/>
            <p:nvPr/>
          </p:nvSpPr>
          <p:spPr>
            <a:xfrm rot="18021210">
              <a:off x="3924350" y="2439556"/>
              <a:ext cx="44091" cy="60228"/>
            </a:xfrm>
            <a:custGeom>
              <a:avLst/>
              <a:gdLst>
                <a:gd name="connsiteX0" fmla="*/ 640 w 44091"/>
                <a:gd name="connsiteY0" fmla="*/ 1356 h 60228"/>
                <a:gd name="connsiteX1" fmla="*/ 11768 w 44091"/>
                <a:gd name="connsiteY1" fmla="*/ 1056 h 60228"/>
                <a:gd name="connsiteX2" fmla="*/ 13154 w 44091"/>
                <a:gd name="connsiteY2" fmla="*/ 51566 h 60228"/>
                <a:gd name="connsiteX3" fmla="*/ 44473 w 44091"/>
                <a:gd name="connsiteY3" fmla="*/ 50666 h 60228"/>
                <a:gd name="connsiteX4" fmla="*/ 44731 w 44091"/>
                <a:gd name="connsiteY4" fmla="*/ 60084 h 60228"/>
                <a:gd name="connsiteX5" fmla="*/ 2284 w 44091"/>
                <a:gd name="connsiteY5" fmla="*/ 61284 h 60228"/>
                <a:gd name="connsiteX6" fmla="*/ 640 w 44091"/>
                <a:gd name="connsiteY6" fmla="*/ 1356 h 6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1" h="60228">
                  <a:moveTo>
                    <a:pt x="640" y="1356"/>
                  </a:moveTo>
                  <a:lnTo>
                    <a:pt x="11768" y="1056"/>
                  </a:lnTo>
                  <a:lnTo>
                    <a:pt x="13154" y="51566"/>
                  </a:lnTo>
                  <a:lnTo>
                    <a:pt x="44473" y="50666"/>
                  </a:lnTo>
                  <a:lnTo>
                    <a:pt x="44731" y="60084"/>
                  </a:lnTo>
                  <a:lnTo>
                    <a:pt x="2284" y="61284"/>
                  </a:lnTo>
                  <a:lnTo>
                    <a:pt x="640" y="135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6" name="Forme libre 1255">
              <a:extLst>
                <a:ext uri="{FF2B5EF4-FFF2-40B4-BE49-F238E27FC236}">
                  <a16:creationId xmlns:a16="http://schemas.microsoft.com/office/drawing/2014/main" id="{6BC6807C-30B8-A496-873B-F611058E61F4}"/>
                </a:ext>
              </a:extLst>
            </p:cNvPr>
            <p:cNvSpPr/>
            <p:nvPr/>
          </p:nvSpPr>
          <p:spPr>
            <a:xfrm rot="18021210">
              <a:off x="3946319" y="2395746"/>
              <a:ext cx="47798" cy="61615"/>
            </a:xfrm>
            <a:custGeom>
              <a:avLst/>
              <a:gdLst>
                <a:gd name="connsiteX0" fmla="*/ 24326 w 47798"/>
                <a:gd name="connsiteY0" fmla="*/ 62626 h 61615"/>
                <a:gd name="connsiteX1" fmla="*/ 10919 w 47798"/>
                <a:gd name="connsiteY1" fmla="*/ 60767 h 61615"/>
                <a:gd name="connsiteX2" fmla="*/ 655 w 47798"/>
                <a:gd name="connsiteY2" fmla="*/ 55548 h 61615"/>
                <a:gd name="connsiteX3" fmla="*/ 4464 w 47798"/>
                <a:gd name="connsiteY3" fmla="*/ 46910 h 61615"/>
                <a:gd name="connsiteX4" fmla="*/ 13522 w 47798"/>
                <a:gd name="connsiteY4" fmla="*/ 51589 h 61615"/>
                <a:gd name="connsiteX5" fmla="*/ 24272 w 47798"/>
                <a:gd name="connsiteY5" fmla="*/ 53389 h 61615"/>
                <a:gd name="connsiteX6" fmla="*/ 34236 w 47798"/>
                <a:gd name="connsiteY6" fmla="*/ 51169 h 61615"/>
                <a:gd name="connsiteX7" fmla="*/ 37500 w 47798"/>
                <a:gd name="connsiteY7" fmla="*/ 45530 h 61615"/>
                <a:gd name="connsiteX8" fmla="*/ 35634 w 47798"/>
                <a:gd name="connsiteY8" fmla="*/ 41331 h 61615"/>
                <a:gd name="connsiteX9" fmla="*/ 30955 w 47798"/>
                <a:gd name="connsiteY9" fmla="*/ 38691 h 61615"/>
                <a:gd name="connsiteX10" fmla="*/ 23240 w 47798"/>
                <a:gd name="connsiteY10" fmla="*/ 36592 h 61615"/>
                <a:gd name="connsiteX11" fmla="*/ 12137 w 47798"/>
                <a:gd name="connsiteY11" fmla="*/ 33412 h 61615"/>
                <a:gd name="connsiteX12" fmla="*/ 4830 w 47798"/>
                <a:gd name="connsiteY12" fmla="*/ 28373 h 61615"/>
                <a:gd name="connsiteX13" fmla="*/ 1741 w 47798"/>
                <a:gd name="connsiteY13" fmla="*/ 19016 h 61615"/>
                <a:gd name="connsiteX14" fmla="*/ 4386 w 47798"/>
                <a:gd name="connsiteY14" fmla="*/ 9957 h 61615"/>
                <a:gd name="connsiteX15" fmla="*/ 12484 w 47798"/>
                <a:gd name="connsiteY15" fmla="*/ 3478 h 61615"/>
                <a:gd name="connsiteX16" fmla="*/ 25784 w 47798"/>
                <a:gd name="connsiteY16" fmla="*/ 1019 h 61615"/>
                <a:gd name="connsiteX17" fmla="*/ 36576 w 47798"/>
                <a:gd name="connsiteY17" fmla="*/ 2279 h 61615"/>
                <a:gd name="connsiteX18" fmla="*/ 45760 w 47798"/>
                <a:gd name="connsiteY18" fmla="*/ 6178 h 61615"/>
                <a:gd name="connsiteX19" fmla="*/ 42299 w 47798"/>
                <a:gd name="connsiteY19" fmla="*/ 14876 h 61615"/>
                <a:gd name="connsiteX20" fmla="*/ 34056 w 47798"/>
                <a:gd name="connsiteY20" fmla="*/ 11397 h 61615"/>
                <a:gd name="connsiteX21" fmla="*/ 25748 w 47798"/>
                <a:gd name="connsiteY21" fmla="*/ 10257 h 61615"/>
                <a:gd name="connsiteX22" fmla="*/ 15958 w 47798"/>
                <a:gd name="connsiteY22" fmla="*/ 12536 h 61615"/>
                <a:gd name="connsiteX23" fmla="*/ 12778 w 47798"/>
                <a:gd name="connsiteY23" fmla="*/ 18415 h 61615"/>
                <a:gd name="connsiteX24" fmla="*/ 14644 w 47798"/>
                <a:gd name="connsiteY24" fmla="*/ 22615 h 61615"/>
                <a:gd name="connsiteX25" fmla="*/ 19323 w 47798"/>
                <a:gd name="connsiteY25" fmla="*/ 25194 h 61615"/>
                <a:gd name="connsiteX26" fmla="*/ 27038 w 47798"/>
                <a:gd name="connsiteY26" fmla="*/ 27234 h 61615"/>
                <a:gd name="connsiteX27" fmla="*/ 38016 w 47798"/>
                <a:gd name="connsiteY27" fmla="*/ 30413 h 61615"/>
                <a:gd name="connsiteX28" fmla="*/ 45364 w 47798"/>
                <a:gd name="connsiteY28" fmla="*/ 35452 h 61615"/>
                <a:gd name="connsiteX29" fmla="*/ 48453 w 47798"/>
                <a:gd name="connsiteY29" fmla="*/ 44690 h 61615"/>
                <a:gd name="connsiteX30" fmla="*/ 45808 w 47798"/>
                <a:gd name="connsiteY30" fmla="*/ 53688 h 61615"/>
                <a:gd name="connsiteX31" fmla="*/ 37667 w 47798"/>
                <a:gd name="connsiteY31" fmla="*/ 60167 h 61615"/>
                <a:gd name="connsiteX32" fmla="*/ 24326 w 47798"/>
                <a:gd name="connsiteY32" fmla="*/ 62626 h 6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798" h="61615">
                  <a:moveTo>
                    <a:pt x="24326" y="62626"/>
                  </a:moveTo>
                  <a:cubicBezTo>
                    <a:pt x="19701" y="62686"/>
                    <a:pt x="15232" y="62027"/>
                    <a:pt x="10919" y="60767"/>
                  </a:cubicBezTo>
                  <a:cubicBezTo>
                    <a:pt x="6600" y="59448"/>
                    <a:pt x="3180" y="57708"/>
                    <a:pt x="655" y="55548"/>
                  </a:cubicBezTo>
                  <a:lnTo>
                    <a:pt x="4464" y="46910"/>
                  </a:lnTo>
                  <a:cubicBezTo>
                    <a:pt x="6930" y="48830"/>
                    <a:pt x="9947" y="50389"/>
                    <a:pt x="13522" y="51589"/>
                  </a:cubicBezTo>
                  <a:cubicBezTo>
                    <a:pt x="17091" y="52788"/>
                    <a:pt x="20679" y="53389"/>
                    <a:pt x="24272" y="53389"/>
                  </a:cubicBezTo>
                  <a:cubicBezTo>
                    <a:pt x="28723" y="53389"/>
                    <a:pt x="32047" y="52609"/>
                    <a:pt x="34236" y="51169"/>
                  </a:cubicBezTo>
                  <a:cubicBezTo>
                    <a:pt x="36426" y="49730"/>
                    <a:pt x="37511" y="47870"/>
                    <a:pt x="37500" y="45530"/>
                  </a:cubicBezTo>
                  <a:cubicBezTo>
                    <a:pt x="37488" y="43790"/>
                    <a:pt x="36870" y="42410"/>
                    <a:pt x="35634" y="41331"/>
                  </a:cubicBezTo>
                  <a:cubicBezTo>
                    <a:pt x="34404" y="40191"/>
                    <a:pt x="32845" y="39351"/>
                    <a:pt x="30955" y="38691"/>
                  </a:cubicBezTo>
                  <a:cubicBezTo>
                    <a:pt x="29071" y="38091"/>
                    <a:pt x="26498" y="37372"/>
                    <a:pt x="23240" y="36592"/>
                  </a:cubicBezTo>
                  <a:cubicBezTo>
                    <a:pt x="18669" y="35572"/>
                    <a:pt x="14968" y="34492"/>
                    <a:pt x="12137" y="33412"/>
                  </a:cubicBezTo>
                  <a:cubicBezTo>
                    <a:pt x="9305" y="32333"/>
                    <a:pt x="6870" y="30653"/>
                    <a:pt x="4830" y="28373"/>
                  </a:cubicBezTo>
                  <a:cubicBezTo>
                    <a:pt x="2790" y="26094"/>
                    <a:pt x="1765" y="22974"/>
                    <a:pt x="1741" y="19016"/>
                  </a:cubicBezTo>
                  <a:cubicBezTo>
                    <a:pt x="1722" y="15716"/>
                    <a:pt x="2604" y="12717"/>
                    <a:pt x="4386" y="9957"/>
                  </a:cubicBezTo>
                  <a:cubicBezTo>
                    <a:pt x="6174" y="7258"/>
                    <a:pt x="8867" y="5098"/>
                    <a:pt x="12484" y="3478"/>
                  </a:cubicBezTo>
                  <a:cubicBezTo>
                    <a:pt x="16102" y="1858"/>
                    <a:pt x="20535" y="1019"/>
                    <a:pt x="25784" y="1019"/>
                  </a:cubicBezTo>
                  <a:cubicBezTo>
                    <a:pt x="29437" y="959"/>
                    <a:pt x="33036" y="1439"/>
                    <a:pt x="36576" y="2279"/>
                  </a:cubicBezTo>
                  <a:cubicBezTo>
                    <a:pt x="40121" y="3179"/>
                    <a:pt x="43180" y="4498"/>
                    <a:pt x="45760" y="6178"/>
                  </a:cubicBezTo>
                  <a:lnTo>
                    <a:pt x="42299" y="14876"/>
                  </a:lnTo>
                  <a:cubicBezTo>
                    <a:pt x="39665" y="13316"/>
                    <a:pt x="36918" y="12177"/>
                    <a:pt x="34056" y="11397"/>
                  </a:cubicBezTo>
                  <a:cubicBezTo>
                    <a:pt x="31201" y="10617"/>
                    <a:pt x="28429" y="10197"/>
                    <a:pt x="25748" y="10257"/>
                  </a:cubicBezTo>
                  <a:cubicBezTo>
                    <a:pt x="21357" y="10257"/>
                    <a:pt x="18093" y="11037"/>
                    <a:pt x="15958" y="12536"/>
                  </a:cubicBezTo>
                  <a:cubicBezTo>
                    <a:pt x="13828" y="14036"/>
                    <a:pt x="12766" y="16016"/>
                    <a:pt x="12778" y="18415"/>
                  </a:cubicBezTo>
                  <a:cubicBezTo>
                    <a:pt x="12790" y="20155"/>
                    <a:pt x="13414" y="21535"/>
                    <a:pt x="14644" y="22615"/>
                  </a:cubicBezTo>
                  <a:cubicBezTo>
                    <a:pt x="15880" y="23694"/>
                    <a:pt x="17440" y="24534"/>
                    <a:pt x="19323" y="25194"/>
                  </a:cubicBezTo>
                  <a:cubicBezTo>
                    <a:pt x="21213" y="25794"/>
                    <a:pt x="23780" y="26514"/>
                    <a:pt x="27038" y="27234"/>
                  </a:cubicBezTo>
                  <a:cubicBezTo>
                    <a:pt x="31495" y="28253"/>
                    <a:pt x="35154" y="29333"/>
                    <a:pt x="38016" y="30413"/>
                  </a:cubicBezTo>
                  <a:cubicBezTo>
                    <a:pt x="40877" y="31493"/>
                    <a:pt x="43324" y="33173"/>
                    <a:pt x="45364" y="35452"/>
                  </a:cubicBezTo>
                  <a:cubicBezTo>
                    <a:pt x="47404" y="37732"/>
                    <a:pt x="48429" y="40791"/>
                    <a:pt x="48453" y="44690"/>
                  </a:cubicBezTo>
                  <a:cubicBezTo>
                    <a:pt x="48471" y="47990"/>
                    <a:pt x="47589" y="50989"/>
                    <a:pt x="45808" y="53688"/>
                  </a:cubicBezTo>
                  <a:cubicBezTo>
                    <a:pt x="44020" y="56388"/>
                    <a:pt x="41309" y="58548"/>
                    <a:pt x="37667" y="60167"/>
                  </a:cubicBezTo>
                  <a:cubicBezTo>
                    <a:pt x="34020" y="61786"/>
                    <a:pt x="29575" y="62626"/>
                    <a:pt x="24326" y="6262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7" name="Forme libre 1256">
              <a:extLst>
                <a:ext uri="{FF2B5EF4-FFF2-40B4-BE49-F238E27FC236}">
                  <a16:creationId xmlns:a16="http://schemas.microsoft.com/office/drawing/2014/main" id="{C445AFC4-FAC6-CFFB-89FC-43984D6C9FD3}"/>
                </a:ext>
              </a:extLst>
            </p:cNvPr>
            <p:cNvSpPr/>
            <p:nvPr/>
          </p:nvSpPr>
          <p:spPr>
            <a:xfrm rot="17938178">
              <a:off x="3830553" y="3324513"/>
              <a:ext cx="42720" cy="77324"/>
            </a:xfrm>
            <a:custGeom>
              <a:avLst/>
              <a:gdLst>
                <a:gd name="connsiteX0" fmla="*/ 34107 w 42720"/>
                <a:gd name="connsiteY0" fmla="*/ 79219 h 77324"/>
                <a:gd name="connsiteX1" fmla="*/ 19650 w 42720"/>
                <a:gd name="connsiteY1" fmla="*/ 65902 h 77324"/>
                <a:gd name="connsiteX2" fmla="*/ 8198 w 42720"/>
                <a:gd name="connsiteY2" fmla="*/ 46886 h 77324"/>
                <a:gd name="connsiteX3" fmla="*/ 1641 w 42720"/>
                <a:gd name="connsiteY3" fmla="*/ 25650 h 77324"/>
                <a:gd name="connsiteX4" fmla="*/ 1347 w 42720"/>
                <a:gd name="connsiteY4" fmla="*/ 6093 h 77324"/>
                <a:gd name="connsiteX5" fmla="*/ 10639 w 42720"/>
                <a:gd name="connsiteY5" fmla="*/ 1895 h 77324"/>
                <a:gd name="connsiteX6" fmla="*/ 11437 w 42720"/>
                <a:gd name="connsiteY6" fmla="*/ 22410 h 77324"/>
                <a:gd name="connsiteX7" fmla="*/ 17802 w 42720"/>
                <a:gd name="connsiteY7" fmla="*/ 42566 h 77324"/>
                <a:gd name="connsiteX8" fmla="*/ 28624 w 42720"/>
                <a:gd name="connsiteY8" fmla="*/ 60803 h 77324"/>
                <a:gd name="connsiteX9" fmla="*/ 43405 w 42720"/>
                <a:gd name="connsiteY9" fmla="*/ 75020 h 77324"/>
                <a:gd name="connsiteX10" fmla="*/ 34107 w 42720"/>
                <a:gd name="connsiteY10" fmla="*/ 79219 h 7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20" h="77324">
                  <a:moveTo>
                    <a:pt x="34107" y="79219"/>
                  </a:moveTo>
                  <a:cubicBezTo>
                    <a:pt x="28911" y="75860"/>
                    <a:pt x="24094" y="71421"/>
                    <a:pt x="19650" y="65902"/>
                  </a:cubicBezTo>
                  <a:cubicBezTo>
                    <a:pt x="15210" y="60383"/>
                    <a:pt x="11389" y="54024"/>
                    <a:pt x="8198" y="46886"/>
                  </a:cubicBezTo>
                  <a:cubicBezTo>
                    <a:pt x="5000" y="39747"/>
                    <a:pt x="2817" y="32669"/>
                    <a:pt x="1641" y="25650"/>
                  </a:cubicBezTo>
                  <a:cubicBezTo>
                    <a:pt x="471" y="18691"/>
                    <a:pt x="375" y="12152"/>
                    <a:pt x="1347" y="6093"/>
                  </a:cubicBezTo>
                  <a:lnTo>
                    <a:pt x="10639" y="1895"/>
                  </a:lnTo>
                  <a:cubicBezTo>
                    <a:pt x="9985" y="8973"/>
                    <a:pt x="10249" y="15812"/>
                    <a:pt x="11437" y="22410"/>
                  </a:cubicBezTo>
                  <a:cubicBezTo>
                    <a:pt x="12625" y="29069"/>
                    <a:pt x="14748" y="35787"/>
                    <a:pt x="17802" y="42566"/>
                  </a:cubicBezTo>
                  <a:cubicBezTo>
                    <a:pt x="20861" y="49405"/>
                    <a:pt x="24466" y="55464"/>
                    <a:pt x="28624" y="60803"/>
                  </a:cubicBezTo>
                  <a:cubicBezTo>
                    <a:pt x="32781" y="66082"/>
                    <a:pt x="37706" y="70821"/>
                    <a:pt x="43405" y="75020"/>
                  </a:cubicBezTo>
                  <a:lnTo>
                    <a:pt x="34107" y="7921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8" name="Forme libre 1257">
              <a:extLst>
                <a:ext uri="{FF2B5EF4-FFF2-40B4-BE49-F238E27FC236}">
                  <a16:creationId xmlns:a16="http://schemas.microsoft.com/office/drawing/2014/main" id="{DA7CBF8C-A5FD-ADC3-05F2-270B34B09A57}"/>
                </a:ext>
              </a:extLst>
            </p:cNvPr>
            <p:cNvSpPr/>
            <p:nvPr/>
          </p:nvSpPr>
          <p:spPr>
            <a:xfrm rot="17938178">
              <a:off x="3818269" y="3288648"/>
              <a:ext cx="62079" cy="62539"/>
            </a:xfrm>
            <a:custGeom>
              <a:avLst/>
              <a:gdLst>
                <a:gd name="connsiteX0" fmla="*/ 44717 w 62079"/>
                <a:gd name="connsiteY0" fmla="*/ 61544 h 62539"/>
                <a:gd name="connsiteX1" fmla="*/ 28064 w 62079"/>
                <a:gd name="connsiteY1" fmla="*/ 64244 h 62539"/>
                <a:gd name="connsiteX2" fmla="*/ 13223 w 62079"/>
                <a:gd name="connsiteY2" fmla="*/ 58605 h 62539"/>
                <a:gd name="connsiteX3" fmla="*/ 3247 w 62079"/>
                <a:gd name="connsiteY3" fmla="*/ 45587 h 62539"/>
                <a:gd name="connsiteX4" fmla="*/ 961 w 62079"/>
                <a:gd name="connsiteY4" fmla="*/ 29391 h 62539"/>
                <a:gd name="connsiteX5" fmla="*/ 7296 w 62079"/>
                <a:gd name="connsiteY5" fmla="*/ 14753 h 62539"/>
                <a:gd name="connsiteX6" fmla="*/ 20860 w 62079"/>
                <a:gd name="connsiteY6" fmla="*/ 4736 h 62539"/>
                <a:gd name="connsiteX7" fmla="*/ 34237 w 62079"/>
                <a:gd name="connsiteY7" fmla="*/ 1856 h 62539"/>
                <a:gd name="connsiteX8" fmla="*/ 46601 w 62079"/>
                <a:gd name="connsiteY8" fmla="*/ 4736 h 62539"/>
                <a:gd name="connsiteX9" fmla="*/ 42599 w 62079"/>
                <a:gd name="connsiteY9" fmla="*/ 13794 h 62539"/>
                <a:gd name="connsiteX10" fmla="*/ 25118 w 62079"/>
                <a:gd name="connsiteY10" fmla="*/ 13494 h 62539"/>
                <a:gd name="connsiteX11" fmla="*/ 15994 w 62079"/>
                <a:gd name="connsiteY11" fmla="*/ 20272 h 62539"/>
                <a:gd name="connsiteX12" fmla="*/ 11879 w 62079"/>
                <a:gd name="connsiteY12" fmla="*/ 30171 h 62539"/>
                <a:gd name="connsiteX13" fmla="*/ 13577 w 62079"/>
                <a:gd name="connsiteY13" fmla="*/ 41268 h 62539"/>
                <a:gd name="connsiteX14" fmla="*/ 20326 w 62079"/>
                <a:gd name="connsiteY14" fmla="*/ 50206 h 62539"/>
                <a:gd name="connsiteX15" fmla="*/ 30254 w 62079"/>
                <a:gd name="connsiteY15" fmla="*/ 54166 h 62539"/>
                <a:gd name="connsiteX16" fmla="*/ 41478 w 62079"/>
                <a:gd name="connsiteY16" fmla="*/ 52306 h 62539"/>
                <a:gd name="connsiteX17" fmla="*/ 53469 w 62079"/>
                <a:gd name="connsiteY17" fmla="*/ 39588 h 62539"/>
                <a:gd name="connsiteX18" fmla="*/ 62755 w 62079"/>
                <a:gd name="connsiteY18" fmla="*/ 43068 h 62539"/>
                <a:gd name="connsiteX19" fmla="*/ 56144 w 62079"/>
                <a:gd name="connsiteY19" fmla="*/ 53926 h 62539"/>
                <a:gd name="connsiteX20" fmla="*/ 44717 w 62079"/>
                <a:gd name="connsiteY20" fmla="*/ 61544 h 6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079" h="62539">
                  <a:moveTo>
                    <a:pt x="44717" y="61544"/>
                  </a:moveTo>
                  <a:cubicBezTo>
                    <a:pt x="39144" y="63884"/>
                    <a:pt x="33595" y="64784"/>
                    <a:pt x="28064" y="64244"/>
                  </a:cubicBezTo>
                  <a:cubicBezTo>
                    <a:pt x="22539" y="63704"/>
                    <a:pt x="17590" y="61785"/>
                    <a:pt x="13223" y="58605"/>
                  </a:cubicBezTo>
                  <a:cubicBezTo>
                    <a:pt x="8856" y="55305"/>
                    <a:pt x="5526" y="50986"/>
                    <a:pt x="3247" y="45587"/>
                  </a:cubicBezTo>
                  <a:cubicBezTo>
                    <a:pt x="961" y="40189"/>
                    <a:pt x="199" y="34790"/>
                    <a:pt x="961" y="29391"/>
                  </a:cubicBezTo>
                  <a:cubicBezTo>
                    <a:pt x="1717" y="23992"/>
                    <a:pt x="3829" y="19073"/>
                    <a:pt x="7296" y="14753"/>
                  </a:cubicBezTo>
                  <a:cubicBezTo>
                    <a:pt x="10764" y="10434"/>
                    <a:pt x="15281" y="7075"/>
                    <a:pt x="20860" y="4736"/>
                  </a:cubicBezTo>
                  <a:cubicBezTo>
                    <a:pt x="25377" y="2816"/>
                    <a:pt x="29840" y="1856"/>
                    <a:pt x="34237" y="1856"/>
                  </a:cubicBezTo>
                  <a:cubicBezTo>
                    <a:pt x="38640" y="1856"/>
                    <a:pt x="42755" y="2816"/>
                    <a:pt x="46601" y="4736"/>
                  </a:cubicBezTo>
                  <a:lnTo>
                    <a:pt x="42599" y="13794"/>
                  </a:lnTo>
                  <a:cubicBezTo>
                    <a:pt x="36786" y="11154"/>
                    <a:pt x="30955" y="11034"/>
                    <a:pt x="25118" y="13494"/>
                  </a:cubicBezTo>
                  <a:cubicBezTo>
                    <a:pt x="21333" y="15113"/>
                    <a:pt x="18292" y="17393"/>
                    <a:pt x="15994" y="20272"/>
                  </a:cubicBezTo>
                  <a:cubicBezTo>
                    <a:pt x="13691" y="23212"/>
                    <a:pt x="12323" y="26511"/>
                    <a:pt x="11879" y="30171"/>
                  </a:cubicBezTo>
                  <a:cubicBezTo>
                    <a:pt x="11441" y="33830"/>
                    <a:pt x="12005" y="37489"/>
                    <a:pt x="13577" y="41268"/>
                  </a:cubicBezTo>
                  <a:cubicBezTo>
                    <a:pt x="15155" y="44988"/>
                    <a:pt x="17404" y="47987"/>
                    <a:pt x="20326" y="50206"/>
                  </a:cubicBezTo>
                  <a:cubicBezTo>
                    <a:pt x="23253" y="52426"/>
                    <a:pt x="26558" y="53746"/>
                    <a:pt x="30254" y="54166"/>
                  </a:cubicBezTo>
                  <a:cubicBezTo>
                    <a:pt x="33955" y="54525"/>
                    <a:pt x="37692" y="53926"/>
                    <a:pt x="41478" y="52306"/>
                  </a:cubicBezTo>
                  <a:cubicBezTo>
                    <a:pt x="47314" y="49847"/>
                    <a:pt x="51315" y="45587"/>
                    <a:pt x="53469" y="39588"/>
                  </a:cubicBezTo>
                  <a:lnTo>
                    <a:pt x="62755" y="43068"/>
                  </a:lnTo>
                  <a:cubicBezTo>
                    <a:pt x="61442" y="47147"/>
                    <a:pt x="59240" y="50806"/>
                    <a:pt x="56144" y="53926"/>
                  </a:cubicBezTo>
                  <a:cubicBezTo>
                    <a:pt x="53049" y="57105"/>
                    <a:pt x="49240" y="59625"/>
                    <a:pt x="44717" y="61544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9" name="Forme libre 1258">
              <a:extLst>
                <a:ext uri="{FF2B5EF4-FFF2-40B4-BE49-F238E27FC236}">
                  <a16:creationId xmlns:a16="http://schemas.microsoft.com/office/drawing/2014/main" id="{EAE89473-AD62-0DEE-A1A2-0027F4F04AC7}"/>
                </a:ext>
              </a:extLst>
            </p:cNvPr>
            <p:cNvSpPr/>
            <p:nvPr/>
          </p:nvSpPr>
          <p:spPr>
            <a:xfrm rot="17938178">
              <a:off x="3829119" y="3232982"/>
              <a:ext cx="55050" cy="64078"/>
            </a:xfrm>
            <a:custGeom>
              <a:avLst/>
              <a:gdLst>
                <a:gd name="connsiteX0" fmla="*/ 38432 w 55050"/>
                <a:gd name="connsiteY0" fmla="*/ 62759 h 64078"/>
                <a:gd name="connsiteX1" fmla="*/ 25228 w 55050"/>
                <a:gd name="connsiteY1" fmla="*/ 65758 h 64078"/>
                <a:gd name="connsiteX2" fmla="*/ 13801 w 55050"/>
                <a:gd name="connsiteY2" fmla="*/ 64619 h 64078"/>
                <a:gd name="connsiteX3" fmla="*/ 14275 w 55050"/>
                <a:gd name="connsiteY3" fmla="*/ 55140 h 64078"/>
                <a:gd name="connsiteX4" fmla="*/ 24413 w 55050"/>
                <a:gd name="connsiteY4" fmla="*/ 56341 h 64078"/>
                <a:gd name="connsiteX5" fmla="*/ 35096 w 55050"/>
                <a:gd name="connsiteY5" fmla="*/ 54181 h 64078"/>
                <a:gd name="connsiteX6" fmla="*/ 43627 w 55050"/>
                <a:gd name="connsiteY6" fmla="*/ 48542 h 64078"/>
                <a:gd name="connsiteX7" fmla="*/ 44659 w 55050"/>
                <a:gd name="connsiteY7" fmla="*/ 42123 h 64078"/>
                <a:gd name="connsiteX8" fmla="*/ 41413 w 55050"/>
                <a:gd name="connsiteY8" fmla="*/ 38824 h 64078"/>
                <a:gd name="connsiteX9" fmla="*/ 36116 w 55050"/>
                <a:gd name="connsiteY9" fmla="*/ 38044 h 64078"/>
                <a:gd name="connsiteX10" fmla="*/ 28162 w 55050"/>
                <a:gd name="connsiteY10" fmla="*/ 38824 h 64078"/>
                <a:gd name="connsiteX11" fmla="*/ 16650 w 55050"/>
                <a:gd name="connsiteY11" fmla="*/ 39784 h 64078"/>
                <a:gd name="connsiteX12" fmla="*/ 8024 w 55050"/>
                <a:gd name="connsiteY12" fmla="*/ 37684 h 64078"/>
                <a:gd name="connsiteX13" fmla="*/ 1809 w 55050"/>
                <a:gd name="connsiteY13" fmla="*/ 30066 h 64078"/>
                <a:gd name="connsiteX14" fmla="*/ 1059 w 55050"/>
                <a:gd name="connsiteY14" fmla="*/ 20647 h 64078"/>
                <a:gd name="connsiteX15" fmla="*/ 6314 w 55050"/>
                <a:gd name="connsiteY15" fmla="*/ 11709 h 64078"/>
                <a:gd name="connsiteX16" fmla="*/ 17862 w 55050"/>
                <a:gd name="connsiteY16" fmla="*/ 4631 h 64078"/>
                <a:gd name="connsiteX17" fmla="*/ 28414 w 55050"/>
                <a:gd name="connsiteY17" fmla="*/ 2051 h 64078"/>
                <a:gd name="connsiteX18" fmla="*/ 38378 w 55050"/>
                <a:gd name="connsiteY18" fmla="*/ 2411 h 64078"/>
                <a:gd name="connsiteX19" fmla="*/ 38228 w 55050"/>
                <a:gd name="connsiteY19" fmla="*/ 11709 h 64078"/>
                <a:gd name="connsiteX20" fmla="*/ 29296 w 55050"/>
                <a:gd name="connsiteY20" fmla="*/ 11409 h 64078"/>
                <a:gd name="connsiteX21" fmla="*/ 21119 w 55050"/>
                <a:gd name="connsiteY21" fmla="*/ 13269 h 64078"/>
                <a:gd name="connsiteX22" fmla="*/ 12781 w 55050"/>
                <a:gd name="connsiteY22" fmla="*/ 18908 h 64078"/>
                <a:gd name="connsiteX23" fmla="*/ 11923 w 55050"/>
                <a:gd name="connsiteY23" fmla="*/ 25567 h 64078"/>
                <a:gd name="connsiteX24" fmla="*/ 15150 w 55050"/>
                <a:gd name="connsiteY24" fmla="*/ 28806 h 64078"/>
                <a:gd name="connsiteX25" fmla="*/ 20429 w 55050"/>
                <a:gd name="connsiteY25" fmla="*/ 29526 h 64078"/>
                <a:gd name="connsiteX26" fmla="*/ 28384 w 55050"/>
                <a:gd name="connsiteY26" fmla="*/ 28746 h 64078"/>
                <a:gd name="connsiteX27" fmla="*/ 39764 w 55050"/>
                <a:gd name="connsiteY27" fmla="*/ 27786 h 64078"/>
                <a:gd name="connsiteX28" fmla="*/ 48426 w 55050"/>
                <a:gd name="connsiteY28" fmla="*/ 29886 h 64078"/>
                <a:gd name="connsiteX29" fmla="*/ 54598 w 55050"/>
                <a:gd name="connsiteY29" fmla="*/ 37444 h 64078"/>
                <a:gd name="connsiteX30" fmla="*/ 55330 w 55050"/>
                <a:gd name="connsiteY30" fmla="*/ 46803 h 64078"/>
                <a:gd name="connsiteX31" fmla="*/ 50021 w 55050"/>
                <a:gd name="connsiteY31" fmla="*/ 55741 h 64078"/>
                <a:gd name="connsiteX32" fmla="*/ 38432 w 55050"/>
                <a:gd name="connsiteY32" fmla="*/ 62759 h 6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050" h="64078">
                  <a:moveTo>
                    <a:pt x="38432" y="62759"/>
                  </a:moveTo>
                  <a:cubicBezTo>
                    <a:pt x="34125" y="64439"/>
                    <a:pt x="29722" y="65459"/>
                    <a:pt x="25228" y="65758"/>
                  </a:cubicBezTo>
                  <a:cubicBezTo>
                    <a:pt x="20735" y="66119"/>
                    <a:pt x="16926" y="65698"/>
                    <a:pt x="13801" y="64619"/>
                  </a:cubicBezTo>
                  <a:lnTo>
                    <a:pt x="14275" y="55140"/>
                  </a:lnTo>
                  <a:cubicBezTo>
                    <a:pt x="17262" y="56040"/>
                    <a:pt x="20645" y="56461"/>
                    <a:pt x="24413" y="56341"/>
                  </a:cubicBezTo>
                  <a:cubicBezTo>
                    <a:pt x="28180" y="56160"/>
                    <a:pt x="31743" y="55441"/>
                    <a:pt x="35096" y="54181"/>
                  </a:cubicBezTo>
                  <a:cubicBezTo>
                    <a:pt x="39248" y="52561"/>
                    <a:pt x="42091" y="50701"/>
                    <a:pt x="43627" y="48542"/>
                  </a:cubicBezTo>
                  <a:cubicBezTo>
                    <a:pt x="45156" y="46442"/>
                    <a:pt x="45504" y="44283"/>
                    <a:pt x="44659" y="42123"/>
                  </a:cubicBezTo>
                  <a:cubicBezTo>
                    <a:pt x="44041" y="40504"/>
                    <a:pt x="42961" y="39423"/>
                    <a:pt x="41413" y="38824"/>
                  </a:cubicBezTo>
                  <a:cubicBezTo>
                    <a:pt x="39865" y="38224"/>
                    <a:pt x="38102" y="37984"/>
                    <a:pt x="36116" y="38044"/>
                  </a:cubicBezTo>
                  <a:cubicBezTo>
                    <a:pt x="34137" y="38164"/>
                    <a:pt x="31485" y="38404"/>
                    <a:pt x="28162" y="38824"/>
                  </a:cubicBezTo>
                  <a:cubicBezTo>
                    <a:pt x="23513" y="39484"/>
                    <a:pt x="19674" y="39784"/>
                    <a:pt x="16650" y="39784"/>
                  </a:cubicBezTo>
                  <a:cubicBezTo>
                    <a:pt x="13621" y="39844"/>
                    <a:pt x="10747" y="39124"/>
                    <a:pt x="8024" y="37684"/>
                  </a:cubicBezTo>
                  <a:cubicBezTo>
                    <a:pt x="5300" y="36245"/>
                    <a:pt x="3231" y="33725"/>
                    <a:pt x="1809" y="30066"/>
                  </a:cubicBezTo>
                  <a:cubicBezTo>
                    <a:pt x="609" y="26946"/>
                    <a:pt x="363" y="23827"/>
                    <a:pt x="1059" y="20647"/>
                  </a:cubicBezTo>
                  <a:cubicBezTo>
                    <a:pt x="1761" y="17468"/>
                    <a:pt x="3513" y="14469"/>
                    <a:pt x="6314" y="11709"/>
                  </a:cubicBezTo>
                  <a:cubicBezTo>
                    <a:pt x="9116" y="8890"/>
                    <a:pt x="12967" y="6550"/>
                    <a:pt x="17862" y="4631"/>
                  </a:cubicBezTo>
                  <a:cubicBezTo>
                    <a:pt x="21269" y="3311"/>
                    <a:pt x="24785" y="2471"/>
                    <a:pt x="28414" y="2051"/>
                  </a:cubicBezTo>
                  <a:cubicBezTo>
                    <a:pt x="32043" y="1631"/>
                    <a:pt x="35366" y="1751"/>
                    <a:pt x="38378" y="2411"/>
                  </a:cubicBezTo>
                  <a:lnTo>
                    <a:pt x="38228" y="11709"/>
                  </a:lnTo>
                  <a:cubicBezTo>
                    <a:pt x="35222" y="11229"/>
                    <a:pt x="32247" y="11109"/>
                    <a:pt x="29296" y="11409"/>
                  </a:cubicBezTo>
                  <a:cubicBezTo>
                    <a:pt x="26344" y="11709"/>
                    <a:pt x="23621" y="12309"/>
                    <a:pt x="21119" y="13269"/>
                  </a:cubicBezTo>
                  <a:cubicBezTo>
                    <a:pt x="17022" y="14888"/>
                    <a:pt x="14244" y="16748"/>
                    <a:pt x="12781" y="18908"/>
                  </a:cubicBezTo>
                  <a:cubicBezTo>
                    <a:pt x="11323" y="21067"/>
                    <a:pt x="11035" y="23287"/>
                    <a:pt x="11923" y="25567"/>
                  </a:cubicBezTo>
                  <a:cubicBezTo>
                    <a:pt x="12541" y="27186"/>
                    <a:pt x="13615" y="28266"/>
                    <a:pt x="15150" y="28806"/>
                  </a:cubicBezTo>
                  <a:cubicBezTo>
                    <a:pt x="16686" y="29406"/>
                    <a:pt x="18444" y="29645"/>
                    <a:pt x="20429" y="29526"/>
                  </a:cubicBezTo>
                  <a:cubicBezTo>
                    <a:pt x="22409" y="29466"/>
                    <a:pt x="25066" y="29166"/>
                    <a:pt x="28384" y="28746"/>
                  </a:cubicBezTo>
                  <a:cubicBezTo>
                    <a:pt x="32907" y="28086"/>
                    <a:pt x="36698" y="27786"/>
                    <a:pt x="39764" y="27786"/>
                  </a:cubicBezTo>
                  <a:cubicBezTo>
                    <a:pt x="42829" y="27786"/>
                    <a:pt x="45714" y="28506"/>
                    <a:pt x="48426" y="29886"/>
                  </a:cubicBezTo>
                  <a:cubicBezTo>
                    <a:pt x="51143" y="31265"/>
                    <a:pt x="53201" y="33785"/>
                    <a:pt x="54598" y="37444"/>
                  </a:cubicBezTo>
                  <a:cubicBezTo>
                    <a:pt x="55792" y="40504"/>
                    <a:pt x="56038" y="43623"/>
                    <a:pt x="55330" y="46803"/>
                  </a:cubicBezTo>
                  <a:cubicBezTo>
                    <a:pt x="54623" y="49921"/>
                    <a:pt x="52853" y="52921"/>
                    <a:pt x="50021" y="55741"/>
                  </a:cubicBezTo>
                  <a:cubicBezTo>
                    <a:pt x="47190" y="58560"/>
                    <a:pt x="43327" y="60900"/>
                    <a:pt x="38432" y="6275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0" name="Forme libre 1259">
              <a:extLst>
                <a:ext uri="{FF2B5EF4-FFF2-40B4-BE49-F238E27FC236}">
                  <a16:creationId xmlns:a16="http://schemas.microsoft.com/office/drawing/2014/main" id="{EBF39DA5-9CC4-D220-1E79-FE45DCFE74BB}"/>
                </a:ext>
              </a:extLst>
            </p:cNvPr>
            <p:cNvSpPr/>
            <p:nvPr/>
          </p:nvSpPr>
          <p:spPr>
            <a:xfrm rot="17938178">
              <a:off x="3834585" y="3172864"/>
              <a:ext cx="68140" cy="66836"/>
            </a:xfrm>
            <a:custGeom>
              <a:avLst/>
              <a:gdLst>
                <a:gd name="connsiteX0" fmla="*/ 57509 w 68140"/>
                <a:gd name="connsiteY0" fmla="*/ 55632 h 66836"/>
                <a:gd name="connsiteX1" fmla="*/ 40148 w 68140"/>
                <a:gd name="connsiteY1" fmla="*/ 43154 h 66836"/>
                <a:gd name="connsiteX2" fmla="*/ 37995 w 68140"/>
                <a:gd name="connsiteY2" fmla="*/ 43994 h 66836"/>
                <a:gd name="connsiteX3" fmla="*/ 25229 w 68140"/>
                <a:gd name="connsiteY3" fmla="*/ 48433 h 66836"/>
                <a:gd name="connsiteX4" fmla="*/ 31012 w 68140"/>
                <a:gd name="connsiteY4" fmla="*/ 64930 h 66836"/>
                <a:gd name="connsiteX5" fmla="*/ 20508 w 68140"/>
                <a:gd name="connsiteY5" fmla="*/ 68589 h 66836"/>
                <a:gd name="connsiteX6" fmla="*/ 676 w 68140"/>
                <a:gd name="connsiteY6" fmla="*/ 12080 h 66836"/>
                <a:gd name="connsiteX7" fmla="*/ 23940 w 68140"/>
                <a:gd name="connsiteY7" fmla="*/ 3921 h 66836"/>
                <a:gd name="connsiteX8" fmla="*/ 37593 w 68140"/>
                <a:gd name="connsiteY8" fmla="*/ 1822 h 66836"/>
                <a:gd name="connsiteX9" fmla="*/ 48391 w 68140"/>
                <a:gd name="connsiteY9" fmla="*/ 5841 h 66836"/>
                <a:gd name="connsiteX10" fmla="*/ 55067 w 68140"/>
                <a:gd name="connsiteY10" fmla="*/ 15559 h 66836"/>
                <a:gd name="connsiteX11" fmla="*/ 55811 w 68140"/>
                <a:gd name="connsiteY11" fmla="*/ 27677 h 66836"/>
                <a:gd name="connsiteX12" fmla="*/ 49297 w 68140"/>
                <a:gd name="connsiteY12" fmla="*/ 37635 h 66836"/>
                <a:gd name="connsiteX13" fmla="*/ 68817 w 68140"/>
                <a:gd name="connsiteY13" fmla="*/ 51672 h 66836"/>
                <a:gd name="connsiteX14" fmla="*/ 57509 w 68140"/>
                <a:gd name="connsiteY14" fmla="*/ 55632 h 66836"/>
                <a:gd name="connsiteX15" fmla="*/ 44486 w 68140"/>
                <a:gd name="connsiteY15" fmla="*/ 19279 h 66836"/>
                <a:gd name="connsiteX16" fmla="*/ 38013 w 68140"/>
                <a:gd name="connsiteY16" fmla="*/ 12200 h 66836"/>
                <a:gd name="connsiteX17" fmla="*/ 26573 w 68140"/>
                <a:gd name="connsiteY17" fmla="*/ 12979 h 66836"/>
                <a:gd name="connsiteX18" fmla="*/ 14293 w 68140"/>
                <a:gd name="connsiteY18" fmla="*/ 17239 h 66836"/>
                <a:gd name="connsiteX19" fmla="*/ 22200 w 68140"/>
                <a:gd name="connsiteY19" fmla="*/ 39795 h 66836"/>
                <a:gd name="connsiteX20" fmla="*/ 34479 w 68140"/>
                <a:gd name="connsiteY20" fmla="*/ 35475 h 66836"/>
                <a:gd name="connsiteX21" fmla="*/ 43862 w 68140"/>
                <a:gd name="connsiteY21" fmla="*/ 28876 h 66836"/>
                <a:gd name="connsiteX22" fmla="*/ 44486 w 68140"/>
                <a:gd name="connsiteY22" fmla="*/ 19279 h 6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140" h="66836">
                  <a:moveTo>
                    <a:pt x="57509" y="55632"/>
                  </a:moveTo>
                  <a:lnTo>
                    <a:pt x="40148" y="43154"/>
                  </a:lnTo>
                  <a:cubicBezTo>
                    <a:pt x="39680" y="43334"/>
                    <a:pt x="38961" y="43634"/>
                    <a:pt x="37995" y="43994"/>
                  </a:cubicBezTo>
                  <a:lnTo>
                    <a:pt x="25229" y="48433"/>
                  </a:lnTo>
                  <a:lnTo>
                    <a:pt x="31012" y="64930"/>
                  </a:lnTo>
                  <a:lnTo>
                    <a:pt x="20508" y="68589"/>
                  </a:lnTo>
                  <a:lnTo>
                    <a:pt x="676" y="12080"/>
                  </a:lnTo>
                  <a:lnTo>
                    <a:pt x="23940" y="3921"/>
                  </a:lnTo>
                  <a:cubicBezTo>
                    <a:pt x="28840" y="2182"/>
                    <a:pt x="33394" y="1522"/>
                    <a:pt x="37593" y="1822"/>
                  </a:cubicBezTo>
                  <a:cubicBezTo>
                    <a:pt x="41798" y="2182"/>
                    <a:pt x="45397" y="3502"/>
                    <a:pt x="48391" y="5841"/>
                  </a:cubicBezTo>
                  <a:cubicBezTo>
                    <a:pt x="51390" y="8181"/>
                    <a:pt x="53616" y="11420"/>
                    <a:pt x="55067" y="15559"/>
                  </a:cubicBezTo>
                  <a:cubicBezTo>
                    <a:pt x="56561" y="19818"/>
                    <a:pt x="56807" y="23838"/>
                    <a:pt x="55811" y="27677"/>
                  </a:cubicBezTo>
                  <a:cubicBezTo>
                    <a:pt x="54815" y="31456"/>
                    <a:pt x="52644" y="34815"/>
                    <a:pt x="49297" y="37635"/>
                  </a:cubicBezTo>
                  <a:lnTo>
                    <a:pt x="68817" y="51672"/>
                  </a:lnTo>
                  <a:lnTo>
                    <a:pt x="57509" y="55632"/>
                  </a:lnTo>
                  <a:close/>
                  <a:moveTo>
                    <a:pt x="44486" y="19279"/>
                  </a:moveTo>
                  <a:cubicBezTo>
                    <a:pt x="43220" y="15679"/>
                    <a:pt x="41066" y="13340"/>
                    <a:pt x="38013" y="12200"/>
                  </a:cubicBezTo>
                  <a:cubicBezTo>
                    <a:pt x="34965" y="11120"/>
                    <a:pt x="31150" y="11360"/>
                    <a:pt x="26573" y="12979"/>
                  </a:cubicBezTo>
                  <a:lnTo>
                    <a:pt x="14293" y="17239"/>
                  </a:lnTo>
                  <a:lnTo>
                    <a:pt x="22200" y="39795"/>
                  </a:lnTo>
                  <a:lnTo>
                    <a:pt x="34479" y="35475"/>
                  </a:lnTo>
                  <a:cubicBezTo>
                    <a:pt x="39056" y="33915"/>
                    <a:pt x="42182" y="31696"/>
                    <a:pt x="43862" y="28876"/>
                  </a:cubicBezTo>
                  <a:cubicBezTo>
                    <a:pt x="45547" y="26117"/>
                    <a:pt x="45751" y="22878"/>
                    <a:pt x="44486" y="1927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1" name="Forme libre 1260">
              <a:extLst>
                <a:ext uri="{FF2B5EF4-FFF2-40B4-BE49-F238E27FC236}">
                  <a16:creationId xmlns:a16="http://schemas.microsoft.com/office/drawing/2014/main" id="{8DC07EE4-187F-AE3F-0DA6-E7E4333D9473}"/>
                </a:ext>
              </a:extLst>
            </p:cNvPr>
            <p:cNvSpPr/>
            <p:nvPr/>
          </p:nvSpPr>
          <p:spPr>
            <a:xfrm rot="17938178">
              <a:off x="3846520" y="3110061"/>
              <a:ext cx="66690" cy="66965"/>
            </a:xfrm>
            <a:custGeom>
              <a:avLst/>
              <a:gdLst>
                <a:gd name="connsiteX0" fmla="*/ 677 w 66690"/>
                <a:gd name="connsiteY0" fmla="*/ 11431 h 66965"/>
                <a:gd name="connsiteX1" fmla="*/ 25686 w 66690"/>
                <a:gd name="connsiteY1" fmla="*/ 3632 h 66965"/>
                <a:gd name="connsiteX2" fmla="*/ 43059 w 66690"/>
                <a:gd name="connsiteY2" fmla="*/ 2132 h 66965"/>
                <a:gd name="connsiteX3" fmla="*/ 57222 w 66690"/>
                <a:gd name="connsiteY3" fmla="*/ 8731 h 66965"/>
                <a:gd name="connsiteX4" fmla="*/ 65824 w 66690"/>
                <a:gd name="connsiteY4" fmla="*/ 22468 h 66965"/>
                <a:gd name="connsiteX5" fmla="*/ 66580 w 66690"/>
                <a:gd name="connsiteY5" fmla="*/ 38726 h 66965"/>
                <a:gd name="connsiteX6" fmla="*/ 58680 w 66690"/>
                <a:gd name="connsiteY6" fmla="*/ 52223 h 66965"/>
                <a:gd name="connsiteX7" fmla="*/ 43527 w 66690"/>
                <a:gd name="connsiteY7" fmla="*/ 60861 h 66965"/>
                <a:gd name="connsiteX8" fmla="*/ 18518 w 66690"/>
                <a:gd name="connsiteY8" fmla="*/ 68660 h 66965"/>
                <a:gd name="connsiteX9" fmla="*/ 677 w 66690"/>
                <a:gd name="connsiteY9" fmla="*/ 11431 h 66965"/>
                <a:gd name="connsiteX10" fmla="*/ 40233 w 66690"/>
                <a:gd name="connsiteY10" fmla="*/ 51983 h 66965"/>
                <a:gd name="connsiteX11" fmla="*/ 50551 w 66690"/>
                <a:gd name="connsiteY11" fmla="*/ 46164 h 66965"/>
                <a:gd name="connsiteX12" fmla="*/ 55770 w 66690"/>
                <a:gd name="connsiteY12" fmla="*/ 36986 h 66965"/>
                <a:gd name="connsiteX13" fmla="*/ 55116 w 66690"/>
                <a:gd name="connsiteY13" fmla="*/ 25828 h 66965"/>
                <a:gd name="connsiteX14" fmla="*/ 49322 w 66690"/>
                <a:gd name="connsiteY14" fmla="*/ 16289 h 66965"/>
                <a:gd name="connsiteX15" fmla="*/ 39825 w 66690"/>
                <a:gd name="connsiteY15" fmla="*/ 11731 h 66965"/>
                <a:gd name="connsiteX16" fmla="*/ 27996 w 66690"/>
                <a:gd name="connsiteY16" fmla="*/ 12750 h 66965"/>
                <a:gd name="connsiteX17" fmla="*/ 14103 w 66690"/>
                <a:gd name="connsiteY17" fmla="*/ 17069 h 66965"/>
                <a:gd name="connsiteX18" fmla="*/ 26340 w 66690"/>
                <a:gd name="connsiteY18" fmla="*/ 56302 h 66965"/>
                <a:gd name="connsiteX19" fmla="*/ 40233 w 66690"/>
                <a:gd name="connsiteY19" fmla="*/ 51983 h 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90" h="66965">
                  <a:moveTo>
                    <a:pt x="677" y="11431"/>
                  </a:moveTo>
                  <a:lnTo>
                    <a:pt x="25686" y="3632"/>
                  </a:lnTo>
                  <a:cubicBezTo>
                    <a:pt x="31787" y="1713"/>
                    <a:pt x="37576" y="1233"/>
                    <a:pt x="43059" y="2132"/>
                  </a:cubicBezTo>
                  <a:cubicBezTo>
                    <a:pt x="48536" y="3032"/>
                    <a:pt x="53257" y="5192"/>
                    <a:pt x="57222" y="8731"/>
                  </a:cubicBezTo>
                  <a:cubicBezTo>
                    <a:pt x="61187" y="12210"/>
                    <a:pt x="64055" y="16830"/>
                    <a:pt x="65824" y="22468"/>
                  </a:cubicBezTo>
                  <a:cubicBezTo>
                    <a:pt x="67588" y="28168"/>
                    <a:pt x="67840" y="33566"/>
                    <a:pt x="66580" y="38726"/>
                  </a:cubicBezTo>
                  <a:cubicBezTo>
                    <a:pt x="65315" y="43884"/>
                    <a:pt x="62681" y="48384"/>
                    <a:pt x="58680" y="52223"/>
                  </a:cubicBezTo>
                  <a:cubicBezTo>
                    <a:pt x="54679" y="56062"/>
                    <a:pt x="49628" y="58942"/>
                    <a:pt x="43527" y="60861"/>
                  </a:cubicBezTo>
                  <a:lnTo>
                    <a:pt x="18518" y="68660"/>
                  </a:lnTo>
                  <a:lnTo>
                    <a:pt x="677" y="11431"/>
                  </a:lnTo>
                  <a:close/>
                  <a:moveTo>
                    <a:pt x="40233" y="51983"/>
                  </a:moveTo>
                  <a:cubicBezTo>
                    <a:pt x="44427" y="50663"/>
                    <a:pt x="47870" y="48743"/>
                    <a:pt x="50551" y="46164"/>
                  </a:cubicBezTo>
                  <a:cubicBezTo>
                    <a:pt x="53239" y="43524"/>
                    <a:pt x="54978" y="40465"/>
                    <a:pt x="55770" y="36986"/>
                  </a:cubicBezTo>
                  <a:cubicBezTo>
                    <a:pt x="56556" y="33447"/>
                    <a:pt x="56340" y="29787"/>
                    <a:pt x="55116" y="25828"/>
                  </a:cubicBezTo>
                  <a:cubicBezTo>
                    <a:pt x="53893" y="21929"/>
                    <a:pt x="51961" y="18749"/>
                    <a:pt x="49322" y="16289"/>
                  </a:cubicBezTo>
                  <a:cubicBezTo>
                    <a:pt x="46676" y="13830"/>
                    <a:pt x="43515" y="12331"/>
                    <a:pt x="39825" y="11731"/>
                  </a:cubicBezTo>
                  <a:cubicBezTo>
                    <a:pt x="36136" y="11130"/>
                    <a:pt x="32195" y="11491"/>
                    <a:pt x="27996" y="12750"/>
                  </a:cubicBezTo>
                  <a:lnTo>
                    <a:pt x="14103" y="17069"/>
                  </a:lnTo>
                  <a:lnTo>
                    <a:pt x="26340" y="56302"/>
                  </a:lnTo>
                  <a:lnTo>
                    <a:pt x="40233" y="5198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2" name="Forme libre 1261">
              <a:extLst>
                <a:ext uri="{FF2B5EF4-FFF2-40B4-BE49-F238E27FC236}">
                  <a16:creationId xmlns:a16="http://schemas.microsoft.com/office/drawing/2014/main" id="{1D45DA10-FF13-A928-BA86-CE7F1FF4E960}"/>
                </a:ext>
              </a:extLst>
            </p:cNvPr>
            <p:cNvSpPr/>
            <p:nvPr/>
          </p:nvSpPr>
          <p:spPr>
            <a:xfrm rot="17938178">
              <a:off x="3876883" y="3058040"/>
              <a:ext cx="34305" cy="79844"/>
            </a:xfrm>
            <a:custGeom>
              <a:avLst/>
              <a:gdLst>
                <a:gd name="connsiteX0" fmla="*/ 22675 w 34305"/>
                <a:gd name="connsiteY0" fmla="*/ 81496 h 79844"/>
                <a:gd name="connsiteX1" fmla="*/ 24846 w 34305"/>
                <a:gd name="connsiteY1" fmla="*/ 61040 h 79844"/>
                <a:gd name="connsiteX2" fmla="*/ 21475 w 34305"/>
                <a:gd name="connsiteY2" fmla="*/ 40164 h 79844"/>
                <a:gd name="connsiteX3" fmla="*/ 13329 w 34305"/>
                <a:gd name="connsiteY3" fmla="*/ 20668 h 79844"/>
                <a:gd name="connsiteX4" fmla="*/ 683 w 34305"/>
                <a:gd name="connsiteY4" fmla="*/ 4472 h 79844"/>
                <a:gd name="connsiteX5" fmla="*/ 10479 w 34305"/>
                <a:gd name="connsiteY5" fmla="*/ 1652 h 79844"/>
                <a:gd name="connsiteX6" fmla="*/ 22849 w 34305"/>
                <a:gd name="connsiteY6" fmla="*/ 16769 h 79844"/>
                <a:gd name="connsiteX7" fmla="*/ 31517 w 34305"/>
                <a:gd name="connsiteY7" fmla="*/ 37285 h 79844"/>
                <a:gd name="connsiteX8" fmla="*/ 34972 w 34305"/>
                <a:gd name="connsiteY8" fmla="*/ 59241 h 79844"/>
                <a:gd name="connsiteX9" fmla="*/ 32471 w 34305"/>
                <a:gd name="connsiteY9" fmla="*/ 78737 h 79844"/>
                <a:gd name="connsiteX10" fmla="*/ 22675 w 34305"/>
                <a:gd name="connsiteY10" fmla="*/ 81496 h 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05" h="79844">
                  <a:moveTo>
                    <a:pt x="22675" y="81496"/>
                  </a:moveTo>
                  <a:cubicBezTo>
                    <a:pt x="24330" y="74598"/>
                    <a:pt x="25056" y="67819"/>
                    <a:pt x="24846" y="61040"/>
                  </a:cubicBezTo>
                  <a:cubicBezTo>
                    <a:pt x="24636" y="54261"/>
                    <a:pt x="23509" y="47303"/>
                    <a:pt x="21475" y="40164"/>
                  </a:cubicBezTo>
                  <a:cubicBezTo>
                    <a:pt x="19435" y="33026"/>
                    <a:pt x="16724" y="26547"/>
                    <a:pt x="13329" y="20668"/>
                  </a:cubicBezTo>
                  <a:cubicBezTo>
                    <a:pt x="9939" y="14850"/>
                    <a:pt x="5722" y="9450"/>
                    <a:pt x="683" y="4472"/>
                  </a:cubicBezTo>
                  <a:lnTo>
                    <a:pt x="10479" y="1652"/>
                  </a:lnTo>
                  <a:cubicBezTo>
                    <a:pt x="15110" y="5611"/>
                    <a:pt x="19231" y="10650"/>
                    <a:pt x="22849" y="16769"/>
                  </a:cubicBezTo>
                  <a:cubicBezTo>
                    <a:pt x="26466" y="22888"/>
                    <a:pt x="29357" y="29726"/>
                    <a:pt x="31517" y="37285"/>
                  </a:cubicBezTo>
                  <a:cubicBezTo>
                    <a:pt x="33677" y="44904"/>
                    <a:pt x="34834" y="52222"/>
                    <a:pt x="34972" y="59241"/>
                  </a:cubicBezTo>
                  <a:cubicBezTo>
                    <a:pt x="35116" y="66319"/>
                    <a:pt x="34282" y="72798"/>
                    <a:pt x="32471" y="78737"/>
                  </a:cubicBezTo>
                  <a:lnTo>
                    <a:pt x="22675" y="8149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3" name="Forme libre 1262">
              <a:extLst>
                <a:ext uri="{FF2B5EF4-FFF2-40B4-BE49-F238E27FC236}">
                  <a16:creationId xmlns:a16="http://schemas.microsoft.com/office/drawing/2014/main" id="{141AD0A2-0FA8-4497-7F21-1F4B5EBF899F}"/>
                </a:ext>
              </a:extLst>
            </p:cNvPr>
            <p:cNvSpPr/>
            <p:nvPr/>
          </p:nvSpPr>
          <p:spPr>
            <a:xfrm rot="17938178">
              <a:off x="3877152" y="2987615"/>
              <a:ext cx="57960" cy="68626"/>
            </a:xfrm>
            <a:custGeom>
              <a:avLst/>
              <a:gdLst>
                <a:gd name="connsiteX0" fmla="*/ 56412 w 57960"/>
                <a:gd name="connsiteY0" fmla="*/ 50413 h 68626"/>
                <a:gd name="connsiteX1" fmla="*/ 58643 w 57960"/>
                <a:gd name="connsiteY1" fmla="*/ 59471 h 68626"/>
                <a:gd name="connsiteX2" fmla="*/ 15002 w 57960"/>
                <a:gd name="connsiteY2" fmla="*/ 70208 h 68626"/>
                <a:gd name="connsiteX3" fmla="*/ 683 w 57960"/>
                <a:gd name="connsiteY3" fmla="*/ 12020 h 68626"/>
                <a:gd name="connsiteX4" fmla="*/ 43160 w 57960"/>
                <a:gd name="connsiteY4" fmla="*/ 1582 h 68626"/>
                <a:gd name="connsiteX5" fmla="*/ 45392 w 57960"/>
                <a:gd name="connsiteY5" fmla="*/ 10640 h 68626"/>
                <a:gd name="connsiteX6" fmla="*/ 13718 w 57960"/>
                <a:gd name="connsiteY6" fmla="*/ 18438 h 68626"/>
                <a:gd name="connsiteX7" fmla="*/ 17444 w 57960"/>
                <a:gd name="connsiteY7" fmla="*/ 33555 h 68626"/>
                <a:gd name="connsiteX8" fmla="*/ 45542 w 57960"/>
                <a:gd name="connsiteY8" fmla="*/ 26657 h 68626"/>
                <a:gd name="connsiteX9" fmla="*/ 47731 w 57960"/>
                <a:gd name="connsiteY9" fmla="*/ 35536 h 68626"/>
                <a:gd name="connsiteX10" fmla="*/ 19633 w 57960"/>
                <a:gd name="connsiteY10" fmla="*/ 42434 h 68626"/>
                <a:gd name="connsiteX11" fmla="*/ 23580 w 57960"/>
                <a:gd name="connsiteY11" fmla="*/ 58511 h 68626"/>
                <a:gd name="connsiteX12" fmla="*/ 56412 w 57960"/>
                <a:gd name="connsiteY12" fmla="*/ 50413 h 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60" h="68626">
                  <a:moveTo>
                    <a:pt x="56412" y="50413"/>
                  </a:moveTo>
                  <a:lnTo>
                    <a:pt x="58643" y="59471"/>
                  </a:lnTo>
                  <a:lnTo>
                    <a:pt x="15002" y="70208"/>
                  </a:lnTo>
                  <a:lnTo>
                    <a:pt x="683" y="12020"/>
                  </a:lnTo>
                  <a:lnTo>
                    <a:pt x="43160" y="1582"/>
                  </a:lnTo>
                  <a:lnTo>
                    <a:pt x="45392" y="10640"/>
                  </a:lnTo>
                  <a:lnTo>
                    <a:pt x="13718" y="18438"/>
                  </a:lnTo>
                  <a:lnTo>
                    <a:pt x="17444" y="33555"/>
                  </a:lnTo>
                  <a:lnTo>
                    <a:pt x="45542" y="26657"/>
                  </a:lnTo>
                  <a:lnTo>
                    <a:pt x="47731" y="35536"/>
                  </a:lnTo>
                  <a:lnTo>
                    <a:pt x="19633" y="42434"/>
                  </a:lnTo>
                  <a:lnTo>
                    <a:pt x="23580" y="58511"/>
                  </a:lnTo>
                  <a:lnTo>
                    <a:pt x="56412" y="5041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4" name="Forme libre 1263">
              <a:extLst>
                <a:ext uri="{FF2B5EF4-FFF2-40B4-BE49-F238E27FC236}">
                  <a16:creationId xmlns:a16="http://schemas.microsoft.com/office/drawing/2014/main" id="{F26C46FC-EB55-87C0-5562-FA1FDF98ADB6}"/>
                </a:ext>
              </a:extLst>
            </p:cNvPr>
            <p:cNvSpPr/>
            <p:nvPr/>
          </p:nvSpPr>
          <p:spPr>
            <a:xfrm rot="17938178">
              <a:off x="3890298" y="2941673"/>
              <a:ext cx="51685" cy="65147"/>
            </a:xfrm>
            <a:custGeom>
              <a:avLst/>
              <a:gdLst>
                <a:gd name="connsiteX0" fmla="*/ 22095 w 51685"/>
                <a:gd name="connsiteY0" fmla="*/ 17375 h 65147"/>
                <a:gd name="connsiteX1" fmla="*/ 2695 w 51685"/>
                <a:gd name="connsiteY1" fmla="*/ 21634 h 65147"/>
                <a:gd name="connsiteX2" fmla="*/ 685 w 51685"/>
                <a:gd name="connsiteY2" fmla="*/ 12395 h 65147"/>
                <a:gd name="connsiteX3" fmla="*/ 50361 w 51685"/>
                <a:gd name="connsiteY3" fmla="*/ 1538 h 65147"/>
                <a:gd name="connsiteX4" fmla="*/ 52371 w 51685"/>
                <a:gd name="connsiteY4" fmla="*/ 10776 h 65147"/>
                <a:gd name="connsiteX5" fmla="*/ 32971 w 51685"/>
                <a:gd name="connsiteY5" fmla="*/ 14975 h 65147"/>
                <a:gd name="connsiteX6" fmla="*/ 43750 w 51685"/>
                <a:gd name="connsiteY6" fmla="*/ 64346 h 65147"/>
                <a:gd name="connsiteX7" fmla="*/ 32875 w 51685"/>
                <a:gd name="connsiteY7" fmla="*/ 66685 h 65147"/>
                <a:gd name="connsiteX8" fmla="*/ 22095 w 51685"/>
                <a:gd name="connsiteY8" fmla="*/ 17375 h 6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85" h="65147">
                  <a:moveTo>
                    <a:pt x="22095" y="17375"/>
                  </a:moveTo>
                  <a:lnTo>
                    <a:pt x="2695" y="21634"/>
                  </a:lnTo>
                  <a:lnTo>
                    <a:pt x="685" y="12395"/>
                  </a:lnTo>
                  <a:lnTo>
                    <a:pt x="50361" y="1538"/>
                  </a:lnTo>
                  <a:lnTo>
                    <a:pt x="52371" y="10776"/>
                  </a:lnTo>
                  <a:lnTo>
                    <a:pt x="32971" y="14975"/>
                  </a:lnTo>
                  <a:lnTo>
                    <a:pt x="43750" y="64346"/>
                  </a:lnTo>
                  <a:lnTo>
                    <a:pt x="32875" y="66685"/>
                  </a:lnTo>
                  <a:lnTo>
                    <a:pt x="22095" y="1737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5" name="Forme libre 1264">
              <a:extLst>
                <a:ext uri="{FF2B5EF4-FFF2-40B4-BE49-F238E27FC236}">
                  <a16:creationId xmlns:a16="http://schemas.microsoft.com/office/drawing/2014/main" id="{D9E71825-EFFA-6620-CB86-1ABEF4684D8E}"/>
                </a:ext>
              </a:extLst>
            </p:cNvPr>
            <p:cNvSpPr/>
            <p:nvPr/>
          </p:nvSpPr>
          <p:spPr>
            <a:xfrm rot="17938178">
              <a:off x="3919574" y="2862568"/>
              <a:ext cx="53507" cy="63971"/>
            </a:xfrm>
            <a:custGeom>
              <a:avLst/>
              <a:gdLst>
                <a:gd name="connsiteX0" fmla="*/ 24977 w 53507"/>
                <a:gd name="connsiteY0" fmla="*/ 2146 h 63971"/>
                <a:gd name="connsiteX1" fmla="*/ 38787 w 53507"/>
                <a:gd name="connsiteY1" fmla="*/ 2266 h 63971"/>
                <a:gd name="connsiteX2" fmla="*/ 48793 w 53507"/>
                <a:gd name="connsiteY2" fmla="*/ 7966 h 63971"/>
                <a:gd name="connsiteX3" fmla="*/ 53820 w 53507"/>
                <a:gd name="connsiteY3" fmla="*/ 18643 h 63971"/>
                <a:gd name="connsiteX4" fmla="*/ 52764 w 53507"/>
                <a:gd name="connsiteY4" fmla="*/ 30341 h 63971"/>
                <a:gd name="connsiteX5" fmla="*/ 45337 w 53507"/>
                <a:gd name="connsiteY5" fmla="*/ 39219 h 63971"/>
                <a:gd name="connsiteX6" fmla="*/ 32422 w 53507"/>
                <a:gd name="connsiteY6" fmla="*/ 44078 h 63971"/>
                <a:gd name="connsiteX7" fmla="*/ 19105 w 53507"/>
                <a:gd name="connsiteY7" fmla="*/ 46478 h 63971"/>
                <a:gd name="connsiteX8" fmla="*/ 22128 w 53507"/>
                <a:gd name="connsiteY8" fmla="*/ 63455 h 63971"/>
                <a:gd name="connsiteX9" fmla="*/ 11168 w 53507"/>
                <a:gd name="connsiteY9" fmla="*/ 65434 h 63971"/>
                <a:gd name="connsiteX10" fmla="*/ 700 w 53507"/>
                <a:gd name="connsiteY10" fmla="*/ 6406 h 63971"/>
                <a:gd name="connsiteX11" fmla="*/ 24977 w 53507"/>
                <a:gd name="connsiteY11" fmla="*/ 2146 h 63971"/>
                <a:gd name="connsiteX12" fmla="*/ 30274 w 53507"/>
                <a:gd name="connsiteY12" fmla="*/ 34900 h 63971"/>
                <a:gd name="connsiteX13" fmla="*/ 40610 w 53507"/>
                <a:gd name="connsiteY13" fmla="*/ 29921 h 63971"/>
                <a:gd name="connsiteX14" fmla="*/ 42776 w 53507"/>
                <a:gd name="connsiteY14" fmla="*/ 20623 h 63971"/>
                <a:gd name="connsiteX15" fmla="*/ 37527 w 53507"/>
                <a:gd name="connsiteY15" fmla="*/ 12584 h 63971"/>
                <a:gd name="connsiteX16" fmla="*/ 26117 w 53507"/>
                <a:gd name="connsiteY16" fmla="*/ 11445 h 63971"/>
                <a:gd name="connsiteX17" fmla="*/ 13304 w 53507"/>
                <a:gd name="connsiteY17" fmla="*/ 13724 h 63971"/>
                <a:gd name="connsiteX18" fmla="*/ 17461 w 53507"/>
                <a:gd name="connsiteY18" fmla="*/ 37180 h 63971"/>
                <a:gd name="connsiteX19" fmla="*/ 30274 w 53507"/>
                <a:gd name="connsiteY19" fmla="*/ 34900 h 6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07" h="63971">
                  <a:moveTo>
                    <a:pt x="24977" y="2146"/>
                  </a:moveTo>
                  <a:cubicBezTo>
                    <a:pt x="30088" y="1187"/>
                    <a:pt x="34690" y="1246"/>
                    <a:pt x="38787" y="2266"/>
                  </a:cubicBezTo>
                  <a:cubicBezTo>
                    <a:pt x="42878" y="3286"/>
                    <a:pt x="46213" y="5206"/>
                    <a:pt x="48793" y="7966"/>
                  </a:cubicBezTo>
                  <a:cubicBezTo>
                    <a:pt x="51378" y="10785"/>
                    <a:pt x="53052" y="14324"/>
                    <a:pt x="53820" y="18643"/>
                  </a:cubicBezTo>
                  <a:cubicBezTo>
                    <a:pt x="54576" y="22903"/>
                    <a:pt x="54227" y="26801"/>
                    <a:pt x="52764" y="30341"/>
                  </a:cubicBezTo>
                  <a:cubicBezTo>
                    <a:pt x="51306" y="33880"/>
                    <a:pt x="48829" y="36820"/>
                    <a:pt x="45337" y="39219"/>
                  </a:cubicBezTo>
                  <a:cubicBezTo>
                    <a:pt x="41840" y="41559"/>
                    <a:pt x="37539" y="43179"/>
                    <a:pt x="32422" y="44078"/>
                  </a:cubicBezTo>
                  <a:lnTo>
                    <a:pt x="19105" y="46478"/>
                  </a:lnTo>
                  <a:lnTo>
                    <a:pt x="22128" y="63455"/>
                  </a:lnTo>
                  <a:lnTo>
                    <a:pt x="11168" y="65434"/>
                  </a:lnTo>
                  <a:lnTo>
                    <a:pt x="700" y="6406"/>
                  </a:lnTo>
                  <a:lnTo>
                    <a:pt x="24977" y="2146"/>
                  </a:lnTo>
                  <a:close/>
                  <a:moveTo>
                    <a:pt x="30274" y="34900"/>
                  </a:moveTo>
                  <a:cubicBezTo>
                    <a:pt x="35049" y="34060"/>
                    <a:pt x="38493" y="32380"/>
                    <a:pt x="40610" y="29921"/>
                  </a:cubicBezTo>
                  <a:cubicBezTo>
                    <a:pt x="42722" y="27462"/>
                    <a:pt x="43442" y="24402"/>
                    <a:pt x="42776" y="20623"/>
                  </a:cubicBezTo>
                  <a:cubicBezTo>
                    <a:pt x="42110" y="16844"/>
                    <a:pt x="40358" y="14144"/>
                    <a:pt x="37527" y="12584"/>
                  </a:cubicBezTo>
                  <a:cubicBezTo>
                    <a:pt x="34695" y="11024"/>
                    <a:pt x="30892" y="10605"/>
                    <a:pt x="26117" y="11445"/>
                  </a:cubicBezTo>
                  <a:lnTo>
                    <a:pt x="13304" y="13724"/>
                  </a:lnTo>
                  <a:lnTo>
                    <a:pt x="17461" y="37180"/>
                  </a:lnTo>
                  <a:lnTo>
                    <a:pt x="30274" y="3490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6" name="Forme libre 1265">
              <a:extLst>
                <a:ext uri="{FF2B5EF4-FFF2-40B4-BE49-F238E27FC236}">
                  <a16:creationId xmlns:a16="http://schemas.microsoft.com/office/drawing/2014/main" id="{C6105CF1-4815-AE2A-C8E9-C767FB3D3E48}"/>
                </a:ext>
              </a:extLst>
            </p:cNvPr>
            <p:cNvSpPr/>
            <p:nvPr/>
          </p:nvSpPr>
          <p:spPr>
            <a:xfrm rot="17938178">
              <a:off x="3939153" y="2800943"/>
              <a:ext cx="59442" cy="63385"/>
            </a:xfrm>
            <a:custGeom>
              <a:avLst/>
              <a:gdLst>
                <a:gd name="connsiteX0" fmla="*/ 48300 w 59442"/>
                <a:gd name="connsiteY0" fmla="*/ 59031 h 63385"/>
                <a:gd name="connsiteX1" fmla="*/ 33608 w 59442"/>
                <a:gd name="connsiteY1" fmla="*/ 43433 h 63385"/>
                <a:gd name="connsiteX2" fmla="*/ 31335 w 59442"/>
                <a:gd name="connsiteY2" fmla="*/ 43853 h 63385"/>
                <a:gd name="connsiteX3" fmla="*/ 17958 w 59442"/>
                <a:gd name="connsiteY3" fmla="*/ 45833 h 63385"/>
                <a:gd name="connsiteX4" fmla="*/ 20525 w 59442"/>
                <a:gd name="connsiteY4" fmla="*/ 63109 h 63385"/>
                <a:gd name="connsiteX5" fmla="*/ 9517 w 59442"/>
                <a:gd name="connsiteY5" fmla="*/ 64789 h 63385"/>
                <a:gd name="connsiteX6" fmla="*/ 711 w 59442"/>
                <a:gd name="connsiteY6" fmla="*/ 5521 h 63385"/>
                <a:gd name="connsiteX7" fmla="*/ 25096 w 59442"/>
                <a:gd name="connsiteY7" fmla="*/ 1862 h 63385"/>
                <a:gd name="connsiteX8" fmla="*/ 38894 w 59442"/>
                <a:gd name="connsiteY8" fmla="*/ 2401 h 63385"/>
                <a:gd name="connsiteX9" fmla="*/ 48738 w 59442"/>
                <a:gd name="connsiteY9" fmla="*/ 8400 h 63385"/>
                <a:gd name="connsiteX10" fmla="*/ 53465 w 59442"/>
                <a:gd name="connsiteY10" fmla="*/ 19198 h 63385"/>
                <a:gd name="connsiteX11" fmla="*/ 51911 w 59442"/>
                <a:gd name="connsiteY11" fmla="*/ 31196 h 63385"/>
                <a:gd name="connsiteX12" fmla="*/ 43627 w 59442"/>
                <a:gd name="connsiteY12" fmla="*/ 39774 h 63385"/>
                <a:gd name="connsiteX13" fmla="*/ 60154 w 59442"/>
                <a:gd name="connsiteY13" fmla="*/ 57231 h 63385"/>
                <a:gd name="connsiteX14" fmla="*/ 48300 w 59442"/>
                <a:gd name="connsiteY14" fmla="*/ 59031 h 63385"/>
                <a:gd name="connsiteX15" fmla="*/ 42373 w 59442"/>
                <a:gd name="connsiteY15" fmla="*/ 20878 h 63385"/>
                <a:gd name="connsiteX16" fmla="*/ 37346 w 59442"/>
                <a:gd name="connsiteY16" fmla="*/ 12659 h 63385"/>
                <a:gd name="connsiteX17" fmla="*/ 25972 w 59442"/>
                <a:gd name="connsiteY17" fmla="*/ 11280 h 63385"/>
                <a:gd name="connsiteX18" fmla="*/ 13099 w 59442"/>
                <a:gd name="connsiteY18" fmla="*/ 13200 h 63385"/>
                <a:gd name="connsiteX19" fmla="*/ 16614 w 59442"/>
                <a:gd name="connsiteY19" fmla="*/ 36775 h 63385"/>
                <a:gd name="connsiteX20" fmla="*/ 29481 w 59442"/>
                <a:gd name="connsiteY20" fmla="*/ 34855 h 63385"/>
                <a:gd name="connsiteX21" fmla="*/ 39949 w 59442"/>
                <a:gd name="connsiteY21" fmla="*/ 30176 h 63385"/>
                <a:gd name="connsiteX22" fmla="*/ 42373 w 59442"/>
                <a:gd name="connsiteY22" fmla="*/ 20878 h 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442" h="63385">
                  <a:moveTo>
                    <a:pt x="48300" y="59031"/>
                  </a:moveTo>
                  <a:lnTo>
                    <a:pt x="33608" y="43433"/>
                  </a:lnTo>
                  <a:cubicBezTo>
                    <a:pt x="33111" y="43553"/>
                    <a:pt x="32355" y="43733"/>
                    <a:pt x="31335" y="43853"/>
                  </a:cubicBezTo>
                  <a:lnTo>
                    <a:pt x="17958" y="45833"/>
                  </a:lnTo>
                  <a:lnTo>
                    <a:pt x="20525" y="63109"/>
                  </a:lnTo>
                  <a:lnTo>
                    <a:pt x="9517" y="64789"/>
                  </a:lnTo>
                  <a:lnTo>
                    <a:pt x="711" y="5521"/>
                  </a:lnTo>
                  <a:lnTo>
                    <a:pt x="25096" y="1862"/>
                  </a:lnTo>
                  <a:cubicBezTo>
                    <a:pt x="30231" y="1082"/>
                    <a:pt x="34832" y="1322"/>
                    <a:pt x="38894" y="2401"/>
                  </a:cubicBezTo>
                  <a:cubicBezTo>
                    <a:pt x="42955" y="3542"/>
                    <a:pt x="46236" y="5521"/>
                    <a:pt x="48738" y="8400"/>
                  </a:cubicBezTo>
                  <a:cubicBezTo>
                    <a:pt x="51245" y="11280"/>
                    <a:pt x="52817" y="14879"/>
                    <a:pt x="53465" y="19198"/>
                  </a:cubicBezTo>
                  <a:cubicBezTo>
                    <a:pt x="54125" y="23698"/>
                    <a:pt x="53609" y="27656"/>
                    <a:pt x="51911" y="31196"/>
                  </a:cubicBezTo>
                  <a:cubicBezTo>
                    <a:pt x="50219" y="34735"/>
                    <a:pt x="47454" y="37614"/>
                    <a:pt x="43627" y="39774"/>
                  </a:cubicBezTo>
                  <a:lnTo>
                    <a:pt x="60154" y="57231"/>
                  </a:lnTo>
                  <a:lnTo>
                    <a:pt x="48300" y="59031"/>
                  </a:lnTo>
                  <a:close/>
                  <a:moveTo>
                    <a:pt x="42373" y="20878"/>
                  </a:moveTo>
                  <a:cubicBezTo>
                    <a:pt x="41809" y="17099"/>
                    <a:pt x="40135" y="14339"/>
                    <a:pt x="37346" y="12659"/>
                  </a:cubicBezTo>
                  <a:cubicBezTo>
                    <a:pt x="34562" y="11040"/>
                    <a:pt x="30771" y="10560"/>
                    <a:pt x="25972" y="11280"/>
                  </a:cubicBezTo>
                  <a:lnTo>
                    <a:pt x="13099" y="13200"/>
                  </a:lnTo>
                  <a:lnTo>
                    <a:pt x="16614" y="36775"/>
                  </a:lnTo>
                  <a:lnTo>
                    <a:pt x="29481" y="34855"/>
                  </a:lnTo>
                  <a:cubicBezTo>
                    <a:pt x="34280" y="34195"/>
                    <a:pt x="37772" y="32576"/>
                    <a:pt x="39949" y="30176"/>
                  </a:cubicBezTo>
                  <a:cubicBezTo>
                    <a:pt x="42127" y="27716"/>
                    <a:pt x="42931" y="24657"/>
                    <a:pt x="42373" y="2087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7" name="Forme libre 1266">
              <a:extLst>
                <a:ext uri="{FF2B5EF4-FFF2-40B4-BE49-F238E27FC236}">
                  <a16:creationId xmlns:a16="http://schemas.microsoft.com/office/drawing/2014/main" id="{4150E295-0A13-428C-3D50-575914C04B77}"/>
                </a:ext>
              </a:extLst>
            </p:cNvPr>
            <p:cNvSpPr/>
            <p:nvPr/>
          </p:nvSpPr>
          <p:spPr>
            <a:xfrm rot="17938178">
              <a:off x="3958978" y="2739666"/>
              <a:ext cx="64587" cy="61751"/>
            </a:xfrm>
            <a:custGeom>
              <a:avLst/>
              <a:gdLst>
                <a:gd name="connsiteX0" fmla="*/ 36688 w 64587"/>
                <a:gd name="connsiteY0" fmla="*/ 62815 h 61751"/>
                <a:gd name="connsiteX1" fmla="*/ 19808 w 64587"/>
                <a:gd name="connsiteY1" fmla="*/ 60835 h 61751"/>
                <a:gd name="connsiteX2" fmla="*/ 7018 w 64587"/>
                <a:gd name="connsiteY2" fmla="*/ 51237 h 61751"/>
                <a:gd name="connsiteX3" fmla="*/ 972 w 64587"/>
                <a:gd name="connsiteY3" fmla="*/ 36060 h 61751"/>
                <a:gd name="connsiteX4" fmla="*/ 3251 w 64587"/>
                <a:gd name="connsiteY4" fmla="*/ 19924 h 61751"/>
                <a:gd name="connsiteX5" fmla="*/ 13407 w 64587"/>
                <a:gd name="connsiteY5" fmla="*/ 7566 h 61751"/>
                <a:gd name="connsiteX6" fmla="*/ 29334 w 64587"/>
                <a:gd name="connsiteY6" fmla="*/ 1627 h 61751"/>
                <a:gd name="connsiteX7" fmla="*/ 46215 w 64587"/>
                <a:gd name="connsiteY7" fmla="*/ 3606 h 61751"/>
                <a:gd name="connsiteX8" fmla="*/ 58998 w 64587"/>
                <a:gd name="connsiteY8" fmla="*/ 13145 h 61751"/>
                <a:gd name="connsiteX9" fmla="*/ 65057 w 64587"/>
                <a:gd name="connsiteY9" fmla="*/ 28381 h 61751"/>
                <a:gd name="connsiteX10" fmla="*/ 62777 w 64587"/>
                <a:gd name="connsiteY10" fmla="*/ 44579 h 61751"/>
                <a:gd name="connsiteX11" fmla="*/ 52615 w 64587"/>
                <a:gd name="connsiteY11" fmla="*/ 56876 h 61751"/>
                <a:gd name="connsiteX12" fmla="*/ 36688 w 64587"/>
                <a:gd name="connsiteY12" fmla="*/ 62815 h 61751"/>
                <a:gd name="connsiteX13" fmla="*/ 35525 w 64587"/>
                <a:gd name="connsiteY13" fmla="*/ 53157 h 61751"/>
                <a:gd name="connsiteX14" fmla="*/ 45915 w 64587"/>
                <a:gd name="connsiteY14" fmla="*/ 49138 h 61751"/>
                <a:gd name="connsiteX15" fmla="*/ 52495 w 64587"/>
                <a:gd name="connsiteY15" fmla="*/ 40799 h 61751"/>
                <a:gd name="connsiteX16" fmla="*/ 53923 w 64587"/>
                <a:gd name="connsiteY16" fmla="*/ 29702 h 61751"/>
                <a:gd name="connsiteX17" fmla="*/ 49910 w 64587"/>
                <a:gd name="connsiteY17" fmla="*/ 19263 h 61751"/>
                <a:gd name="connsiteX18" fmla="*/ 41529 w 64587"/>
                <a:gd name="connsiteY18" fmla="*/ 12725 h 61751"/>
                <a:gd name="connsiteX19" fmla="*/ 30498 w 64587"/>
                <a:gd name="connsiteY19" fmla="*/ 11345 h 61751"/>
                <a:gd name="connsiteX20" fmla="*/ 20114 w 64587"/>
                <a:gd name="connsiteY20" fmla="*/ 15304 h 61751"/>
                <a:gd name="connsiteX21" fmla="*/ 13533 w 64587"/>
                <a:gd name="connsiteY21" fmla="*/ 23643 h 61751"/>
                <a:gd name="connsiteX22" fmla="*/ 12105 w 64587"/>
                <a:gd name="connsiteY22" fmla="*/ 34740 h 61751"/>
                <a:gd name="connsiteX23" fmla="*/ 16118 w 64587"/>
                <a:gd name="connsiteY23" fmla="*/ 45178 h 61751"/>
                <a:gd name="connsiteX24" fmla="*/ 24493 w 64587"/>
                <a:gd name="connsiteY24" fmla="*/ 51717 h 61751"/>
                <a:gd name="connsiteX25" fmla="*/ 35525 w 64587"/>
                <a:gd name="connsiteY25" fmla="*/ 53157 h 6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587" h="61751">
                  <a:moveTo>
                    <a:pt x="36688" y="62815"/>
                  </a:moveTo>
                  <a:cubicBezTo>
                    <a:pt x="30624" y="63534"/>
                    <a:pt x="25003" y="62875"/>
                    <a:pt x="19808" y="60835"/>
                  </a:cubicBezTo>
                  <a:cubicBezTo>
                    <a:pt x="14619" y="58796"/>
                    <a:pt x="10360" y="55616"/>
                    <a:pt x="7018" y="51237"/>
                  </a:cubicBezTo>
                  <a:cubicBezTo>
                    <a:pt x="3683" y="46918"/>
                    <a:pt x="1661" y="41879"/>
                    <a:pt x="972" y="36060"/>
                  </a:cubicBezTo>
                  <a:cubicBezTo>
                    <a:pt x="276" y="30301"/>
                    <a:pt x="1037" y="24902"/>
                    <a:pt x="3251" y="19924"/>
                  </a:cubicBezTo>
                  <a:cubicBezTo>
                    <a:pt x="5464" y="14884"/>
                    <a:pt x="8848" y="10745"/>
                    <a:pt x="13407" y="7566"/>
                  </a:cubicBezTo>
                  <a:cubicBezTo>
                    <a:pt x="17960" y="4326"/>
                    <a:pt x="23275" y="2347"/>
                    <a:pt x="29334" y="1627"/>
                  </a:cubicBezTo>
                  <a:cubicBezTo>
                    <a:pt x="35399" y="907"/>
                    <a:pt x="41026" y="1567"/>
                    <a:pt x="46215" y="3606"/>
                  </a:cubicBezTo>
                  <a:cubicBezTo>
                    <a:pt x="51403" y="5646"/>
                    <a:pt x="55669" y="8825"/>
                    <a:pt x="58998" y="13145"/>
                  </a:cubicBezTo>
                  <a:cubicBezTo>
                    <a:pt x="62333" y="17464"/>
                    <a:pt x="64355" y="22563"/>
                    <a:pt x="65057" y="28381"/>
                  </a:cubicBezTo>
                  <a:cubicBezTo>
                    <a:pt x="65759" y="34201"/>
                    <a:pt x="64997" y="39599"/>
                    <a:pt x="62777" y="44579"/>
                  </a:cubicBezTo>
                  <a:cubicBezTo>
                    <a:pt x="60564" y="49557"/>
                    <a:pt x="57174" y="53697"/>
                    <a:pt x="52615" y="56876"/>
                  </a:cubicBezTo>
                  <a:cubicBezTo>
                    <a:pt x="48062" y="60115"/>
                    <a:pt x="42753" y="62095"/>
                    <a:pt x="36688" y="62815"/>
                  </a:cubicBezTo>
                  <a:close/>
                  <a:moveTo>
                    <a:pt x="35525" y="53157"/>
                  </a:moveTo>
                  <a:cubicBezTo>
                    <a:pt x="39490" y="52677"/>
                    <a:pt x="42951" y="51357"/>
                    <a:pt x="45915" y="49138"/>
                  </a:cubicBezTo>
                  <a:cubicBezTo>
                    <a:pt x="48872" y="46978"/>
                    <a:pt x="51068" y="44218"/>
                    <a:pt x="52495" y="40799"/>
                  </a:cubicBezTo>
                  <a:cubicBezTo>
                    <a:pt x="53923" y="37380"/>
                    <a:pt x="54397" y="33660"/>
                    <a:pt x="53923" y="29702"/>
                  </a:cubicBezTo>
                  <a:cubicBezTo>
                    <a:pt x="53443" y="25742"/>
                    <a:pt x="52105" y="22262"/>
                    <a:pt x="49910" y="19263"/>
                  </a:cubicBezTo>
                  <a:cubicBezTo>
                    <a:pt x="47708" y="16324"/>
                    <a:pt x="44919" y="14104"/>
                    <a:pt x="41529" y="12725"/>
                  </a:cubicBezTo>
                  <a:cubicBezTo>
                    <a:pt x="38140" y="11285"/>
                    <a:pt x="34469" y="10865"/>
                    <a:pt x="30498" y="11345"/>
                  </a:cubicBezTo>
                  <a:cubicBezTo>
                    <a:pt x="26532" y="11765"/>
                    <a:pt x="23071" y="13085"/>
                    <a:pt x="20114" y="15304"/>
                  </a:cubicBezTo>
                  <a:cubicBezTo>
                    <a:pt x="17156" y="17464"/>
                    <a:pt x="14961" y="20223"/>
                    <a:pt x="13533" y="23643"/>
                  </a:cubicBezTo>
                  <a:cubicBezTo>
                    <a:pt x="12105" y="27062"/>
                    <a:pt x="11625" y="30781"/>
                    <a:pt x="12105" y="34740"/>
                  </a:cubicBezTo>
                  <a:cubicBezTo>
                    <a:pt x="12579" y="38700"/>
                    <a:pt x="13917" y="42179"/>
                    <a:pt x="16118" y="45178"/>
                  </a:cubicBezTo>
                  <a:cubicBezTo>
                    <a:pt x="18314" y="48178"/>
                    <a:pt x="21103" y="50337"/>
                    <a:pt x="24493" y="51717"/>
                  </a:cubicBezTo>
                  <a:cubicBezTo>
                    <a:pt x="27882" y="53157"/>
                    <a:pt x="31559" y="53637"/>
                    <a:pt x="35525" y="5315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8" name="Forme libre 1267">
              <a:extLst>
                <a:ext uri="{FF2B5EF4-FFF2-40B4-BE49-F238E27FC236}">
                  <a16:creationId xmlns:a16="http://schemas.microsoft.com/office/drawing/2014/main" id="{DA90EE02-6764-E48F-84BF-6FBAE860D3C6}"/>
                </a:ext>
              </a:extLst>
            </p:cNvPr>
            <p:cNvSpPr/>
            <p:nvPr/>
          </p:nvSpPr>
          <p:spPr>
            <a:xfrm rot="17938178">
              <a:off x="3989076" y="2673162"/>
              <a:ext cx="62015" cy="62645"/>
            </a:xfrm>
            <a:custGeom>
              <a:avLst/>
              <a:gdLst>
                <a:gd name="connsiteX0" fmla="*/ 738 w 62015"/>
                <a:gd name="connsiteY0" fmla="*/ 4419 h 62645"/>
                <a:gd name="connsiteX1" fmla="*/ 26779 w 62015"/>
                <a:gd name="connsiteY1" fmla="*/ 1540 h 62645"/>
                <a:gd name="connsiteX2" fmla="*/ 44122 w 62015"/>
                <a:gd name="connsiteY2" fmla="*/ 3399 h 62645"/>
                <a:gd name="connsiteX3" fmla="*/ 56749 w 62015"/>
                <a:gd name="connsiteY3" fmla="*/ 12638 h 62645"/>
                <a:gd name="connsiteX4" fmla="*/ 62538 w 62015"/>
                <a:gd name="connsiteY4" fmla="*/ 27815 h 62645"/>
                <a:gd name="connsiteX5" fmla="*/ 60156 w 62015"/>
                <a:gd name="connsiteY5" fmla="*/ 43831 h 62645"/>
                <a:gd name="connsiteX6" fmla="*/ 49809 w 62015"/>
                <a:gd name="connsiteY6" fmla="*/ 55590 h 62645"/>
                <a:gd name="connsiteX7" fmla="*/ 33276 w 62015"/>
                <a:gd name="connsiteY7" fmla="*/ 61108 h 62645"/>
                <a:gd name="connsiteX8" fmla="*/ 7235 w 62015"/>
                <a:gd name="connsiteY8" fmla="*/ 63927 h 62645"/>
                <a:gd name="connsiteX9" fmla="*/ 738 w 62015"/>
                <a:gd name="connsiteY9" fmla="*/ 4419 h 62645"/>
                <a:gd name="connsiteX10" fmla="*/ 31746 w 62015"/>
                <a:gd name="connsiteY10" fmla="*/ 51810 h 62645"/>
                <a:gd name="connsiteX11" fmla="*/ 43006 w 62015"/>
                <a:gd name="connsiteY11" fmla="*/ 48031 h 62645"/>
                <a:gd name="connsiteX12" fmla="*/ 49887 w 62015"/>
                <a:gd name="connsiteY12" fmla="*/ 40052 h 62645"/>
                <a:gd name="connsiteX13" fmla="*/ 51392 w 62015"/>
                <a:gd name="connsiteY13" fmla="*/ 29015 h 62645"/>
                <a:gd name="connsiteX14" fmla="*/ 47535 w 62015"/>
                <a:gd name="connsiteY14" fmla="*/ 18517 h 62645"/>
                <a:gd name="connsiteX15" fmla="*/ 39095 w 62015"/>
                <a:gd name="connsiteY15" fmla="*/ 12217 h 62645"/>
                <a:gd name="connsiteX16" fmla="*/ 27289 w 62015"/>
                <a:gd name="connsiteY16" fmla="*/ 10958 h 62645"/>
                <a:gd name="connsiteX17" fmla="*/ 12826 w 62015"/>
                <a:gd name="connsiteY17" fmla="*/ 12518 h 62645"/>
                <a:gd name="connsiteX18" fmla="*/ 17277 w 62015"/>
                <a:gd name="connsiteY18" fmla="*/ 53370 h 62645"/>
                <a:gd name="connsiteX19" fmla="*/ 31746 w 62015"/>
                <a:gd name="connsiteY19" fmla="*/ 51810 h 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015" h="62645">
                  <a:moveTo>
                    <a:pt x="738" y="4419"/>
                  </a:moveTo>
                  <a:lnTo>
                    <a:pt x="26779" y="1540"/>
                  </a:lnTo>
                  <a:cubicBezTo>
                    <a:pt x="33138" y="880"/>
                    <a:pt x="38915" y="1480"/>
                    <a:pt x="44122" y="3399"/>
                  </a:cubicBezTo>
                  <a:cubicBezTo>
                    <a:pt x="49323" y="5319"/>
                    <a:pt x="53534" y="8379"/>
                    <a:pt x="56749" y="12638"/>
                  </a:cubicBezTo>
                  <a:cubicBezTo>
                    <a:pt x="59965" y="16837"/>
                    <a:pt x="61896" y="21876"/>
                    <a:pt x="62538" y="27815"/>
                  </a:cubicBezTo>
                  <a:cubicBezTo>
                    <a:pt x="63180" y="33694"/>
                    <a:pt x="62388" y="39033"/>
                    <a:pt x="60156" y="43831"/>
                  </a:cubicBezTo>
                  <a:cubicBezTo>
                    <a:pt x="57925" y="48631"/>
                    <a:pt x="54476" y="52590"/>
                    <a:pt x="49809" y="55590"/>
                  </a:cubicBezTo>
                  <a:cubicBezTo>
                    <a:pt x="45141" y="58589"/>
                    <a:pt x="39635" y="60448"/>
                    <a:pt x="33276" y="61108"/>
                  </a:cubicBezTo>
                  <a:lnTo>
                    <a:pt x="7235" y="63927"/>
                  </a:lnTo>
                  <a:lnTo>
                    <a:pt x="738" y="4419"/>
                  </a:lnTo>
                  <a:close/>
                  <a:moveTo>
                    <a:pt x="31746" y="51810"/>
                  </a:moveTo>
                  <a:cubicBezTo>
                    <a:pt x="36113" y="51330"/>
                    <a:pt x="39869" y="50070"/>
                    <a:pt x="43006" y="48031"/>
                  </a:cubicBezTo>
                  <a:cubicBezTo>
                    <a:pt x="46143" y="45991"/>
                    <a:pt x="48435" y="43352"/>
                    <a:pt x="49887" y="40052"/>
                  </a:cubicBezTo>
                  <a:cubicBezTo>
                    <a:pt x="51332" y="36753"/>
                    <a:pt x="51836" y="33094"/>
                    <a:pt x="51392" y="29015"/>
                  </a:cubicBezTo>
                  <a:cubicBezTo>
                    <a:pt x="50943" y="24935"/>
                    <a:pt x="49658" y="21456"/>
                    <a:pt x="47535" y="18517"/>
                  </a:cubicBezTo>
                  <a:cubicBezTo>
                    <a:pt x="45411" y="15637"/>
                    <a:pt x="42598" y="13538"/>
                    <a:pt x="39095" y="12217"/>
                  </a:cubicBezTo>
                  <a:cubicBezTo>
                    <a:pt x="35597" y="10898"/>
                    <a:pt x="31662" y="10478"/>
                    <a:pt x="27289" y="10958"/>
                  </a:cubicBezTo>
                  <a:lnTo>
                    <a:pt x="12826" y="12518"/>
                  </a:lnTo>
                  <a:lnTo>
                    <a:pt x="17277" y="53370"/>
                  </a:lnTo>
                  <a:lnTo>
                    <a:pt x="31746" y="5181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9" name="Forme libre 1268">
              <a:extLst>
                <a:ext uri="{FF2B5EF4-FFF2-40B4-BE49-F238E27FC236}">
                  <a16:creationId xmlns:a16="http://schemas.microsoft.com/office/drawing/2014/main" id="{D227343A-E3BB-BA90-99C5-AF8EBF3E4ED8}"/>
                </a:ext>
              </a:extLst>
            </p:cNvPr>
            <p:cNvSpPr/>
            <p:nvPr/>
          </p:nvSpPr>
          <p:spPr>
            <a:xfrm rot="17938178">
              <a:off x="4017035" y="2609310"/>
              <a:ext cx="55582" cy="63112"/>
            </a:xfrm>
            <a:custGeom>
              <a:avLst/>
              <a:gdLst>
                <a:gd name="connsiteX0" fmla="*/ 32557 w 55582"/>
                <a:gd name="connsiteY0" fmla="*/ 64149 h 63112"/>
                <a:gd name="connsiteX1" fmla="*/ 12647 w 55582"/>
                <a:gd name="connsiteY1" fmla="*/ 58990 h 63112"/>
                <a:gd name="connsiteX2" fmla="*/ 3888 w 55582"/>
                <a:gd name="connsiteY2" fmla="*/ 39734 h 63112"/>
                <a:gd name="connsiteX3" fmla="*/ 751 w 55582"/>
                <a:gd name="connsiteY3" fmla="*/ 6080 h 63112"/>
                <a:gd name="connsiteX4" fmla="*/ 11831 w 55582"/>
                <a:gd name="connsiteY4" fmla="*/ 5060 h 63112"/>
                <a:gd name="connsiteX5" fmla="*/ 14926 w 55582"/>
                <a:gd name="connsiteY5" fmla="*/ 38294 h 63112"/>
                <a:gd name="connsiteX6" fmla="*/ 31735 w 55582"/>
                <a:gd name="connsiteY6" fmla="*/ 54431 h 63112"/>
                <a:gd name="connsiteX7" fmla="*/ 45184 w 55582"/>
                <a:gd name="connsiteY7" fmla="*/ 35475 h 63112"/>
                <a:gd name="connsiteX8" fmla="*/ 42089 w 55582"/>
                <a:gd name="connsiteY8" fmla="*/ 2241 h 63112"/>
                <a:gd name="connsiteX9" fmla="*/ 53001 w 55582"/>
                <a:gd name="connsiteY9" fmla="*/ 1222 h 63112"/>
                <a:gd name="connsiteX10" fmla="*/ 56138 w 55582"/>
                <a:gd name="connsiteY10" fmla="*/ 34875 h 63112"/>
                <a:gd name="connsiteX11" fmla="*/ 51129 w 55582"/>
                <a:gd name="connsiteY11" fmla="*/ 55450 h 63112"/>
                <a:gd name="connsiteX12" fmla="*/ 32557 w 55582"/>
                <a:gd name="connsiteY12" fmla="*/ 64149 h 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582" h="63112">
                  <a:moveTo>
                    <a:pt x="32557" y="64149"/>
                  </a:moveTo>
                  <a:cubicBezTo>
                    <a:pt x="24314" y="64929"/>
                    <a:pt x="17680" y="63249"/>
                    <a:pt x="12647" y="58990"/>
                  </a:cubicBezTo>
                  <a:cubicBezTo>
                    <a:pt x="7608" y="54791"/>
                    <a:pt x="4692" y="48372"/>
                    <a:pt x="3888" y="39734"/>
                  </a:cubicBezTo>
                  <a:lnTo>
                    <a:pt x="751" y="6080"/>
                  </a:lnTo>
                  <a:lnTo>
                    <a:pt x="11831" y="5060"/>
                  </a:lnTo>
                  <a:lnTo>
                    <a:pt x="14926" y="38294"/>
                  </a:lnTo>
                  <a:cubicBezTo>
                    <a:pt x="16018" y="49992"/>
                    <a:pt x="21621" y="55390"/>
                    <a:pt x="31735" y="54431"/>
                  </a:cubicBezTo>
                  <a:cubicBezTo>
                    <a:pt x="41795" y="53531"/>
                    <a:pt x="46276" y="47172"/>
                    <a:pt x="45184" y="35475"/>
                  </a:cubicBezTo>
                  <a:lnTo>
                    <a:pt x="42089" y="2241"/>
                  </a:lnTo>
                  <a:lnTo>
                    <a:pt x="53001" y="1222"/>
                  </a:lnTo>
                  <a:lnTo>
                    <a:pt x="56138" y="34875"/>
                  </a:lnTo>
                  <a:cubicBezTo>
                    <a:pt x="56942" y="43513"/>
                    <a:pt x="55268" y="50352"/>
                    <a:pt x="51129" y="55450"/>
                  </a:cubicBezTo>
                  <a:cubicBezTo>
                    <a:pt x="46984" y="60490"/>
                    <a:pt x="40793" y="63429"/>
                    <a:pt x="32557" y="64149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0" name="Forme libre 1269">
              <a:extLst>
                <a:ext uri="{FF2B5EF4-FFF2-40B4-BE49-F238E27FC236}">
                  <a16:creationId xmlns:a16="http://schemas.microsoft.com/office/drawing/2014/main" id="{4F2BD34A-559C-D03A-B51A-8219CE969564}"/>
                </a:ext>
              </a:extLst>
            </p:cNvPr>
            <p:cNvSpPr/>
            <p:nvPr/>
          </p:nvSpPr>
          <p:spPr>
            <a:xfrm rot="17938178">
              <a:off x="4057690" y="2566254"/>
              <a:ext cx="15656" cy="60588"/>
            </a:xfrm>
            <a:custGeom>
              <a:avLst/>
              <a:gdLst>
                <a:gd name="connsiteX0" fmla="*/ 763 w 15656"/>
                <a:gd name="connsiteY0" fmla="*/ 2019 h 60588"/>
                <a:gd name="connsiteX1" fmla="*/ 11855 w 15656"/>
                <a:gd name="connsiteY1" fmla="*/ 1179 h 60588"/>
                <a:gd name="connsiteX2" fmla="*/ 16420 w 15656"/>
                <a:gd name="connsiteY2" fmla="*/ 60928 h 60588"/>
                <a:gd name="connsiteX3" fmla="*/ 5322 w 15656"/>
                <a:gd name="connsiteY3" fmla="*/ 61768 h 60588"/>
                <a:gd name="connsiteX4" fmla="*/ 763 w 15656"/>
                <a:gd name="connsiteY4" fmla="*/ 2019 h 6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6" h="60588">
                  <a:moveTo>
                    <a:pt x="763" y="2019"/>
                  </a:moveTo>
                  <a:lnTo>
                    <a:pt x="11855" y="1179"/>
                  </a:lnTo>
                  <a:lnTo>
                    <a:pt x="16420" y="60928"/>
                  </a:lnTo>
                  <a:lnTo>
                    <a:pt x="5322" y="61768"/>
                  </a:lnTo>
                  <a:lnTo>
                    <a:pt x="763" y="201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1" name="Forme libre 1270">
              <a:extLst>
                <a:ext uri="{FF2B5EF4-FFF2-40B4-BE49-F238E27FC236}">
                  <a16:creationId xmlns:a16="http://schemas.microsoft.com/office/drawing/2014/main" id="{FBCEDEFE-18D2-0AA2-4FB0-7447E69D02FA}"/>
                </a:ext>
              </a:extLst>
            </p:cNvPr>
            <p:cNvSpPr/>
            <p:nvPr/>
          </p:nvSpPr>
          <p:spPr>
            <a:xfrm rot="17938178">
              <a:off x="4055752" y="2530399"/>
              <a:ext cx="51295" cy="61548"/>
            </a:xfrm>
            <a:custGeom>
              <a:avLst/>
              <a:gdLst>
                <a:gd name="connsiteX0" fmla="*/ 21126 w 51295"/>
                <a:gd name="connsiteY0" fmla="*/ 12303 h 61548"/>
                <a:gd name="connsiteX1" fmla="*/ 1294 w 51295"/>
                <a:gd name="connsiteY1" fmla="*/ 13383 h 61548"/>
                <a:gd name="connsiteX2" fmla="*/ 772 w 51295"/>
                <a:gd name="connsiteY2" fmla="*/ 3965 h 61548"/>
                <a:gd name="connsiteX3" fmla="*/ 51540 w 51295"/>
                <a:gd name="connsiteY3" fmla="*/ 1145 h 61548"/>
                <a:gd name="connsiteX4" fmla="*/ 52068 w 51295"/>
                <a:gd name="connsiteY4" fmla="*/ 10564 h 61548"/>
                <a:gd name="connsiteX5" fmla="*/ 32236 w 51295"/>
                <a:gd name="connsiteY5" fmla="*/ 11643 h 61548"/>
                <a:gd name="connsiteX6" fmla="*/ 35049 w 51295"/>
                <a:gd name="connsiteY6" fmla="*/ 62093 h 61548"/>
                <a:gd name="connsiteX7" fmla="*/ 23940 w 51295"/>
                <a:gd name="connsiteY7" fmla="*/ 62693 h 61548"/>
                <a:gd name="connsiteX8" fmla="*/ 21126 w 51295"/>
                <a:gd name="connsiteY8" fmla="*/ 12303 h 6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295" h="61548">
                  <a:moveTo>
                    <a:pt x="21126" y="12303"/>
                  </a:moveTo>
                  <a:lnTo>
                    <a:pt x="1294" y="13383"/>
                  </a:lnTo>
                  <a:lnTo>
                    <a:pt x="772" y="3965"/>
                  </a:lnTo>
                  <a:lnTo>
                    <a:pt x="51540" y="1145"/>
                  </a:lnTo>
                  <a:lnTo>
                    <a:pt x="52068" y="10564"/>
                  </a:lnTo>
                  <a:lnTo>
                    <a:pt x="32236" y="11643"/>
                  </a:lnTo>
                  <a:lnTo>
                    <a:pt x="35049" y="62093"/>
                  </a:lnTo>
                  <a:lnTo>
                    <a:pt x="23940" y="62693"/>
                  </a:lnTo>
                  <a:lnTo>
                    <a:pt x="21126" y="1230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2" name="Forme libre 1271">
              <a:extLst>
                <a:ext uri="{FF2B5EF4-FFF2-40B4-BE49-F238E27FC236}">
                  <a16:creationId xmlns:a16="http://schemas.microsoft.com/office/drawing/2014/main" id="{9A4F3A5E-B793-00B8-E37E-F2C9DBB5D8EE}"/>
                </a:ext>
              </a:extLst>
            </p:cNvPr>
            <p:cNvSpPr/>
            <p:nvPr/>
          </p:nvSpPr>
          <p:spPr>
            <a:xfrm rot="17938178">
              <a:off x="4083021" y="2481626"/>
              <a:ext cx="47774" cy="61617"/>
            </a:xfrm>
            <a:custGeom>
              <a:avLst/>
              <a:gdLst>
                <a:gd name="connsiteX0" fmla="*/ 24471 w 47774"/>
                <a:gd name="connsiteY0" fmla="*/ 62711 h 61617"/>
                <a:gd name="connsiteX1" fmla="*/ 11058 w 47774"/>
                <a:gd name="connsiteY1" fmla="*/ 60851 h 61617"/>
                <a:gd name="connsiteX2" fmla="*/ 788 w 47774"/>
                <a:gd name="connsiteY2" fmla="*/ 55692 h 61617"/>
                <a:gd name="connsiteX3" fmla="*/ 4579 w 47774"/>
                <a:gd name="connsiteY3" fmla="*/ 47054 h 61617"/>
                <a:gd name="connsiteX4" fmla="*/ 13643 w 47774"/>
                <a:gd name="connsiteY4" fmla="*/ 51733 h 61617"/>
                <a:gd name="connsiteX5" fmla="*/ 24399 w 47774"/>
                <a:gd name="connsiteY5" fmla="*/ 53473 h 61617"/>
                <a:gd name="connsiteX6" fmla="*/ 34357 w 47774"/>
                <a:gd name="connsiteY6" fmla="*/ 51253 h 61617"/>
                <a:gd name="connsiteX7" fmla="*/ 37614 w 47774"/>
                <a:gd name="connsiteY7" fmla="*/ 45614 h 61617"/>
                <a:gd name="connsiteX8" fmla="*/ 35743 w 47774"/>
                <a:gd name="connsiteY8" fmla="*/ 41355 h 61617"/>
                <a:gd name="connsiteX9" fmla="*/ 31058 w 47774"/>
                <a:gd name="connsiteY9" fmla="*/ 38836 h 61617"/>
                <a:gd name="connsiteX10" fmla="*/ 23337 w 47774"/>
                <a:gd name="connsiteY10" fmla="*/ 36736 h 61617"/>
                <a:gd name="connsiteX11" fmla="*/ 12227 w 47774"/>
                <a:gd name="connsiteY11" fmla="*/ 33557 h 61617"/>
                <a:gd name="connsiteX12" fmla="*/ 4915 w 47774"/>
                <a:gd name="connsiteY12" fmla="*/ 28518 h 61617"/>
                <a:gd name="connsiteX13" fmla="*/ 1808 w 47774"/>
                <a:gd name="connsiteY13" fmla="*/ 19159 h 61617"/>
                <a:gd name="connsiteX14" fmla="*/ 4435 w 47774"/>
                <a:gd name="connsiteY14" fmla="*/ 10101 h 61617"/>
                <a:gd name="connsiteX15" fmla="*/ 12521 w 47774"/>
                <a:gd name="connsiteY15" fmla="*/ 3563 h 61617"/>
                <a:gd name="connsiteX16" fmla="*/ 25815 w 47774"/>
                <a:gd name="connsiteY16" fmla="*/ 1103 h 61617"/>
                <a:gd name="connsiteX17" fmla="*/ 36613 w 47774"/>
                <a:gd name="connsiteY17" fmla="*/ 2362 h 61617"/>
                <a:gd name="connsiteX18" fmla="*/ 45797 w 47774"/>
                <a:gd name="connsiteY18" fmla="*/ 6262 h 61617"/>
                <a:gd name="connsiteX19" fmla="*/ 42354 w 47774"/>
                <a:gd name="connsiteY19" fmla="*/ 14901 h 61617"/>
                <a:gd name="connsiteX20" fmla="*/ 34111 w 47774"/>
                <a:gd name="connsiteY20" fmla="*/ 11481 h 61617"/>
                <a:gd name="connsiteX21" fmla="*/ 25797 w 47774"/>
                <a:gd name="connsiteY21" fmla="*/ 10341 h 61617"/>
                <a:gd name="connsiteX22" fmla="*/ 16013 w 47774"/>
                <a:gd name="connsiteY22" fmla="*/ 12621 h 61617"/>
                <a:gd name="connsiteX23" fmla="*/ 12846 w 47774"/>
                <a:gd name="connsiteY23" fmla="*/ 18560 h 61617"/>
                <a:gd name="connsiteX24" fmla="*/ 14717 w 47774"/>
                <a:gd name="connsiteY24" fmla="*/ 22759 h 61617"/>
                <a:gd name="connsiteX25" fmla="*/ 19402 w 47774"/>
                <a:gd name="connsiteY25" fmla="*/ 25278 h 61617"/>
                <a:gd name="connsiteX26" fmla="*/ 27123 w 47774"/>
                <a:gd name="connsiteY26" fmla="*/ 27378 h 61617"/>
                <a:gd name="connsiteX27" fmla="*/ 38100 w 47774"/>
                <a:gd name="connsiteY27" fmla="*/ 30497 h 61617"/>
                <a:gd name="connsiteX28" fmla="*/ 45455 w 47774"/>
                <a:gd name="connsiteY28" fmla="*/ 35536 h 61617"/>
                <a:gd name="connsiteX29" fmla="*/ 48562 w 47774"/>
                <a:gd name="connsiteY29" fmla="*/ 44775 h 61617"/>
                <a:gd name="connsiteX30" fmla="*/ 45935 w 47774"/>
                <a:gd name="connsiteY30" fmla="*/ 53773 h 61617"/>
                <a:gd name="connsiteX31" fmla="*/ 37807 w 47774"/>
                <a:gd name="connsiteY31" fmla="*/ 60251 h 61617"/>
                <a:gd name="connsiteX32" fmla="*/ 24471 w 47774"/>
                <a:gd name="connsiteY32" fmla="*/ 62711 h 6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774" h="61617">
                  <a:moveTo>
                    <a:pt x="24471" y="62711"/>
                  </a:moveTo>
                  <a:cubicBezTo>
                    <a:pt x="19846" y="62771"/>
                    <a:pt x="15377" y="62171"/>
                    <a:pt x="11058" y="60851"/>
                  </a:cubicBezTo>
                  <a:cubicBezTo>
                    <a:pt x="6739" y="59591"/>
                    <a:pt x="3319" y="57852"/>
                    <a:pt x="788" y="55692"/>
                  </a:cubicBezTo>
                  <a:lnTo>
                    <a:pt x="4579" y="47054"/>
                  </a:lnTo>
                  <a:cubicBezTo>
                    <a:pt x="7044" y="48973"/>
                    <a:pt x="10068" y="50533"/>
                    <a:pt x="13643" y="51733"/>
                  </a:cubicBezTo>
                  <a:cubicBezTo>
                    <a:pt x="17219" y="52933"/>
                    <a:pt x="20806" y="53533"/>
                    <a:pt x="24399" y="53473"/>
                  </a:cubicBezTo>
                  <a:cubicBezTo>
                    <a:pt x="28850" y="53473"/>
                    <a:pt x="32174" y="52753"/>
                    <a:pt x="34357" y="51253"/>
                  </a:cubicBezTo>
                  <a:cubicBezTo>
                    <a:pt x="36547" y="49813"/>
                    <a:pt x="37632" y="47954"/>
                    <a:pt x="37614" y="45614"/>
                  </a:cubicBezTo>
                  <a:cubicBezTo>
                    <a:pt x="37603" y="43875"/>
                    <a:pt x="36979" y="42495"/>
                    <a:pt x="35743" y="41355"/>
                  </a:cubicBezTo>
                  <a:cubicBezTo>
                    <a:pt x="34507" y="40275"/>
                    <a:pt x="32941" y="39436"/>
                    <a:pt x="31058" y="38836"/>
                  </a:cubicBezTo>
                  <a:cubicBezTo>
                    <a:pt x="29168" y="38176"/>
                    <a:pt x="26595" y="37516"/>
                    <a:pt x="23337" y="36736"/>
                  </a:cubicBezTo>
                  <a:cubicBezTo>
                    <a:pt x="18760" y="35656"/>
                    <a:pt x="15059" y="34636"/>
                    <a:pt x="12227" y="33557"/>
                  </a:cubicBezTo>
                  <a:cubicBezTo>
                    <a:pt x="9396" y="32477"/>
                    <a:pt x="6955" y="30797"/>
                    <a:pt x="4915" y="28518"/>
                  </a:cubicBezTo>
                  <a:cubicBezTo>
                    <a:pt x="2869" y="26238"/>
                    <a:pt x="1838" y="23119"/>
                    <a:pt x="1808" y="19159"/>
                  </a:cubicBezTo>
                  <a:cubicBezTo>
                    <a:pt x="1784" y="15860"/>
                    <a:pt x="2660" y="12800"/>
                    <a:pt x="4435" y="10101"/>
                  </a:cubicBezTo>
                  <a:cubicBezTo>
                    <a:pt x="6217" y="7402"/>
                    <a:pt x="8910" y="5182"/>
                    <a:pt x="12521" y="3563"/>
                  </a:cubicBezTo>
                  <a:cubicBezTo>
                    <a:pt x="16133" y="1943"/>
                    <a:pt x="20566" y="1103"/>
                    <a:pt x="25815" y="1103"/>
                  </a:cubicBezTo>
                  <a:cubicBezTo>
                    <a:pt x="29468" y="1043"/>
                    <a:pt x="33067" y="1523"/>
                    <a:pt x="36613" y="2362"/>
                  </a:cubicBezTo>
                  <a:cubicBezTo>
                    <a:pt x="40158" y="3262"/>
                    <a:pt x="43217" y="4582"/>
                    <a:pt x="45797" y="6262"/>
                  </a:cubicBezTo>
                  <a:lnTo>
                    <a:pt x="42354" y="14901"/>
                  </a:lnTo>
                  <a:cubicBezTo>
                    <a:pt x="39714" y="13401"/>
                    <a:pt x="36967" y="12261"/>
                    <a:pt x="34111" y="11481"/>
                  </a:cubicBezTo>
                  <a:cubicBezTo>
                    <a:pt x="31250" y="10701"/>
                    <a:pt x="28478" y="10341"/>
                    <a:pt x="25797" y="10341"/>
                  </a:cubicBezTo>
                  <a:cubicBezTo>
                    <a:pt x="21406" y="10341"/>
                    <a:pt x="18142" y="11121"/>
                    <a:pt x="16013" y="12621"/>
                  </a:cubicBezTo>
                  <a:cubicBezTo>
                    <a:pt x="13883" y="14121"/>
                    <a:pt x="12828" y="16100"/>
                    <a:pt x="12846" y="18560"/>
                  </a:cubicBezTo>
                  <a:cubicBezTo>
                    <a:pt x="12858" y="20299"/>
                    <a:pt x="13481" y="21679"/>
                    <a:pt x="14717" y="22759"/>
                  </a:cubicBezTo>
                  <a:cubicBezTo>
                    <a:pt x="15953" y="23839"/>
                    <a:pt x="17513" y="24679"/>
                    <a:pt x="19402" y="25278"/>
                  </a:cubicBezTo>
                  <a:cubicBezTo>
                    <a:pt x="21286" y="25878"/>
                    <a:pt x="23859" y="26598"/>
                    <a:pt x="27123" y="27378"/>
                  </a:cubicBezTo>
                  <a:cubicBezTo>
                    <a:pt x="31580" y="28338"/>
                    <a:pt x="35239" y="29417"/>
                    <a:pt x="38100" y="30497"/>
                  </a:cubicBezTo>
                  <a:cubicBezTo>
                    <a:pt x="40962" y="31577"/>
                    <a:pt x="43416" y="33257"/>
                    <a:pt x="45455" y="35536"/>
                  </a:cubicBezTo>
                  <a:cubicBezTo>
                    <a:pt x="47501" y="37816"/>
                    <a:pt x="48539" y="40875"/>
                    <a:pt x="48562" y="44775"/>
                  </a:cubicBezTo>
                  <a:cubicBezTo>
                    <a:pt x="48586" y="48073"/>
                    <a:pt x="47711" y="51073"/>
                    <a:pt x="45935" y="53773"/>
                  </a:cubicBezTo>
                  <a:cubicBezTo>
                    <a:pt x="44153" y="56472"/>
                    <a:pt x="41448" y="58631"/>
                    <a:pt x="37807" y="60251"/>
                  </a:cubicBezTo>
                  <a:cubicBezTo>
                    <a:pt x="34165" y="61871"/>
                    <a:pt x="29720" y="62711"/>
                    <a:pt x="24471" y="6271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3" name="Forme libre 1272">
              <a:extLst>
                <a:ext uri="{FF2B5EF4-FFF2-40B4-BE49-F238E27FC236}">
                  <a16:creationId xmlns:a16="http://schemas.microsoft.com/office/drawing/2014/main" id="{EC5A68C8-242C-2BF8-7932-43C7A1CB829F}"/>
                </a:ext>
              </a:extLst>
            </p:cNvPr>
            <p:cNvSpPr/>
            <p:nvPr/>
          </p:nvSpPr>
          <p:spPr>
            <a:xfrm rot="3385928">
              <a:off x="7554961" y="1774010"/>
              <a:ext cx="64229" cy="67180"/>
            </a:xfrm>
            <a:custGeom>
              <a:avLst/>
              <a:gdLst>
                <a:gd name="connsiteX0" fmla="*/ 53182 w 64229"/>
                <a:gd name="connsiteY0" fmla="*/ 25585 h 67180"/>
                <a:gd name="connsiteX1" fmla="*/ 62282 w 64229"/>
                <a:gd name="connsiteY1" fmla="*/ 28524 h 67180"/>
                <a:gd name="connsiteX2" fmla="*/ 67777 w 64229"/>
                <a:gd name="connsiteY2" fmla="*/ 36743 h 67180"/>
                <a:gd name="connsiteX3" fmla="*/ 65467 w 64229"/>
                <a:gd name="connsiteY3" fmla="*/ 50000 h 67180"/>
                <a:gd name="connsiteX4" fmla="*/ 49942 w 64229"/>
                <a:gd name="connsiteY4" fmla="*/ 59058 h 67180"/>
                <a:gd name="connsiteX5" fmla="*/ 21388 w 64229"/>
                <a:gd name="connsiteY5" fmla="*/ 67577 h 67180"/>
                <a:gd name="connsiteX6" fmla="*/ 4279 w 64229"/>
                <a:gd name="connsiteY6" fmla="*/ 10108 h 67180"/>
                <a:gd name="connsiteX7" fmla="*/ 31190 w 64229"/>
                <a:gd name="connsiteY7" fmla="*/ 2129 h 67180"/>
                <a:gd name="connsiteX8" fmla="*/ 48041 w 64229"/>
                <a:gd name="connsiteY8" fmla="*/ 1410 h 67180"/>
                <a:gd name="connsiteX9" fmla="*/ 56805 w 64229"/>
                <a:gd name="connsiteY9" fmla="*/ 10708 h 67180"/>
                <a:gd name="connsiteX10" fmla="*/ 57081 w 64229"/>
                <a:gd name="connsiteY10" fmla="*/ 18866 h 67180"/>
                <a:gd name="connsiteX11" fmla="*/ 53182 w 64229"/>
                <a:gd name="connsiteY11" fmla="*/ 25585 h 67180"/>
                <a:gd name="connsiteX12" fmla="*/ 17435 w 64229"/>
                <a:gd name="connsiteY12" fmla="*/ 15327 h 67180"/>
                <a:gd name="connsiteX13" fmla="*/ 22156 w 64229"/>
                <a:gd name="connsiteY13" fmla="*/ 31164 h 67180"/>
                <a:gd name="connsiteX14" fmla="*/ 37249 w 64229"/>
                <a:gd name="connsiteY14" fmla="*/ 26665 h 67180"/>
                <a:gd name="connsiteX15" fmla="*/ 45227 w 64229"/>
                <a:gd name="connsiteY15" fmla="*/ 22106 h 67180"/>
                <a:gd name="connsiteX16" fmla="*/ 46469 w 64229"/>
                <a:gd name="connsiteY16" fmla="*/ 15327 h 67180"/>
                <a:gd name="connsiteX17" fmla="*/ 41706 w 64229"/>
                <a:gd name="connsiteY17" fmla="*/ 10288 h 67180"/>
                <a:gd name="connsiteX18" fmla="*/ 32534 w 64229"/>
                <a:gd name="connsiteY18" fmla="*/ 10828 h 67180"/>
                <a:gd name="connsiteX19" fmla="*/ 17435 w 64229"/>
                <a:gd name="connsiteY19" fmla="*/ 15327 h 67180"/>
                <a:gd name="connsiteX20" fmla="*/ 46793 w 64229"/>
                <a:gd name="connsiteY20" fmla="*/ 50900 h 67180"/>
                <a:gd name="connsiteX21" fmla="*/ 56709 w 64229"/>
                <a:gd name="connsiteY21" fmla="*/ 38902 h 67180"/>
                <a:gd name="connsiteX22" fmla="*/ 41850 w 64229"/>
                <a:gd name="connsiteY22" fmla="*/ 34283 h 67180"/>
                <a:gd name="connsiteX23" fmla="*/ 24621 w 64229"/>
                <a:gd name="connsiteY23" fmla="*/ 39443 h 67180"/>
                <a:gd name="connsiteX24" fmla="*/ 29564 w 64229"/>
                <a:gd name="connsiteY24" fmla="*/ 55999 h 67180"/>
                <a:gd name="connsiteX25" fmla="*/ 46793 w 64229"/>
                <a:gd name="connsiteY25" fmla="*/ 50900 h 6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229" h="67180">
                  <a:moveTo>
                    <a:pt x="53182" y="25585"/>
                  </a:moveTo>
                  <a:cubicBezTo>
                    <a:pt x="56667" y="25645"/>
                    <a:pt x="59702" y="26665"/>
                    <a:pt x="62282" y="28524"/>
                  </a:cubicBezTo>
                  <a:cubicBezTo>
                    <a:pt x="64867" y="30384"/>
                    <a:pt x="66697" y="33144"/>
                    <a:pt x="67777" y="36743"/>
                  </a:cubicBezTo>
                  <a:cubicBezTo>
                    <a:pt x="69258" y="41722"/>
                    <a:pt x="68491" y="46161"/>
                    <a:pt x="65467" y="50000"/>
                  </a:cubicBezTo>
                  <a:cubicBezTo>
                    <a:pt x="62444" y="53839"/>
                    <a:pt x="57267" y="56899"/>
                    <a:pt x="49942" y="59058"/>
                  </a:cubicBezTo>
                  <a:lnTo>
                    <a:pt x="21388" y="67577"/>
                  </a:lnTo>
                  <a:lnTo>
                    <a:pt x="4279" y="10108"/>
                  </a:lnTo>
                  <a:lnTo>
                    <a:pt x="31190" y="2129"/>
                  </a:lnTo>
                  <a:cubicBezTo>
                    <a:pt x="37969" y="90"/>
                    <a:pt x="43590" y="-150"/>
                    <a:pt x="48041" y="1410"/>
                  </a:cubicBezTo>
                  <a:cubicBezTo>
                    <a:pt x="52498" y="2969"/>
                    <a:pt x="55419" y="6089"/>
                    <a:pt x="56805" y="10708"/>
                  </a:cubicBezTo>
                  <a:cubicBezTo>
                    <a:pt x="57651" y="13587"/>
                    <a:pt x="57747" y="16287"/>
                    <a:pt x="57081" y="18866"/>
                  </a:cubicBezTo>
                  <a:cubicBezTo>
                    <a:pt x="56421" y="21446"/>
                    <a:pt x="55125" y="23666"/>
                    <a:pt x="53182" y="25585"/>
                  </a:cubicBezTo>
                  <a:close/>
                  <a:moveTo>
                    <a:pt x="17435" y="15327"/>
                  </a:moveTo>
                  <a:lnTo>
                    <a:pt x="22156" y="31164"/>
                  </a:lnTo>
                  <a:lnTo>
                    <a:pt x="37249" y="26665"/>
                  </a:lnTo>
                  <a:cubicBezTo>
                    <a:pt x="40968" y="25525"/>
                    <a:pt x="43625" y="24025"/>
                    <a:pt x="45227" y="22106"/>
                  </a:cubicBezTo>
                  <a:cubicBezTo>
                    <a:pt x="46823" y="20126"/>
                    <a:pt x="47237" y="17906"/>
                    <a:pt x="46469" y="15327"/>
                  </a:cubicBezTo>
                  <a:cubicBezTo>
                    <a:pt x="45689" y="12687"/>
                    <a:pt x="44100" y="11008"/>
                    <a:pt x="41706" y="10288"/>
                  </a:cubicBezTo>
                  <a:cubicBezTo>
                    <a:pt x="39306" y="9508"/>
                    <a:pt x="36253" y="9688"/>
                    <a:pt x="32534" y="10828"/>
                  </a:cubicBezTo>
                  <a:lnTo>
                    <a:pt x="17435" y="15327"/>
                  </a:lnTo>
                  <a:close/>
                  <a:moveTo>
                    <a:pt x="46793" y="50900"/>
                  </a:moveTo>
                  <a:cubicBezTo>
                    <a:pt x="55047" y="48441"/>
                    <a:pt x="58358" y="44421"/>
                    <a:pt x="56709" y="38902"/>
                  </a:cubicBezTo>
                  <a:cubicBezTo>
                    <a:pt x="55065" y="33384"/>
                    <a:pt x="50110" y="31824"/>
                    <a:pt x="41850" y="34283"/>
                  </a:cubicBezTo>
                  <a:lnTo>
                    <a:pt x="24621" y="39443"/>
                  </a:lnTo>
                  <a:lnTo>
                    <a:pt x="29564" y="55999"/>
                  </a:lnTo>
                  <a:lnTo>
                    <a:pt x="46793" y="5090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4" name="Forme libre 1273">
              <a:extLst>
                <a:ext uri="{FF2B5EF4-FFF2-40B4-BE49-F238E27FC236}">
                  <a16:creationId xmlns:a16="http://schemas.microsoft.com/office/drawing/2014/main" id="{A8CECFE7-50C2-EF7A-18C8-CBDB64F35A12}"/>
                </a:ext>
              </a:extLst>
            </p:cNvPr>
            <p:cNvSpPr/>
            <p:nvPr/>
          </p:nvSpPr>
          <p:spPr>
            <a:xfrm rot="3385928">
              <a:off x="7611151" y="1806316"/>
              <a:ext cx="26688" cy="60768"/>
            </a:xfrm>
            <a:custGeom>
              <a:avLst/>
              <a:gdLst>
                <a:gd name="connsiteX0" fmla="*/ 4308 w 26688"/>
                <a:gd name="connsiteY0" fmla="*/ 3426 h 60768"/>
                <a:gd name="connsiteX1" fmla="*/ 15034 w 26688"/>
                <a:gd name="connsiteY1" fmla="*/ 427 h 60768"/>
                <a:gd name="connsiteX2" fmla="*/ 30997 w 26688"/>
                <a:gd name="connsiteY2" fmla="*/ 58195 h 60768"/>
                <a:gd name="connsiteX3" fmla="*/ 20271 w 26688"/>
                <a:gd name="connsiteY3" fmla="*/ 61195 h 60768"/>
                <a:gd name="connsiteX4" fmla="*/ 4308 w 26688"/>
                <a:gd name="connsiteY4" fmla="*/ 3426 h 6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8" h="60768">
                  <a:moveTo>
                    <a:pt x="4308" y="3426"/>
                  </a:moveTo>
                  <a:lnTo>
                    <a:pt x="15034" y="427"/>
                  </a:lnTo>
                  <a:lnTo>
                    <a:pt x="30997" y="58195"/>
                  </a:lnTo>
                  <a:lnTo>
                    <a:pt x="20271" y="61195"/>
                  </a:lnTo>
                  <a:lnTo>
                    <a:pt x="4308" y="342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5" name="Forme libre 1274">
              <a:extLst>
                <a:ext uri="{FF2B5EF4-FFF2-40B4-BE49-F238E27FC236}">
                  <a16:creationId xmlns:a16="http://schemas.microsoft.com/office/drawing/2014/main" id="{D7E51846-11CB-94D5-3F25-3DDB07F764B2}"/>
                </a:ext>
              </a:extLst>
            </p:cNvPr>
            <p:cNvSpPr/>
            <p:nvPr/>
          </p:nvSpPr>
          <p:spPr>
            <a:xfrm rot="3385928">
              <a:off x="7626701" y="1836037"/>
              <a:ext cx="62872" cy="66279"/>
            </a:xfrm>
            <a:custGeom>
              <a:avLst/>
              <a:gdLst>
                <a:gd name="connsiteX0" fmla="*/ 52552 w 62872"/>
                <a:gd name="connsiteY0" fmla="*/ 26127 h 66279"/>
                <a:gd name="connsiteX1" fmla="*/ 61520 w 62872"/>
                <a:gd name="connsiteY1" fmla="*/ 29427 h 66279"/>
                <a:gd name="connsiteX2" fmla="*/ 66661 w 62872"/>
                <a:gd name="connsiteY2" fmla="*/ 37885 h 66279"/>
                <a:gd name="connsiteX3" fmla="*/ 63794 w 62872"/>
                <a:gd name="connsiteY3" fmla="*/ 51023 h 66279"/>
                <a:gd name="connsiteX4" fmla="*/ 47903 w 62872"/>
                <a:gd name="connsiteY4" fmla="*/ 59421 h 66279"/>
                <a:gd name="connsiteX5" fmla="*/ 19025 w 62872"/>
                <a:gd name="connsiteY5" fmla="*/ 66739 h 66279"/>
                <a:gd name="connsiteX6" fmla="*/ 4333 w 62872"/>
                <a:gd name="connsiteY6" fmla="*/ 8611 h 66279"/>
                <a:gd name="connsiteX7" fmla="*/ 31556 w 62872"/>
                <a:gd name="connsiteY7" fmla="*/ 1712 h 66279"/>
                <a:gd name="connsiteX8" fmla="*/ 48425 w 62872"/>
                <a:gd name="connsiteY8" fmla="*/ 1773 h 66279"/>
                <a:gd name="connsiteX9" fmla="*/ 56787 w 62872"/>
                <a:gd name="connsiteY9" fmla="*/ 11431 h 66279"/>
                <a:gd name="connsiteX10" fmla="*/ 56727 w 62872"/>
                <a:gd name="connsiteY10" fmla="*/ 19589 h 66279"/>
                <a:gd name="connsiteX11" fmla="*/ 52552 w 62872"/>
                <a:gd name="connsiteY11" fmla="*/ 26127 h 66279"/>
                <a:gd name="connsiteX12" fmla="*/ 17267 w 62872"/>
                <a:gd name="connsiteY12" fmla="*/ 14370 h 66279"/>
                <a:gd name="connsiteX13" fmla="*/ 21316 w 62872"/>
                <a:gd name="connsiteY13" fmla="*/ 30387 h 66279"/>
                <a:gd name="connsiteX14" fmla="*/ 36583 w 62872"/>
                <a:gd name="connsiteY14" fmla="*/ 26488 h 66279"/>
                <a:gd name="connsiteX15" fmla="*/ 44742 w 62872"/>
                <a:gd name="connsiteY15" fmla="*/ 22288 h 66279"/>
                <a:gd name="connsiteX16" fmla="*/ 46271 w 62872"/>
                <a:gd name="connsiteY16" fmla="*/ 15569 h 66279"/>
                <a:gd name="connsiteX17" fmla="*/ 41724 w 62872"/>
                <a:gd name="connsiteY17" fmla="*/ 10350 h 66279"/>
                <a:gd name="connsiteX18" fmla="*/ 32534 w 62872"/>
                <a:gd name="connsiteY18" fmla="*/ 10531 h 66279"/>
                <a:gd name="connsiteX19" fmla="*/ 17267 w 62872"/>
                <a:gd name="connsiteY19" fmla="*/ 14370 h 66279"/>
                <a:gd name="connsiteX20" fmla="*/ 45102 w 62872"/>
                <a:gd name="connsiteY20" fmla="*/ 51143 h 66279"/>
                <a:gd name="connsiteX21" fmla="*/ 55516 w 62872"/>
                <a:gd name="connsiteY21" fmla="*/ 39565 h 66279"/>
                <a:gd name="connsiteX22" fmla="*/ 40861 w 62872"/>
                <a:gd name="connsiteY22" fmla="*/ 34346 h 66279"/>
                <a:gd name="connsiteX23" fmla="*/ 23434 w 62872"/>
                <a:gd name="connsiteY23" fmla="*/ 38785 h 66279"/>
                <a:gd name="connsiteX24" fmla="*/ 27669 w 62872"/>
                <a:gd name="connsiteY24" fmla="*/ 55522 h 66279"/>
                <a:gd name="connsiteX25" fmla="*/ 45102 w 62872"/>
                <a:gd name="connsiteY25" fmla="*/ 51143 h 6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872" h="66279">
                  <a:moveTo>
                    <a:pt x="52552" y="26127"/>
                  </a:moveTo>
                  <a:cubicBezTo>
                    <a:pt x="56025" y="26368"/>
                    <a:pt x="59013" y="27448"/>
                    <a:pt x="61520" y="29427"/>
                  </a:cubicBezTo>
                  <a:cubicBezTo>
                    <a:pt x="64022" y="31406"/>
                    <a:pt x="65737" y="34226"/>
                    <a:pt x="66661" y="37885"/>
                  </a:cubicBezTo>
                  <a:cubicBezTo>
                    <a:pt x="67933" y="42924"/>
                    <a:pt x="66979" y="47303"/>
                    <a:pt x="63794" y="51023"/>
                  </a:cubicBezTo>
                  <a:cubicBezTo>
                    <a:pt x="60614" y="54742"/>
                    <a:pt x="55318" y="57561"/>
                    <a:pt x="47903" y="59421"/>
                  </a:cubicBezTo>
                  <a:lnTo>
                    <a:pt x="19025" y="66739"/>
                  </a:lnTo>
                  <a:lnTo>
                    <a:pt x="4333" y="8611"/>
                  </a:lnTo>
                  <a:lnTo>
                    <a:pt x="31556" y="1712"/>
                  </a:lnTo>
                  <a:cubicBezTo>
                    <a:pt x="38419" y="33"/>
                    <a:pt x="44040" y="33"/>
                    <a:pt x="48425" y="1773"/>
                  </a:cubicBezTo>
                  <a:cubicBezTo>
                    <a:pt x="52816" y="3512"/>
                    <a:pt x="55599" y="6751"/>
                    <a:pt x="56787" y="11431"/>
                  </a:cubicBezTo>
                  <a:cubicBezTo>
                    <a:pt x="57519" y="14310"/>
                    <a:pt x="57495" y="17010"/>
                    <a:pt x="56727" y="19589"/>
                  </a:cubicBezTo>
                  <a:cubicBezTo>
                    <a:pt x="55959" y="22109"/>
                    <a:pt x="54568" y="24328"/>
                    <a:pt x="52552" y="26127"/>
                  </a:cubicBezTo>
                  <a:close/>
                  <a:moveTo>
                    <a:pt x="17267" y="14370"/>
                  </a:moveTo>
                  <a:lnTo>
                    <a:pt x="21316" y="30387"/>
                  </a:lnTo>
                  <a:lnTo>
                    <a:pt x="36583" y="26488"/>
                  </a:lnTo>
                  <a:cubicBezTo>
                    <a:pt x="40351" y="25588"/>
                    <a:pt x="43068" y="24148"/>
                    <a:pt x="44742" y="22288"/>
                  </a:cubicBezTo>
                  <a:cubicBezTo>
                    <a:pt x="46421" y="20429"/>
                    <a:pt x="46931" y="18209"/>
                    <a:pt x="46271" y="15569"/>
                  </a:cubicBezTo>
                  <a:cubicBezTo>
                    <a:pt x="45600" y="12930"/>
                    <a:pt x="44088" y="11190"/>
                    <a:pt x="41724" y="10350"/>
                  </a:cubicBezTo>
                  <a:cubicBezTo>
                    <a:pt x="39361" y="9511"/>
                    <a:pt x="36301" y="9571"/>
                    <a:pt x="32534" y="10531"/>
                  </a:cubicBezTo>
                  <a:lnTo>
                    <a:pt x="17267" y="14370"/>
                  </a:lnTo>
                  <a:close/>
                  <a:moveTo>
                    <a:pt x="45102" y="51143"/>
                  </a:moveTo>
                  <a:cubicBezTo>
                    <a:pt x="53458" y="48983"/>
                    <a:pt x="56925" y="45144"/>
                    <a:pt x="55516" y="39565"/>
                  </a:cubicBezTo>
                  <a:cubicBezTo>
                    <a:pt x="54100" y="33986"/>
                    <a:pt x="49217" y="32246"/>
                    <a:pt x="40861" y="34346"/>
                  </a:cubicBezTo>
                  <a:lnTo>
                    <a:pt x="23434" y="38785"/>
                  </a:lnTo>
                  <a:lnTo>
                    <a:pt x="27669" y="55522"/>
                  </a:lnTo>
                  <a:lnTo>
                    <a:pt x="45102" y="51143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6" name="Forme libre 1275">
              <a:extLst>
                <a:ext uri="{FF2B5EF4-FFF2-40B4-BE49-F238E27FC236}">
                  <a16:creationId xmlns:a16="http://schemas.microsoft.com/office/drawing/2014/main" id="{2BDA8095-B80B-111A-95B7-FEC79FC44285}"/>
                </a:ext>
              </a:extLst>
            </p:cNvPr>
            <p:cNvSpPr/>
            <p:nvPr/>
          </p:nvSpPr>
          <p:spPr>
            <a:xfrm rot="3385928">
              <a:off x="7675318" y="1882052"/>
              <a:ext cx="54529" cy="60888"/>
            </a:xfrm>
            <a:custGeom>
              <a:avLst/>
              <a:gdLst>
                <a:gd name="connsiteX0" fmla="*/ 4367 w 54529"/>
                <a:gd name="connsiteY0" fmla="*/ 2904 h 60888"/>
                <a:gd name="connsiteX1" fmla="*/ 15224 w 54529"/>
                <a:gd name="connsiteY1" fmla="*/ 504 h 60888"/>
                <a:gd name="connsiteX2" fmla="*/ 26262 w 54529"/>
                <a:gd name="connsiteY2" fmla="*/ 49755 h 60888"/>
                <a:gd name="connsiteX3" fmla="*/ 56838 w 54529"/>
                <a:gd name="connsiteY3" fmla="*/ 42916 h 60888"/>
                <a:gd name="connsiteX4" fmla="*/ 58896 w 54529"/>
                <a:gd name="connsiteY4" fmla="*/ 52095 h 60888"/>
                <a:gd name="connsiteX5" fmla="*/ 17456 w 54529"/>
                <a:gd name="connsiteY5" fmla="*/ 61392 h 60888"/>
                <a:gd name="connsiteX6" fmla="*/ 4367 w 54529"/>
                <a:gd name="connsiteY6" fmla="*/ 2904 h 6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29" h="60888">
                  <a:moveTo>
                    <a:pt x="4367" y="2904"/>
                  </a:moveTo>
                  <a:lnTo>
                    <a:pt x="15224" y="504"/>
                  </a:lnTo>
                  <a:lnTo>
                    <a:pt x="26262" y="49755"/>
                  </a:lnTo>
                  <a:lnTo>
                    <a:pt x="56838" y="42916"/>
                  </a:lnTo>
                  <a:lnTo>
                    <a:pt x="58896" y="52095"/>
                  </a:lnTo>
                  <a:lnTo>
                    <a:pt x="17456" y="61392"/>
                  </a:lnTo>
                  <a:lnTo>
                    <a:pt x="4367" y="290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7" name="Forme libre 1276">
              <a:extLst>
                <a:ext uri="{FF2B5EF4-FFF2-40B4-BE49-F238E27FC236}">
                  <a16:creationId xmlns:a16="http://schemas.microsoft.com/office/drawing/2014/main" id="{C9B3064E-9ABE-E58C-4766-28A3531166E6}"/>
                </a:ext>
              </a:extLst>
            </p:cNvPr>
            <p:cNvSpPr/>
            <p:nvPr/>
          </p:nvSpPr>
          <p:spPr>
            <a:xfrm rot="3385928">
              <a:off x="7719757" y="1905351"/>
              <a:ext cx="23035" cy="60948"/>
            </a:xfrm>
            <a:custGeom>
              <a:avLst/>
              <a:gdLst>
                <a:gd name="connsiteX0" fmla="*/ 4389 w 23035"/>
                <a:gd name="connsiteY0" fmla="*/ 2748 h 60948"/>
                <a:gd name="connsiteX1" fmla="*/ 15289 w 23035"/>
                <a:gd name="connsiteY1" fmla="*/ 529 h 60948"/>
                <a:gd name="connsiteX2" fmla="*/ 27424 w 23035"/>
                <a:gd name="connsiteY2" fmla="*/ 59197 h 60948"/>
                <a:gd name="connsiteX3" fmla="*/ 16524 w 23035"/>
                <a:gd name="connsiteY3" fmla="*/ 61477 h 60948"/>
                <a:gd name="connsiteX4" fmla="*/ 4389 w 23035"/>
                <a:gd name="connsiteY4" fmla="*/ 2748 h 6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5" h="60948">
                  <a:moveTo>
                    <a:pt x="4389" y="2748"/>
                  </a:moveTo>
                  <a:lnTo>
                    <a:pt x="15289" y="529"/>
                  </a:lnTo>
                  <a:lnTo>
                    <a:pt x="27424" y="59197"/>
                  </a:lnTo>
                  <a:lnTo>
                    <a:pt x="16524" y="61477"/>
                  </a:lnTo>
                  <a:lnTo>
                    <a:pt x="4389" y="274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8" name="Forme libre 1277">
              <a:extLst>
                <a:ext uri="{FF2B5EF4-FFF2-40B4-BE49-F238E27FC236}">
                  <a16:creationId xmlns:a16="http://schemas.microsoft.com/office/drawing/2014/main" id="{5C740B02-3C9D-B542-7040-AEE6EAB54526}"/>
                </a:ext>
              </a:extLst>
            </p:cNvPr>
            <p:cNvSpPr/>
            <p:nvPr/>
          </p:nvSpPr>
          <p:spPr>
            <a:xfrm rot="3385928">
              <a:off x="7734447" y="1940816"/>
              <a:ext cx="64615" cy="61908"/>
            </a:xfrm>
            <a:custGeom>
              <a:avLst/>
              <a:gdLst>
                <a:gd name="connsiteX0" fmla="*/ 42265 w 64615"/>
                <a:gd name="connsiteY0" fmla="*/ 61844 h 61908"/>
                <a:gd name="connsiteX1" fmla="*/ 25295 w 64615"/>
                <a:gd name="connsiteY1" fmla="*/ 60884 h 61908"/>
                <a:gd name="connsiteX2" fmla="*/ 11941 w 64615"/>
                <a:gd name="connsiteY2" fmla="*/ 52126 h 61908"/>
                <a:gd name="connsiteX3" fmla="*/ 4971 w 64615"/>
                <a:gd name="connsiteY3" fmla="*/ 37309 h 61908"/>
                <a:gd name="connsiteX4" fmla="*/ 6254 w 64615"/>
                <a:gd name="connsiteY4" fmla="*/ 21052 h 61908"/>
                <a:gd name="connsiteX5" fmla="*/ 15636 w 64615"/>
                <a:gd name="connsiteY5" fmla="*/ 8095 h 61908"/>
                <a:gd name="connsiteX6" fmla="*/ 31168 w 64615"/>
                <a:gd name="connsiteY6" fmla="*/ 1196 h 61908"/>
                <a:gd name="connsiteX7" fmla="*/ 48138 w 64615"/>
                <a:gd name="connsiteY7" fmla="*/ 2156 h 61908"/>
                <a:gd name="connsiteX8" fmla="*/ 61485 w 64615"/>
                <a:gd name="connsiteY8" fmla="*/ 10914 h 61908"/>
                <a:gd name="connsiteX9" fmla="*/ 68462 w 64615"/>
                <a:gd name="connsiteY9" fmla="*/ 25731 h 61908"/>
                <a:gd name="connsiteX10" fmla="*/ 67191 w 64615"/>
                <a:gd name="connsiteY10" fmla="*/ 42047 h 61908"/>
                <a:gd name="connsiteX11" fmla="*/ 57802 w 64615"/>
                <a:gd name="connsiteY11" fmla="*/ 54945 h 61908"/>
                <a:gd name="connsiteX12" fmla="*/ 42265 w 64615"/>
                <a:gd name="connsiteY12" fmla="*/ 61844 h 61908"/>
                <a:gd name="connsiteX13" fmla="*/ 40508 w 64615"/>
                <a:gd name="connsiteY13" fmla="*/ 52246 h 61908"/>
                <a:gd name="connsiteX14" fmla="*/ 50634 w 64615"/>
                <a:gd name="connsiteY14" fmla="*/ 47627 h 61908"/>
                <a:gd name="connsiteX15" fmla="*/ 56686 w 64615"/>
                <a:gd name="connsiteY15" fmla="*/ 38869 h 61908"/>
                <a:gd name="connsiteX16" fmla="*/ 57430 w 64615"/>
                <a:gd name="connsiteY16" fmla="*/ 27770 h 61908"/>
                <a:gd name="connsiteX17" fmla="*/ 52787 w 64615"/>
                <a:gd name="connsiteY17" fmla="*/ 17573 h 61908"/>
                <a:gd name="connsiteX18" fmla="*/ 44023 w 64615"/>
                <a:gd name="connsiteY18" fmla="*/ 11514 h 61908"/>
                <a:gd name="connsiteX19" fmla="*/ 32925 w 64615"/>
                <a:gd name="connsiteY19" fmla="*/ 10794 h 61908"/>
                <a:gd name="connsiteX20" fmla="*/ 22799 w 64615"/>
                <a:gd name="connsiteY20" fmla="*/ 15413 h 61908"/>
                <a:gd name="connsiteX21" fmla="*/ 16746 w 64615"/>
                <a:gd name="connsiteY21" fmla="*/ 24171 h 61908"/>
                <a:gd name="connsiteX22" fmla="*/ 16002 w 64615"/>
                <a:gd name="connsiteY22" fmla="*/ 35329 h 61908"/>
                <a:gd name="connsiteX23" fmla="*/ 20646 w 64615"/>
                <a:gd name="connsiteY23" fmla="*/ 45467 h 61908"/>
                <a:gd name="connsiteX24" fmla="*/ 29416 w 64615"/>
                <a:gd name="connsiteY24" fmla="*/ 51526 h 61908"/>
                <a:gd name="connsiteX25" fmla="*/ 40508 w 64615"/>
                <a:gd name="connsiteY25" fmla="*/ 52246 h 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615" h="61908">
                  <a:moveTo>
                    <a:pt x="42265" y="61844"/>
                  </a:moveTo>
                  <a:cubicBezTo>
                    <a:pt x="36261" y="62924"/>
                    <a:pt x="30604" y="62624"/>
                    <a:pt x="25295" y="60884"/>
                  </a:cubicBezTo>
                  <a:cubicBezTo>
                    <a:pt x="19992" y="59205"/>
                    <a:pt x="15540" y="56265"/>
                    <a:pt x="11941" y="52126"/>
                  </a:cubicBezTo>
                  <a:cubicBezTo>
                    <a:pt x="8342" y="47986"/>
                    <a:pt x="6020" y="43067"/>
                    <a:pt x="4971" y="37309"/>
                  </a:cubicBezTo>
                  <a:cubicBezTo>
                    <a:pt x="3927" y="31610"/>
                    <a:pt x="4353" y="26211"/>
                    <a:pt x="6254" y="21052"/>
                  </a:cubicBezTo>
                  <a:cubicBezTo>
                    <a:pt x="8156" y="15893"/>
                    <a:pt x="11282" y="11574"/>
                    <a:pt x="15636" y="8095"/>
                  </a:cubicBezTo>
                  <a:cubicBezTo>
                    <a:pt x="19986" y="4615"/>
                    <a:pt x="25163" y="2335"/>
                    <a:pt x="31168" y="1196"/>
                  </a:cubicBezTo>
                  <a:cubicBezTo>
                    <a:pt x="37178" y="116"/>
                    <a:pt x="42835" y="416"/>
                    <a:pt x="48138" y="2156"/>
                  </a:cubicBezTo>
                  <a:cubicBezTo>
                    <a:pt x="53441" y="3895"/>
                    <a:pt x="57892" y="6774"/>
                    <a:pt x="61485" y="10914"/>
                  </a:cubicBezTo>
                  <a:cubicBezTo>
                    <a:pt x="65079" y="14993"/>
                    <a:pt x="67406" y="19912"/>
                    <a:pt x="68462" y="25731"/>
                  </a:cubicBezTo>
                  <a:cubicBezTo>
                    <a:pt x="69524" y="31489"/>
                    <a:pt x="69098" y="36949"/>
                    <a:pt x="67191" y="42047"/>
                  </a:cubicBezTo>
                  <a:cubicBezTo>
                    <a:pt x="65283" y="47147"/>
                    <a:pt x="62151" y="51466"/>
                    <a:pt x="57802" y="54945"/>
                  </a:cubicBezTo>
                  <a:cubicBezTo>
                    <a:pt x="53453" y="58425"/>
                    <a:pt x="48270" y="60764"/>
                    <a:pt x="42265" y="61844"/>
                  </a:cubicBezTo>
                  <a:close/>
                  <a:moveTo>
                    <a:pt x="40508" y="52246"/>
                  </a:moveTo>
                  <a:cubicBezTo>
                    <a:pt x="44437" y="51526"/>
                    <a:pt x="47814" y="50026"/>
                    <a:pt x="50634" y="47627"/>
                  </a:cubicBezTo>
                  <a:cubicBezTo>
                    <a:pt x="53453" y="45287"/>
                    <a:pt x="55475" y="42408"/>
                    <a:pt x="56686" y="38869"/>
                  </a:cubicBezTo>
                  <a:cubicBezTo>
                    <a:pt x="57904" y="35389"/>
                    <a:pt x="58150" y="31670"/>
                    <a:pt x="57430" y="27770"/>
                  </a:cubicBezTo>
                  <a:cubicBezTo>
                    <a:pt x="56716" y="23812"/>
                    <a:pt x="55163" y="20452"/>
                    <a:pt x="52787" y="17573"/>
                  </a:cubicBezTo>
                  <a:cubicBezTo>
                    <a:pt x="50412" y="14753"/>
                    <a:pt x="47490" y="12714"/>
                    <a:pt x="44023" y="11514"/>
                  </a:cubicBezTo>
                  <a:cubicBezTo>
                    <a:pt x="40556" y="10314"/>
                    <a:pt x="36854" y="10074"/>
                    <a:pt x="32925" y="10794"/>
                  </a:cubicBezTo>
                  <a:cubicBezTo>
                    <a:pt x="28996" y="11514"/>
                    <a:pt x="25625" y="13073"/>
                    <a:pt x="22799" y="15413"/>
                  </a:cubicBezTo>
                  <a:cubicBezTo>
                    <a:pt x="19980" y="17753"/>
                    <a:pt x="17964" y="20692"/>
                    <a:pt x="16746" y="24171"/>
                  </a:cubicBezTo>
                  <a:cubicBezTo>
                    <a:pt x="15535" y="27711"/>
                    <a:pt x="15283" y="31370"/>
                    <a:pt x="16002" y="35329"/>
                  </a:cubicBezTo>
                  <a:cubicBezTo>
                    <a:pt x="16722" y="39228"/>
                    <a:pt x="18270" y="42648"/>
                    <a:pt x="20646" y="45467"/>
                  </a:cubicBezTo>
                  <a:cubicBezTo>
                    <a:pt x="23027" y="48346"/>
                    <a:pt x="25949" y="50326"/>
                    <a:pt x="29416" y="51526"/>
                  </a:cubicBezTo>
                  <a:cubicBezTo>
                    <a:pt x="32883" y="52725"/>
                    <a:pt x="36578" y="52966"/>
                    <a:pt x="40508" y="522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9" name="Forme libre 1278">
              <a:extLst>
                <a:ext uri="{FF2B5EF4-FFF2-40B4-BE49-F238E27FC236}">
                  <a16:creationId xmlns:a16="http://schemas.microsoft.com/office/drawing/2014/main" id="{C5AD53BF-0A8F-5419-C908-5B0694F831AF}"/>
                </a:ext>
              </a:extLst>
            </p:cNvPr>
            <p:cNvSpPr/>
            <p:nvPr/>
          </p:nvSpPr>
          <p:spPr>
            <a:xfrm rot="3385928">
              <a:off x="7782218" y="1980753"/>
              <a:ext cx="51691" cy="64006"/>
            </a:xfrm>
            <a:custGeom>
              <a:avLst/>
              <a:gdLst>
                <a:gd name="connsiteX0" fmla="*/ 25514 w 51691"/>
                <a:gd name="connsiteY0" fmla="*/ 14644 h 64006"/>
                <a:gd name="connsiteX1" fmla="*/ 5885 w 51691"/>
                <a:gd name="connsiteY1" fmla="*/ 17704 h 64006"/>
                <a:gd name="connsiteX2" fmla="*/ 4446 w 51691"/>
                <a:gd name="connsiteY2" fmla="*/ 8405 h 64006"/>
                <a:gd name="connsiteX3" fmla="*/ 54704 w 51691"/>
                <a:gd name="connsiteY3" fmla="*/ 607 h 64006"/>
                <a:gd name="connsiteX4" fmla="*/ 56137 w 51691"/>
                <a:gd name="connsiteY4" fmla="*/ 9965 h 64006"/>
                <a:gd name="connsiteX5" fmla="*/ 36509 w 51691"/>
                <a:gd name="connsiteY5" fmla="*/ 12965 h 64006"/>
                <a:gd name="connsiteX6" fmla="*/ 44206 w 51691"/>
                <a:gd name="connsiteY6" fmla="*/ 62875 h 64006"/>
                <a:gd name="connsiteX7" fmla="*/ 33210 w 51691"/>
                <a:gd name="connsiteY7" fmla="*/ 64614 h 64006"/>
                <a:gd name="connsiteX8" fmla="*/ 25514 w 51691"/>
                <a:gd name="connsiteY8" fmla="*/ 14644 h 6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" h="64006">
                  <a:moveTo>
                    <a:pt x="25514" y="14644"/>
                  </a:moveTo>
                  <a:lnTo>
                    <a:pt x="5885" y="17704"/>
                  </a:lnTo>
                  <a:lnTo>
                    <a:pt x="4446" y="8405"/>
                  </a:lnTo>
                  <a:lnTo>
                    <a:pt x="54704" y="607"/>
                  </a:lnTo>
                  <a:lnTo>
                    <a:pt x="56137" y="9965"/>
                  </a:lnTo>
                  <a:lnTo>
                    <a:pt x="36509" y="12965"/>
                  </a:lnTo>
                  <a:lnTo>
                    <a:pt x="44206" y="62875"/>
                  </a:lnTo>
                  <a:lnTo>
                    <a:pt x="33210" y="64614"/>
                  </a:lnTo>
                  <a:lnTo>
                    <a:pt x="25514" y="1464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0" name="Forme libre 1279">
              <a:extLst>
                <a:ext uri="{FF2B5EF4-FFF2-40B4-BE49-F238E27FC236}">
                  <a16:creationId xmlns:a16="http://schemas.microsoft.com/office/drawing/2014/main" id="{BD9FD5B3-A74D-E5A6-61AC-0176E275B1AC}"/>
                </a:ext>
              </a:extLst>
            </p:cNvPr>
            <p:cNvSpPr/>
            <p:nvPr/>
          </p:nvSpPr>
          <p:spPr>
            <a:xfrm rot="3385928">
              <a:off x="7819416" y="2029614"/>
              <a:ext cx="60312" cy="66106"/>
            </a:xfrm>
            <a:custGeom>
              <a:avLst/>
              <a:gdLst>
                <a:gd name="connsiteX0" fmla="*/ 57307 w 60312"/>
                <a:gd name="connsiteY0" fmla="*/ 657 h 66106"/>
                <a:gd name="connsiteX1" fmla="*/ 64787 w 60312"/>
                <a:gd name="connsiteY1" fmla="*/ 60105 h 66106"/>
                <a:gd name="connsiteX2" fmla="*/ 53744 w 60312"/>
                <a:gd name="connsiteY2" fmla="*/ 61484 h 66106"/>
                <a:gd name="connsiteX3" fmla="*/ 50540 w 60312"/>
                <a:gd name="connsiteY3" fmla="*/ 36050 h 66106"/>
                <a:gd name="connsiteX4" fmla="*/ 19791 w 60312"/>
                <a:gd name="connsiteY4" fmla="*/ 39889 h 66106"/>
                <a:gd name="connsiteX5" fmla="*/ 22994 w 60312"/>
                <a:gd name="connsiteY5" fmla="*/ 65384 h 66106"/>
                <a:gd name="connsiteX6" fmla="*/ 11956 w 60312"/>
                <a:gd name="connsiteY6" fmla="*/ 66763 h 66106"/>
                <a:gd name="connsiteX7" fmla="*/ 4475 w 60312"/>
                <a:gd name="connsiteY7" fmla="*/ 7316 h 66106"/>
                <a:gd name="connsiteX8" fmla="*/ 15519 w 60312"/>
                <a:gd name="connsiteY8" fmla="*/ 5935 h 66106"/>
                <a:gd name="connsiteX9" fmla="*/ 18603 w 60312"/>
                <a:gd name="connsiteY9" fmla="*/ 30471 h 66106"/>
                <a:gd name="connsiteX10" fmla="*/ 49353 w 60312"/>
                <a:gd name="connsiteY10" fmla="*/ 26572 h 66106"/>
                <a:gd name="connsiteX11" fmla="*/ 46263 w 60312"/>
                <a:gd name="connsiteY11" fmla="*/ 2037 h 66106"/>
                <a:gd name="connsiteX12" fmla="*/ 57307 w 60312"/>
                <a:gd name="connsiteY12" fmla="*/ 657 h 6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12" h="66106">
                  <a:moveTo>
                    <a:pt x="57307" y="657"/>
                  </a:moveTo>
                  <a:lnTo>
                    <a:pt x="64787" y="60105"/>
                  </a:lnTo>
                  <a:lnTo>
                    <a:pt x="53744" y="61484"/>
                  </a:lnTo>
                  <a:lnTo>
                    <a:pt x="50540" y="36050"/>
                  </a:lnTo>
                  <a:lnTo>
                    <a:pt x="19791" y="39889"/>
                  </a:lnTo>
                  <a:lnTo>
                    <a:pt x="22994" y="65384"/>
                  </a:lnTo>
                  <a:lnTo>
                    <a:pt x="11956" y="66763"/>
                  </a:lnTo>
                  <a:lnTo>
                    <a:pt x="4475" y="7316"/>
                  </a:lnTo>
                  <a:lnTo>
                    <a:pt x="15519" y="5935"/>
                  </a:lnTo>
                  <a:lnTo>
                    <a:pt x="18603" y="30471"/>
                  </a:lnTo>
                  <a:lnTo>
                    <a:pt x="49353" y="26572"/>
                  </a:lnTo>
                  <a:lnTo>
                    <a:pt x="46263" y="2037"/>
                  </a:lnTo>
                  <a:lnTo>
                    <a:pt x="57307" y="65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1" name="Forme libre 1280">
              <a:extLst>
                <a:ext uri="{FF2B5EF4-FFF2-40B4-BE49-F238E27FC236}">
                  <a16:creationId xmlns:a16="http://schemas.microsoft.com/office/drawing/2014/main" id="{4BDF11DB-4569-2C93-5260-FCA63118C730}"/>
                </a:ext>
              </a:extLst>
            </p:cNvPr>
            <p:cNvSpPr/>
            <p:nvPr/>
          </p:nvSpPr>
          <p:spPr>
            <a:xfrm rot="3385928">
              <a:off x="7872520" y="2070604"/>
              <a:ext cx="50431" cy="77864"/>
            </a:xfrm>
            <a:custGeom>
              <a:avLst/>
              <a:gdLst>
                <a:gd name="connsiteX0" fmla="*/ 54062 w 50431"/>
                <a:gd name="connsiteY0" fmla="*/ 65013 h 77864"/>
                <a:gd name="connsiteX1" fmla="*/ 54943 w 50431"/>
                <a:gd name="connsiteY1" fmla="*/ 74311 h 77864"/>
                <a:gd name="connsiteX2" fmla="*/ 10204 w 50431"/>
                <a:gd name="connsiteY2" fmla="*/ 78570 h 77864"/>
                <a:gd name="connsiteX3" fmla="*/ 4511 w 50431"/>
                <a:gd name="connsiteY3" fmla="*/ 18882 h 77864"/>
                <a:gd name="connsiteX4" fmla="*/ 48057 w 50431"/>
                <a:gd name="connsiteY4" fmla="*/ 14743 h 77864"/>
                <a:gd name="connsiteX5" fmla="*/ 48944 w 50431"/>
                <a:gd name="connsiteY5" fmla="*/ 24041 h 77864"/>
                <a:gd name="connsiteX6" fmla="*/ 16479 w 50431"/>
                <a:gd name="connsiteY6" fmla="*/ 27160 h 77864"/>
                <a:gd name="connsiteX7" fmla="*/ 17961 w 50431"/>
                <a:gd name="connsiteY7" fmla="*/ 42637 h 77864"/>
                <a:gd name="connsiteX8" fmla="*/ 46761 w 50431"/>
                <a:gd name="connsiteY8" fmla="*/ 39878 h 77864"/>
                <a:gd name="connsiteX9" fmla="*/ 47631 w 50431"/>
                <a:gd name="connsiteY9" fmla="*/ 48996 h 77864"/>
                <a:gd name="connsiteX10" fmla="*/ 18831 w 50431"/>
                <a:gd name="connsiteY10" fmla="*/ 51755 h 77864"/>
                <a:gd name="connsiteX11" fmla="*/ 20396 w 50431"/>
                <a:gd name="connsiteY11" fmla="*/ 68192 h 77864"/>
                <a:gd name="connsiteX12" fmla="*/ 54062 w 50431"/>
                <a:gd name="connsiteY12" fmla="*/ 65013 h 77864"/>
                <a:gd name="connsiteX13" fmla="*/ 7961 w 50431"/>
                <a:gd name="connsiteY13" fmla="*/ 1905 h 77864"/>
                <a:gd name="connsiteX14" fmla="*/ 20492 w 50431"/>
                <a:gd name="connsiteY14" fmla="*/ 705 h 77864"/>
                <a:gd name="connsiteX15" fmla="*/ 33108 w 50431"/>
                <a:gd name="connsiteY15" fmla="*/ 11263 h 77864"/>
                <a:gd name="connsiteX16" fmla="*/ 23906 w 50431"/>
                <a:gd name="connsiteY16" fmla="*/ 12163 h 77864"/>
                <a:gd name="connsiteX17" fmla="*/ 7961 w 50431"/>
                <a:gd name="connsiteY17" fmla="*/ 1905 h 7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431" h="77864">
                  <a:moveTo>
                    <a:pt x="54062" y="65013"/>
                  </a:moveTo>
                  <a:lnTo>
                    <a:pt x="54943" y="74311"/>
                  </a:lnTo>
                  <a:lnTo>
                    <a:pt x="10204" y="78570"/>
                  </a:lnTo>
                  <a:lnTo>
                    <a:pt x="4511" y="18882"/>
                  </a:lnTo>
                  <a:lnTo>
                    <a:pt x="48057" y="14743"/>
                  </a:lnTo>
                  <a:lnTo>
                    <a:pt x="48944" y="24041"/>
                  </a:lnTo>
                  <a:lnTo>
                    <a:pt x="16479" y="27160"/>
                  </a:lnTo>
                  <a:lnTo>
                    <a:pt x="17961" y="42637"/>
                  </a:lnTo>
                  <a:lnTo>
                    <a:pt x="46761" y="39878"/>
                  </a:lnTo>
                  <a:lnTo>
                    <a:pt x="47631" y="48996"/>
                  </a:lnTo>
                  <a:lnTo>
                    <a:pt x="18831" y="51755"/>
                  </a:lnTo>
                  <a:lnTo>
                    <a:pt x="20396" y="68192"/>
                  </a:lnTo>
                  <a:lnTo>
                    <a:pt x="54062" y="65013"/>
                  </a:lnTo>
                  <a:close/>
                  <a:moveTo>
                    <a:pt x="7961" y="1905"/>
                  </a:moveTo>
                  <a:lnTo>
                    <a:pt x="20492" y="705"/>
                  </a:lnTo>
                  <a:lnTo>
                    <a:pt x="33108" y="11263"/>
                  </a:lnTo>
                  <a:lnTo>
                    <a:pt x="23906" y="12163"/>
                  </a:lnTo>
                  <a:lnTo>
                    <a:pt x="7961" y="190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2" name="Forme libre 1281">
              <a:extLst>
                <a:ext uri="{FF2B5EF4-FFF2-40B4-BE49-F238E27FC236}">
                  <a16:creationId xmlns:a16="http://schemas.microsoft.com/office/drawing/2014/main" id="{5E02E39B-929A-B2EC-CB86-87B99C8F2F81}"/>
                </a:ext>
              </a:extLst>
            </p:cNvPr>
            <p:cNvSpPr/>
            <p:nvPr/>
          </p:nvSpPr>
          <p:spPr>
            <a:xfrm rot="3385928">
              <a:off x="7893210" y="2132209"/>
              <a:ext cx="69837" cy="72571"/>
            </a:xfrm>
            <a:custGeom>
              <a:avLst/>
              <a:gdLst>
                <a:gd name="connsiteX0" fmla="*/ 74367 w 69837"/>
                <a:gd name="connsiteY0" fmla="*/ 65164 h 72571"/>
                <a:gd name="connsiteX1" fmla="*/ 67757 w 69837"/>
                <a:gd name="connsiteY1" fmla="*/ 70924 h 72571"/>
                <a:gd name="connsiteX2" fmla="*/ 59202 w 69837"/>
                <a:gd name="connsiteY2" fmla="*/ 73262 h 72571"/>
                <a:gd name="connsiteX3" fmla="*/ 47745 w 69837"/>
                <a:gd name="connsiteY3" fmla="*/ 71283 h 72571"/>
                <a:gd name="connsiteX4" fmla="*/ 35411 w 69837"/>
                <a:gd name="connsiteY4" fmla="*/ 62405 h 72571"/>
                <a:gd name="connsiteX5" fmla="*/ 20228 w 69837"/>
                <a:gd name="connsiteY5" fmla="*/ 58566 h 72571"/>
                <a:gd name="connsiteX6" fmla="*/ 9262 w 69837"/>
                <a:gd name="connsiteY6" fmla="*/ 48368 h 72571"/>
                <a:gd name="connsiteX7" fmla="*/ 4607 w 69837"/>
                <a:gd name="connsiteY7" fmla="*/ 33730 h 72571"/>
                <a:gd name="connsiteX8" fmla="*/ 7756 w 69837"/>
                <a:gd name="connsiteY8" fmla="*/ 17713 h 72571"/>
                <a:gd name="connsiteX9" fmla="*/ 18560 w 69837"/>
                <a:gd name="connsiteY9" fmla="*/ 5896 h 72571"/>
                <a:gd name="connsiteX10" fmla="*/ 34787 w 69837"/>
                <a:gd name="connsiteY10" fmla="*/ 857 h 72571"/>
                <a:gd name="connsiteX11" fmla="*/ 51536 w 69837"/>
                <a:gd name="connsiteY11" fmla="*/ 3736 h 72571"/>
                <a:gd name="connsiteX12" fmla="*/ 63791 w 69837"/>
                <a:gd name="connsiteY12" fmla="*/ 13935 h 72571"/>
                <a:gd name="connsiteX13" fmla="*/ 69016 w 69837"/>
                <a:gd name="connsiteY13" fmla="*/ 29472 h 72571"/>
                <a:gd name="connsiteX14" fmla="*/ 67061 w 69837"/>
                <a:gd name="connsiteY14" fmla="*/ 42789 h 72571"/>
                <a:gd name="connsiteX15" fmla="*/ 59874 w 69837"/>
                <a:gd name="connsiteY15" fmla="*/ 53527 h 72571"/>
                <a:gd name="connsiteX16" fmla="*/ 48572 w 69837"/>
                <a:gd name="connsiteY16" fmla="*/ 60426 h 72571"/>
                <a:gd name="connsiteX17" fmla="*/ 53695 w 69837"/>
                <a:gd name="connsiteY17" fmla="*/ 63965 h 72571"/>
                <a:gd name="connsiteX18" fmla="*/ 58902 w 69837"/>
                <a:gd name="connsiteY18" fmla="*/ 64805 h 72571"/>
                <a:gd name="connsiteX19" fmla="*/ 68836 w 69837"/>
                <a:gd name="connsiteY19" fmla="*/ 59345 h 72571"/>
                <a:gd name="connsiteX20" fmla="*/ 74367 w 69837"/>
                <a:gd name="connsiteY20" fmla="*/ 65164 h 72571"/>
                <a:gd name="connsiteX21" fmla="*/ 15801 w 69837"/>
                <a:gd name="connsiteY21" fmla="*/ 33011 h 72571"/>
                <a:gd name="connsiteX22" fmla="*/ 19244 w 69837"/>
                <a:gd name="connsiteY22" fmla="*/ 43629 h 72571"/>
                <a:gd name="connsiteX23" fmla="*/ 27253 w 69837"/>
                <a:gd name="connsiteY23" fmla="*/ 50647 h 72571"/>
                <a:gd name="connsiteX24" fmla="*/ 38194 w 69837"/>
                <a:gd name="connsiteY24" fmla="*/ 52627 h 72571"/>
                <a:gd name="connsiteX25" fmla="*/ 48782 w 69837"/>
                <a:gd name="connsiteY25" fmla="*/ 49207 h 72571"/>
                <a:gd name="connsiteX26" fmla="*/ 55801 w 69837"/>
                <a:gd name="connsiteY26" fmla="*/ 41229 h 72571"/>
                <a:gd name="connsiteX27" fmla="*/ 57823 w 69837"/>
                <a:gd name="connsiteY27" fmla="*/ 30251 h 72571"/>
                <a:gd name="connsiteX28" fmla="*/ 54379 w 69837"/>
                <a:gd name="connsiteY28" fmla="*/ 19573 h 72571"/>
                <a:gd name="connsiteX29" fmla="*/ 46365 w 69837"/>
                <a:gd name="connsiteY29" fmla="*/ 12554 h 72571"/>
                <a:gd name="connsiteX30" fmla="*/ 35429 w 69837"/>
                <a:gd name="connsiteY30" fmla="*/ 10575 h 72571"/>
                <a:gd name="connsiteX31" fmla="*/ 24841 w 69837"/>
                <a:gd name="connsiteY31" fmla="*/ 13994 h 72571"/>
                <a:gd name="connsiteX32" fmla="*/ 17822 w 69837"/>
                <a:gd name="connsiteY32" fmla="*/ 21973 h 72571"/>
                <a:gd name="connsiteX33" fmla="*/ 15801 w 69837"/>
                <a:gd name="connsiteY33" fmla="*/ 33011 h 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37" h="72571">
                  <a:moveTo>
                    <a:pt x="74367" y="65164"/>
                  </a:moveTo>
                  <a:cubicBezTo>
                    <a:pt x="72526" y="67624"/>
                    <a:pt x="70324" y="69543"/>
                    <a:pt x="67757" y="70924"/>
                  </a:cubicBezTo>
                  <a:cubicBezTo>
                    <a:pt x="65183" y="72303"/>
                    <a:pt x="62334" y="73083"/>
                    <a:pt x="59202" y="73262"/>
                  </a:cubicBezTo>
                  <a:cubicBezTo>
                    <a:pt x="55099" y="73563"/>
                    <a:pt x="51284" y="72903"/>
                    <a:pt x="47745" y="71283"/>
                  </a:cubicBezTo>
                  <a:cubicBezTo>
                    <a:pt x="44205" y="69603"/>
                    <a:pt x="40090" y="66664"/>
                    <a:pt x="35411" y="62405"/>
                  </a:cubicBezTo>
                  <a:cubicBezTo>
                    <a:pt x="29856" y="62345"/>
                    <a:pt x="24793" y="61025"/>
                    <a:pt x="20228" y="58566"/>
                  </a:cubicBezTo>
                  <a:cubicBezTo>
                    <a:pt x="15663" y="56106"/>
                    <a:pt x="12004" y="52687"/>
                    <a:pt x="9262" y="48368"/>
                  </a:cubicBezTo>
                  <a:cubicBezTo>
                    <a:pt x="6521" y="44108"/>
                    <a:pt x="4967" y="39190"/>
                    <a:pt x="4607" y="33730"/>
                  </a:cubicBezTo>
                  <a:cubicBezTo>
                    <a:pt x="4223" y="27912"/>
                    <a:pt x="5273" y="22573"/>
                    <a:pt x="7756" y="17713"/>
                  </a:cubicBezTo>
                  <a:cubicBezTo>
                    <a:pt x="10234" y="12795"/>
                    <a:pt x="13839" y="8895"/>
                    <a:pt x="18560" y="5896"/>
                  </a:cubicBezTo>
                  <a:cubicBezTo>
                    <a:pt x="23287" y="2956"/>
                    <a:pt x="28692" y="1277"/>
                    <a:pt x="34787" y="857"/>
                  </a:cubicBezTo>
                  <a:cubicBezTo>
                    <a:pt x="40882" y="437"/>
                    <a:pt x="46461" y="1397"/>
                    <a:pt x="51536" y="3736"/>
                  </a:cubicBezTo>
                  <a:cubicBezTo>
                    <a:pt x="56605" y="6076"/>
                    <a:pt x="60690" y="9495"/>
                    <a:pt x="63791" y="13935"/>
                  </a:cubicBezTo>
                  <a:cubicBezTo>
                    <a:pt x="66887" y="18434"/>
                    <a:pt x="68626" y="23593"/>
                    <a:pt x="69016" y="29472"/>
                  </a:cubicBezTo>
                  <a:cubicBezTo>
                    <a:pt x="69328" y="34210"/>
                    <a:pt x="68675" y="38650"/>
                    <a:pt x="67061" y="42789"/>
                  </a:cubicBezTo>
                  <a:cubicBezTo>
                    <a:pt x="65447" y="46928"/>
                    <a:pt x="63047" y="50527"/>
                    <a:pt x="59874" y="53527"/>
                  </a:cubicBezTo>
                  <a:cubicBezTo>
                    <a:pt x="56701" y="56586"/>
                    <a:pt x="52934" y="58866"/>
                    <a:pt x="48572" y="60426"/>
                  </a:cubicBezTo>
                  <a:cubicBezTo>
                    <a:pt x="50342" y="62105"/>
                    <a:pt x="52051" y="63245"/>
                    <a:pt x="53695" y="63965"/>
                  </a:cubicBezTo>
                  <a:cubicBezTo>
                    <a:pt x="55345" y="64624"/>
                    <a:pt x="57079" y="64925"/>
                    <a:pt x="58902" y="64805"/>
                  </a:cubicBezTo>
                  <a:cubicBezTo>
                    <a:pt x="62832" y="64564"/>
                    <a:pt x="66143" y="62704"/>
                    <a:pt x="68836" y="59345"/>
                  </a:cubicBezTo>
                  <a:lnTo>
                    <a:pt x="74367" y="65164"/>
                  </a:lnTo>
                  <a:close/>
                  <a:moveTo>
                    <a:pt x="15801" y="33011"/>
                  </a:moveTo>
                  <a:cubicBezTo>
                    <a:pt x="16059" y="36970"/>
                    <a:pt x="17210" y="40509"/>
                    <a:pt x="19244" y="43629"/>
                  </a:cubicBezTo>
                  <a:cubicBezTo>
                    <a:pt x="21278" y="46688"/>
                    <a:pt x="23947" y="49028"/>
                    <a:pt x="27253" y="50647"/>
                  </a:cubicBezTo>
                  <a:cubicBezTo>
                    <a:pt x="30564" y="52207"/>
                    <a:pt x="34211" y="52867"/>
                    <a:pt x="38194" y="52627"/>
                  </a:cubicBezTo>
                  <a:cubicBezTo>
                    <a:pt x="42184" y="52327"/>
                    <a:pt x="45711" y="51247"/>
                    <a:pt x="48782" y="49207"/>
                  </a:cubicBezTo>
                  <a:cubicBezTo>
                    <a:pt x="51854" y="47228"/>
                    <a:pt x="54193" y="44529"/>
                    <a:pt x="55801" y="41229"/>
                  </a:cubicBezTo>
                  <a:cubicBezTo>
                    <a:pt x="57415" y="37870"/>
                    <a:pt x="58087" y="34210"/>
                    <a:pt x="57823" y="30251"/>
                  </a:cubicBezTo>
                  <a:cubicBezTo>
                    <a:pt x="57564" y="26232"/>
                    <a:pt x="56413" y="22693"/>
                    <a:pt x="54379" y="19573"/>
                  </a:cubicBezTo>
                  <a:cubicBezTo>
                    <a:pt x="52346" y="16514"/>
                    <a:pt x="49676" y="14174"/>
                    <a:pt x="46365" y="12554"/>
                  </a:cubicBezTo>
                  <a:cubicBezTo>
                    <a:pt x="43059" y="10995"/>
                    <a:pt x="39412" y="10335"/>
                    <a:pt x="35429" y="10575"/>
                  </a:cubicBezTo>
                  <a:cubicBezTo>
                    <a:pt x="31440" y="10875"/>
                    <a:pt x="27912" y="12015"/>
                    <a:pt x="24841" y="13994"/>
                  </a:cubicBezTo>
                  <a:cubicBezTo>
                    <a:pt x="21770" y="15974"/>
                    <a:pt x="19430" y="18673"/>
                    <a:pt x="17822" y="21973"/>
                  </a:cubicBezTo>
                  <a:cubicBezTo>
                    <a:pt x="16209" y="25332"/>
                    <a:pt x="15537" y="28991"/>
                    <a:pt x="15801" y="3301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3" name="Forme libre 1282">
              <a:extLst>
                <a:ext uri="{FF2B5EF4-FFF2-40B4-BE49-F238E27FC236}">
                  <a16:creationId xmlns:a16="http://schemas.microsoft.com/office/drawing/2014/main" id="{20CF2F10-88F8-8022-6329-048EF061B3EB}"/>
                </a:ext>
              </a:extLst>
            </p:cNvPr>
            <p:cNvSpPr/>
            <p:nvPr/>
          </p:nvSpPr>
          <p:spPr>
            <a:xfrm rot="3385928">
              <a:off x="7946145" y="2188935"/>
              <a:ext cx="53645" cy="61686"/>
            </a:xfrm>
            <a:custGeom>
              <a:avLst/>
              <a:gdLst>
                <a:gd name="connsiteX0" fmla="*/ 32931 w 53645"/>
                <a:gd name="connsiteY0" fmla="*/ 62481 h 61686"/>
                <a:gd name="connsiteX1" fmla="*/ 13357 w 53645"/>
                <a:gd name="connsiteY1" fmla="*/ 56122 h 61686"/>
                <a:gd name="connsiteX2" fmla="*/ 5732 w 53645"/>
                <a:gd name="connsiteY2" fmla="*/ 36385 h 61686"/>
                <a:gd name="connsiteX3" fmla="*/ 4562 w 53645"/>
                <a:gd name="connsiteY3" fmla="*/ 2612 h 61686"/>
                <a:gd name="connsiteX4" fmla="*/ 15690 w 53645"/>
                <a:gd name="connsiteY4" fmla="*/ 2252 h 61686"/>
                <a:gd name="connsiteX5" fmla="*/ 16842 w 53645"/>
                <a:gd name="connsiteY5" fmla="*/ 35605 h 61686"/>
                <a:gd name="connsiteX6" fmla="*/ 32679 w 53645"/>
                <a:gd name="connsiteY6" fmla="*/ 52703 h 61686"/>
                <a:gd name="connsiteX7" fmla="*/ 47214 w 53645"/>
                <a:gd name="connsiteY7" fmla="*/ 34526 h 61686"/>
                <a:gd name="connsiteX8" fmla="*/ 46056 w 53645"/>
                <a:gd name="connsiteY8" fmla="*/ 1172 h 61686"/>
                <a:gd name="connsiteX9" fmla="*/ 57010 w 53645"/>
                <a:gd name="connsiteY9" fmla="*/ 813 h 61686"/>
                <a:gd name="connsiteX10" fmla="*/ 58180 w 53645"/>
                <a:gd name="connsiteY10" fmla="*/ 34586 h 61686"/>
                <a:gd name="connsiteX11" fmla="*/ 51983 w 53645"/>
                <a:gd name="connsiteY11" fmla="*/ 54802 h 61686"/>
                <a:gd name="connsiteX12" fmla="*/ 32931 w 53645"/>
                <a:gd name="connsiteY12" fmla="*/ 62481 h 6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45" h="61686">
                  <a:moveTo>
                    <a:pt x="32931" y="62481"/>
                  </a:moveTo>
                  <a:cubicBezTo>
                    <a:pt x="24664" y="62720"/>
                    <a:pt x="18138" y="60621"/>
                    <a:pt x="13357" y="56122"/>
                  </a:cubicBezTo>
                  <a:cubicBezTo>
                    <a:pt x="8575" y="51683"/>
                    <a:pt x="6032" y="45084"/>
                    <a:pt x="5732" y="36385"/>
                  </a:cubicBezTo>
                  <a:lnTo>
                    <a:pt x="4562" y="2612"/>
                  </a:lnTo>
                  <a:lnTo>
                    <a:pt x="15690" y="2252"/>
                  </a:lnTo>
                  <a:lnTo>
                    <a:pt x="16842" y="35605"/>
                  </a:lnTo>
                  <a:cubicBezTo>
                    <a:pt x="17250" y="47364"/>
                    <a:pt x="22529" y="53062"/>
                    <a:pt x="32679" y="52703"/>
                  </a:cubicBezTo>
                  <a:cubicBezTo>
                    <a:pt x="42775" y="52342"/>
                    <a:pt x="47622" y="46283"/>
                    <a:pt x="47214" y="34526"/>
                  </a:cubicBezTo>
                  <a:lnTo>
                    <a:pt x="46056" y="1172"/>
                  </a:lnTo>
                  <a:lnTo>
                    <a:pt x="57010" y="813"/>
                  </a:lnTo>
                  <a:lnTo>
                    <a:pt x="58180" y="34586"/>
                  </a:lnTo>
                  <a:cubicBezTo>
                    <a:pt x="58480" y="43284"/>
                    <a:pt x="56416" y="50003"/>
                    <a:pt x="51983" y="54802"/>
                  </a:cubicBezTo>
                  <a:cubicBezTo>
                    <a:pt x="47556" y="59601"/>
                    <a:pt x="41203" y="62180"/>
                    <a:pt x="32931" y="6248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4" name="Forme libre 1283">
              <a:extLst>
                <a:ext uri="{FF2B5EF4-FFF2-40B4-BE49-F238E27FC236}">
                  <a16:creationId xmlns:a16="http://schemas.microsoft.com/office/drawing/2014/main" id="{FD674264-9528-A923-1C2B-3F57C811C459}"/>
                </a:ext>
              </a:extLst>
            </p:cNvPr>
            <p:cNvSpPr/>
            <p:nvPr/>
          </p:nvSpPr>
          <p:spPr>
            <a:xfrm rot="3385928">
              <a:off x="7987719" y="2243682"/>
              <a:ext cx="45267" cy="60167"/>
            </a:xfrm>
            <a:custGeom>
              <a:avLst/>
              <a:gdLst>
                <a:gd name="connsiteX0" fmla="*/ 49807 w 45267"/>
                <a:gd name="connsiteY0" fmla="*/ 51435 h 60167"/>
                <a:gd name="connsiteX1" fmla="*/ 49855 w 45267"/>
                <a:gd name="connsiteY1" fmla="*/ 60794 h 60167"/>
                <a:gd name="connsiteX2" fmla="*/ 4912 w 45267"/>
                <a:gd name="connsiteY2" fmla="*/ 61033 h 60167"/>
                <a:gd name="connsiteX3" fmla="*/ 4588 w 45267"/>
                <a:gd name="connsiteY3" fmla="*/ 1105 h 60167"/>
                <a:gd name="connsiteX4" fmla="*/ 48331 w 45267"/>
                <a:gd name="connsiteY4" fmla="*/ 865 h 60167"/>
                <a:gd name="connsiteX5" fmla="*/ 48379 w 45267"/>
                <a:gd name="connsiteY5" fmla="*/ 10223 h 60167"/>
                <a:gd name="connsiteX6" fmla="*/ 15763 w 45267"/>
                <a:gd name="connsiteY6" fmla="*/ 10403 h 60167"/>
                <a:gd name="connsiteX7" fmla="*/ 15853 w 45267"/>
                <a:gd name="connsiteY7" fmla="*/ 25940 h 60167"/>
                <a:gd name="connsiteX8" fmla="*/ 44786 w 45267"/>
                <a:gd name="connsiteY8" fmla="*/ 25820 h 60167"/>
                <a:gd name="connsiteX9" fmla="*/ 44834 w 45267"/>
                <a:gd name="connsiteY9" fmla="*/ 34938 h 60167"/>
                <a:gd name="connsiteX10" fmla="*/ 15901 w 45267"/>
                <a:gd name="connsiteY10" fmla="*/ 35118 h 60167"/>
                <a:gd name="connsiteX11" fmla="*/ 15991 w 45267"/>
                <a:gd name="connsiteY11" fmla="*/ 51615 h 60167"/>
                <a:gd name="connsiteX12" fmla="*/ 49807 w 45267"/>
                <a:gd name="connsiteY12" fmla="*/ 51435 h 6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267" h="60167">
                  <a:moveTo>
                    <a:pt x="49807" y="51435"/>
                  </a:moveTo>
                  <a:lnTo>
                    <a:pt x="49855" y="60794"/>
                  </a:lnTo>
                  <a:lnTo>
                    <a:pt x="4912" y="61033"/>
                  </a:lnTo>
                  <a:lnTo>
                    <a:pt x="4588" y="1105"/>
                  </a:lnTo>
                  <a:lnTo>
                    <a:pt x="48331" y="865"/>
                  </a:lnTo>
                  <a:lnTo>
                    <a:pt x="48379" y="10223"/>
                  </a:lnTo>
                  <a:lnTo>
                    <a:pt x="15763" y="10403"/>
                  </a:lnTo>
                  <a:lnTo>
                    <a:pt x="15853" y="25940"/>
                  </a:lnTo>
                  <a:lnTo>
                    <a:pt x="44786" y="25820"/>
                  </a:lnTo>
                  <a:lnTo>
                    <a:pt x="44834" y="34938"/>
                  </a:lnTo>
                  <a:lnTo>
                    <a:pt x="15901" y="35118"/>
                  </a:lnTo>
                  <a:lnTo>
                    <a:pt x="15991" y="51615"/>
                  </a:lnTo>
                  <a:lnTo>
                    <a:pt x="49807" y="5143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5" name="Forme libre 1284">
              <a:extLst>
                <a:ext uri="{FF2B5EF4-FFF2-40B4-BE49-F238E27FC236}">
                  <a16:creationId xmlns:a16="http://schemas.microsoft.com/office/drawing/2014/main" id="{57B5F935-8E6E-91D9-A8AD-4DBD52051DA0}"/>
                </a:ext>
              </a:extLst>
            </p:cNvPr>
            <p:cNvSpPr/>
            <p:nvPr/>
          </p:nvSpPr>
          <p:spPr>
            <a:xfrm rot="3356723">
              <a:off x="7803054" y="2145580"/>
              <a:ext cx="61336" cy="62050"/>
            </a:xfrm>
            <a:custGeom>
              <a:avLst/>
              <a:gdLst>
                <a:gd name="connsiteX0" fmla="*/ 4445 w 61336"/>
                <a:gd name="connsiteY0" fmla="*/ 3132 h 62050"/>
                <a:gd name="connsiteX1" fmla="*/ 30552 w 61336"/>
                <a:gd name="connsiteY1" fmla="*/ 913 h 62050"/>
                <a:gd name="connsiteX2" fmla="*/ 47834 w 61336"/>
                <a:gd name="connsiteY2" fmla="*/ 3191 h 62050"/>
                <a:gd name="connsiteX3" fmla="*/ 60240 w 61336"/>
                <a:gd name="connsiteY3" fmla="*/ 12730 h 62050"/>
                <a:gd name="connsiteX4" fmla="*/ 65651 w 61336"/>
                <a:gd name="connsiteY4" fmla="*/ 28027 h 62050"/>
                <a:gd name="connsiteX5" fmla="*/ 62873 w 61336"/>
                <a:gd name="connsiteY5" fmla="*/ 44044 h 62050"/>
                <a:gd name="connsiteX6" fmla="*/ 52243 w 61336"/>
                <a:gd name="connsiteY6" fmla="*/ 55502 h 62050"/>
                <a:gd name="connsiteX7" fmla="*/ 35579 w 61336"/>
                <a:gd name="connsiteY7" fmla="*/ 60661 h 62050"/>
                <a:gd name="connsiteX8" fmla="*/ 9478 w 61336"/>
                <a:gd name="connsiteY8" fmla="*/ 62820 h 62050"/>
                <a:gd name="connsiteX9" fmla="*/ 4445 w 61336"/>
                <a:gd name="connsiteY9" fmla="*/ 3132 h 62050"/>
                <a:gd name="connsiteX10" fmla="*/ 34277 w 61336"/>
                <a:gd name="connsiteY10" fmla="*/ 51302 h 62050"/>
                <a:gd name="connsiteX11" fmla="*/ 45627 w 61336"/>
                <a:gd name="connsiteY11" fmla="*/ 47823 h 62050"/>
                <a:gd name="connsiteX12" fmla="*/ 52699 w 61336"/>
                <a:gd name="connsiteY12" fmla="*/ 40024 h 62050"/>
                <a:gd name="connsiteX13" fmla="*/ 54475 w 61336"/>
                <a:gd name="connsiteY13" fmla="*/ 28987 h 62050"/>
                <a:gd name="connsiteX14" fmla="*/ 50882 w 61336"/>
                <a:gd name="connsiteY14" fmla="*/ 18429 h 62050"/>
                <a:gd name="connsiteX15" fmla="*/ 42597 w 61336"/>
                <a:gd name="connsiteY15" fmla="*/ 11890 h 62050"/>
                <a:gd name="connsiteX16" fmla="*/ 30828 w 61336"/>
                <a:gd name="connsiteY16" fmla="*/ 10330 h 62050"/>
                <a:gd name="connsiteX17" fmla="*/ 16328 w 61336"/>
                <a:gd name="connsiteY17" fmla="*/ 11590 h 62050"/>
                <a:gd name="connsiteX18" fmla="*/ 19778 w 61336"/>
                <a:gd name="connsiteY18" fmla="*/ 52502 h 62050"/>
                <a:gd name="connsiteX19" fmla="*/ 34277 w 61336"/>
                <a:gd name="connsiteY19" fmla="*/ 51302 h 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36" h="62050">
                  <a:moveTo>
                    <a:pt x="4445" y="3132"/>
                  </a:moveTo>
                  <a:lnTo>
                    <a:pt x="30552" y="913"/>
                  </a:lnTo>
                  <a:cubicBezTo>
                    <a:pt x="36916" y="432"/>
                    <a:pt x="42681" y="1152"/>
                    <a:pt x="47834" y="3191"/>
                  </a:cubicBezTo>
                  <a:cubicBezTo>
                    <a:pt x="52993" y="5292"/>
                    <a:pt x="57127" y="8470"/>
                    <a:pt x="60240" y="12730"/>
                  </a:cubicBezTo>
                  <a:cubicBezTo>
                    <a:pt x="63347" y="17049"/>
                    <a:pt x="65153" y="22148"/>
                    <a:pt x="65651" y="28027"/>
                  </a:cubicBezTo>
                  <a:cubicBezTo>
                    <a:pt x="66149" y="33965"/>
                    <a:pt x="65225" y="39305"/>
                    <a:pt x="62873" y="44044"/>
                  </a:cubicBezTo>
                  <a:cubicBezTo>
                    <a:pt x="60528" y="48783"/>
                    <a:pt x="56983" y="52622"/>
                    <a:pt x="52243" y="55502"/>
                  </a:cubicBezTo>
                  <a:cubicBezTo>
                    <a:pt x="47504" y="58381"/>
                    <a:pt x="41949" y="60121"/>
                    <a:pt x="35579" y="60661"/>
                  </a:cubicBezTo>
                  <a:lnTo>
                    <a:pt x="9478" y="62820"/>
                  </a:lnTo>
                  <a:lnTo>
                    <a:pt x="4445" y="3132"/>
                  </a:lnTo>
                  <a:close/>
                  <a:moveTo>
                    <a:pt x="34277" y="51302"/>
                  </a:moveTo>
                  <a:cubicBezTo>
                    <a:pt x="38656" y="50943"/>
                    <a:pt x="42441" y="49802"/>
                    <a:pt x="45627" y="47823"/>
                  </a:cubicBezTo>
                  <a:cubicBezTo>
                    <a:pt x="48812" y="45844"/>
                    <a:pt x="51170" y="43264"/>
                    <a:pt x="52699" y="40024"/>
                  </a:cubicBezTo>
                  <a:cubicBezTo>
                    <a:pt x="54229" y="36785"/>
                    <a:pt x="54823" y="33066"/>
                    <a:pt x="54475" y="28987"/>
                  </a:cubicBezTo>
                  <a:cubicBezTo>
                    <a:pt x="54133" y="24908"/>
                    <a:pt x="52933" y="21368"/>
                    <a:pt x="50882" y="18429"/>
                  </a:cubicBezTo>
                  <a:cubicBezTo>
                    <a:pt x="48824" y="15489"/>
                    <a:pt x="46065" y="13330"/>
                    <a:pt x="42597" y="11890"/>
                  </a:cubicBezTo>
                  <a:cubicBezTo>
                    <a:pt x="39130" y="10511"/>
                    <a:pt x="35207" y="9970"/>
                    <a:pt x="30828" y="10330"/>
                  </a:cubicBezTo>
                  <a:lnTo>
                    <a:pt x="16328" y="11590"/>
                  </a:lnTo>
                  <a:lnTo>
                    <a:pt x="19778" y="52502"/>
                  </a:lnTo>
                  <a:lnTo>
                    <a:pt x="34277" y="5130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6" name="Forme libre 1285">
              <a:extLst>
                <a:ext uri="{FF2B5EF4-FFF2-40B4-BE49-F238E27FC236}">
                  <a16:creationId xmlns:a16="http://schemas.microsoft.com/office/drawing/2014/main" id="{754802FB-5949-9294-997D-F6BD97841C79}"/>
                </a:ext>
              </a:extLst>
            </p:cNvPr>
            <p:cNvSpPr/>
            <p:nvPr/>
          </p:nvSpPr>
          <p:spPr>
            <a:xfrm rot="3356723">
              <a:off x="7870365" y="2185947"/>
              <a:ext cx="9999" cy="24235"/>
            </a:xfrm>
            <a:custGeom>
              <a:avLst/>
              <a:gdLst>
                <a:gd name="connsiteX0" fmla="*/ 4479 w 9999"/>
                <a:gd name="connsiteY0" fmla="*/ 1455 h 24235"/>
                <a:gd name="connsiteX1" fmla="*/ 13705 w 9999"/>
                <a:gd name="connsiteY1" fmla="*/ 794 h 24235"/>
                <a:gd name="connsiteX2" fmla="*/ 14479 w 9999"/>
                <a:gd name="connsiteY2" fmla="*/ 24550 h 24235"/>
                <a:gd name="connsiteX3" fmla="*/ 6710 w 9999"/>
                <a:gd name="connsiteY3" fmla="*/ 25029 h 24235"/>
                <a:gd name="connsiteX4" fmla="*/ 4479 w 9999"/>
                <a:gd name="connsiteY4" fmla="*/ 1455 h 2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9" h="24235">
                  <a:moveTo>
                    <a:pt x="4479" y="1455"/>
                  </a:moveTo>
                  <a:lnTo>
                    <a:pt x="13705" y="794"/>
                  </a:lnTo>
                  <a:lnTo>
                    <a:pt x="14479" y="24550"/>
                  </a:lnTo>
                  <a:lnTo>
                    <a:pt x="6710" y="25029"/>
                  </a:lnTo>
                  <a:lnTo>
                    <a:pt x="4479" y="145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7" name="Forme libre 1286">
              <a:extLst>
                <a:ext uri="{FF2B5EF4-FFF2-40B4-BE49-F238E27FC236}">
                  <a16:creationId xmlns:a16="http://schemas.microsoft.com/office/drawing/2014/main" id="{8540DE39-AACB-5C43-876C-E68182FA97C3}"/>
                </a:ext>
              </a:extLst>
            </p:cNvPr>
            <p:cNvSpPr/>
            <p:nvPr/>
          </p:nvSpPr>
          <p:spPr>
            <a:xfrm rot="3356723">
              <a:off x="7852225" y="2210680"/>
              <a:ext cx="64901" cy="61668"/>
            </a:xfrm>
            <a:custGeom>
              <a:avLst/>
              <a:gdLst>
                <a:gd name="connsiteX0" fmla="*/ 51098 w 64901"/>
                <a:gd name="connsiteY0" fmla="*/ 46365 h 61668"/>
                <a:gd name="connsiteX1" fmla="*/ 21170 w 64901"/>
                <a:gd name="connsiteY1" fmla="*/ 47805 h 61668"/>
                <a:gd name="connsiteX2" fmla="*/ 15939 w 64901"/>
                <a:gd name="connsiteY2" fmla="*/ 61902 h 61668"/>
                <a:gd name="connsiteX3" fmla="*/ 4481 w 64901"/>
                <a:gd name="connsiteY3" fmla="*/ 62502 h 61668"/>
                <a:gd name="connsiteX4" fmla="*/ 28536 w 64901"/>
                <a:gd name="connsiteY4" fmla="*/ 1314 h 61668"/>
                <a:gd name="connsiteX5" fmla="*/ 39484 w 64901"/>
                <a:gd name="connsiteY5" fmla="*/ 834 h 61668"/>
                <a:gd name="connsiteX6" fmla="*/ 69382 w 64901"/>
                <a:gd name="connsiteY6" fmla="*/ 59382 h 61668"/>
                <a:gd name="connsiteX7" fmla="*/ 57750 w 64901"/>
                <a:gd name="connsiteY7" fmla="*/ 59922 h 61668"/>
                <a:gd name="connsiteX8" fmla="*/ 51098 w 64901"/>
                <a:gd name="connsiteY8" fmla="*/ 46365 h 61668"/>
                <a:gd name="connsiteX9" fmla="*/ 47001 w 64901"/>
                <a:gd name="connsiteY9" fmla="*/ 37786 h 61668"/>
                <a:gd name="connsiteX10" fmla="*/ 34457 w 64901"/>
                <a:gd name="connsiteY10" fmla="*/ 12171 h 61668"/>
                <a:gd name="connsiteX11" fmla="*/ 24517 w 64901"/>
                <a:gd name="connsiteY11" fmla="*/ 38867 h 61668"/>
                <a:gd name="connsiteX12" fmla="*/ 47001 w 64901"/>
                <a:gd name="connsiteY12" fmla="*/ 37786 h 6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01" h="61668">
                  <a:moveTo>
                    <a:pt x="51098" y="46365"/>
                  </a:moveTo>
                  <a:lnTo>
                    <a:pt x="21170" y="47805"/>
                  </a:lnTo>
                  <a:lnTo>
                    <a:pt x="15939" y="61902"/>
                  </a:lnTo>
                  <a:lnTo>
                    <a:pt x="4481" y="62502"/>
                  </a:lnTo>
                  <a:lnTo>
                    <a:pt x="28536" y="1314"/>
                  </a:lnTo>
                  <a:lnTo>
                    <a:pt x="39484" y="834"/>
                  </a:lnTo>
                  <a:lnTo>
                    <a:pt x="69382" y="59382"/>
                  </a:lnTo>
                  <a:lnTo>
                    <a:pt x="57750" y="59922"/>
                  </a:lnTo>
                  <a:lnTo>
                    <a:pt x="51098" y="46365"/>
                  </a:lnTo>
                  <a:close/>
                  <a:moveTo>
                    <a:pt x="47001" y="37786"/>
                  </a:moveTo>
                  <a:lnTo>
                    <a:pt x="34457" y="12171"/>
                  </a:lnTo>
                  <a:lnTo>
                    <a:pt x="24517" y="38867"/>
                  </a:lnTo>
                  <a:lnTo>
                    <a:pt x="47001" y="3778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8" name="Forme libre 1287">
              <a:extLst>
                <a:ext uri="{FF2B5EF4-FFF2-40B4-BE49-F238E27FC236}">
                  <a16:creationId xmlns:a16="http://schemas.microsoft.com/office/drawing/2014/main" id="{BEB1B815-005C-ED58-62DA-7FD61B26148B}"/>
                </a:ext>
              </a:extLst>
            </p:cNvPr>
            <p:cNvSpPr/>
            <p:nvPr/>
          </p:nvSpPr>
          <p:spPr>
            <a:xfrm rot="3356723">
              <a:off x="7897568" y="2263084"/>
              <a:ext cx="50556" cy="60359"/>
            </a:xfrm>
            <a:custGeom>
              <a:avLst/>
              <a:gdLst>
                <a:gd name="connsiteX0" fmla="*/ 29163 w 50556"/>
                <a:gd name="connsiteY0" fmla="*/ 896 h 60359"/>
                <a:gd name="connsiteX1" fmla="*/ 42774 w 50556"/>
                <a:gd name="connsiteY1" fmla="*/ 3176 h 60359"/>
                <a:gd name="connsiteX2" fmla="*/ 51766 w 50556"/>
                <a:gd name="connsiteY2" fmla="*/ 10434 h 60359"/>
                <a:gd name="connsiteX3" fmla="*/ 55059 w 50556"/>
                <a:gd name="connsiteY3" fmla="*/ 21712 h 60359"/>
                <a:gd name="connsiteX4" fmla="*/ 52186 w 50556"/>
                <a:gd name="connsiteY4" fmla="*/ 33110 h 60359"/>
                <a:gd name="connsiteX5" fmla="*/ 43464 w 50556"/>
                <a:gd name="connsiteY5" fmla="*/ 40669 h 60359"/>
                <a:gd name="connsiteX6" fmla="*/ 29942 w 50556"/>
                <a:gd name="connsiteY6" fmla="*/ 43488 h 60359"/>
                <a:gd name="connsiteX7" fmla="*/ 16421 w 50556"/>
                <a:gd name="connsiteY7" fmla="*/ 43788 h 60359"/>
                <a:gd name="connsiteX8" fmla="*/ 16739 w 50556"/>
                <a:gd name="connsiteY8" fmla="*/ 61065 h 60359"/>
                <a:gd name="connsiteX9" fmla="*/ 5611 w 50556"/>
                <a:gd name="connsiteY9" fmla="*/ 61244 h 60359"/>
                <a:gd name="connsiteX10" fmla="*/ 4507 w 50556"/>
                <a:gd name="connsiteY10" fmla="*/ 1316 h 60359"/>
                <a:gd name="connsiteX11" fmla="*/ 29163 w 50556"/>
                <a:gd name="connsiteY11" fmla="*/ 896 h 60359"/>
                <a:gd name="connsiteX12" fmla="*/ 29259 w 50556"/>
                <a:gd name="connsiteY12" fmla="*/ 34130 h 60359"/>
                <a:gd name="connsiteX13" fmla="*/ 40243 w 50556"/>
                <a:gd name="connsiteY13" fmla="*/ 30830 h 60359"/>
                <a:gd name="connsiteX14" fmla="*/ 43848 w 50556"/>
                <a:gd name="connsiteY14" fmla="*/ 21952 h 60359"/>
                <a:gd name="connsiteX15" fmla="*/ 39918 w 50556"/>
                <a:gd name="connsiteY15" fmla="*/ 13194 h 60359"/>
                <a:gd name="connsiteX16" fmla="*/ 28821 w 50556"/>
                <a:gd name="connsiteY16" fmla="*/ 10314 h 60359"/>
                <a:gd name="connsiteX17" fmla="*/ 15809 w 50556"/>
                <a:gd name="connsiteY17" fmla="*/ 10554 h 60359"/>
                <a:gd name="connsiteX18" fmla="*/ 16247 w 50556"/>
                <a:gd name="connsiteY18" fmla="*/ 34370 h 60359"/>
                <a:gd name="connsiteX19" fmla="*/ 29259 w 50556"/>
                <a:gd name="connsiteY19" fmla="*/ 34130 h 6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556" h="60359">
                  <a:moveTo>
                    <a:pt x="29163" y="896"/>
                  </a:moveTo>
                  <a:cubicBezTo>
                    <a:pt x="34352" y="776"/>
                    <a:pt x="38893" y="1556"/>
                    <a:pt x="42774" y="3176"/>
                  </a:cubicBezTo>
                  <a:cubicBezTo>
                    <a:pt x="46655" y="4856"/>
                    <a:pt x="49654" y="7255"/>
                    <a:pt x="51766" y="10434"/>
                  </a:cubicBezTo>
                  <a:cubicBezTo>
                    <a:pt x="53878" y="13554"/>
                    <a:pt x="54976" y="17333"/>
                    <a:pt x="55059" y="21712"/>
                  </a:cubicBezTo>
                  <a:cubicBezTo>
                    <a:pt x="55137" y="26091"/>
                    <a:pt x="54178" y="29870"/>
                    <a:pt x="52186" y="33110"/>
                  </a:cubicBezTo>
                  <a:cubicBezTo>
                    <a:pt x="50188" y="36410"/>
                    <a:pt x="47285" y="38929"/>
                    <a:pt x="43464" y="40669"/>
                  </a:cubicBezTo>
                  <a:cubicBezTo>
                    <a:pt x="39642" y="42468"/>
                    <a:pt x="35137" y="43428"/>
                    <a:pt x="29942" y="43488"/>
                  </a:cubicBezTo>
                  <a:lnTo>
                    <a:pt x="16421" y="43788"/>
                  </a:lnTo>
                  <a:lnTo>
                    <a:pt x="16739" y="61065"/>
                  </a:lnTo>
                  <a:lnTo>
                    <a:pt x="5611" y="61244"/>
                  </a:lnTo>
                  <a:lnTo>
                    <a:pt x="4507" y="1316"/>
                  </a:lnTo>
                  <a:lnTo>
                    <a:pt x="29163" y="896"/>
                  </a:lnTo>
                  <a:close/>
                  <a:moveTo>
                    <a:pt x="29259" y="34130"/>
                  </a:moveTo>
                  <a:cubicBezTo>
                    <a:pt x="34106" y="34010"/>
                    <a:pt x="37771" y="32930"/>
                    <a:pt x="40243" y="30830"/>
                  </a:cubicBezTo>
                  <a:cubicBezTo>
                    <a:pt x="42714" y="28731"/>
                    <a:pt x="43914" y="25732"/>
                    <a:pt x="43848" y="21952"/>
                  </a:cubicBezTo>
                  <a:cubicBezTo>
                    <a:pt x="43776" y="18113"/>
                    <a:pt x="42468" y="15174"/>
                    <a:pt x="39918" y="13194"/>
                  </a:cubicBezTo>
                  <a:cubicBezTo>
                    <a:pt x="37369" y="11214"/>
                    <a:pt x="33668" y="10254"/>
                    <a:pt x="28821" y="10314"/>
                  </a:cubicBezTo>
                  <a:lnTo>
                    <a:pt x="15809" y="10554"/>
                  </a:lnTo>
                  <a:lnTo>
                    <a:pt x="16247" y="34370"/>
                  </a:lnTo>
                  <a:lnTo>
                    <a:pt x="29259" y="34130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9" name="Forme libre 1288">
              <a:extLst>
                <a:ext uri="{FF2B5EF4-FFF2-40B4-BE49-F238E27FC236}">
                  <a16:creationId xmlns:a16="http://schemas.microsoft.com/office/drawing/2014/main" id="{DFBB0553-F6BF-F802-7B6F-33BE3699521F}"/>
                </a:ext>
              </a:extLst>
            </p:cNvPr>
            <p:cNvSpPr/>
            <p:nvPr/>
          </p:nvSpPr>
          <p:spPr>
            <a:xfrm rot="3356723">
              <a:off x="7941716" y="2298357"/>
              <a:ext cx="11157" cy="59928"/>
            </a:xfrm>
            <a:custGeom>
              <a:avLst/>
              <a:gdLst>
                <a:gd name="connsiteX0" fmla="*/ 4554 w 11157"/>
                <a:gd name="connsiteY0" fmla="*/ 919 h 59928"/>
                <a:gd name="connsiteX1" fmla="*/ 15682 w 11157"/>
                <a:gd name="connsiteY1" fmla="*/ 919 h 59928"/>
                <a:gd name="connsiteX2" fmla="*/ 15652 w 11157"/>
                <a:gd name="connsiteY2" fmla="*/ 60847 h 59928"/>
                <a:gd name="connsiteX3" fmla="*/ 4524 w 11157"/>
                <a:gd name="connsiteY3" fmla="*/ 60847 h 59928"/>
                <a:gd name="connsiteX4" fmla="*/ 4554 w 11157"/>
                <a:gd name="connsiteY4" fmla="*/ 919 h 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7" h="59928">
                  <a:moveTo>
                    <a:pt x="4554" y="919"/>
                  </a:moveTo>
                  <a:lnTo>
                    <a:pt x="15682" y="919"/>
                  </a:lnTo>
                  <a:lnTo>
                    <a:pt x="15652" y="60847"/>
                  </a:lnTo>
                  <a:lnTo>
                    <a:pt x="4524" y="60847"/>
                  </a:lnTo>
                  <a:lnTo>
                    <a:pt x="4554" y="91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0" name="Forme libre 1289">
              <a:extLst>
                <a:ext uri="{FF2B5EF4-FFF2-40B4-BE49-F238E27FC236}">
                  <a16:creationId xmlns:a16="http://schemas.microsoft.com/office/drawing/2014/main" id="{FAB993EC-084C-779C-9BD8-E7819E3F31D7}"/>
                </a:ext>
              </a:extLst>
            </p:cNvPr>
            <p:cNvSpPr/>
            <p:nvPr/>
          </p:nvSpPr>
          <p:spPr>
            <a:xfrm rot="5317134">
              <a:off x="8031418" y="2481295"/>
              <a:ext cx="55967" cy="64614"/>
            </a:xfrm>
            <a:custGeom>
              <a:avLst/>
              <a:gdLst>
                <a:gd name="connsiteX0" fmla="*/ 44448 w 55967"/>
                <a:gd name="connsiteY0" fmla="*/ 61746 h 64614"/>
                <a:gd name="connsiteX1" fmla="*/ 31412 w 55967"/>
                <a:gd name="connsiteY1" fmla="*/ 65345 h 64614"/>
                <a:gd name="connsiteX2" fmla="*/ 19943 w 55967"/>
                <a:gd name="connsiteY2" fmla="*/ 64746 h 64614"/>
                <a:gd name="connsiteX3" fmla="*/ 19943 w 55967"/>
                <a:gd name="connsiteY3" fmla="*/ 55327 h 64614"/>
                <a:gd name="connsiteX4" fmla="*/ 30129 w 55967"/>
                <a:gd name="connsiteY4" fmla="*/ 55987 h 64614"/>
                <a:gd name="connsiteX5" fmla="*/ 40686 w 55967"/>
                <a:gd name="connsiteY5" fmla="*/ 53288 h 64614"/>
                <a:gd name="connsiteX6" fmla="*/ 48929 w 55967"/>
                <a:gd name="connsiteY6" fmla="*/ 47289 h 64614"/>
                <a:gd name="connsiteX7" fmla="*/ 49643 w 55967"/>
                <a:gd name="connsiteY7" fmla="*/ 40750 h 64614"/>
                <a:gd name="connsiteX8" fmla="*/ 46236 w 55967"/>
                <a:gd name="connsiteY8" fmla="*/ 37631 h 64614"/>
                <a:gd name="connsiteX9" fmla="*/ 40914 w 55967"/>
                <a:gd name="connsiteY9" fmla="*/ 37151 h 64614"/>
                <a:gd name="connsiteX10" fmla="*/ 33002 w 55967"/>
                <a:gd name="connsiteY10" fmla="*/ 38351 h 64614"/>
                <a:gd name="connsiteX11" fmla="*/ 21556 w 55967"/>
                <a:gd name="connsiteY11" fmla="*/ 39850 h 64614"/>
                <a:gd name="connsiteX12" fmla="*/ 12834 w 55967"/>
                <a:gd name="connsiteY12" fmla="*/ 38171 h 64614"/>
                <a:gd name="connsiteX13" fmla="*/ 6247 w 55967"/>
                <a:gd name="connsiteY13" fmla="*/ 30852 h 64614"/>
                <a:gd name="connsiteX14" fmla="*/ 5036 w 55967"/>
                <a:gd name="connsiteY14" fmla="*/ 21494 h 64614"/>
                <a:gd name="connsiteX15" fmla="*/ 9835 w 55967"/>
                <a:gd name="connsiteY15" fmla="*/ 12316 h 64614"/>
                <a:gd name="connsiteX16" fmla="*/ 21023 w 55967"/>
                <a:gd name="connsiteY16" fmla="*/ 4697 h 64614"/>
                <a:gd name="connsiteX17" fmla="*/ 31430 w 55967"/>
                <a:gd name="connsiteY17" fmla="*/ 1578 h 64614"/>
                <a:gd name="connsiteX18" fmla="*/ 41400 w 55967"/>
                <a:gd name="connsiteY18" fmla="*/ 1398 h 64614"/>
                <a:gd name="connsiteX19" fmla="*/ 41712 w 55967"/>
                <a:gd name="connsiteY19" fmla="*/ 10756 h 64614"/>
                <a:gd name="connsiteX20" fmla="*/ 32774 w 55967"/>
                <a:gd name="connsiteY20" fmla="*/ 10876 h 64614"/>
                <a:gd name="connsiteX21" fmla="*/ 24706 w 55967"/>
                <a:gd name="connsiteY21" fmla="*/ 13156 h 64614"/>
                <a:gd name="connsiteX22" fmla="*/ 16655 w 55967"/>
                <a:gd name="connsiteY22" fmla="*/ 19214 h 64614"/>
                <a:gd name="connsiteX23" fmla="*/ 16121 w 55967"/>
                <a:gd name="connsiteY23" fmla="*/ 25873 h 64614"/>
                <a:gd name="connsiteX24" fmla="*/ 19511 w 55967"/>
                <a:gd name="connsiteY24" fmla="*/ 28992 h 64614"/>
                <a:gd name="connsiteX25" fmla="*/ 24820 w 55967"/>
                <a:gd name="connsiteY25" fmla="*/ 29413 h 64614"/>
                <a:gd name="connsiteX26" fmla="*/ 32726 w 55967"/>
                <a:gd name="connsiteY26" fmla="*/ 28212 h 64614"/>
                <a:gd name="connsiteX27" fmla="*/ 44046 w 55967"/>
                <a:gd name="connsiteY27" fmla="*/ 26713 h 64614"/>
                <a:gd name="connsiteX28" fmla="*/ 52804 w 55967"/>
                <a:gd name="connsiteY28" fmla="*/ 28392 h 64614"/>
                <a:gd name="connsiteX29" fmla="*/ 59337 w 55967"/>
                <a:gd name="connsiteY29" fmla="*/ 35592 h 64614"/>
                <a:gd name="connsiteX30" fmla="*/ 60531 w 55967"/>
                <a:gd name="connsiteY30" fmla="*/ 44889 h 64614"/>
                <a:gd name="connsiteX31" fmla="*/ 55677 w 55967"/>
                <a:gd name="connsiteY31" fmla="*/ 54128 h 64614"/>
                <a:gd name="connsiteX32" fmla="*/ 44448 w 55967"/>
                <a:gd name="connsiteY32" fmla="*/ 61746 h 6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967" h="64614">
                  <a:moveTo>
                    <a:pt x="44448" y="61746"/>
                  </a:moveTo>
                  <a:cubicBezTo>
                    <a:pt x="40225" y="63606"/>
                    <a:pt x="35882" y="64806"/>
                    <a:pt x="31412" y="65345"/>
                  </a:cubicBezTo>
                  <a:cubicBezTo>
                    <a:pt x="26943" y="65945"/>
                    <a:pt x="23116" y="65705"/>
                    <a:pt x="19943" y="64746"/>
                  </a:cubicBezTo>
                  <a:lnTo>
                    <a:pt x="19943" y="55327"/>
                  </a:lnTo>
                  <a:cubicBezTo>
                    <a:pt x="22972" y="56107"/>
                    <a:pt x="26367" y="56287"/>
                    <a:pt x="30129" y="55987"/>
                  </a:cubicBezTo>
                  <a:cubicBezTo>
                    <a:pt x="33884" y="55627"/>
                    <a:pt x="37405" y="54727"/>
                    <a:pt x="40686" y="53288"/>
                  </a:cubicBezTo>
                  <a:cubicBezTo>
                    <a:pt x="44754" y="51488"/>
                    <a:pt x="47501" y="49448"/>
                    <a:pt x="48929" y="47289"/>
                  </a:cubicBezTo>
                  <a:cubicBezTo>
                    <a:pt x="50356" y="45069"/>
                    <a:pt x="50597" y="42910"/>
                    <a:pt x="49643" y="40750"/>
                  </a:cubicBezTo>
                  <a:cubicBezTo>
                    <a:pt x="48947" y="39191"/>
                    <a:pt x="47813" y="38171"/>
                    <a:pt x="46236" y="37631"/>
                  </a:cubicBezTo>
                  <a:cubicBezTo>
                    <a:pt x="44664" y="37151"/>
                    <a:pt x="42888" y="36971"/>
                    <a:pt x="40914" y="37151"/>
                  </a:cubicBezTo>
                  <a:cubicBezTo>
                    <a:pt x="38935" y="37331"/>
                    <a:pt x="36301" y="37751"/>
                    <a:pt x="33002" y="38351"/>
                  </a:cubicBezTo>
                  <a:cubicBezTo>
                    <a:pt x="28395" y="39191"/>
                    <a:pt x="24574" y="39730"/>
                    <a:pt x="21556" y="39850"/>
                  </a:cubicBezTo>
                  <a:cubicBezTo>
                    <a:pt x="18533" y="40031"/>
                    <a:pt x="15624" y="39490"/>
                    <a:pt x="12834" y="38171"/>
                  </a:cubicBezTo>
                  <a:cubicBezTo>
                    <a:pt x="10045" y="36911"/>
                    <a:pt x="7849" y="34451"/>
                    <a:pt x="6247" y="30852"/>
                  </a:cubicBezTo>
                  <a:cubicBezTo>
                    <a:pt x="4898" y="27853"/>
                    <a:pt x="4496" y="24733"/>
                    <a:pt x="5036" y="21494"/>
                  </a:cubicBezTo>
                  <a:cubicBezTo>
                    <a:pt x="5576" y="18315"/>
                    <a:pt x="7171" y="15255"/>
                    <a:pt x="9835" y="12316"/>
                  </a:cubicBezTo>
                  <a:cubicBezTo>
                    <a:pt x="12498" y="9377"/>
                    <a:pt x="16223" y="6797"/>
                    <a:pt x="21023" y="4697"/>
                  </a:cubicBezTo>
                  <a:cubicBezTo>
                    <a:pt x="24358" y="3198"/>
                    <a:pt x="27825" y="2178"/>
                    <a:pt x="31430" y="1578"/>
                  </a:cubicBezTo>
                  <a:cubicBezTo>
                    <a:pt x="35036" y="918"/>
                    <a:pt x="38359" y="918"/>
                    <a:pt x="41400" y="1398"/>
                  </a:cubicBezTo>
                  <a:lnTo>
                    <a:pt x="41712" y="10756"/>
                  </a:lnTo>
                  <a:cubicBezTo>
                    <a:pt x="38689" y="10396"/>
                    <a:pt x="35708" y="10456"/>
                    <a:pt x="32774" y="10876"/>
                  </a:cubicBezTo>
                  <a:cubicBezTo>
                    <a:pt x="29847" y="11296"/>
                    <a:pt x="27153" y="12076"/>
                    <a:pt x="24706" y="13156"/>
                  </a:cubicBezTo>
                  <a:cubicBezTo>
                    <a:pt x="20686" y="14955"/>
                    <a:pt x="18005" y="16995"/>
                    <a:pt x="16655" y="19214"/>
                  </a:cubicBezTo>
                  <a:cubicBezTo>
                    <a:pt x="15299" y="21434"/>
                    <a:pt x="15126" y="23654"/>
                    <a:pt x="16121" y="25873"/>
                  </a:cubicBezTo>
                  <a:cubicBezTo>
                    <a:pt x="16823" y="27433"/>
                    <a:pt x="17951" y="28513"/>
                    <a:pt x="19511" y="28992"/>
                  </a:cubicBezTo>
                  <a:cubicBezTo>
                    <a:pt x="21076" y="29473"/>
                    <a:pt x="22840" y="29593"/>
                    <a:pt x="24820" y="29413"/>
                  </a:cubicBezTo>
                  <a:cubicBezTo>
                    <a:pt x="26793" y="29232"/>
                    <a:pt x="29433" y="28813"/>
                    <a:pt x="32726" y="28212"/>
                  </a:cubicBezTo>
                  <a:cubicBezTo>
                    <a:pt x="37213" y="27373"/>
                    <a:pt x="40987" y="26833"/>
                    <a:pt x="44046" y="26713"/>
                  </a:cubicBezTo>
                  <a:cubicBezTo>
                    <a:pt x="47105" y="26593"/>
                    <a:pt x="50021" y="27133"/>
                    <a:pt x="52804" y="28392"/>
                  </a:cubicBezTo>
                  <a:cubicBezTo>
                    <a:pt x="55582" y="29653"/>
                    <a:pt x="57759" y="32052"/>
                    <a:pt x="59337" y="35592"/>
                  </a:cubicBezTo>
                  <a:cubicBezTo>
                    <a:pt x="60687" y="38651"/>
                    <a:pt x="61082" y="41710"/>
                    <a:pt x="60531" y="44889"/>
                  </a:cubicBezTo>
                  <a:cubicBezTo>
                    <a:pt x="59979" y="48069"/>
                    <a:pt x="58359" y="51188"/>
                    <a:pt x="55677" y="54128"/>
                  </a:cubicBezTo>
                  <a:cubicBezTo>
                    <a:pt x="52990" y="57067"/>
                    <a:pt x="49247" y="59587"/>
                    <a:pt x="44448" y="61746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1" name="Forme libre 1290">
              <a:extLst>
                <a:ext uri="{FF2B5EF4-FFF2-40B4-BE49-F238E27FC236}">
                  <a16:creationId xmlns:a16="http://schemas.microsoft.com/office/drawing/2014/main" id="{E20C22EF-BD09-F597-D210-CA371A09BAC2}"/>
                </a:ext>
              </a:extLst>
            </p:cNvPr>
            <p:cNvSpPr/>
            <p:nvPr/>
          </p:nvSpPr>
          <p:spPr>
            <a:xfrm rot="5317134">
              <a:off x="8050917" y="2527290"/>
              <a:ext cx="66418" cy="72945"/>
            </a:xfrm>
            <a:custGeom>
              <a:avLst/>
              <a:gdLst>
                <a:gd name="connsiteX0" fmla="*/ 67207 w 66418"/>
                <a:gd name="connsiteY0" fmla="*/ 46221 h 72945"/>
                <a:gd name="connsiteX1" fmla="*/ 71238 w 66418"/>
                <a:gd name="connsiteY1" fmla="*/ 54620 h 72945"/>
                <a:gd name="connsiteX2" fmla="*/ 30704 w 66418"/>
                <a:gd name="connsiteY2" fmla="*/ 74056 h 72945"/>
                <a:gd name="connsiteX3" fmla="*/ 4819 w 66418"/>
                <a:gd name="connsiteY3" fmla="*/ 20006 h 72945"/>
                <a:gd name="connsiteX4" fmla="*/ 44274 w 66418"/>
                <a:gd name="connsiteY4" fmla="*/ 1111 h 72945"/>
                <a:gd name="connsiteX5" fmla="*/ 48305 w 66418"/>
                <a:gd name="connsiteY5" fmla="*/ 9508 h 72945"/>
                <a:gd name="connsiteX6" fmla="*/ 18887 w 66418"/>
                <a:gd name="connsiteY6" fmla="*/ 23606 h 72945"/>
                <a:gd name="connsiteX7" fmla="*/ 25617 w 66418"/>
                <a:gd name="connsiteY7" fmla="*/ 37643 h 72945"/>
                <a:gd name="connsiteX8" fmla="*/ 51712 w 66418"/>
                <a:gd name="connsiteY8" fmla="*/ 25166 h 72945"/>
                <a:gd name="connsiteX9" fmla="*/ 55671 w 66418"/>
                <a:gd name="connsiteY9" fmla="*/ 33384 h 72945"/>
                <a:gd name="connsiteX10" fmla="*/ 29570 w 66418"/>
                <a:gd name="connsiteY10" fmla="*/ 45922 h 72945"/>
                <a:gd name="connsiteX11" fmla="*/ 36709 w 66418"/>
                <a:gd name="connsiteY11" fmla="*/ 60799 h 72945"/>
                <a:gd name="connsiteX12" fmla="*/ 67207 w 66418"/>
                <a:gd name="connsiteY12" fmla="*/ 46221 h 7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18" h="72945">
                  <a:moveTo>
                    <a:pt x="67207" y="46221"/>
                  </a:moveTo>
                  <a:lnTo>
                    <a:pt x="71238" y="54620"/>
                  </a:lnTo>
                  <a:lnTo>
                    <a:pt x="30704" y="74056"/>
                  </a:lnTo>
                  <a:lnTo>
                    <a:pt x="4819" y="20006"/>
                  </a:lnTo>
                  <a:lnTo>
                    <a:pt x="44274" y="1111"/>
                  </a:lnTo>
                  <a:lnTo>
                    <a:pt x="48305" y="9508"/>
                  </a:lnTo>
                  <a:lnTo>
                    <a:pt x="18887" y="23606"/>
                  </a:lnTo>
                  <a:lnTo>
                    <a:pt x="25617" y="37643"/>
                  </a:lnTo>
                  <a:lnTo>
                    <a:pt x="51712" y="25166"/>
                  </a:lnTo>
                  <a:lnTo>
                    <a:pt x="55671" y="33384"/>
                  </a:lnTo>
                  <a:lnTo>
                    <a:pt x="29570" y="45922"/>
                  </a:lnTo>
                  <a:lnTo>
                    <a:pt x="36709" y="60799"/>
                  </a:lnTo>
                  <a:lnTo>
                    <a:pt x="67207" y="4622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2" name="Forme libre 1291">
              <a:extLst>
                <a:ext uri="{FF2B5EF4-FFF2-40B4-BE49-F238E27FC236}">
                  <a16:creationId xmlns:a16="http://schemas.microsoft.com/office/drawing/2014/main" id="{101E1EBB-F8E2-38C6-D675-C96B461BA118}"/>
                </a:ext>
              </a:extLst>
            </p:cNvPr>
            <p:cNvSpPr/>
            <p:nvPr/>
          </p:nvSpPr>
          <p:spPr>
            <a:xfrm rot="5317134">
              <a:off x="8072470" y="2584642"/>
              <a:ext cx="84247" cy="81343"/>
            </a:xfrm>
            <a:custGeom>
              <a:avLst/>
              <a:gdLst>
                <a:gd name="connsiteX0" fmla="*/ 79464 w 84247"/>
                <a:gd name="connsiteY0" fmla="*/ 60204 h 81343"/>
                <a:gd name="connsiteX1" fmla="*/ 63267 w 84247"/>
                <a:gd name="connsiteY1" fmla="*/ 23911 h 81343"/>
                <a:gd name="connsiteX2" fmla="*/ 58612 w 84247"/>
                <a:gd name="connsiteY2" fmla="*/ 61944 h 81343"/>
                <a:gd name="connsiteX3" fmla="*/ 54071 w 84247"/>
                <a:gd name="connsiteY3" fmla="*/ 63983 h 81343"/>
                <a:gd name="connsiteX4" fmla="*/ 22949 w 84247"/>
                <a:gd name="connsiteY4" fmla="*/ 42387 h 81343"/>
                <a:gd name="connsiteX5" fmla="*/ 38852 w 84247"/>
                <a:gd name="connsiteY5" fmla="*/ 78200 h 81343"/>
                <a:gd name="connsiteX6" fmla="*/ 29152 w 84247"/>
                <a:gd name="connsiteY6" fmla="*/ 82519 h 81343"/>
                <a:gd name="connsiteX7" fmla="*/ 4839 w 84247"/>
                <a:gd name="connsiteY7" fmla="*/ 27750 h 81343"/>
                <a:gd name="connsiteX8" fmla="*/ 13213 w 84247"/>
                <a:gd name="connsiteY8" fmla="*/ 24031 h 81343"/>
                <a:gd name="connsiteX9" fmla="*/ 51077 w 84247"/>
                <a:gd name="connsiteY9" fmla="*/ 50666 h 81343"/>
                <a:gd name="connsiteX10" fmla="*/ 56326 w 84247"/>
                <a:gd name="connsiteY10" fmla="*/ 4895 h 81343"/>
                <a:gd name="connsiteX11" fmla="*/ 64695 w 84247"/>
                <a:gd name="connsiteY11" fmla="*/ 1175 h 81343"/>
                <a:gd name="connsiteX12" fmla="*/ 89086 w 84247"/>
                <a:gd name="connsiteY12" fmla="*/ 55885 h 81343"/>
                <a:gd name="connsiteX13" fmla="*/ 79464 w 84247"/>
                <a:gd name="connsiteY13" fmla="*/ 60204 h 8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247" h="81343">
                  <a:moveTo>
                    <a:pt x="79464" y="60204"/>
                  </a:moveTo>
                  <a:lnTo>
                    <a:pt x="63267" y="23911"/>
                  </a:lnTo>
                  <a:lnTo>
                    <a:pt x="58612" y="61944"/>
                  </a:lnTo>
                  <a:lnTo>
                    <a:pt x="54071" y="63983"/>
                  </a:lnTo>
                  <a:lnTo>
                    <a:pt x="22949" y="42387"/>
                  </a:lnTo>
                  <a:lnTo>
                    <a:pt x="38852" y="78200"/>
                  </a:lnTo>
                  <a:lnTo>
                    <a:pt x="29152" y="82519"/>
                  </a:lnTo>
                  <a:lnTo>
                    <a:pt x="4839" y="27750"/>
                  </a:lnTo>
                  <a:lnTo>
                    <a:pt x="13213" y="24031"/>
                  </a:lnTo>
                  <a:lnTo>
                    <a:pt x="51077" y="50666"/>
                  </a:lnTo>
                  <a:lnTo>
                    <a:pt x="56326" y="4895"/>
                  </a:lnTo>
                  <a:lnTo>
                    <a:pt x="64695" y="1175"/>
                  </a:lnTo>
                  <a:lnTo>
                    <a:pt x="89086" y="55885"/>
                  </a:lnTo>
                  <a:lnTo>
                    <a:pt x="79464" y="6020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3" name="Forme libre 1292">
              <a:extLst>
                <a:ext uri="{FF2B5EF4-FFF2-40B4-BE49-F238E27FC236}">
                  <a16:creationId xmlns:a16="http://schemas.microsoft.com/office/drawing/2014/main" id="{C2974010-AC9E-B43F-D437-4C70F04EE6B9}"/>
                </a:ext>
              </a:extLst>
            </p:cNvPr>
            <p:cNvSpPr/>
            <p:nvPr/>
          </p:nvSpPr>
          <p:spPr>
            <a:xfrm rot="5317134">
              <a:off x="8121002" y="2645711"/>
              <a:ext cx="33287" cy="59628"/>
            </a:xfrm>
            <a:custGeom>
              <a:avLst/>
              <a:gdLst>
                <a:gd name="connsiteX0" fmla="*/ 4853 w 33287"/>
                <a:gd name="connsiteY0" fmla="*/ 5488 h 59628"/>
                <a:gd name="connsiteX1" fmla="*/ 15129 w 33287"/>
                <a:gd name="connsiteY1" fmla="*/ 1228 h 59628"/>
                <a:gd name="connsiteX2" fmla="*/ 38140 w 33287"/>
                <a:gd name="connsiteY2" fmla="*/ 56538 h 59628"/>
                <a:gd name="connsiteX3" fmla="*/ 27864 w 33287"/>
                <a:gd name="connsiteY3" fmla="*/ 60857 h 59628"/>
                <a:gd name="connsiteX4" fmla="*/ 4853 w 33287"/>
                <a:gd name="connsiteY4" fmla="*/ 5488 h 5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87" h="59628">
                  <a:moveTo>
                    <a:pt x="4853" y="5488"/>
                  </a:moveTo>
                  <a:lnTo>
                    <a:pt x="15129" y="1228"/>
                  </a:lnTo>
                  <a:lnTo>
                    <a:pt x="38140" y="56538"/>
                  </a:lnTo>
                  <a:lnTo>
                    <a:pt x="27864" y="60857"/>
                  </a:lnTo>
                  <a:lnTo>
                    <a:pt x="4853" y="5488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4" name="Forme libre 1293">
              <a:extLst>
                <a:ext uri="{FF2B5EF4-FFF2-40B4-BE49-F238E27FC236}">
                  <a16:creationId xmlns:a16="http://schemas.microsoft.com/office/drawing/2014/main" id="{7FC10C5B-795F-AC33-27D9-C7CF7A3A44A9}"/>
                </a:ext>
              </a:extLst>
            </p:cNvPr>
            <p:cNvSpPr/>
            <p:nvPr/>
          </p:nvSpPr>
          <p:spPr>
            <a:xfrm rot="5317134">
              <a:off x="8131616" y="2697362"/>
              <a:ext cx="25165" cy="17036"/>
            </a:xfrm>
            <a:custGeom>
              <a:avLst/>
              <a:gdLst>
                <a:gd name="connsiteX0" fmla="*/ 4854 w 25165"/>
                <a:gd name="connsiteY0" fmla="*/ 10016 h 17036"/>
                <a:gd name="connsiteX1" fmla="*/ 26707 w 25165"/>
                <a:gd name="connsiteY1" fmla="*/ 1258 h 17036"/>
                <a:gd name="connsiteX2" fmla="*/ 30019 w 25165"/>
                <a:gd name="connsiteY2" fmla="*/ 9537 h 17036"/>
                <a:gd name="connsiteX3" fmla="*/ 8165 w 25165"/>
                <a:gd name="connsiteY3" fmla="*/ 18295 h 17036"/>
                <a:gd name="connsiteX4" fmla="*/ 4854 w 25165"/>
                <a:gd name="connsiteY4" fmla="*/ 10016 h 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5" h="17036">
                  <a:moveTo>
                    <a:pt x="4854" y="10016"/>
                  </a:moveTo>
                  <a:lnTo>
                    <a:pt x="26707" y="1258"/>
                  </a:lnTo>
                  <a:lnTo>
                    <a:pt x="30019" y="9537"/>
                  </a:lnTo>
                  <a:lnTo>
                    <a:pt x="8165" y="18295"/>
                  </a:lnTo>
                  <a:lnTo>
                    <a:pt x="4854" y="1001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5" name="Forme libre 1294">
              <a:extLst>
                <a:ext uri="{FF2B5EF4-FFF2-40B4-BE49-F238E27FC236}">
                  <a16:creationId xmlns:a16="http://schemas.microsoft.com/office/drawing/2014/main" id="{0F63A9B9-AF33-99C6-3D97-9C47275F3ED8}"/>
                </a:ext>
              </a:extLst>
            </p:cNvPr>
            <p:cNvSpPr/>
            <p:nvPr/>
          </p:nvSpPr>
          <p:spPr>
            <a:xfrm rot="5317134">
              <a:off x="8138960" y="2711434"/>
              <a:ext cx="54919" cy="64042"/>
            </a:xfrm>
            <a:custGeom>
              <a:avLst/>
              <a:gdLst>
                <a:gd name="connsiteX0" fmla="*/ 42367 w 54919"/>
                <a:gd name="connsiteY0" fmla="*/ 62308 h 64042"/>
                <a:gd name="connsiteX1" fmla="*/ 29140 w 54919"/>
                <a:gd name="connsiteY1" fmla="*/ 65247 h 64042"/>
                <a:gd name="connsiteX2" fmla="*/ 17724 w 54919"/>
                <a:gd name="connsiteY2" fmla="*/ 63988 h 64042"/>
                <a:gd name="connsiteX3" fmla="*/ 18258 w 54919"/>
                <a:gd name="connsiteY3" fmla="*/ 54510 h 64042"/>
                <a:gd name="connsiteX4" fmla="*/ 28390 w 54919"/>
                <a:gd name="connsiteY4" fmla="*/ 55769 h 64042"/>
                <a:gd name="connsiteX5" fmla="*/ 39086 w 54919"/>
                <a:gd name="connsiteY5" fmla="*/ 53670 h 64042"/>
                <a:gd name="connsiteX6" fmla="*/ 47652 w 54919"/>
                <a:gd name="connsiteY6" fmla="*/ 48151 h 64042"/>
                <a:gd name="connsiteX7" fmla="*/ 48732 w 54919"/>
                <a:gd name="connsiteY7" fmla="*/ 41672 h 64042"/>
                <a:gd name="connsiteX8" fmla="*/ 45505 w 54919"/>
                <a:gd name="connsiteY8" fmla="*/ 38373 h 64042"/>
                <a:gd name="connsiteX9" fmla="*/ 40219 w 54919"/>
                <a:gd name="connsiteY9" fmla="*/ 37593 h 64042"/>
                <a:gd name="connsiteX10" fmla="*/ 32253 w 54919"/>
                <a:gd name="connsiteY10" fmla="*/ 38313 h 64042"/>
                <a:gd name="connsiteX11" fmla="*/ 20735 w 54919"/>
                <a:gd name="connsiteY11" fmla="*/ 39213 h 64042"/>
                <a:gd name="connsiteX12" fmla="*/ 12127 w 54919"/>
                <a:gd name="connsiteY12" fmla="*/ 37053 h 64042"/>
                <a:gd name="connsiteX13" fmla="*/ 5960 w 54919"/>
                <a:gd name="connsiteY13" fmla="*/ 29374 h 64042"/>
                <a:gd name="connsiteX14" fmla="*/ 5276 w 54919"/>
                <a:gd name="connsiteY14" fmla="*/ 19957 h 64042"/>
                <a:gd name="connsiteX15" fmla="*/ 10592 w 54919"/>
                <a:gd name="connsiteY15" fmla="*/ 11018 h 64042"/>
                <a:gd name="connsiteX16" fmla="*/ 22187 w 54919"/>
                <a:gd name="connsiteY16" fmla="*/ 4060 h 64042"/>
                <a:gd name="connsiteX17" fmla="*/ 32757 w 54919"/>
                <a:gd name="connsiteY17" fmla="*/ 1540 h 64042"/>
                <a:gd name="connsiteX18" fmla="*/ 42721 w 54919"/>
                <a:gd name="connsiteY18" fmla="*/ 1960 h 64042"/>
                <a:gd name="connsiteX19" fmla="*/ 42505 w 54919"/>
                <a:gd name="connsiteY19" fmla="*/ 11258 h 64042"/>
                <a:gd name="connsiteX20" fmla="*/ 33573 w 54919"/>
                <a:gd name="connsiteY20" fmla="*/ 10898 h 64042"/>
                <a:gd name="connsiteX21" fmla="*/ 25385 w 54919"/>
                <a:gd name="connsiteY21" fmla="*/ 12758 h 64042"/>
                <a:gd name="connsiteX22" fmla="*/ 17010 w 54919"/>
                <a:gd name="connsiteY22" fmla="*/ 18277 h 64042"/>
                <a:gd name="connsiteX23" fmla="*/ 16104 w 54919"/>
                <a:gd name="connsiteY23" fmla="*/ 24935 h 64042"/>
                <a:gd name="connsiteX24" fmla="*/ 19314 w 54919"/>
                <a:gd name="connsiteY24" fmla="*/ 28235 h 64042"/>
                <a:gd name="connsiteX25" fmla="*/ 24587 w 54919"/>
                <a:gd name="connsiteY25" fmla="*/ 28955 h 64042"/>
                <a:gd name="connsiteX26" fmla="*/ 32547 w 54919"/>
                <a:gd name="connsiteY26" fmla="*/ 28235 h 64042"/>
                <a:gd name="connsiteX27" fmla="*/ 43933 w 54919"/>
                <a:gd name="connsiteY27" fmla="*/ 27335 h 64042"/>
                <a:gd name="connsiteX28" fmla="*/ 52583 w 54919"/>
                <a:gd name="connsiteY28" fmla="*/ 29555 h 64042"/>
                <a:gd name="connsiteX29" fmla="*/ 58702 w 54919"/>
                <a:gd name="connsiteY29" fmla="*/ 37113 h 64042"/>
                <a:gd name="connsiteX30" fmla="*/ 59368 w 54919"/>
                <a:gd name="connsiteY30" fmla="*/ 46471 h 64042"/>
                <a:gd name="connsiteX31" fmla="*/ 54005 w 54919"/>
                <a:gd name="connsiteY31" fmla="*/ 55350 h 64042"/>
                <a:gd name="connsiteX32" fmla="*/ 42367 w 54919"/>
                <a:gd name="connsiteY32" fmla="*/ 62308 h 6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919" h="64042">
                  <a:moveTo>
                    <a:pt x="42367" y="62308"/>
                  </a:moveTo>
                  <a:cubicBezTo>
                    <a:pt x="38042" y="63988"/>
                    <a:pt x="33633" y="64948"/>
                    <a:pt x="29140" y="65247"/>
                  </a:cubicBezTo>
                  <a:cubicBezTo>
                    <a:pt x="24646" y="65548"/>
                    <a:pt x="20843" y="65127"/>
                    <a:pt x="17724" y="63988"/>
                  </a:cubicBezTo>
                  <a:lnTo>
                    <a:pt x="18258" y="54510"/>
                  </a:lnTo>
                  <a:cubicBezTo>
                    <a:pt x="21245" y="55469"/>
                    <a:pt x="24616" y="55890"/>
                    <a:pt x="28390" y="55769"/>
                  </a:cubicBezTo>
                  <a:cubicBezTo>
                    <a:pt x="32157" y="55649"/>
                    <a:pt x="35727" y="54990"/>
                    <a:pt x="39086" y="53670"/>
                  </a:cubicBezTo>
                  <a:cubicBezTo>
                    <a:pt x="43249" y="52110"/>
                    <a:pt x="46104" y="50250"/>
                    <a:pt x="47652" y="48151"/>
                  </a:cubicBezTo>
                  <a:cubicBezTo>
                    <a:pt x="49200" y="46051"/>
                    <a:pt x="49560" y="43892"/>
                    <a:pt x="48732" y="41672"/>
                  </a:cubicBezTo>
                  <a:cubicBezTo>
                    <a:pt x="48126" y="40113"/>
                    <a:pt x="47046" y="38972"/>
                    <a:pt x="45505" y="38373"/>
                  </a:cubicBezTo>
                  <a:cubicBezTo>
                    <a:pt x="43963" y="37773"/>
                    <a:pt x="42199" y="37533"/>
                    <a:pt x="40219" y="37593"/>
                  </a:cubicBezTo>
                  <a:cubicBezTo>
                    <a:pt x="38234" y="37713"/>
                    <a:pt x="35582" y="37953"/>
                    <a:pt x="32253" y="38313"/>
                  </a:cubicBezTo>
                  <a:cubicBezTo>
                    <a:pt x="27604" y="38912"/>
                    <a:pt x="23765" y="39213"/>
                    <a:pt x="20735" y="39213"/>
                  </a:cubicBezTo>
                  <a:cubicBezTo>
                    <a:pt x="17712" y="39213"/>
                    <a:pt x="14839" y="38493"/>
                    <a:pt x="12127" y="37053"/>
                  </a:cubicBezTo>
                  <a:cubicBezTo>
                    <a:pt x="9416" y="35613"/>
                    <a:pt x="7358" y="33034"/>
                    <a:pt x="5960" y="29374"/>
                  </a:cubicBezTo>
                  <a:cubicBezTo>
                    <a:pt x="4785" y="26255"/>
                    <a:pt x="4563" y="23135"/>
                    <a:pt x="5276" y="19957"/>
                  </a:cubicBezTo>
                  <a:cubicBezTo>
                    <a:pt x="5997" y="16777"/>
                    <a:pt x="7772" y="13778"/>
                    <a:pt x="10592" y="11018"/>
                  </a:cubicBezTo>
                  <a:cubicBezTo>
                    <a:pt x="13411" y="8258"/>
                    <a:pt x="17280" y="5919"/>
                    <a:pt x="22187" y="4060"/>
                  </a:cubicBezTo>
                  <a:cubicBezTo>
                    <a:pt x="25600" y="2800"/>
                    <a:pt x="29128" y="1900"/>
                    <a:pt x="32757" y="1540"/>
                  </a:cubicBezTo>
                  <a:cubicBezTo>
                    <a:pt x="36392" y="1120"/>
                    <a:pt x="39710" y="1240"/>
                    <a:pt x="42721" y="1960"/>
                  </a:cubicBezTo>
                  <a:lnTo>
                    <a:pt x="42505" y="11258"/>
                  </a:lnTo>
                  <a:cubicBezTo>
                    <a:pt x="39500" y="10778"/>
                    <a:pt x="36524" y="10658"/>
                    <a:pt x="33573" y="10898"/>
                  </a:cubicBezTo>
                  <a:cubicBezTo>
                    <a:pt x="30621" y="11198"/>
                    <a:pt x="27892" y="11798"/>
                    <a:pt x="25385" y="12758"/>
                  </a:cubicBezTo>
                  <a:cubicBezTo>
                    <a:pt x="21275" y="14317"/>
                    <a:pt x="18486" y="16177"/>
                    <a:pt x="17010" y="18277"/>
                  </a:cubicBezTo>
                  <a:cubicBezTo>
                    <a:pt x="15534" y="20436"/>
                    <a:pt x="15235" y="22656"/>
                    <a:pt x="16104" y="24935"/>
                  </a:cubicBezTo>
                  <a:cubicBezTo>
                    <a:pt x="16710" y="26555"/>
                    <a:pt x="17778" y="27635"/>
                    <a:pt x="19314" y="28235"/>
                  </a:cubicBezTo>
                  <a:cubicBezTo>
                    <a:pt x="20843" y="28775"/>
                    <a:pt x="22601" y="29075"/>
                    <a:pt x="24587" y="28955"/>
                  </a:cubicBezTo>
                  <a:cubicBezTo>
                    <a:pt x="26572" y="28895"/>
                    <a:pt x="29224" y="28655"/>
                    <a:pt x="32547" y="28235"/>
                  </a:cubicBezTo>
                  <a:cubicBezTo>
                    <a:pt x="37076" y="27635"/>
                    <a:pt x="40867" y="27335"/>
                    <a:pt x="43933" y="27335"/>
                  </a:cubicBezTo>
                  <a:cubicBezTo>
                    <a:pt x="46992" y="27395"/>
                    <a:pt x="49877" y="28115"/>
                    <a:pt x="52583" y="29555"/>
                  </a:cubicBezTo>
                  <a:cubicBezTo>
                    <a:pt x="55289" y="30934"/>
                    <a:pt x="57328" y="33454"/>
                    <a:pt x="58702" y="37113"/>
                  </a:cubicBezTo>
                  <a:cubicBezTo>
                    <a:pt x="59878" y="40173"/>
                    <a:pt x="60100" y="43292"/>
                    <a:pt x="59368" y="46471"/>
                  </a:cubicBezTo>
                  <a:cubicBezTo>
                    <a:pt x="58642" y="49590"/>
                    <a:pt x="56848" y="52590"/>
                    <a:pt x="54005" y="55350"/>
                  </a:cubicBezTo>
                  <a:cubicBezTo>
                    <a:pt x="51155" y="58169"/>
                    <a:pt x="47274" y="60449"/>
                    <a:pt x="42367" y="62308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6" name="Forme libre 1295">
              <a:extLst>
                <a:ext uri="{FF2B5EF4-FFF2-40B4-BE49-F238E27FC236}">
                  <a16:creationId xmlns:a16="http://schemas.microsoft.com/office/drawing/2014/main" id="{9A7FDEF1-B6D9-673B-6309-0D0D7ECBA09E}"/>
                </a:ext>
              </a:extLst>
            </p:cNvPr>
            <p:cNvSpPr/>
            <p:nvPr/>
          </p:nvSpPr>
          <p:spPr>
            <a:xfrm rot="5317134">
              <a:off x="8157411" y="2760512"/>
              <a:ext cx="55718" cy="66836"/>
            </a:xfrm>
            <a:custGeom>
              <a:avLst/>
              <a:gdLst>
                <a:gd name="connsiteX0" fmla="*/ 28154 w 55718"/>
                <a:gd name="connsiteY0" fmla="*/ 3520 h 66836"/>
                <a:gd name="connsiteX1" fmla="*/ 41813 w 55718"/>
                <a:gd name="connsiteY1" fmla="*/ 1421 h 66836"/>
                <a:gd name="connsiteX2" fmla="*/ 52605 w 55718"/>
                <a:gd name="connsiteY2" fmla="*/ 5499 h 66836"/>
                <a:gd name="connsiteX3" fmla="*/ 59264 w 55718"/>
                <a:gd name="connsiteY3" fmla="*/ 15217 h 66836"/>
                <a:gd name="connsiteX4" fmla="*/ 60098 w 55718"/>
                <a:gd name="connsiteY4" fmla="*/ 26916 h 66836"/>
                <a:gd name="connsiteX5" fmla="*/ 54171 w 55718"/>
                <a:gd name="connsiteY5" fmla="*/ 36874 h 66836"/>
                <a:gd name="connsiteX6" fmla="*/ 42210 w 55718"/>
                <a:gd name="connsiteY6" fmla="*/ 43772 h 66836"/>
                <a:gd name="connsiteX7" fmla="*/ 29438 w 55718"/>
                <a:gd name="connsiteY7" fmla="*/ 48211 h 66836"/>
                <a:gd name="connsiteX8" fmla="*/ 35137 w 55718"/>
                <a:gd name="connsiteY8" fmla="*/ 64528 h 66836"/>
                <a:gd name="connsiteX9" fmla="*/ 24633 w 55718"/>
                <a:gd name="connsiteY9" fmla="*/ 68188 h 66836"/>
                <a:gd name="connsiteX10" fmla="*/ 4879 w 55718"/>
                <a:gd name="connsiteY10" fmla="*/ 11618 h 66836"/>
                <a:gd name="connsiteX11" fmla="*/ 28154 w 55718"/>
                <a:gd name="connsiteY11" fmla="*/ 3520 h 66836"/>
                <a:gd name="connsiteX12" fmla="*/ 38622 w 55718"/>
                <a:gd name="connsiteY12" fmla="*/ 35014 h 66836"/>
                <a:gd name="connsiteX13" fmla="*/ 48028 w 55718"/>
                <a:gd name="connsiteY13" fmla="*/ 28475 h 66836"/>
                <a:gd name="connsiteX14" fmla="*/ 48676 w 55718"/>
                <a:gd name="connsiteY14" fmla="*/ 18937 h 66836"/>
                <a:gd name="connsiteX15" fmla="*/ 42215 w 55718"/>
                <a:gd name="connsiteY15" fmla="*/ 11858 h 66836"/>
                <a:gd name="connsiteX16" fmla="*/ 30776 w 55718"/>
                <a:gd name="connsiteY16" fmla="*/ 12578 h 66836"/>
                <a:gd name="connsiteX17" fmla="*/ 18490 w 55718"/>
                <a:gd name="connsiteY17" fmla="*/ 16837 h 66836"/>
                <a:gd name="connsiteX18" fmla="*/ 26337 w 55718"/>
                <a:gd name="connsiteY18" fmla="*/ 39333 h 66836"/>
                <a:gd name="connsiteX19" fmla="*/ 38622 w 55718"/>
                <a:gd name="connsiteY19" fmla="*/ 35014 h 6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718" h="66836">
                  <a:moveTo>
                    <a:pt x="28154" y="3520"/>
                  </a:moveTo>
                  <a:cubicBezTo>
                    <a:pt x="33061" y="1780"/>
                    <a:pt x="37608" y="1120"/>
                    <a:pt x="41813" y="1421"/>
                  </a:cubicBezTo>
                  <a:cubicBezTo>
                    <a:pt x="46013" y="1780"/>
                    <a:pt x="49612" y="3160"/>
                    <a:pt x="52605" y="5499"/>
                  </a:cubicBezTo>
                  <a:cubicBezTo>
                    <a:pt x="55599" y="7839"/>
                    <a:pt x="57818" y="11079"/>
                    <a:pt x="59264" y="15217"/>
                  </a:cubicBezTo>
                  <a:cubicBezTo>
                    <a:pt x="60698" y="19297"/>
                    <a:pt x="60974" y="23196"/>
                    <a:pt x="60098" y="26916"/>
                  </a:cubicBezTo>
                  <a:cubicBezTo>
                    <a:pt x="59222" y="30695"/>
                    <a:pt x="57242" y="33994"/>
                    <a:pt x="54171" y="36874"/>
                  </a:cubicBezTo>
                  <a:cubicBezTo>
                    <a:pt x="51100" y="39753"/>
                    <a:pt x="47110" y="42033"/>
                    <a:pt x="42210" y="43772"/>
                  </a:cubicBezTo>
                  <a:lnTo>
                    <a:pt x="29438" y="48211"/>
                  </a:lnTo>
                  <a:lnTo>
                    <a:pt x="35137" y="64528"/>
                  </a:lnTo>
                  <a:lnTo>
                    <a:pt x="24633" y="68188"/>
                  </a:lnTo>
                  <a:lnTo>
                    <a:pt x="4879" y="11618"/>
                  </a:lnTo>
                  <a:lnTo>
                    <a:pt x="28154" y="3520"/>
                  </a:lnTo>
                  <a:close/>
                  <a:moveTo>
                    <a:pt x="38622" y="35014"/>
                  </a:moveTo>
                  <a:cubicBezTo>
                    <a:pt x="43199" y="33454"/>
                    <a:pt x="46337" y="31235"/>
                    <a:pt x="48028" y="28475"/>
                  </a:cubicBezTo>
                  <a:cubicBezTo>
                    <a:pt x="49726" y="25715"/>
                    <a:pt x="49942" y="22537"/>
                    <a:pt x="48676" y="18937"/>
                  </a:cubicBezTo>
                  <a:cubicBezTo>
                    <a:pt x="47416" y="15277"/>
                    <a:pt x="45263" y="12939"/>
                    <a:pt x="42215" y="11858"/>
                  </a:cubicBezTo>
                  <a:cubicBezTo>
                    <a:pt x="39168" y="10718"/>
                    <a:pt x="35353" y="10958"/>
                    <a:pt x="30776" y="12578"/>
                  </a:cubicBezTo>
                  <a:lnTo>
                    <a:pt x="18490" y="16837"/>
                  </a:lnTo>
                  <a:lnTo>
                    <a:pt x="26337" y="39333"/>
                  </a:lnTo>
                  <a:lnTo>
                    <a:pt x="38622" y="3501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7" name="Forme libre 1296">
              <a:extLst>
                <a:ext uri="{FF2B5EF4-FFF2-40B4-BE49-F238E27FC236}">
                  <a16:creationId xmlns:a16="http://schemas.microsoft.com/office/drawing/2014/main" id="{C015161B-E281-FABB-F25D-3D883EA9C82A}"/>
                </a:ext>
              </a:extLst>
            </p:cNvPr>
            <p:cNvSpPr/>
            <p:nvPr/>
          </p:nvSpPr>
          <p:spPr>
            <a:xfrm rot="5317134">
              <a:off x="8185162" y="2812866"/>
              <a:ext cx="61067" cy="84762"/>
            </a:xfrm>
            <a:custGeom>
              <a:avLst/>
              <a:gdLst>
                <a:gd name="connsiteX0" fmla="*/ 63123 w 61067"/>
                <a:gd name="connsiteY0" fmla="*/ 63563 h 84762"/>
                <a:gd name="connsiteX1" fmla="*/ 65966 w 61067"/>
                <a:gd name="connsiteY1" fmla="*/ 72441 h 84762"/>
                <a:gd name="connsiteX2" fmla="*/ 23164 w 61067"/>
                <a:gd name="connsiteY2" fmla="*/ 86178 h 84762"/>
                <a:gd name="connsiteX3" fmla="*/ 4898 w 61067"/>
                <a:gd name="connsiteY3" fmla="*/ 29070 h 84762"/>
                <a:gd name="connsiteX4" fmla="*/ 46566 w 61067"/>
                <a:gd name="connsiteY4" fmla="*/ 15752 h 84762"/>
                <a:gd name="connsiteX5" fmla="*/ 49409 w 61067"/>
                <a:gd name="connsiteY5" fmla="*/ 24631 h 84762"/>
                <a:gd name="connsiteX6" fmla="*/ 18341 w 61067"/>
                <a:gd name="connsiteY6" fmla="*/ 34588 h 84762"/>
                <a:gd name="connsiteX7" fmla="*/ 23092 w 61067"/>
                <a:gd name="connsiteY7" fmla="*/ 49406 h 84762"/>
                <a:gd name="connsiteX8" fmla="*/ 50651 w 61067"/>
                <a:gd name="connsiteY8" fmla="*/ 40587 h 84762"/>
                <a:gd name="connsiteX9" fmla="*/ 53440 w 61067"/>
                <a:gd name="connsiteY9" fmla="*/ 49346 h 84762"/>
                <a:gd name="connsiteX10" fmla="*/ 25882 w 61067"/>
                <a:gd name="connsiteY10" fmla="*/ 58164 h 84762"/>
                <a:gd name="connsiteX11" fmla="*/ 30921 w 61067"/>
                <a:gd name="connsiteY11" fmla="*/ 73881 h 84762"/>
                <a:gd name="connsiteX12" fmla="*/ 63123 w 61067"/>
                <a:gd name="connsiteY12" fmla="*/ 63563 h 84762"/>
                <a:gd name="connsiteX13" fmla="*/ 24952 w 61067"/>
                <a:gd name="connsiteY13" fmla="*/ 5194 h 84762"/>
                <a:gd name="connsiteX14" fmla="*/ 36938 w 61067"/>
                <a:gd name="connsiteY14" fmla="*/ 1415 h 84762"/>
                <a:gd name="connsiteX15" fmla="*/ 26326 w 61067"/>
                <a:gd name="connsiteY15" fmla="*/ 17072 h 84762"/>
                <a:gd name="connsiteX16" fmla="*/ 17520 w 61067"/>
                <a:gd name="connsiteY16" fmla="*/ 19891 h 84762"/>
                <a:gd name="connsiteX17" fmla="*/ 24952 w 61067"/>
                <a:gd name="connsiteY17" fmla="*/ 5194 h 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067" h="84762">
                  <a:moveTo>
                    <a:pt x="63123" y="63563"/>
                  </a:moveTo>
                  <a:lnTo>
                    <a:pt x="65966" y="72441"/>
                  </a:lnTo>
                  <a:lnTo>
                    <a:pt x="23164" y="86178"/>
                  </a:lnTo>
                  <a:lnTo>
                    <a:pt x="4898" y="29070"/>
                  </a:lnTo>
                  <a:lnTo>
                    <a:pt x="46566" y="15752"/>
                  </a:lnTo>
                  <a:lnTo>
                    <a:pt x="49409" y="24631"/>
                  </a:lnTo>
                  <a:lnTo>
                    <a:pt x="18341" y="34588"/>
                  </a:lnTo>
                  <a:lnTo>
                    <a:pt x="23092" y="49406"/>
                  </a:lnTo>
                  <a:lnTo>
                    <a:pt x="50651" y="40587"/>
                  </a:lnTo>
                  <a:lnTo>
                    <a:pt x="53440" y="49346"/>
                  </a:lnTo>
                  <a:lnTo>
                    <a:pt x="25882" y="58164"/>
                  </a:lnTo>
                  <a:lnTo>
                    <a:pt x="30921" y="73881"/>
                  </a:lnTo>
                  <a:lnTo>
                    <a:pt x="63123" y="63563"/>
                  </a:lnTo>
                  <a:close/>
                  <a:moveTo>
                    <a:pt x="24952" y="5194"/>
                  </a:moveTo>
                  <a:lnTo>
                    <a:pt x="36938" y="1415"/>
                  </a:lnTo>
                  <a:lnTo>
                    <a:pt x="26326" y="17072"/>
                  </a:lnTo>
                  <a:lnTo>
                    <a:pt x="17520" y="19891"/>
                  </a:lnTo>
                  <a:lnTo>
                    <a:pt x="24952" y="5194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8" name="Forme libre 1297">
              <a:extLst>
                <a:ext uri="{FF2B5EF4-FFF2-40B4-BE49-F238E27FC236}">
                  <a16:creationId xmlns:a16="http://schemas.microsoft.com/office/drawing/2014/main" id="{0E2A3D11-CF2F-706B-7766-1EA4F09EDA8B}"/>
                </a:ext>
              </a:extLst>
            </p:cNvPr>
            <p:cNvSpPr/>
            <p:nvPr/>
          </p:nvSpPr>
          <p:spPr>
            <a:xfrm rot="5317134">
              <a:off x="8198184" y="2882569"/>
              <a:ext cx="60743" cy="62203"/>
            </a:xfrm>
            <a:custGeom>
              <a:avLst/>
              <a:gdLst>
                <a:gd name="connsiteX0" fmla="*/ 45597 w 60743"/>
                <a:gd name="connsiteY0" fmla="*/ 62170 h 62203"/>
                <a:gd name="connsiteX1" fmla="*/ 28746 w 60743"/>
                <a:gd name="connsiteY1" fmla="*/ 62950 h 62203"/>
                <a:gd name="connsiteX2" fmla="*/ 14655 w 60743"/>
                <a:gd name="connsiteY2" fmla="*/ 55572 h 62203"/>
                <a:gd name="connsiteX3" fmla="*/ 6245 w 60743"/>
                <a:gd name="connsiteY3" fmla="*/ 41534 h 62203"/>
                <a:gd name="connsiteX4" fmla="*/ 5843 w 60743"/>
                <a:gd name="connsiteY4" fmla="*/ 25157 h 62203"/>
                <a:gd name="connsiteX5" fmla="*/ 13821 w 60743"/>
                <a:gd name="connsiteY5" fmla="*/ 11360 h 62203"/>
                <a:gd name="connsiteX6" fmla="*/ 28446 w 60743"/>
                <a:gd name="connsiteY6" fmla="*/ 2962 h 62203"/>
                <a:gd name="connsiteX7" fmla="*/ 42070 w 60743"/>
                <a:gd name="connsiteY7" fmla="*/ 1701 h 62203"/>
                <a:gd name="connsiteX8" fmla="*/ 54013 w 60743"/>
                <a:gd name="connsiteY8" fmla="*/ 5961 h 62203"/>
                <a:gd name="connsiteX9" fmla="*/ 48998 w 60743"/>
                <a:gd name="connsiteY9" fmla="*/ 14479 h 62203"/>
                <a:gd name="connsiteX10" fmla="*/ 31668 w 60743"/>
                <a:gd name="connsiteY10" fmla="*/ 12199 h 62203"/>
                <a:gd name="connsiteX11" fmla="*/ 21818 w 60743"/>
                <a:gd name="connsiteY11" fmla="*/ 17899 h 62203"/>
                <a:gd name="connsiteX12" fmla="*/ 16598 w 60743"/>
                <a:gd name="connsiteY12" fmla="*/ 27196 h 62203"/>
                <a:gd name="connsiteX13" fmla="*/ 17007 w 60743"/>
                <a:gd name="connsiteY13" fmla="*/ 38414 h 62203"/>
                <a:gd name="connsiteX14" fmla="*/ 22681 w 60743"/>
                <a:gd name="connsiteY14" fmla="*/ 48073 h 62203"/>
                <a:gd name="connsiteX15" fmla="*/ 32088 w 60743"/>
                <a:gd name="connsiteY15" fmla="*/ 53112 h 62203"/>
                <a:gd name="connsiteX16" fmla="*/ 43443 w 60743"/>
                <a:gd name="connsiteY16" fmla="*/ 52632 h 62203"/>
                <a:gd name="connsiteX17" fmla="*/ 56827 w 60743"/>
                <a:gd name="connsiteY17" fmla="*/ 41354 h 62203"/>
                <a:gd name="connsiteX18" fmla="*/ 65645 w 60743"/>
                <a:gd name="connsiteY18" fmla="*/ 45913 h 62203"/>
                <a:gd name="connsiteX19" fmla="*/ 57828 w 60743"/>
                <a:gd name="connsiteY19" fmla="*/ 55931 h 62203"/>
                <a:gd name="connsiteX20" fmla="*/ 45597 w 60743"/>
                <a:gd name="connsiteY20" fmla="*/ 62170 h 6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743" h="62203">
                  <a:moveTo>
                    <a:pt x="45597" y="62170"/>
                  </a:moveTo>
                  <a:cubicBezTo>
                    <a:pt x="39790" y="63850"/>
                    <a:pt x="34175" y="64149"/>
                    <a:pt x="28746" y="62950"/>
                  </a:cubicBezTo>
                  <a:cubicBezTo>
                    <a:pt x="23317" y="61750"/>
                    <a:pt x="18620" y="59291"/>
                    <a:pt x="14655" y="55572"/>
                  </a:cubicBezTo>
                  <a:cubicBezTo>
                    <a:pt x="10690" y="51852"/>
                    <a:pt x="7888" y="47173"/>
                    <a:pt x="6245" y="41534"/>
                  </a:cubicBezTo>
                  <a:cubicBezTo>
                    <a:pt x="4601" y="35895"/>
                    <a:pt x="4463" y="30436"/>
                    <a:pt x="5843" y="25157"/>
                  </a:cubicBezTo>
                  <a:cubicBezTo>
                    <a:pt x="7217" y="19878"/>
                    <a:pt x="9874" y="15319"/>
                    <a:pt x="13821" y="11360"/>
                  </a:cubicBezTo>
                  <a:cubicBezTo>
                    <a:pt x="17762" y="7461"/>
                    <a:pt x="22639" y="4642"/>
                    <a:pt x="28446" y="2962"/>
                  </a:cubicBezTo>
                  <a:cubicBezTo>
                    <a:pt x="33155" y="1582"/>
                    <a:pt x="37696" y="1162"/>
                    <a:pt x="42070" y="1701"/>
                  </a:cubicBezTo>
                  <a:cubicBezTo>
                    <a:pt x="46436" y="2182"/>
                    <a:pt x="50420" y="3621"/>
                    <a:pt x="54013" y="5961"/>
                  </a:cubicBezTo>
                  <a:lnTo>
                    <a:pt x="48998" y="14479"/>
                  </a:lnTo>
                  <a:cubicBezTo>
                    <a:pt x="43527" y="11180"/>
                    <a:pt x="37750" y="10460"/>
                    <a:pt x="31668" y="12199"/>
                  </a:cubicBezTo>
                  <a:cubicBezTo>
                    <a:pt x="27720" y="13340"/>
                    <a:pt x="24439" y="15259"/>
                    <a:pt x="21818" y="17899"/>
                  </a:cubicBezTo>
                  <a:cubicBezTo>
                    <a:pt x="19196" y="20538"/>
                    <a:pt x="17456" y="23597"/>
                    <a:pt x="16598" y="27196"/>
                  </a:cubicBezTo>
                  <a:cubicBezTo>
                    <a:pt x="15741" y="30796"/>
                    <a:pt x="15879" y="34516"/>
                    <a:pt x="17007" y="38414"/>
                  </a:cubicBezTo>
                  <a:cubicBezTo>
                    <a:pt x="18140" y="42314"/>
                    <a:pt x="20030" y="45493"/>
                    <a:pt x="22681" y="48073"/>
                  </a:cubicBezTo>
                  <a:cubicBezTo>
                    <a:pt x="25327" y="50652"/>
                    <a:pt x="28464" y="52332"/>
                    <a:pt x="32088" y="53112"/>
                  </a:cubicBezTo>
                  <a:cubicBezTo>
                    <a:pt x="35717" y="53952"/>
                    <a:pt x="39502" y="53772"/>
                    <a:pt x="43443" y="52632"/>
                  </a:cubicBezTo>
                  <a:cubicBezTo>
                    <a:pt x="49526" y="50892"/>
                    <a:pt x="53989" y="47113"/>
                    <a:pt x="56827" y="41354"/>
                  </a:cubicBezTo>
                  <a:lnTo>
                    <a:pt x="65645" y="45913"/>
                  </a:lnTo>
                  <a:cubicBezTo>
                    <a:pt x="63869" y="49812"/>
                    <a:pt x="61266" y="53172"/>
                    <a:pt x="57828" y="55931"/>
                  </a:cubicBezTo>
                  <a:cubicBezTo>
                    <a:pt x="54385" y="58750"/>
                    <a:pt x="50312" y="60791"/>
                    <a:pt x="45597" y="6217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9" name="Forme libre 1298">
              <a:extLst>
                <a:ext uri="{FF2B5EF4-FFF2-40B4-BE49-F238E27FC236}">
                  <a16:creationId xmlns:a16="http://schemas.microsoft.com/office/drawing/2014/main" id="{4F6CA7AD-1268-5452-B782-E277F32A9B4D}"/>
                </a:ext>
              </a:extLst>
            </p:cNvPr>
            <p:cNvSpPr/>
            <p:nvPr/>
          </p:nvSpPr>
          <p:spPr>
            <a:xfrm rot="5317134">
              <a:off x="8227324" y="2923994"/>
              <a:ext cx="26346" cy="60708"/>
            </a:xfrm>
            <a:custGeom>
              <a:avLst/>
              <a:gdLst>
                <a:gd name="connsiteX0" fmla="*/ 4906 w 26346"/>
                <a:gd name="connsiteY0" fmla="*/ 4395 h 60708"/>
                <a:gd name="connsiteX1" fmla="*/ 15650 w 26346"/>
                <a:gd name="connsiteY1" fmla="*/ 1515 h 60708"/>
                <a:gd name="connsiteX2" fmla="*/ 31253 w 26346"/>
                <a:gd name="connsiteY2" fmla="*/ 59344 h 60708"/>
                <a:gd name="connsiteX3" fmla="*/ 20503 w 26346"/>
                <a:gd name="connsiteY3" fmla="*/ 62223 h 60708"/>
                <a:gd name="connsiteX4" fmla="*/ 4906 w 26346"/>
                <a:gd name="connsiteY4" fmla="*/ 4395 h 6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6" h="60708">
                  <a:moveTo>
                    <a:pt x="4906" y="4395"/>
                  </a:moveTo>
                  <a:lnTo>
                    <a:pt x="15650" y="1515"/>
                  </a:lnTo>
                  <a:lnTo>
                    <a:pt x="31253" y="59344"/>
                  </a:lnTo>
                  <a:lnTo>
                    <a:pt x="20503" y="62223"/>
                  </a:lnTo>
                  <a:lnTo>
                    <a:pt x="4906" y="4395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0" name="Forme libre 1299">
              <a:extLst>
                <a:ext uri="{FF2B5EF4-FFF2-40B4-BE49-F238E27FC236}">
                  <a16:creationId xmlns:a16="http://schemas.microsoft.com/office/drawing/2014/main" id="{109ADA70-E92C-66D9-566E-366E9DA99D5C}"/>
                </a:ext>
              </a:extLst>
            </p:cNvPr>
            <p:cNvSpPr/>
            <p:nvPr/>
          </p:nvSpPr>
          <p:spPr>
            <a:xfrm rot="5317134">
              <a:off x="8228583" y="2957909"/>
              <a:ext cx="47798" cy="68687"/>
            </a:xfrm>
            <a:custGeom>
              <a:avLst/>
              <a:gdLst>
                <a:gd name="connsiteX0" fmla="*/ 17964 w 47798"/>
                <a:gd name="connsiteY0" fmla="*/ 18471 h 68687"/>
                <a:gd name="connsiteX1" fmla="*/ 22362 w 47798"/>
                <a:gd name="connsiteY1" fmla="*/ 36167 h 68687"/>
                <a:gd name="connsiteX2" fmla="*/ 50442 w 47798"/>
                <a:gd name="connsiteY2" fmla="*/ 29209 h 68687"/>
                <a:gd name="connsiteX3" fmla="*/ 52709 w 47798"/>
                <a:gd name="connsiteY3" fmla="*/ 38327 h 68687"/>
                <a:gd name="connsiteX4" fmla="*/ 24629 w 47798"/>
                <a:gd name="connsiteY4" fmla="*/ 45286 h 68687"/>
                <a:gd name="connsiteX5" fmla="*/ 30160 w 47798"/>
                <a:gd name="connsiteY5" fmla="*/ 67601 h 68687"/>
                <a:gd name="connsiteX6" fmla="*/ 19362 w 47798"/>
                <a:gd name="connsiteY6" fmla="*/ 70241 h 68687"/>
                <a:gd name="connsiteX7" fmla="*/ 4911 w 47798"/>
                <a:gd name="connsiteY7" fmla="*/ 12112 h 68687"/>
                <a:gd name="connsiteX8" fmla="*/ 47364 w 47798"/>
                <a:gd name="connsiteY8" fmla="*/ 1554 h 68687"/>
                <a:gd name="connsiteX9" fmla="*/ 49614 w 47798"/>
                <a:gd name="connsiteY9" fmla="*/ 10612 h 68687"/>
                <a:gd name="connsiteX10" fmla="*/ 17964 w 47798"/>
                <a:gd name="connsiteY10" fmla="*/ 18471 h 6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98" h="68687">
                  <a:moveTo>
                    <a:pt x="17964" y="18471"/>
                  </a:moveTo>
                  <a:lnTo>
                    <a:pt x="22362" y="36167"/>
                  </a:lnTo>
                  <a:lnTo>
                    <a:pt x="50442" y="29209"/>
                  </a:lnTo>
                  <a:lnTo>
                    <a:pt x="52709" y="38327"/>
                  </a:lnTo>
                  <a:lnTo>
                    <a:pt x="24629" y="45286"/>
                  </a:lnTo>
                  <a:lnTo>
                    <a:pt x="30160" y="67601"/>
                  </a:lnTo>
                  <a:lnTo>
                    <a:pt x="19362" y="70241"/>
                  </a:lnTo>
                  <a:lnTo>
                    <a:pt x="4911" y="12112"/>
                  </a:lnTo>
                  <a:lnTo>
                    <a:pt x="47364" y="1554"/>
                  </a:lnTo>
                  <a:lnTo>
                    <a:pt x="49614" y="10612"/>
                  </a:lnTo>
                  <a:lnTo>
                    <a:pt x="17964" y="18471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1" name="Forme libre 1300">
              <a:extLst>
                <a:ext uri="{FF2B5EF4-FFF2-40B4-BE49-F238E27FC236}">
                  <a16:creationId xmlns:a16="http://schemas.microsoft.com/office/drawing/2014/main" id="{2E822BD0-B24F-3C64-616B-8C799A22A119}"/>
                </a:ext>
              </a:extLst>
            </p:cNvPr>
            <p:cNvSpPr/>
            <p:nvPr/>
          </p:nvSpPr>
          <p:spPr>
            <a:xfrm rot="5317134">
              <a:off x="8250359" y="3003757"/>
              <a:ext cx="24270" cy="60888"/>
            </a:xfrm>
            <a:custGeom>
              <a:avLst/>
              <a:gdLst>
                <a:gd name="connsiteX0" fmla="*/ 4914 w 24270"/>
                <a:gd name="connsiteY0" fmla="*/ 4116 h 60888"/>
                <a:gd name="connsiteX1" fmla="*/ 15759 w 24270"/>
                <a:gd name="connsiteY1" fmla="*/ 1596 h 60888"/>
                <a:gd name="connsiteX2" fmla="*/ 29185 w 24270"/>
                <a:gd name="connsiteY2" fmla="*/ 60025 h 60888"/>
                <a:gd name="connsiteX3" fmla="*/ 18345 w 24270"/>
                <a:gd name="connsiteY3" fmla="*/ 62485 h 60888"/>
                <a:gd name="connsiteX4" fmla="*/ 4914 w 24270"/>
                <a:gd name="connsiteY4" fmla="*/ 4116 h 6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0" h="60888">
                  <a:moveTo>
                    <a:pt x="4914" y="4116"/>
                  </a:moveTo>
                  <a:lnTo>
                    <a:pt x="15759" y="1596"/>
                  </a:lnTo>
                  <a:lnTo>
                    <a:pt x="29185" y="60025"/>
                  </a:lnTo>
                  <a:lnTo>
                    <a:pt x="18345" y="62485"/>
                  </a:lnTo>
                  <a:lnTo>
                    <a:pt x="4914" y="4116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2" name="Forme libre 1301">
              <a:extLst>
                <a:ext uri="{FF2B5EF4-FFF2-40B4-BE49-F238E27FC236}">
                  <a16:creationId xmlns:a16="http://schemas.microsoft.com/office/drawing/2014/main" id="{C5979E6B-097A-0B61-C848-D5C4A6A7EF9E}"/>
                </a:ext>
              </a:extLst>
            </p:cNvPr>
            <p:cNvSpPr/>
            <p:nvPr/>
          </p:nvSpPr>
          <p:spPr>
            <a:xfrm rot="5317134">
              <a:off x="8233596" y="3053135"/>
              <a:ext cx="74087" cy="69747"/>
            </a:xfrm>
            <a:custGeom>
              <a:avLst/>
              <a:gdLst>
                <a:gd name="connsiteX0" fmla="*/ 79001 w 74087"/>
                <a:gd name="connsiteY0" fmla="*/ 60736 h 69747"/>
                <a:gd name="connsiteX1" fmla="*/ 73236 w 74087"/>
                <a:gd name="connsiteY1" fmla="*/ 67395 h 69747"/>
                <a:gd name="connsiteX2" fmla="*/ 65083 w 74087"/>
                <a:gd name="connsiteY2" fmla="*/ 70874 h 69747"/>
                <a:gd name="connsiteX3" fmla="*/ 53458 w 74087"/>
                <a:gd name="connsiteY3" fmla="*/ 70394 h 69747"/>
                <a:gd name="connsiteX4" fmla="*/ 40032 w 74087"/>
                <a:gd name="connsiteY4" fmla="*/ 63316 h 69747"/>
                <a:gd name="connsiteX5" fmla="*/ 24466 w 74087"/>
                <a:gd name="connsiteY5" fmla="*/ 61636 h 69747"/>
                <a:gd name="connsiteX6" fmla="*/ 12216 w 74087"/>
                <a:gd name="connsiteY6" fmla="*/ 52998 h 69747"/>
                <a:gd name="connsiteX7" fmla="*/ 5605 w 74087"/>
                <a:gd name="connsiteY7" fmla="*/ 39140 h 69747"/>
                <a:gd name="connsiteX8" fmla="*/ 6541 w 74087"/>
                <a:gd name="connsiteY8" fmla="*/ 22823 h 69747"/>
                <a:gd name="connsiteX9" fmla="*/ 15635 w 74087"/>
                <a:gd name="connsiteY9" fmla="*/ 9686 h 69747"/>
                <a:gd name="connsiteX10" fmla="*/ 31022 w 74087"/>
                <a:gd name="connsiteY10" fmla="*/ 2427 h 69747"/>
                <a:gd name="connsiteX11" fmla="*/ 48005 w 74087"/>
                <a:gd name="connsiteY11" fmla="*/ 3027 h 69747"/>
                <a:gd name="connsiteX12" fmla="*/ 61538 w 74087"/>
                <a:gd name="connsiteY12" fmla="*/ 11486 h 69747"/>
                <a:gd name="connsiteX13" fmla="*/ 68833 w 74087"/>
                <a:gd name="connsiteY13" fmla="*/ 26123 h 69747"/>
                <a:gd name="connsiteX14" fmla="*/ 68713 w 74087"/>
                <a:gd name="connsiteY14" fmla="*/ 39560 h 69747"/>
                <a:gd name="connsiteX15" fmla="*/ 63062 w 74087"/>
                <a:gd name="connsiteY15" fmla="*/ 51258 h 69747"/>
                <a:gd name="connsiteX16" fmla="*/ 52804 w 74087"/>
                <a:gd name="connsiteY16" fmla="*/ 59596 h 69747"/>
                <a:gd name="connsiteX17" fmla="*/ 58359 w 74087"/>
                <a:gd name="connsiteY17" fmla="*/ 62355 h 69747"/>
                <a:gd name="connsiteX18" fmla="*/ 63632 w 74087"/>
                <a:gd name="connsiteY18" fmla="*/ 62536 h 69747"/>
                <a:gd name="connsiteX19" fmla="*/ 72732 w 74087"/>
                <a:gd name="connsiteY19" fmla="*/ 55757 h 69747"/>
                <a:gd name="connsiteX20" fmla="*/ 79001 w 74087"/>
                <a:gd name="connsiteY20" fmla="*/ 60736 h 69747"/>
                <a:gd name="connsiteX21" fmla="*/ 16595 w 74087"/>
                <a:gd name="connsiteY21" fmla="*/ 36860 h 69747"/>
                <a:gd name="connsiteX22" fmla="*/ 21454 w 74087"/>
                <a:gd name="connsiteY22" fmla="*/ 46939 h 69747"/>
                <a:gd name="connsiteX23" fmla="*/ 30350 w 74087"/>
                <a:gd name="connsiteY23" fmla="*/ 52818 h 69747"/>
                <a:gd name="connsiteX24" fmla="*/ 41460 w 74087"/>
                <a:gd name="connsiteY24" fmla="*/ 53237 h 69747"/>
                <a:gd name="connsiteX25" fmla="*/ 51478 w 74087"/>
                <a:gd name="connsiteY25" fmla="*/ 48439 h 69747"/>
                <a:gd name="connsiteX26" fmla="*/ 57345 w 74087"/>
                <a:gd name="connsiteY26" fmla="*/ 39560 h 69747"/>
                <a:gd name="connsiteX27" fmla="*/ 57849 w 74087"/>
                <a:gd name="connsiteY27" fmla="*/ 28403 h 69747"/>
                <a:gd name="connsiteX28" fmla="*/ 52990 w 74087"/>
                <a:gd name="connsiteY28" fmla="*/ 18324 h 69747"/>
                <a:gd name="connsiteX29" fmla="*/ 44093 w 74087"/>
                <a:gd name="connsiteY29" fmla="*/ 12506 h 69747"/>
                <a:gd name="connsiteX30" fmla="*/ 32984 w 74087"/>
                <a:gd name="connsiteY30" fmla="*/ 12025 h 69747"/>
                <a:gd name="connsiteX31" fmla="*/ 22960 w 74087"/>
                <a:gd name="connsiteY31" fmla="*/ 16825 h 69747"/>
                <a:gd name="connsiteX32" fmla="*/ 17099 w 74087"/>
                <a:gd name="connsiteY32" fmla="*/ 25703 h 69747"/>
                <a:gd name="connsiteX33" fmla="*/ 16595 w 74087"/>
                <a:gd name="connsiteY33" fmla="*/ 36860 h 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087" h="69747">
                  <a:moveTo>
                    <a:pt x="79001" y="60736"/>
                  </a:moveTo>
                  <a:cubicBezTo>
                    <a:pt x="77519" y="63436"/>
                    <a:pt x="75593" y="65655"/>
                    <a:pt x="73236" y="67395"/>
                  </a:cubicBezTo>
                  <a:cubicBezTo>
                    <a:pt x="70878" y="69074"/>
                    <a:pt x="68161" y="70274"/>
                    <a:pt x="65083" y="70874"/>
                  </a:cubicBezTo>
                  <a:cubicBezTo>
                    <a:pt x="61058" y="71714"/>
                    <a:pt x="57183" y="71534"/>
                    <a:pt x="53458" y="70394"/>
                  </a:cubicBezTo>
                  <a:cubicBezTo>
                    <a:pt x="49732" y="69314"/>
                    <a:pt x="45257" y="66915"/>
                    <a:pt x="40032" y="63316"/>
                  </a:cubicBezTo>
                  <a:cubicBezTo>
                    <a:pt x="34519" y="64035"/>
                    <a:pt x="29330" y="63436"/>
                    <a:pt x="24466" y="61636"/>
                  </a:cubicBezTo>
                  <a:cubicBezTo>
                    <a:pt x="19607" y="59776"/>
                    <a:pt x="15521" y="56897"/>
                    <a:pt x="12216" y="52998"/>
                  </a:cubicBezTo>
                  <a:cubicBezTo>
                    <a:pt x="8911" y="49158"/>
                    <a:pt x="6709" y="44479"/>
                    <a:pt x="5605" y="39140"/>
                  </a:cubicBezTo>
                  <a:cubicBezTo>
                    <a:pt x="4436" y="33441"/>
                    <a:pt x="4748" y="27982"/>
                    <a:pt x="6541" y="22823"/>
                  </a:cubicBezTo>
                  <a:cubicBezTo>
                    <a:pt x="8329" y="17665"/>
                    <a:pt x="11364" y="13285"/>
                    <a:pt x="15635" y="9686"/>
                  </a:cubicBezTo>
                  <a:cubicBezTo>
                    <a:pt x="19912" y="6086"/>
                    <a:pt x="25042" y="3687"/>
                    <a:pt x="31022" y="2427"/>
                  </a:cubicBezTo>
                  <a:cubicBezTo>
                    <a:pt x="37003" y="1228"/>
                    <a:pt x="42666" y="1408"/>
                    <a:pt x="48005" y="3027"/>
                  </a:cubicBezTo>
                  <a:cubicBezTo>
                    <a:pt x="53350" y="4647"/>
                    <a:pt x="57861" y="7467"/>
                    <a:pt x="61538" y="11486"/>
                  </a:cubicBezTo>
                  <a:cubicBezTo>
                    <a:pt x="65221" y="15505"/>
                    <a:pt x="67651" y="20364"/>
                    <a:pt x="68833" y="26123"/>
                  </a:cubicBezTo>
                  <a:cubicBezTo>
                    <a:pt x="69786" y="30802"/>
                    <a:pt x="69744" y="35241"/>
                    <a:pt x="68713" y="39560"/>
                  </a:cubicBezTo>
                  <a:cubicBezTo>
                    <a:pt x="67675" y="43879"/>
                    <a:pt x="65791" y="47779"/>
                    <a:pt x="63062" y="51258"/>
                  </a:cubicBezTo>
                  <a:cubicBezTo>
                    <a:pt x="60332" y="54678"/>
                    <a:pt x="56913" y="57437"/>
                    <a:pt x="52804" y="59596"/>
                  </a:cubicBezTo>
                  <a:cubicBezTo>
                    <a:pt x="54783" y="60976"/>
                    <a:pt x="56637" y="61936"/>
                    <a:pt x="58359" y="62355"/>
                  </a:cubicBezTo>
                  <a:cubicBezTo>
                    <a:pt x="60086" y="62836"/>
                    <a:pt x="61844" y="62896"/>
                    <a:pt x="63632" y="62536"/>
                  </a:cubicBezTo>
                  <a:cubicBezTo>
                    <a:pt x="67489" y="61756"/>
                    <a:pt x="70524" y="59476"/>
                    <a:pt x="72732" y="55757"/>
                  </a:cubicBezTo>
                  <a:lnTo>
                    <a:pt x="79001" y="60736"/>
                  </a:lnTo>
                  <a:close/>
                  <a:moveTo>
                    <a:pt x="16595" y="36860"/>
                  </a:moveTo>
                  <a:cubicBezTo>
                    <a:pt x="17399" y="40820"/>
                    <a:pt x="19019" y="44120"/>
                    <a:pt x="21454" y="46939"/>
                  </a:cubicBezTo>
                  <a:cubicBezTo>
                    <a:pt x="23890" y="49698"/>
                    <a:pt x="26859" y="51678"/>
                    <a:pt x="30350" y="52818"/>
                  </a:cubicBezTo>
                  <a:cubicBezTo>
                    <a:pt x="33842" y="53898"/>
                    <a:pt x="37543" y="54077"/>
                    <a:pt x="41460" y="53237"/>
                  </a:cubicBezTo>
                  <a:cubicBezTo>
                    <a:pt x="45371" y="52458"/>
                    <a:pt x="48713" y="50838"/>
                    <a:pt x="51478" y="48439"/>
                  </a:cubicBezTo>
                  <a:cubicBezTo>
                    <a:pt x="54249" y="46039"/>
                    <a:pt x="56205" y="43099"/>
                    <a:pt x="57345" y="39560"/>
                  </a:cubicBezTo>
                  <a:cubicBezTo>
                    <a:pt x="58485" y="36021"/>
                    <a:pt x="58653" y="32301"/>
                    <a:pt x="57849" y="28403"/>
                  </a:cubicBezTo>
                  <a:cubicBezTo>
                    <a:pt x="57045" y="24503"/>
                    <a:pt x="55425" y="21144"/>
                    <a:pt x="52990" y="18324"/>
                  </a:cubicBezTo>
                  <a:cubicBezTo>
                    <a:pt x="50548" y="15565"/>
                    <a:pt x="47585" y="13585"/>
                    <a:pt x="44093" y="12506"/>
                  </a:cubicBezTo>
                  <a:cubicBezTo>
                    <a:pt x="40602" y="11365"/>
                    <a:pt x="36895" y="11186"/>
                    <a:pt x="32984" y="12025"/>
                  </a:cubicBezTo>
                  <a:cubicBezTo>
                    <a:pt x="29073" y="12805"/>
                    <a:pt x="25731" y="14425"/>
                    <a:pt x="22960" y="16825"/>
                  </a:cubicBezTo>
                  <a:cubicBezTo>
                    <a:pt x="20194" y="19224"/>
                    <a:pt x="18239" y="22164"/>
                    <a:pt x="17099" y="25703"/>
                  </a:cubicBezTo>
                  <a:cubicBezTo>
                    <a:pt x="15959" y="29242"/>
                    <a:pt x="15791" y="32962"/>
                    <a:pt x="16595" y="36860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3" name="Forme libre 1302">
              <a:extLst>
                <a:ext uri="{FF2B5EF4-FFF2-40B4-BE49-F238E27FC236}">
                  <a16:creationId xmlns:a16="http://schemas.microsoft.com/office/drawing/2014/main" id="{4BCBA088-59B5-7867-C7C4-FD89CCCE7C3E}"/>
                </a:ext>
              </a:extLst>
            </p:cNvPr>
            <p:cNvSpPr/>
            <p:nvPr/>
          </p:nvSpPr>
          <p:spPr>
            <a:xfrm rot="5317134">
              <a:off x="8261719" y="3118070"/>
              <a:ext cx="58092" cy="64920"/>
            </a:xfrm>
            <a:custGeom>
              <a:avLst/>
              <a:gdLst>
                <a:gd name="connsiteX0" fmla="*/ 41166 w 58092"/>
                <a:gd name="connsiteY0" fmla="*/ 66081 h 64920"/>
                <a:gd name="connsiteX1" fmla="*/ 20915 w 58092"/>
                <a:gd name="connsiteY1" fmla="*/ 62482 h 64920"/>
                <a:gd name="connsiteX2" fmla="*/ 10675 w 58092"/>
                <a:gd name="connsiteY2" fmla="*/ 43946 h 64920"/>
                <a:gd name="connsiteX3" fmla="*/ 4922 w 58092"/>
                <a:gd name="connsiteY3" fmla="*/ 10652 h 64920"/>
                <a:gd name="connsiteX4" fmla="*/ 15888 w 58092"/>
                <a:gd name="connsiteY4" fmla="*/ 8792 h 64920"/>
                <a:gd name="connsiteX5" fmla="*/ 21569 w 58092"/>
                <a:gd name="connsiteY5" fmla="*/ 41666 h 64920"/>
                <a:gd name="connsiteX6" fmla="*/ 39589 w 58092"/>
                <a:gd name="connsiteY6" fmla="*/ 56423 h 64920"/>
                <a:gd name="connsiteX7" fmla="*/ 51515 w 58092"/>
                <a:gd name="connsiteY7" fmla="*/ 36507 h 64920"/>
                <a:gd name="connsiteX8" fmla="*/ 45834 w 58092"/>
                <a:gd name="connsiteY8" fmla="*/ 3573 h 64920"/>
                <a:gd name="connsiteX9" fmla="*/ 56631 w 58092"/>
                <a:gd name="connsiteY9" fmla="*/ 1714 h 64920"/>
                <a:gd name="connsiteX10" fmla="*/ 62384 w 58092"/>
                <a:gd name="connsiteY10" fmla="*/ 35067 h 64920"/>
                <a:gd name="connsiteX11" fmla="*/ 59001 w 58092"/>
                <a:gd name="connsiteY11" fmla="*/ 55883 h 64920"/>
                <a:gd name="connsiteX12" fmla="*/ 41166 w 58092"/>
                <a:gd name="connsiteY12" fmla="*/ 66081 h 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92" h="64920">
                  <a:moveTo>
                    <a:pt x="41166" y="66081"/>
                  </a:moveTo>
                  <a:cubicBezTo>
                    <a:pt x="33008" y="67461"/>
                    <a:pt x="26260" y="66261"/>
                    <a:pt x="20915" y="62482"/>
                  </a:cubicBezTo>
                  <a:cubicBezTo>
                    <a:pt x="15564" y="58703"/>
                    <a:pt x="12156" y="52524"/>
                    <a:pt x="10675" y="43946"/>
                  </a:cubicBezTo>
                  <a:lnTo>
                    <a:pt x="4922" y="10652"/>
                  </a:lnTo>
                  <a:lnTo>
                    <a:pt x="15888" y="8792"/>
                  </a:lnTo>
                  <a:lnTo>
                    <a:pt x="21569" y="41666"/>
                  </a:lnTo>
                  <a:cubicBezTo>
                    <a:pt x="23572" y="53244"/>
                    <a:pt x="29577" y="58163"/>
                    <a:pt x="39589" y="56423"/>
                  </a:cubicBezTo>
                  <a:cubicBezTo>
                    <a:pt x="49541" y="54743"/>
                    <a:pt x="53518" y="48085"/>
                    <a:pt x="51515" y="36507"/>
                  </a:cubicBezTo>
                  <a:lnTo>
                    <a:pt x="45834" y="3573"/>
                  </a:lnTo>
                  <a:lnTo>
                    <a:pt x="56631" y="1714"/>
                  </a:lnTo>
                  <a:lnTo>
                    <a:pt x="62384" y="35067"/>
                  </a:lnTo>
                  <a:cubicBezTo>
                    <a:pt x="63866" y="43586"/>
                    <a:pt x="62732" y="50544"/>
                    <a:pt x="59001" y="55883"/>
                  </a:cubicBezTo>
                  <a:cubicBezTo>
                    <a:pt x="55264" y="61282"/>
                    <a:pt x="49319" y="64642"/>
                    <a:pt x="41166" y="66081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4" name="Forme libre 1303">
              <a:extLst>
                <a:ext uri="{FF2B5EF4-FFF2-40B4-BE49-F238E27FC236}">
                  <a16:creationId xmlns:a16="http://schemas.microsoft.com/office/drawing/2014/main" id="{05823B41-121B-1A62-CF8B-8A5FAFC4730F}"/>
                </a:ext>
              </a:extLst>
            </p:cNvPr>
            <p:cNvSpPr/>
            <p:nvPr/>
          </p:nvSpPr>
          <p:spPr>
            <a:xfrm rot="5317134">
              <a:off x="8274410" y="3183725"/>
              <a:ext cx="52945" cy="65506"/>
            </a:xfrm>
            <a:custGeom>
              <a:avLst/>
              <a:gdLst>
                <a:gd name="connsiteX0" fmla="*/ 56552 w 52945"/>
                <a:gd name="connsiteY0" fmla="*/ 51749 h 65506"/>
                <a:gd name="connsiteX1" fmla="*/ 57866 w 52945"/>
                <a:gd name="connsiteY1" fmla="*/ 60988 h 65506"/>
                <a:gd name="connsiteX2" fmla="*/ 13373 w 52945"/>
                <a:gd name="connsiteY2" fmla="*/ 67286 h 65506"/>
                <a:gd name="connsiteX3" fmla="*/ 4921 w 52945"/>
                <a:gd name="connsiteY3" fmla="*/ 7958 h 65506"/>
                <a:gd name="connsiteX4" fmla="*/ 48226 w 52945"/>
                <a:gd name="connsiteY4" fmla="*/ 1779 h 65506"/>
                <a:gd name="connsiteX5" fmla="*/ 49545 w 52945"/>
                <a:gd name="connsiteY5" fmla="*/ 11017 h 65506"/>
                <a:gd name="connsiteX6" fmla="*/ 17254 w 52945"/>
                <a:gd name="connsiteY6" fmla="*/ 15636 h 65506"/>
                <a:gd name="connsiteX7" fmla="*/ 19450 w 52945"/>
                <a:gd name="connsiteY7" fmla="*/ 31054 h 65506"/>
                <a:gd name="connsiteX8" fmla="*/ 48094 w 52945"/>
                <a:gd name="connsiteY8" fmla="*/ 26974 h 65506"/>
                <a:gd name="connsiteX9" fmla="*/ 49389 w 52945"/>
                <a:gd name="connsiteY9" fmla="*/ 36033 h 65506"/>
                <a:gd name="connsiteX10" fmla="*/ 20745 w 52945"/>
                <a:gd name="connsiteY10" fmla="*/ 40112 h 65506"/>
                <a:gd name="connsiteX11" fmla="*/ 23073 w 52945"/>
                <a:gd name="connsiteY11" fmla="*/ 56489 h 65506"/>
                <a:gd name="connsiteX12" fmla="*/ 56552 w 52945"/>
                <a:gd name="connsiteY12" fmla="*/ 51749 h 6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45" h="65506">
                  <a:moveTo>
                    <a:pt x="56552" y="51749"/>
                  </a:moveTo>
                  <a:lnTo>
                    <a:pt x="57866" y="60988"/>
                  </a:lnTo>
                  <a:lnTo>
                    <a:pt x="13373" y="67286"/>
                  </a:lnTo>
                  <a:lnTo>
                    <a:pt x="4921" y="7958"/>
                  </a:lnTo>
                  <a:lnTo>
                    <a:pt x="48226" y="1779"/>
                  </a:lnTo>
                  <a:lnTo>
                    <a:pt x="49545" y="11017"/>
                  </a:lnTo>
                  <a:lnTo>
                    <a:pt x="17254" y="15636"/>
                  </a:lnTo>
                  <a:lnTo>
                    <a:pt x="19450" y="31054"/>
                  </a:lnTo>
                  <a:lnTo>
                    <a:pt x="48094" y="26974"/>
                  </a:lnTo>
                  <a:lnTo>
                    <a:pt x="49389" y="36033"/>
                  </a:lnTo>
                  <a:lnTo>
                    <a:pt x="20745" y="40112"/>
                  </a:lnTo>
                  <a:lnTo>
                    <a:pt x="23073" y="56489"/>
                  </a:lnTo>
                  <a:lnTo>
                    <a:pt x="56552" y="5174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5" name="Forme libre 1304">
              <a:extLst>
                <a:ext uri="{FF2B5EF4-FFF2-40B4-BE49-F238E27FC236}">
                  <a16:creationId xmlns:a16="http://schemas.microsoft.com/office/drawing/2014/main" id="{2F935ECE-089D-DFBD-6B39-E7ED7BCDEEA9}"/>
                </a:ext>
              </a:extLst>
            </p:cNvPr>
            <p:cNvSpPr/>
            <p:nvPr/>
          </p:nvSpPr>
          <p:spPr>
            <a:xfrm rot="5288256">
              <a:off x="8099960" y="2440685"/>
              <a:ext cx="55967" cy="64614"/>
            </a:xfrm>
            <a:custGeom>
              <a:avLst/>
              <a:gdLst>
                <a:gd name="connsiteX0" fmla="*/ 44514 w 55967"/>
                <a:gd name="connsiteY0" fmla="*/ 61707 h 64614"/>
                <a:gd name="connsiteX1" fmla="*/ 31479 w 55967"/>
                <a:gd name="connsiteY1" fmla="*/ 65306 h 64614"/>
                <a:gd name="connsiteX2" fmla="*/ 20010 w 55967"/>
                <a:gd name="connsiteY2" fmla="*/ 64706 h 64614"/>
                <a:gd name="connsiteX3" fmla="*/ 20010 w 55967"/>
                <a:gd name="connsiteY3" fmla="*/ 55288 h 64614"/>
                <a:gd name="connsiteX4" fmla="*/ 30196 w 55967"/>
                <a:gd name="connsiteY4" fmla="*/ 55947 h 64614"/>
                <a:gd name="connsiteX5" fmla="*/ 40753 w 55967"/>
                <a:gd name="connsiteY5" fmla="*/ 53248 h 64614"/>
                <a:gd name="connsiteX6" fmla="*/ 48996 w 55967"/>
                <a:gd name="connsiteY6" fmla="*/ 47249 h 64614"/>
                <a:gd name="connsiteX7" fmla="*/ 49710 w 55967"/>
                <a:gd name="connsiteY7" fmla="*/ 40711 h 64614"/>
                <a:gd name="connsiteX8" fmla="*/ 46302 w 55967"/>
                <a:gd name="connsiteY8" fmla="*/ 37591 h 64614"/>
                <a:gd name="connsiteX9" fmla="*/ 40981 w 55967"/>
                <a:gd name="connsiteY9" fmla="*/ 37112 h 64614"/>
                <a:gd name="connsiteX10" fmla="*/ 33069 w 55967"/>
                <a:gd name="connsiteY10" fmla="*/ 38311 h 64614"/>
                <a:gd name="connsiteX11" fmla="*/ 21623 w 55967"/>
                <a:gd name="connsiteY11" fmla="*/ 39811 h 64614"/>
                <a:gd name="connsiteX12" fmla="*/ 12901 w 55967"/>
                <a:gd name="connsiteY12" fmla="*/ 38131 h 64614"/>
                <a:gd name="connsiteX13" fmla="*/ 6314 w 55967"/>
                <a:gd name="connsiteY13" fmla="*/ 30813 h 64614"/>
                <a:gd name="connsiteX14" fmla="*/ 5102 w 55967"/>
                <a:gd name="connsiteY14" fmla="*/ 21454 h 64614"/>
                <a:gd name="connsiteX15" fmla="*/ 9901 w 55967"/>
                <a:gd name="connsiteY15" fmla="*/ 12276 h 64614"/>
                <a:gd name="connsiteX16" fmla="*/ 21089 w 55967"/>
                <a:gd name="connsiteY16" fmla="*/ 4658 h 64614"/>
                <a:gd name="connsiteX17" fmla="*/ 31497 w 55967"/>
                <a:gd name="connsiteY17" fmla="*/ 1538 h 64614"/>
                <a:gd name="connsiteX18" fmla="*/ 41467 w 55967"/>
                <a:gd name="connsiteY18" fmla="*/ 1358 h 64614"/>
                <a:gd name="connsiteX19" fmla="*/ 41779 w 55967"/>
                <a:gd name="connsiteY19" fmla="*/ 10717 h 64614"/>
                <a:gd name="connsiteX20" fmla="*/ 32841 w 55967"/>
                <a:gd name="connsiteY20" fmla="*/ 10837 h 64614"/>
                <a:gd name="connsiteX21" fmla="*/ 24772 w 55967"/>
                <a:gd name="connsiteY21" fmla="*/ 13116 h 64614"/>
                <a:gd name="connsiteX22" fmla="*/ 16722 w 55967"/>
                <a:gd name="connsiteY22" fmla="*/ 19175 h 64614"/>
                <a:gd name="connsiteX23" fmla="*/ 16188 w 55967"/>
                <a:gd name="connsiteY23" fmla="*/ 25834 h 64614"/>
                <a:gd name="connsiteX24" fmla="*/ 19578 w 55967"/>
                <a:gd name="connsiteY24" fmla="*/ 28953 h 64614"/>
                <a:gd name="connsiteX25" fmla="*/ 24887 w 55967"/>
                <a:gd name="connsiteY25" fmla="*/ 29373 h 64614"/>
                <a:gd name="connsiteX26" fmla="*/ 32793 w 55967"/>
                <a:gd name="connsiteY26" fmla="*/ 28173 h 64614"/>
                <a:gd name="connsiteX27" fmla="*/ 44112 w 55967"/>
                <a:gd name="connsiteY27" fmla="*/ 26673 h 64614"/>
                <a:gd name="connsiteX28" fmla="*/ 52871 w 55967"/>
                <a:gd name="connsiteY28" fmla="*/ 28353 h 64614"/>
                <a:gd name="connsiteX29" fmla="*/ 59403 w 55967"/>
                <a:gd name="connsiteY29" fmla="*/ 35552 h 64614"/>
                <a:gd name="connsiteX30" fmla="*/ 60597 w 55967"/>
                <a:gd name="connsiteY30" fmla="*/ 44850 h 64614"/>
                <a:gd name="connsiteX31" fmla="*/ 55744 w 55967"/>
                <a:gd name="connsiteY31" fmla="*/ 54088 h 64614"/>
                <a:gd name="connsiteX32" fmla="*/ 44514 w 55967"/>
                <a:gd name="connsiteY32" fmla="*/ 61707 h 6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967" h="64614">
                  <a:moveTo>
                    <a:pt x="44514" y="61707"/>
                  </a:moveTo>
                  <a:cubicBezTo>
                    <a:pt x="40291" y="63566"/>
                    <a:pt x="35948" y="64766"/>
                    <a:pt x="31479" y="65306"/>
                  </a:cubicBezTo>
                  <a:cubicBezTo>
                    <a:pt x="27010" y="65906"/>
                    <a:pt x="23183" y="65665"/>
                    <a:pt x="20010" y="64706"/>
                  </a:cubicBezTo>
                  <a:lnTo>
                    <a:pt x="20010" y="55288"/>
                  </a:lnTo>
                  <a:cubicBezTo>
                    <a:pt x="23039" y="56067"/>
                    <a:pt x="26434" y="56248"/>
                    <a:pt x="30196" y="55947"/>
                  </a:cubicBezTo>
                  <a:cubicBezTo>
                    <a:pt x="33951" y="55588"/>
                    <a:pt x="37472" y="54688"/>
                    <a:pt x="40753" y="53248"/>
                  </a:cubicBezTo>
                  <a:cubicBezTo>
                    <a:pt x="44821" y="51448"/>
                    <a:pt x="47568" y="49409"/>
                    <a:pt x="48996" y="47249"/>
                  </a:cubicBezTo>
                  <a:cubicBezTo>
                    <a:pt x="50423" y="45030"/>
                    <a:pt x="50663" y="42870"/>
                    <a:pt x="49710" y="40711"/>
                  </a:cubicBezTo>
                  <a:cubicBezTo>
                    <a:pt x="49014" y="39151"/>
                    <a:pt x="47880" y="38131"/>
                    <a:pt x="46302" y="37591"/>
                  </a:cubicBezTo>
                  <a:cubicBezTo>
                    <a:pt x="44730" y="37112"/>
                    <a:pt x="42955" y="36932"/>
                    <a:pt x="40981" y="37112"/>
                  </a:cubicBezTo>
                  <a:cubicBezTo>
                    <a:pt x="39001" y="37291"/>
                    <a:pt x="36368" y="37711"/>
                    <a:pt x="33069" y="38311"/>
                  </a:cubicBezTo>
                  <a:cubicBezTo>
                    <a:pt x="28462" y="39151"/>
                    <a:pt x="24640" y="39691"/>
                    <a:pt x="21623" y="39811"/>
                  </a:cubicBezTo>
                  <a:cubicBezTo>
                    <a:pt x="18600" y="39991"/>
                    <a:pt x="15690" y="39451"/>
                    <a:pt x="12901" y="38131"/>
                  </a:cubicBezTo>
                  <a:cubicBezTo>
                    <a:pt x="10111" y="36872"/>
                    <a:pt x="7916" y="34412"/>
                    <a:pt x="6314" y="30813"/>
                  </a:cubicBezTo>
                  <a:cubicBezTo>
                    <a:pt x="4964" y="27813"/>
                    <a:pt x="4563" y="24694"/>
                    <a:pt x="5102" y="21454"/>
                  </a:cubicBezTo>
                  <a:cubicBezTo>
                    <a:pt x="5642" y="18275"/>
                    <a:pt x="7238" y="15216"/>
                    <a:pt x="9901" y="12276"/>
                  </a:cubicBezTo>
                  <a:cubicBezTo>
                    <a:pt x="12565" y="9337"/>
                    <a:pt x="16290" y="6757"/>
                    <a:pt x="21089" y="4658"/>
                  </a:cubicBezTo>
                  <a:cubicBezTo>
                    <a:pt x="24424" y="3158"/>
                    <a:pt x="27892" y="2138"/>
                    <a:pt x="31497" y="1538"/>
                  </a:cubicBezTo>
                  <a:cubicBezTo>
                    <a:pt x="35102" y="879"/>
                    <a:pt x="38426" y="879"/>
                    <a:pt x="41467" y="1358"/>
                  </a:cubicBezTo>
                  <a:lnTo>
                    <a:pt x="41779" y="10717"/>
                  </a:lnTo>
                  <a:cubicBezTo>
                    <a:pt x="38756" y="10356"/>
                    <a:pt x="35774" y="10416"/>
                    <a:pt x="32841" y="10837"/>
                  </a:cubicBezTo>
                  <a:cubicBezTo>
                    <a:pt x="29914" y="11256"/>
                    <a:pt x="27220" y="12036"/>
                    <a:pt x="24772" y="13116"/>
                  </a:cubicBezTo>
                  <a:cubicBezTo>
                    <a:pt x="20753" y="14916"/>
                    <a:pt x="18072" y="16955"/>
                    <a:pt x="16722" y="19175"/>
                  </a:cubicBezTo>
                  <a:cubicBezTo>
                    <a:pt x="15366" y="21395"/>
                    <a:pt x="15192" y="23614"/>
                    <a:pt x="16188" y="25834"/>
                  </a:cubicBezTo>
                  <a:cubicBezTo>
                    <a:pt x="16890" y="27394"/>
                    <a:pt x="18018" y="28473"/>
                    <a:pt x="19578" y="28953"/>
                  </a:cubicBezTo>
                  <a:cubicBezTo>
                    <a:pt x="21143" y="29433"/>
                    <a:pt x="22907" y="29553"/>
                    <a:pt x="24887" y="29373"/>
                  </a:cubicBezTo>
                  <a:cubicBezTo>
                    <a:pt x="26860" y="29193"/>
                    <a:pt x="29499" y="28773"/>
                    <a:pt x="32793" y="28173"/>
                  </a:cubicBezTo>
                  <a:cubicBezTo>
                    <a:pt x="37280" y="27334"/>
                    <a:pt x="41053" y="26793"/>
                    <a:pt x="44112" y="26673"/>
                  </a:cubicBezTo>
                  <a:cubicBezTo>
                    <a:pt x="47172" y="26554"/>
                    <a:pt x="50087" y="27093"/>
                    <a:pt x="52871" y="28353"/>
                  </a:cubicBezTo>
                  <a:cubicBezTo>
                    <a:pt x="55648" y="29613"/>
                    <a:pt x="57826" y="32012"/>
                    <a:pt x="59403" y="35552"/>
                  </a:cubicBezTo>
                  <a:cubicBezTo>
                    <a:pt x="60753" y="38611"/>
                    <a:pt x="61149" y="41670"/>
                    <a:pt x="60597" y="44850"/>
                  </a:cubicBezTo>
                  <a:cubicBezTo>
                    <a:pt x="60045" y="48029"/>
                    <a:pt x="58426" y="51149"/>
                    <a:pt x="55744" y="54088"/>
                  </a:cubicBezTo>
                  <a:cubicBezTo>
                    <a:pt x="53057" y="57028"/>
                    <a:pt x="49313" y="59547"/>
                    <a:pt x="44514" y="6170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6" name="Forme libre 1305">
              <a:extLst>
                <a:ext uri="{FF2B5EF4-FFF2-40B4-BE49-F238E27FC236}">
                  <a16:creationId xmlns:a16="http://schemas.microsoft.com/office/drawing/2014/main" id="{93936A2A-1B79-A9F9-F081-D346B6D9E694}"/>
                </a:ext>
              </a:extLst>
            </p:cNvPr>
            <p:cNvSpPr/>
            <p:nvPr/>
          </p:nvSpPr>
          <p:spPr>
            <a:xfrm rot="5288256">
              <a:off x="8127875" y="2474598"/>
              <a:ext cx="57210" cy="68986"/>
            </a:xfrm>
            <a:custGeom>
              <a:avLst/>
              <a:gdLst>
                <a:gd name="connsiteX0" fmla="*/ 52942 w 57210"/>
                <a:gd name="connsiteY0" fmla="*/ 46169 h 68986"/>
                <a:gd name="connsiteX1" fmla="*/ 62102 w 57210"/>
                <a:gd name="connsiteY1" fmla="*/ 65186 h 68986"/>
                <a:gd name="connsiteX2" fmla="*/ 52072 w 57210"/>
                <a:gd name="connsiteY2" fmla="*/ 70045 h 68986"/>
                <a:gd name="connsiteX3" fmla="*/ 42984 w 57210"/>
                <a:gd name="connsiteY3" fmla="*/ 51148 h 68986"/>
                <a:gd name="connsiteX4" fmla="*/ 4892 w 57210"/>
                <a:gd name="connsiteY4" fmla="*/ 26193 h 68986"/>
                <a:gd name="connsiteX5" fmla="*/ 15618 w 57210"/>
                <a:gd name="connsiteY5" fmla="*/ 21094 h 68986"/>
                <a:gd name="connsiteX6" fmla="*/ 44082 w 57210"/>
                <a:gd name="connsiteY6" fmla="*/ 39750 h 68986"/>
                <a:gd name="connsiteX7" fmla="*/ 47405 w 57210"/>
                <a:gd name="connsiteY7" fmla="*/ 5797 h 68986"/>
                <a:gd name="connsiteX8" fmla="*/ 57279 w 57210"/>
                <a:gd name="connsiteY8" fmla="*/ 1058 h 68986"/>
                <a:gd name="connsiteX9" fmla="*/ 52942 w 57210"/>
                <a:gd name="connsiteY9" fmla="*/ 46169 h 6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10" h="68986">
                  <a:moveTo>
                    <a:pt x="52942" y="46169"/>
                  </a:moveTo>
                  <a:lnTo>
                    <a:pt x="62102" y="65186"/>
                  </a:lnTo>
                  <a:lnTo>
                    <a:pt x="52072" y="70045"/>
                  </a:lnTo>
                  <a:lnTo>
                    <a:pt x="42984" y="51148"/>
                  </a:lnTo>
                  <a:lnTo>
                    <a:pt x="4892" y="26193"/>
                  </a:lnTo>
                  <a:lnTo>
                    <a:pt x="15618" y="21094"/>
                  </a:lnTo>
                  <a:lnTo>
                    <a:pt x="44082" y="39750"/>
                  </a:lnTo>
                  <a:lnTo>
                    <a:pt x="47405" y="5797"/>
                  </a:lnTo>
                  <a:lnTo>
                    <a:pt x="57279" y="1058"/>
                  </a:lnTo>
                  <a:lnTo>
                    <a:pt x="52942" y="4616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7" name="Forme libre 1306">
              <a:extLst>
                <a:ext uri="{FF2B5EF4-FFF2-40B4-BE49-F238E27FC236}">
                  <a16:creationId xmlns:a16="http://schemas.microsoft.com/office/drawing/2014/main" id="{89D65C4D-D95B-B884-79C3-FEA2319C4567}"/>
                </a:ext>
              </a:extLst>
            </p:cNvPr>
            <p:cNvSpPr/>
            <p:nvPr/>
          </p:nvSpPr>
          <p:spPr>
            <a:xfrm rot="5288256">
              <a:off x="8148473" y="2536759"/>
              <a:ext cx="56082" cy="64673"/>
            </a:xfrm>
            <a:custGeom>
              <a:avLst/>
              <a:gdLst>
                <a:gd name="connsiteX0" fmla="*/ 44781 w 56082"/>
                <a:gd name="connsiteY0" fmla="*/ 61727 h 64673"/>
                <a:gd name="connsiteX1" fmla="*/ 31770 w 56082"/>
                <a:gd name="connsiteY1" fmla="*/ 65447 h 64673"/>
                <a:gd name="connsiteX2" fmla="*/ 20294 w 56082"/>
                <a:gd name="connsiteY2" fmla="*/ 64907 h 64673"/>
                <a:gd name="connsiteX3" fmla="*/ 20234 w 56082"/>
                <a:gd name="connsiteY3" fmla="*/ 55429 h 64673"/>
                <a:gd name="connsiteX4" fmla="*/ 30426 w 56082"/>
                <a:gd name="connsiteY4" fmla="*/ 56089 h 64673"/>
                <a:gd name="connsiteX5" fmla="*/ 40972 w 56082"/>
                <a:gd name="connsiteY5" fmla="*/ 53329 h 64673"/>
                <a:gd name="connsiteX6" fmla="*/ 49172 w 56082"/>
                <a:gd name="connsiteY6" fmla="*/ 47271 h 64673"/>
                <a:gd name="connsiteX7" fmla="*/ 49844 w 56082"/>
                <a:gd name="connsiteY7" fmla="*/ 40731 h 64673"/>
                <a:gd name="connsiteX8" fmla="*/ 46419 w 56082"/>
                <a:gd name="connsiteY8" fmla="*/ 37612 h 64673"/>
                <a:gd name="connsiteX9" fmla="*/ 41092 w 56082"/>
                <a:gd name="connsiteY9" fmla="*/ 37192 h 64673"/>
                <a:gd name="connsiteX10" fmla="*/ 33191 w 56082"/>
                <a:gd name="connsiteY10" fmla="*/ 38392 h 64673"/>
                <a:gd name="connsiteX11" fmla="*/ 21752 w 56082"/>
                <a:gd name="connsiteY11" fmla="*/ 40011 h 64673"/>
                <a:gd name="connsiteX12" fmla="*/ 13023 w 56082"/>
                <a:gd name="connsiteY12" fmla="*/ 38392 h 64673"/>
                <a:gd name="connsiteX13" fmla="*/ 6389 w 56082"/>
                <a:gd name="connsiteY13" fmla="*/ 31073 h 64673"/>
                <a:gd name="connsiteX14" fmla="*/ 5117 w 56082"/>
                <a:gd name="connsiteY14" fmla="*/ 21776 h 64673"/>
                <a:gd name="connsiteX15" fmla="*/ 9862 w 56082"/>
                <a:gd name="connsiteY15" fmla="*/ 12537 h 64673"/>
                <a:gd name="connsiteX16" fmla="*/ 20996 w 56082"/>
                <a:gd name="connsiteY16" fmla="*/ 4858 h 64673"/>
                <a:gd name="connsiteX17" fmla="*/ 31386 w 56082"/>
                <a:gd name="connsiteY17" fmla="*/ 1620 h 64673"/>
                <a:gd name="connsiteX18" fmla="*/ 41356 w 56082"/>
                <a:gd name="connsiteY18" fmla="*/ 1439 h 64673"/>
                <a:gd name="connsiteX19" fmla="*/ 41728 w 56082"/>
                <a:gd name="connsiteY19" fmla="*/ 10797 h 64673"/>
                <a:gd name="connsiteX20" fmla="*/ 32790 w 56082"/>
                <a:gd name="connsiteY20" fmla="*/ 10977 h 64673"/>
                <a:gd name="connsiteX21" fmla="*/ 24733 w 56082"/>
                <a:gd name="connsiteY21" fmla="*/ 13317 h 64673"/>
                <a:gd name="connsiteX22" fmla="*/ 16725 w 56082"/>
                <a:gd name="connsiteY22" fmla="*/ 19376 h 64673"/>
                <a:gd name="connsiteX23" fmla="*/ 16233 w 56082"/>
                <a:gd name="connsiteY23" fmla="*/ 26094 h 64673"/>
                <a:gd name="connsiteX24" fmla="*/ 19640 w 56082"/>
                <a:gd name="connsiteY24" fmla="*/ 29154 h 64673"/>
                <a:gd name="connsiteX25" fmla="*/ 24949 w 56082"/>
                <a:gd name="connsiteY25" fmla="*/ 29574 h 64673"/>
                <a:gd name="connsiteX26" fmla="*/ 32850 w 56082"/>
                <a:gd name="connsiteY26" fmla="*/ 28314 h 64673"/>
                <a:gd name="connsiteX27" fmla="*/ 44157 w 56082"/>
                <a:gd name="connsiteY27" fmla="*/ 26754 h 64673"/>
                <a:gd name="connsiteX28" fmla="*/ 52928 w 56082"/>
                <a:gd name="connsiteY28" fmla="*/ 28314 h 64673"/>
                <a:gd name="connsiteX29" fmla="*/ 59508 w 56082"/>
                <a:gd name="connsiteY29" fmla="*/ 35512 h 64673"/>
                <a:gd name="connsiteX30" fmla="*/ 60762 w 56082"/>
                <a:gd name="connsiteY30" fmla="*/ 44811 h 64673"/>
                <a:gd name="connsiteX31" fmla="*/ 55963 w 56082"/>
                <a:gd name="connsiteY31" fmla="*/ 54049 h 64673"/>
                <a:gd name="connsiteX32" fmla="*/ 44781 w 56082"/>
                <a:gd name="connsiteY32" fmla="*/ 61727 h 6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6082" h="64673">
                  <a:moveTo>
                    <a:pt x="44781" y="61727"/>
                  </a:moveTo>
                  <a:cubicBezTo>
                    <a:pt x="40570" y="63647"/>
                    <a:pt x="36233" y="64847"/>
                    <a:pt x="31770" y="65447"/>
                  </a:cubicBezTo>
                  <a:cubicBezTo>
                    <a:pt x="27301" y="66047"/>
                    <a:pt x="23473" y="65867"/>
                    <a:pt x="20294" y="64907"/>
                  </a:cubicBezTo>
                  <a:lnTo>
                    <a:pt x="20234" y="55429"/>
                  </a:lnTo>
                  <a:cubicBezTo>
                    <a:pt x="23276" y="56209"/>
                    <a:pt x="26671" y="56389"/>
                    <a:pt x="30426" y="56089"/>
                  </a:cubicBezTo>
                  <a:cubicBezTo>
                    <a:pt x="34181" y="55728"/>
                    <a:pt x="37697" y="54769"/>
                    <a:pt x="40972" y="53329"/>
                  </a:cubicBezTo>
                  <a:cubicBezTo>
                    <a:pt x="45027" y="51469"/>
                    <a:pt x="47757" y="49430"/>
                    <a:pt x="49172" y="47271"/>
                  </a:cubicBezTo>
                  <a:cubicBezTo>
                    <a:pt x="50588" y="45051"/>
                    <a:pt x="50810" y="42891"/>
                    <a:pt x="49844" y="40731"/>
                  </a:cubicBezTo>
                  <a:cubicBezTo>
                    <a:pt x="49136" y="39172"/>
                    <a:pt x="47996" y="38152"/>
                    <a:pt x="46419" y="37612"/>
                  </a:cubicBezTo>
                  <a:cubicBezTo>
                    <a:pt x="44841" y="37132"/>
                    <a:pt x="43065" y="36953"/>
                    <a:pt x="41092" y="37192"/>
                  </a:cubicBezTo>
                  <a:cubicBezTo>
                    <a:pt x="39118" y="37372"/>
                    <a:pt x="36485" y="37792"/>
                    <a:pt x="33191" y="38392"/>
                  </a:cubicBezTo>
                  <a:cubicBezTo>
                    <a:pt x="28584" y="39292"/>
                    <a:pt x="24769" y="39832"/>
                    <a:pt x="21752" y="40011"/>
                  </a:cubicBezTo>
                  <a:cubicBezTo>
                    <a:pt x="18728" y="40192"/>
                    <a:pt x="15819" y="39652"/>
                    <a:pt x="13023" y="38392"/>
                  </a:cubicBezTo>
                  <a:cubicBezTo>
                    <a:pt x="10222" y="37132"/>
                    <a:pt x="8008" y="34673"/>
                    <a:pt x="6389" y="31073"/>
                  </a:cubicBezTo>
                  <a:cubicBezTo>
                    <a:pt x="5021" y="28074"/>
                    <a:pt x="4595" y="24955"/>
                    <a:pt x="5117" y="21776"/>
                  </a:cubicBezTo>
                  <a:cubicBezTo>
                    <a:pt x="5639" y="18536"/>
                    <a:pt x="7217" y="15476"/>
                    <a:pt x="9862" y="12537"/>
                  </a:cubicBezTo>
                  <a:cubicBezTo>
                    <a:pt x="12502" y="9538"/>
                    <a:pt x="16215" y="7018"/>
                    <a:pt x="20996" y="4858"/>
                  </a:cubicBezTo>
                  <a:cubicBezTo>
                    <a:pt x="24325" y="3359"/>
                    <a:pt x="27786" y="2279"/>
                    <a:pt x="31386" y="1620"/>
                  </a:cubicBezTo>
                  <a:cubicBezTo>
                    <a:pt x="34991" y="1019"/>
                    <a:pt x="38308" y="960"/>
                    <a:pt x="41356" y="1439"/>
                  </a:cubicBezTo>
                  <a:lnTo>
                    <a:pt x="41728" y="10797"/>
                  </a:lnTo>
                  <a:cubicBezTo>
                    <a:pt x="38698" y="10438"/>
                    <a:pt x="35723" y="10498"/>
                    <a:pt x="32790" y="10977"/>
                  </a:cubicBezTo>
                  <a:cubicBezTo>
                    <a:pt x="29862" y="11398"/>
                    <a:pt x="27175" y="12178"/>
                    <a:pt x="24733" y="13317"/>
                  </a:cubicBezTo>
                  <a:cubicBezTo>
                    <a:pt x="20732" y="15117"/>
                    <a:pt x="18062" y="17156"/>
                    <a:pt x="16725" y="19376"/>
                  </a:cubicBezTo>
                  <a:cubicBezTo>
                    <a:pt x="15387" y="21595"/>
                    <a:pt x="15219" y="23815"/>
                    <a:pt x="16233" y="26094"/>
                  </a:cubicBezTo>
                  <a:cubicBezTo>
                    <a:pt x="16941" y="27654"/>
                    <a:pt x="18075" y="28674"/>
                    <a:pt x="19640" y="29154"/>
                  </a:cubicBezTo>
                  <a:cubicBezTo>
                    <a:pt x="21206" y="29634"/>
                    <a:pt x="22975" y="29754"/>
                    <a:pt x="24949" y="29574"/>
                  </a:cubicBezTo>
                  <a:cubicBezTo>
                    <a:pt x="26923" y="29334"/>
                    <a:pt x="29556" y="28914"/>
                    <a:pt x="32850" y="28314"/>
                  </a:cubicBezTo>
                  <a:cubicBezTo>
                    <a:pt x="37330" y="27414"/>
                    <a:pt x="41098" y="26874"/>
                    <a:pt x="44157" y="26754"/>
                  </a:cubicBezTo>
                  <a:cubicBezTo>
                    <a:pt x="47217" y="26574"/>
                    <a:pt x="50138" y="27115"/>
                    <a:pt x="52928" y="28314"/>
                  </a:cubicBezTo>
                  <a:cubicBezTo>
                    <a:pt x="55711" y="29574"/>
                    <a:pt x="57906" y="31973"/>
                    <a:pt x="59508" y="35512"/>
                  </a:cubicBezTo>
                  <a:cubicBezTo>
                    <a:pt x="60876" y="38512"/>
                    <a:pt x="61290" y="41631"/>
                    <a:pt x="60762" y="44811"/>
                  </a:cubicBezTo>
                  <a:cubicBezTo>
                    <a:pt x="60228" y="47990"/>
                    <a:pt x="58627" y="51050"/>
                    <a:pt x="55963" y="54049"/>
                  </a:cubicBezTo>
                  <a:cubicBezTo>
                    <a:pt x="53293" y="56989"/>
                    <a:pt x="49568" y="59568"/>
                    <a:pt x="44781" y="61727"/>
                  </a:cubicBez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8" name="Forme libre 1307">
              <a:extLst>
                <a:ext uri="{FF2B5EF4-FFF2-40B4-BE49-F238E27FC236}">
                  <a16:creationId xmlns:a16="http://schemas.microsoft.com/office/drawing/2014/main" id="{3A69985F-E271-C38D-E709-D6B517181CBD}"/>
                </a:ext>
              </a:extLst>
            </p:cNvPr>
            <p:cNvSpPr/>
            <p:nvPr/>
          </p:nvSpPr>
          <p:spPr>
            <a:xfrm rot="5288256">
              <a:off x="8176683" y="2572950"/>
              <a:ext cx="52003" cy="67307"/>
            </a:xfrm>
            <a:custGeom>
              <a:avLst/>
              <a:gdLst>
                <a:gd name="connsiteX0" fmla="*/ 26888 w 52003"/>
                <a:gd name="connsiteY0" fmla="*/ 21977 h 67307"/>
                <a:gd name="connsiteX1" fmla="*/ 8616 w 52003"/>
                <a:gd name="connsiteY1" fmla="*/ 29775 h 67307"/>
                <a:gd name="connsiteX2" fmla="*/ 4920 w 52003"/>
                <a:gd name="connsiteY2" fmla="*/ 21137 h 67307"/>
                <a:gd name="connsiteX3" fmla="*/ 51699 w 52003"/>
                <a:gd name="connsiteY3" fmla="*/ 1160 h 67307"/>
                <a:gd name="connsiteX4" fmla="*/ 55394 w 52003"/>
                <a:gd name="connsiteY4" fmla="*/ 9859 h 67307"/>
                <a:gd name="connsiteX5" fmla="*/ 37122 w 52003"/>
                <a:gd name="connsiteY5" fmla="*/ 17597 h 67307"/>
                <a:gd name="connsiteX6" fmla="*/ 56924 w 52003"/>
                <a:gd name="connsiteY6" fmla="*/ 64088 h 67307"/>
                <a:gd name="connsiteX7" fmla="*/ 46684 w 52003"/>
                <a:gd name="connsiteY7" fmla="*/ 68468 h 67307"/>
                <a:gd name="connsiteX8" fmla="*/ 26888 w 52003"/>
                <a:gd name="connsiteY8" fmla="*/ 21977 h 6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03" h="67307">
                  <a:moveTo>
                    <a:pt x="26888" y="21977"/>
                  </a:moveTo>
                  <a:lnTo>
                    <a:pt x="8616" y="29775"/>
                  </a:lnTo>
                  <a:lnTo>
                    <a:pt x="4920" y="21137"/>
                  </a:lnTo>
                  <a:lnTo>
                    <a:pt x="51699" y="1160"/>
                  </a:lnTo>
                  <a:lnTo>
                    <a:pt x="55394" y="9859"/>
                  </a:lnTo>
                  <a:lnTo>
                    <a:pt x="37122" y="17597"/>
                  </a:lnTo>
                  <a:lnTo>
                    <a:pt x="56924" y="64088"/>
                  </a:lnTo>
                  <a:lnTo>
                    <a:pt x="46684" y="68468"/>
                  </a:lnTo>
                  <a:lnTo>
                    <a:pt x="26888" y="2197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9" name="Forme libre 1308">
              <a:extLst>
                <a:ext uri="{FF2B5EF4-FFF2-40B4-BE49-F238E27FC236}">
                  <a16:creationId xmlns:a16="http://schemas.microsoft.com/office/drawing/2014/main" id="{40541762-071A-0A4D-5AA9-6AFEC8662D12}"/>
                </a:ext>
              </a:extLst>
            </p:cNvPr>
            <p:cNvSpPr/>
            <p:nvPr/>
          </p:nvSpPr>
          <p:spPr>
            <a:xfrm rot="5288256">
              <a:off x="8192446" y="2628177"/>
              <a:ext cx="65339" cy="77625"/>
            </a:xfrm>
            <a:custGeom>
              <a:avLst/>
              <a:gdLst>
                <a:gd name="connsiteX0" fmla="*/ 66822 w 65339"/>
                <a:gd name="connsiteY0" fmla="*/ 53533 h 77625"/>
                <a:gd name="connsiteX1" fmla="*/ 70271 w 65339"/>
                <a:gd name="connsiteY1" fmla="*/ 62231 h 77625"/>
                <a:gd name="connsiteX2" fmla="*/ 28508 w 65339"/>
                <a:gd name="connsiteY2" fmla="*/ 78848 h 77625"/>
                <a:gd name="connsiteX3" fmla="*/ 6372 w 65339"/>
                <a:gd name="connsiteY3" fmla="*/ 23178 h 77625"/>
                <a:gd name="connsiteX4" fmla="*/ 47020 w 65339"/>
                <a:gd name="connsiteY4" fmla="*/ 6982 h 77625"/>
                <a:gd name="connsiteX5" fmla="*/ 50469 w 65339"/>
                <a:gd name="connsiteY5" fmla="*/ 15680 h 77625"/>
                <a:gd name="connsiteX6" fmla="*/ 20163 w 65339"/>
                <a:gd name="connsiteY6" fmla="*/ 27737 h 77625"/>
                <a:gd name="connsiteX7" fmla="*/ 25916 w 65339"/>
                <a:gd name="connsiteY7" fmla="*/ 42195 h 77625"/>
                <a:gd name="connsiteX8" fmla="*/ 52803 w 65339"/>
                <a:gd name="connsiteY8" fmla="*/ 31517 h 77625"/>
                <a:gd name="connsiteX9" fmla="*/ 56186 w 65339"/>
                <a:gd name="connsiteY9" fmla="*/ 40035 h 77625"/>
                <a:gd name="connsiteX10" fmla="*/ 29299 w 65339"/>
                <a:gd name="connsiteY10" fmla="*/ 50713 h 77625"/>
                <a:gd name="connsiteX11" fmla="*/ 35400 w 65339"/>
                <a:gd name="connsiteY11" fmla="*/ 66070 h 77625"/>
                <a:gd name="connsiteX12" fmla="*/ 66822 w 65339"/>
                <a:gd name="connsiteY12" fmla="*/ 53533 h 77625"/>
                <a:gd name="connsiteX13" fmla="*/ 4932 w 65339"/>
                <a:gd name="connsiteY13" fmla="*/ 5842 h 77625"/>
                <a:gd name="connsiteX14" fmla="*/ 16624 w 65339"/>
                <a:gd name="connsiteY14" fmla="*/ 1222 h 77625"/>
                <a:gd name="connsiteX15" fmla="*/ 31699 w 65339"/>
                <a:gd name="connsiteY15" fmla="*/ 7822 h 77625"/>
                <a:gd name="connsiteX16" fmla="*/ 23103 w 65339"/>
                <a:gd name="connsiteY16" fmla="*/ 11241 h 77625"/>
                <a:gd name="connsiteX17" fmla="*/ 4932 w 65339"/>
                <a:gd name="connsiteY17" fmla="*/ 5842 h 7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339" h="77625">
                  <a:moveTo>
                    <a:pt x="66822" y="53533"/>
                  </a:moveTo>
                  <a:lnTo>
                    <a:pt x="70271" y="62231"/>
                  </a:lnTo>
                  <a:lnTo>
                    <a:pt x="28508" y="78848"/>
                  </a:lnTo>
                  <a:lnTo>
                    <a:pt x="6372" y="23178"/>
                  </a:lnTo>
                  <a:lnTo>
                    <a:pt x="47020" y="6982"/>
                  </a:lnTo>
                  <a:lnTo>
                    <a:pt x="50469" y="15680"/>
                  </a:lnTo>
                  <a:lnTo>
                    <a:pt x="20163" y="27737"/>
                  </a:lnTo>
                  <a:lnTo>
                    <a:pt x="25916" y="42195"/>
                  </a:lnTo>
                  <a:lnTo>
                    <a:pt x="52803" y="31517"/>
                  </a:lnTo>
                  <a:lnTo>
                    <a:pt x="56186" y="40035"/>
                  </a:lnTo>
                  <a:lnTo>
                    <a:pt x="29299" y="50713"/>
                  </a:lnTo>
                  <a:lnTo>
                    <a:pt x="35400" y="66070"/>
                  </a:lnTo>
                  <a:lnTo>
                    <a:pt x="66822" y="53533"/>
                  </a:lnTo>
                  <a:close/>
                  <a:moveTo>
                    <a:pt x="4932" y="5842"/>
                  </a:moveTo>
                  <a:lnTo>
                    <a:pt x="16624" y="1222"/>
                  </a:lnTo>
                  <a:lnTo>
                    <a:pt x="31699" y="7822"/>
                  </a:lnTo>
                  <a:lnTo>
                    <a:pt x="23103" y="11241"/>
                  </a:lnTo>
                  <a:lnTo>
                    <a:pt x="4932" y="5842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0" name="Forme libre 1309">
              <a:extLst>
                <a:ext uri="{FF2B5EF4-FFF2-40B4-BE49-F238E27FC236}">
                  <a16:creationId xmlns:a16="http://schemas.microsoft.com/office/drawing/2014/main" id="{022DD5CA-F0CD-D46B-7019-ED3F6AD75061}"/>
                </a:ext>
              </a:extLst>
            </p:cNvPr>
            <p:cNvSpPr/>
            <p:nvPr/>
          </p:nvSpPr>
          <p:spPr>
            <a:xfrm rot="5288256">
              <a:off x="8207882" y="2691783"/>
              <a:ext cx="82093" cy="78704"/>
            </a:xfrm>
            <a:custGeom>
              <a:avLst/>
              <a:gdLst>
                <a:gd name="connsiteX0" fmla="*/ 77146 w 82093"/>
                <a:gd name="connsiteY0" fmla="*/ 61157 h 78704"/>
                <a:gd name="connsiteX1" fmla="*/ 63499 w 82093"/>
                <a:gd name="connsiteY1" fmla="*/ 23844 h 78704"/>
                <a:gd name="connsiteX2" fmla="*/ 56216 w 82093"/>
                <a:gd name="connsiteY2" fmla="*/ 61457 h 78704"/>
                <a:gd name="connsiteX3" fmla="*/ 51549 w 82093"/>
                <a:gd name="connsiteY3" fmla="*/ 63197 h 78704"/>
                <a:gd name="connsiteX4" fmla="*/ 21999 w 82093"/>
                <a:gd name="connsiteY4" fmla="*/ 39501 h 78704"/>
                <a:gd name="connsiteX5" fmla="*/ 35382 w 82093"/>
                <a:gd name="connsiteY5" fmla="*/ 76334 h 78704"/>
                <a:gd name="connsiteX6" fmla="*/ 25406 w 82093"/>
                <a:gd name="connsiteY6" fmla="*/ 79993 h 78704"/>
                <a:gd name="connsiteX7" fmla="*/ 4944 w 82093"/>
                <a:gd name="connsiteY7" fmla="*/ 23664 h 78704"/>
                <a:gd name="connsiteX8" fmla="*/ 13553 w 82093"/>
                <a:gd name="connsiteY8" fmla="*/ 20485 h 78704"/>
                <a:gd name="connsiteX9" fmla="*/ 49486 w 82093"/>
                <a:gd name="connsiteY9" fmla="*/ 49699 h 78704"/>
                <a:gd name="connsiteX10" fmla="*/ 57884 w 82093"/>
                <a:gd name="connsiteY10" fmla="*/ 4408 h 78704"/>
                <a:gd name="connsiteX11" fmla="*/ 66498 w 82093"/>
                <a:gd name="connsiteY11" fmla="*/ 1288 h 78704"/>
                <a:gd name="connsiteX12" fmla="*/ 87038 w 82093"/>
                <a:gd name="connsiteY12" fmla="*/ 57557 h 78704"/>
                <a:gd name="connsiteX13" fmla="*/ 77146 w 82093"/>
                <a:gd name="connsiteY13" fmla="*/ 61157 h 7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93" h="78704">
                  <a:moveTo>
                    <a:pt x="77146" y="61157"/>
                  </a:moveTo>
                  <a:lnTo>
                    <a:pt x="63499" y="23844"/>
                  </a:lnTo>
                  <a:lnTo>
                    <a:pt x="56216" y="61457"/>
                  </a:lnTo>
                  <a:lnTo>
                    <a:pt x="51549" y="63197"/>
                  </a:lnTo>
                  <a:lnTo>
                    <a:pt x="21999" y="39501"/>
                  </a:lnTo>
                  <a:lnTo>
                    <a:pt x="35382" y="76334"/>
                  </a:lnTo>
                  <a:lnTo>
                    <a:pt x="25406" y="79993"/>
                  </a:lnTo>
                  <a:lnTo>
                    <a:pt x="4944" y="23664"/>
                  </a:lnTo>
                  <a:lnTo>
                    <a:pt x="13553" y="20485"/>
                  </a:lnTo>
                  <a:lnTo>
                    <a:pt x="49486" y="49699"/>
                  </a:lnTo>
                  <a:lnTo>
                    <a:pt x="57884" y="4408"/>
                  </a:lnTo>
                  <a:lnTo>
                    <a:pt x="66498" y="1288"/>
                  </a:lnTo>
                  <a:lnTo>
                    <a:pt x="87038" y="57557"/>
                  </a:lnTo>
                  <a:lnTo>
                    <a:pt x="77146" y="61157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1" name="Forme libre 1310">
              <a:extLst>
                <a:ext uri="{FF2B5EF4-FFF2-40B4-BE49-F238E27FC236}">
                  <a16:creationId xmlns:a16="http://schemas.microsoft.com/office/drawing/2014/main" id="{4DAE6108-CD1B-9399-B6D6-98079743DC36}"/>
                </a:ext>
              </a:extLst>
            </p:cNvPr>
            <p:cNvSpPr/>
            <p:nvPr/>
          </p:nvSpPr>
          <p:spPr>
            <a:xfrm rot="5288256">
              <a:off x="8243941" y="2763446"/>
              <a:ext cx="61368" cy="70606"/>
            </a:xfrm>
            <a:custGeom>
              <a:avLst/>
              <a:gdLst>
                <a:gd name="connsiteX0" fmla="*/ 63423 w 61368"/>
                <a:gd name="connsiteY0" fmla="*/ 49109 h 70606"/>
                <a:gd name="connsiteX1" fmla="*/ 66326 w 61368"/>
                <a:gd name="connsiteY1" fmla="*/ 57927 h 70606"/>
                <a:gd name="connsiteX2" fmla="*/ 23620 w 61368"/>
                <a:gd name="connsiteY2" fmla="*/ 71964 h 70606"/>
                <a:gd name="connsiteX3" fmla="*/ 4958 w 61368"/>
                <a:gd name="connsiteY3" fmla="*/ 15036 h 70606"/>
                <a:gd name="connsiteX4" fmla="*/ 46530 w 61368"/>
                <a:gd name="connsiteY4" fmla="*/ 1358 h 70606"/>
                <a:gd name="connsiteX5" fmla="*/ 49433 w 61368"/>
                <a:gd name="connsiteY5" fmla="*/ 10236 h 70606"/>
                <a:gd name="connsiteX6" fmla="*/ 18437 w 61368"/>
                <a:gd name="connsiteY6" fmla="*/ 20375 h 70606"/>
                <a:gd name="connsiteX7" fmla="*/ 23291 w 61368"/>
                <a:gd name="connsiteY7" fmla="*/ 35192 h 70606"/>
                <a:gd name="connsiteX8" fmla="*/ 50789 w 61368"/>
                <a:gd name="connsiteY8" fmla="*/ 26193 h 70606"/>
                <a:gd name="connsiteX9" fmla="*/ 53639 w 61368"/>
                <a:gd name="connsiteY9" fmla="*/ 34891 h 70606"/>
                <a:gd name="connsiteX10" fmla="*/ 26146 w 61368"/>
                <a:gd name="connsiteY10" fmla="*/ 43890 h 70606"/>
                <a:gd name="connsiteX11" fmla="*/ 31287 w 61368"/>
                <a:gd name="connsiteY11" fmla="*/ 59606 h 70606"/>
                <a:gd name="connsiteX12" fmla="*/ 63423 w 61368"/>
                <a:gd name="connsiteY12" fmla="*/ 49109 h 7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368" h="70606">
                  <a:moveTo>
                    <a:pt x="63423" y="49109"/>
                  </a:moveTo>
                  <a:lnTo>
                    <a:pt x="66326" y="57927"/>
                  </a:lnTo>
                  <a:lnTo>
                    <a:pt x="23620" y="71964"/>
                  </a:lnTo>
                  <a:lnTo>
                    <a:pt x="4958" y="15036"/>
                  </a:lnTo>
                  <a:lnTo>
                    <a:pt x="46530" y="1358"/>
                  </a:lnTo>
                  <a:lnTo>
                    <a:pt x="49433" y="10236"/>
                  </a:lnTo>
                  <a:lnTo>
                    <a:pt x="18437" y="20375"/>
                  </a:lnTo>
                  <a:lnTo>
                    <a:pt x="23291" y="35192"/>
                  </a:lnTo>
                  <a:lnTo>
                    <a:pt x="50789" y="26193"/>
                  </a:lnTo>
                  <a:lnTo>
                    <a:pt x="53639" y="34891"/>
                  </a:lnTo>
                  <a:lnTo>
                    <a:pt x="26146" y="43890"/>
                  </a:lnTo>
                  <a:lnTo>
                    <a:pt x="31287" y="59606"/>
                  </a:lnTo>
                  <a:lnTo>
                    <a:pt x="63423" y="49109"/>
                  </a:lnTo>
                  <a:close/>
                </a:path>
              </a:pathLst>
            </a:custGeom>
            <a:grpFill/>
            <a:ln w="599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Forme libre 43">
            <a:extLst>
              <a:ext uri="{FF2B5EF4-FFF2-40B4-BE49-F238E27FC236}">
                <a16:creationId xmlns:a16="http://schemas.microsoft.com/office/drawing/2014/main" id="{1B0E6A7A-7385-6E24-0D76-606A1F4E5CB8}"/>
              </a:ext>
            </a:extLst>
          </p:cNvPr>
          <p:cNvSpPr/>
          <p:nvPr/>
        </p:nvSpPr>
        <p:spPr>
          <a:xfrm>
            <a:off x="6528244" y="2724024"/>
            <a:ext cx="2413601" cy="1285590"/>
          </a:xfrm>
          <a:custGeom>
            <a:avLst/>
            <a:gdLst>
              <a:gd name="connsiteX0" fmla="*/ -1460 w 2413601"/>
              <a:gd name="connsiteY0" fmla="*/ -1882 h 1285590"/>
              <a:gd name="connsiteX1" fmla="*/ 2412141 w 2413601"/>
              <a:gd name="connsiteY1" fmla="*/ -1882 h 1285590"/>
              <a:gd name="connsiteX2" fmla="*/ 2412141 w 2413601"/>
              <a:gd name="connsiteY2" fmla="*/ 1283709 h 1285590"/>
              <a:gd name="connsiteX3" fmla="*/ -1460 w 2413601"/>
              <a:gd name="connsiteY3" fmla="*/ 1283709 h 128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601" h="1285590">
                <a:moveTo>
                  <a:pt x="-1460" y="-1882"/>
                </a:moveTo>
                <a:lnTo>
                  <a:pt x="2412141" y="-1882"/>
                </a:lnTo>
                <a:lnTo>
                  <a:pt x="2412141" y="1283709"/>
                </a:lnTo>
                <a:lnTo>
                  <a:pt x="-1460" y="1283709"/>
                </a:lnTo>
                <a:close/>
              </a:path>
            </a:pathLst>
          </a:custGeom>
          <a:noFill/>
          <a:ln w="391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92" name="Groupe 591">
            <a:extLst>
              <a:ext uri="{FF2B5EF4-FFF2-40B4-BE49-F238E27FC236}">
                <a16:creationId xmlns:a16="http://schemas.microsoft.com/office/drawing/2014/main" id="{0EE76007-DEC8-88E0-71F0-1E79A6AAF8F9}"/>
              </a:ext>
            </a:extLst>
          </p:cNvPr>
          <p:cNvGrpSpPr/>
          <p:nvPr/>
        </p:nvGrpSpPr>
        <p:grpSpPr>
          <a:xfrm>
            <a:off x="6744443" y="2824268"/>
            <a:ext cx="2125908" cy="1097899"/>
            <a:chOff x="6734169" y="2824268"/>
            <a:chExt cx="2125908" cy="1097899"/>
          </a:xfrm>
        </p:grpSpPr>
        <p:grpSp>
          <p:nvGrpSpPr>
            <p:cNvPr id="45" name="Graphique 5">
              <a:extLst>
                <a:ext uri="{FF2B5EF4-FFF2-40B4-BE49-F238E27FC236}">
                  <a16:creationId xmlns:a16="http://schemas.microsoft.com/office/drawing/2014/main" id="{5295AFE3-CF72-E767-DDE5-06BCE4A863EE}"/>
                </a:ext>
              </a:extLst>
            </p:cNvPr>
            <p:cNvGrpSpPr/>
            <p:nvPr/>
          </p:nvGrpSpPr>
          <p:grpSpPr>
            <a:xfrm>
              <a:off x="6734169" y="3251356"/>
              <a:ext cx="1030181" cy="352429"/>
              <a:chOff x="6734169" y="3251356"/>
              <a:chExt cx="1030181" cy="352429"/>
            </a:xfrm>
            <a:solidFill>
              <a:srgbClr val="FFFFFF"/>
            </a:solidFill>
          </p:grpSpPr>
          <p:sp>
            <p:nvSpPr>
              <p:cNvPr id="46" name="Forme libre 45">
                <a:extLst>
                  <a:ext uri="{FF2B5EF4-FFF2-40B4-BE49-F238E27FC236}">
                    <a16:creationId xmlns:a16="http://schemas.microsoft.com/office/drawing/2014/main" id="{E1FB4F68-0C62-5DC7-AFE2-89D137EB7477}"/>
                  </a:ext>
                </a:extLst>
              </p:cNvPr>
              <p:cNvSpPr/>
              <p:nvPr/>
            </p:nvSpPr>
            <p:spPr>
              <a:xfrm>
                <a:off x="6734169" y="3251356"/>
                <a:ext cx="221581" cy="345474"/>
              </a:xfrm>
              <a:custGeom>
                <a:avLst/>
                <a:gdLst>
                  <a:gd name="connsiteX0" fmla="*/ 177708 w 221581"/>
                  <a:gd name="connsiteY0" fmla="*/ 167416 h 345474"/>
                  <a:gd name="connsiteX1" fmla="*/ 116802 w 221581"/>
                  <a:gd name="connsiteY1" fmla="*/ 167416 h 345474"/>
                  <a:gd name="connsiteX2" fmla="*/ 110421 w 221581"/>
                  <a:gd name="connsiteY2" fmla="*/ 173792 h 345474"/>
                  <a:gd name="connsiteX3" fmla="*/ 110421 w 221581"/>
                  <a:gd name="connsiteY3" fmla="*/ 339573 h 345474"/>
                  <a:gd name="connsiteX4" fmla="*/ 104041 w 221581"/>
                  <a:gd name="connsiteY4" fmla="*/ 345949 h 345474"/>
                  <a:gd name="connsiteX5" fmla="*/ 43715 w 221581"/>
                  <a:gd name="connsiteY5" fmla="*/ 345949 h 345474"/>
                  <a:gd name="connsiteX6" fmla="*/ 37334 w 221581"/>
                  <a:gd name="connsiteY6" fmla="*/ 339573 h 345474"/>
                  <a:gd name="connsiteX7" fmla="*/ 37334 w 221581"/>
                  <a:gd name="connsiteY7" fmla="*/ 173792 h 345474"/>
                  <a:gd name="connsiteX8" fmla="*/ 30953 w 221581"/>
                  <a:gd name="connsiteY8" fmla="*/ 167416 h 345474"/>
                  <a:gd name="connsiteX9" fmla="*/ 6591 w 221581"/>
                  <a:gd name="connsiteY9" fmla="*/ 167416 h 345474"/>
                  <a:gd name="connsiteX10" fmla="*/ 210 w 221581"/>
                  <a:gd name="connsiteY10" fmla="*/ 161040 h 345474"/>
                  <a:gd name="connsiteX11" fmla="*/ 210 w 221581"/>
                  <a:gd name="connsiteY11" fmla="*/ 116406 h 345474"/>
                  <a:gd name="connsiteX12" fmla="*/ 6591 w 221581"/>
                  <a:gd name="connsiteY12" fmla="*/ 110030 h 345474"/>
                  <a:gd name="connsiteX13" fmla="*/ 37334 w 221581"/>
                  <a:gd name="connsiteY13" fmla="*/ 110030 h 345474"/>
                  <a:gd name="connsiteX14" fmla="*/ 37334 w 221581"/>
                  <a:gd name="connsiteY14" fmla="*/ 106552 h 345474"/>
                  <a:gd name="connsiteX15" fmla="*/ 159146 w 221581"/>
                  <a:gd name="connsiteY15" fmla="*/ 475 h 345474"/>
                  <a:gd name="connsiteX16" fmla="*/ 217732 w 221581"/>
                  <a:gd name="connsiteY16" fmla="*/ 11489 h 345474"/>
                  <a:gd name="connsiteX17" fmla="*/ 221792 w 221581"/>
                  <a:gd name="connsiteY17" fmla="*/ 17285 h 345474"/>
                  <a:gd name="connsiteX18" fmla="*/ 221792 w 221581"/>
                  <a:gd name="connsiteY18" fmla="*/ 57281 h 345474"/>
                  <a:gd name="connsiteX19" fmla="*/ 213671 w 221581"/>
                  <a:gd name="connsiteY19" fmla="*/ 63658 h 345474"/>
                  <a:gd name="connsiteX20" fmla="*/ 166107 w 221581"/>
                  <a:gd name="connsiteY20" fmla="*/ 56122 h 345474"/>
                  <a:gd name="connsiteX21" fmla="*/ 110421 w 221581"/>
                  <a:gd name="connsiteY21" fmla="*/ 107132 h 345474"/>
                  <a:gd name="connsiteX22" fmla="*/ 110421 w 221581"/>
                  <a:gd name="connsiteY22" fmla="*/ 110030 h 345474"/>
                  <a:gd name="connsiteX23" fmla="*/ 178288 w 221581"/>
                  <a:gd name="connsiteY23" fmla="*/ 110030 h 345474"/>
                  <a:gd name="connsiteX24" fmla="*/ 184669 w 221581"/>
                  <a:gd name="connsiteY24" fmla="*/ 116406 h 345474"/>
                  <a:gd name="connsiteX25" fmla="*/ 184669 w 221581"/>
                  <a:gd name="connsiteY25" fmla="*/ 161040 h 345474"/>
                  <a:gd name="connsiteX26" fmla="*/ 177708 w 221581"/>
                  <a:gd name="connsiteY26" fmla="*/ 167416 h 34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1581" h="345474">
                    <a:moveTo>
                      <a:pt x="177708" y="167416"/>
                    </a:moveTo>
                    <a:lnTo>
                      <a:pt x="116802" y="167416"/>
                    </a:lnTo>
                    <a:cubicBezTo>
                      <a:pt x="113322" y="167416"/>
                      <a:pt x="110421" y="170314"/>
                      <a:pt x="110421" y="173792"/>
                    </a:cubicBezTo>
                    <a:lnTo>
                      <a:pt x="110421" y="339573"/>
                    </a:lnTo>
                    <a:cubicBezTo>
                      <a:pt x="110421" y="343051"/>
                      <a:pt x="107521" y="345949"/>
                      <a:pt x="104041" y="345949"/>
                    </a:cubicBezTo>
                    <a:lnTo>
                      <a:pt x="43715" y="345949"/>
                    </a:lnTo>
                    <a:cubicBezTo>
                      <a:pt x="40234" y="345949"/>
                      <a:pt x="37334" y="343051"/>
                      <a:pt x="37334" y="339573"/>
                    </a:cubicBezTo>
                    <a:lnTo>
                      <a:pt x="37334" y="173792"/>
                    </a:lnTo>
                    <a:cubicBezTo>
                      <a:pt x="37334" y="170314"/>
                      <a:pt x="34434" y="167416"/>
                      <a:pt x="30953" y="167416"/>
                    </a:cubicBezTo>
                    <a:lnTo>
                      <a:pt x="6591" y="167416"/>
                    </a:lnTo>
                    <a:cubicBezTo>
                      <a:pt x="3111" y="167416"/>
                      <a:pt x="210" y="164517"/>
                      <a:pt x="210" y="161040"/>
                    </a:cubicBezTo>
                    <a:lnTo>
                      <a:pt x="210" y="116406"/>
                    </a:lnTo>
                    <a:cubicBezTo>
                      <a:pt x="210" y="112928"/>
                      <a:pt x="3111" y="110030"/>
                      <a:pt x="6591" y="110030"/>
                    </a:cubicBezTo>
                    <a:lnTo>
                      <a:pt x="37334" y="110030"/>
                    </a:lnTo>
                    <a:lnTo>
                      <a:pt x="37334" y="106552"/>
                    </a:lnTo>
                    <a:cubicBezTo>
                      <a:pt x="37334" y="33516"/>
                      <a:pt x="82579" y="475"/>
                      <a:pt x="159146" y="475"/>
                    </a:cubicBezTo>
                    <a:cubicBezTo>
                      <a:pt x="178868" y="475"/>
                      <a:pt x="202650" y="5692"/>
                      <a:pt x="217732" y="11489"/>
                    </a:cubicBezTo>
                    <a:cubicBezTo>
                      <a:pt x="220052" y="12648"/>
                      <a:pt x="221792" y="14967"/>
                      <a:pt x="221792" y="17285"/>
                    </a:cubicBezTo>
                    <a:lnTo>
                      <a:pt x="221792" y="57281"/>
                    </a:lnTo>
                    <a:cubicBezTo>
                      <a:pt x="221792" y="61919"/>
                      <a:pt x="217732" y="64817"/>
                      <a:pt x="213671" y="63658"/>
                    </a:cubicBezTo>
                    <a:cubicBezTo>
                      <a:pt x="199170" y="59600"/>
                      <a:pt x="180608" y="56122"/>
                      <a:pt x="166107" y="56122"/>
                    </a:cubicBezTo>
                    <a:cubicBezTo>
                      <a:pt x="123763" y="56122"/>
                      <a:pt x="110421" y="76410"/>
                      <a:pt x="110421" y="107132"/>
                    </a:cubicBezTo>
                    <a:lnTo>
                      <a:pt x="110421" y="110030"/>
                    </a:lnTo>
                    <a:lnTo>
                      <a:pt x="178288" y="110030"/>
                    </a:lnTo>
                    <a:cubicBezTo>
                      <a:pt x="181768" y="110030"/>
                      <a:pt x="184669" y="112928"/>
                      <a:pt x="184669" y="116406"/>
                    </a:cubicBezTo>
                    <a:lnTo>
                      <a:pt x="184669" y="161040"/>
                    </a:lnTo>
                    <a:cubicBezTo>
                      <a:pt x="184669" y="164517"/>
                      <a:pt x="181768" y="167416"/>
                      <a:pt x="177708" y="167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19898FA1-4BE1-3B80-9545-4F6032DB981C}"/>
                  </a:ext>
                </a:extLst>
              </p:cNvPr>
              <p:cNvSpPr/>
              <p:nvPr/>
            </p:nvSpPr>
            <p:spPr>
              <a:xfrm>
                <a:off x="6909346" y="3354534"/>
                <a:ext cx="286548" cy="248671"/>
              </a:xfrm>
              <a:custGeom>
                <a:avLst/>
                <a:gdLst>
                  <a:gd name="connsiteX0" fmla="*/ 286878 w 286548"/>
                  <a:gd name="connsiteY0" fmla="*/ 125712 h 248671"/>
                  <a:gd name="connsiteX1" fmla="*/ 144184 w 286548"/>
                  <a:gd name="connsiteY1" fmla="*/ 249179 h 248671"/>
                  <a:gd name="connsiteX2" fmla="*/ 330 w 286548"/>
                  <a:gd name="connsiteY2" fmla="*/ 125712 h 248671"/>
                  <a:gd name="connsiteX3" fmla="*/ 143024 w 286548"/>
                  <a:gd name="connsiteY3" fmla="*/ 507 h 248671"/>
                  <a:gd name="connsiteX4" fmla="*/ 286878 w 286548"/>
                  <a:gd name="connsiteY4" fmla="*/ 125712 h 248671"/>
                  <a:gd name="connsiteX5" fmla="*/ 210891 w 286548"/>
                  <a:gd name="connsiteY5" fmla="*/ 125132 h 248671"/>
                  <a:gd name="connsiteX6" fmla="*/ 143604 w 286548"/>
                  <a:gd name="connsiteY6" fmla="*/ 58472 h 248671"/>
                  <a:gd name="connsiteX7" fmla="*/ 76897 w 286548"/>
                  <a:gd name="connsiteY7" fmla="*/ 125132 h 248671"/>
                  <a:gd name="connsiteX8" fmla="*/ 144184 w 286548"/>
                  <a:gd name="connsiteY8" fmla="*/ 191213 h 248671"/>
                  <a:gd name="connsiteX9" fmla="*/ 210891 w 286548"/>
                  <a:gd name="connsiteY9" fmla="*/ 125132 h 24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548" h="248671">
                    <a:moveTo>
                      <a:pt x="286878" y="125712"/>
                    </a:moveTo>
                    <a:cubicBezTo>
                      <a:pt x="286878" y="203386"/>
                      <a:pt x="225392" y="249179"/>
                      <a:pt x="144184" y="249179"/>
                    </a:cubicBezTo>
                    <a:cubicBezTo>
                      <a:pt x="63556" y="249179"/>
                      <a:pt x="330" y="203386"/>
                      <a:pt x="330" y="125712"/>
                    </a:cubicBezTo>
                    <a:cubicBezTo>
                      <a:pt x="330" y="49777"/>
                      <a:pt x="61816" y="507"/>
                      <a:pt x="143024" y="507"/>
                    </a:cubicBezTo>
                    <a:cubicBezTo>
                      <a:pt x="225972" y="507"/>
                      <a:pt x="286878" y="49777"/>
                      <a:pt x="286878" y="125712"/>
                    </a:cubicBezTo>
                    <a:close/>
                    <a:moveTo>
                      <a:pt x="210891" y="125132"/>
                    </a:moveTo>
                    <a:cubicBezTo>
                      <a:pt x="210891" y="85136"/>
                      <a:pt x="183628" y="58472"/>
                      <a:pt x="143604" y="58472"/>
                    </a:cubicBezTo>
                    <a:cubicBezTo>
                      <a:pt x="106480" y="58472"/>
                      <a:pt x="76897" y="85136"/>
                      <a:pt x="76897" y="125132"/>
                    </a:cubicBezTo>
                    <a:cubicBezTo>
                      <a:pt x="76897" y="165129"/>
                      <a:pt x="106480" y="191213"/>
                      <a:pt x="144184" y="191213"/>
                    </a:cubicBezTo>
                    <a:cubicBezTo>
                      <a:pt x="184208" y="191213"/>
                      <a:pt x="210891" y="165129"/>
                      <a:pt x="210891" y="125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448AB7D9-94D6-7CA1-33E0-A3F0F28F1EED}"/>
                  </a:ext>
                </a:extLst>
              </p:cNvPr>
              <p:cNvSpPr/>
              <p:nvPr/>
            </p:nvSpPr>
            <p:spPr>
              <a:xfrm>
                <a:off x="7206336" y="3354534"/>
                <a:ext cx="285968" cy="248671"/>
              </a:xfrm>
              <a:custGeom>
                <a:avLst/>
                <a:gdLst>
                  <a:gd name="connsiteX0" fmla="*/ 286469 w 285968"/>
                  <a:gd name="connsiteY0" fmla="*/ 125712 h 248671"/>
                  <a:gd name="connsiteX1" fmla="*/ 143775 w 285968"/>
                  <a:gd name="connsiteY1" fmla="*/ 249179 h 248671"/>
                  <a:gd name="connsiteX2" fmla="*/ 500 w 285968"/>
                  <a:gd name="connsiteY2" fmla="*/ 125712 h 248671"/>
                  <a:gd name="connsiteX3" fmla="*/ 143194 w 285968"/>
                  <a:gd name="connsiteY3" fmla="*/ 507 h 248671"/>
                  <a:gd name="connsiteX4" fmla="*/ 286469 w 285968"/>
                  <a:gd name="connsiteY4" fmla="*/ 125712 h 248671"/>
                  <a:gd name="connsiteX5" fmla="*/ 210481 w 285968"/>
                  <a:gd name="connsiteY5" fmla="*/ 125132 h 248671"/>
                  <a:gd name="connsiteX6" fmla="*/ 143194 w 285968"/>
                  <a:gd name="connsiteY6" fmla="*/ 58472 h 248671"/>
                  <a:gd name="connsiteX7" fmla="*/ 76488 w 285968"/>
                  <a:gd name="connsiteY7" fmla="*/ 125132 h 248671"/>
                  <a:gd name="connsiteX8" fmla="*/ 143775 w 285968"/>
                  <a:gd name="connsiteY8" fmla="*/ 191213 h 248671"/>
                  <a:gd name="connsiteX9" fmla="*/ 210481 w 285968"/>
                  <a:gd name="connsiteY9" fmla="*/ 125132 h 24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968" h="248671">
                    <a:moveTo>
                      <a:pt x="286469" y="125712"/>
                    </a:moveTo>
                    <a:cubicBezTo>
                      <a:pt x="286469" y="203386"/>
                      <a:pt x="224982" y="249179"/>
                      <a:pt x="143775" y="249179"/>
                    </a:cubicBezTo>
                    <a:cubicBezTo>
                      <a:pt x="63727" y="249179"/>
                      <a:pt x="500" y="203386"/>
                      <a:pt x="500" y="125712"/>
                    </a:cubicBezTo>
                    <a:cubicBezTo>
                      <a:pt x="500" y="49777"/>
                      <a:pt x="61986" y="507"/>
                      <a:pt x="143194" y="507"/>
                    </a:cubicBezTo>
                    <a:cubicBezTo>
                      <a:pt x="226143" y="507"/>
                      <a:pt x="286469" y="49777"/>
                      <a:pt x="286469" y="125712"/>
                    </a:cubicBezTo>
                    <a:close/>
                    <a:moveTo>
                      <a:pt x="210481" y="125132"/>
                    </a:moveTo>
                    <a:cubicBezTo>
                      <a:pt x="210481" y="85136"/>
                      <a:pt x="183218" y="58472"/>
                      <a:pt x="143194" y="58472"/>
                    </a:cubicBezTo>
                    <a:cubicBezTo>
                      <a:pt x="106071" y="58472"/>
                      <a:pt x="76488" y="85136"/>
                      <a:pt x="76488" y="125132"/>
                    </a:cubicBezTo>
                    <a:cubicBezTo>
                      <a:pt x="76488" y="165129"/>
                      <a:pt x="106071" y="191213"/>
                      <a:pt x="143775" y="191213"/>
                    </a:cubicBezTo>
                    <a:cubicBezTo>
                      <a:pt x="183798" y="191213"/>
                      <a:pt x="210481" y="165129"/>
                      <a:pt x="210481" y="125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20040352-B7CB-2490-053E-BBD9A1AC4BC2}"/>
                  </a:ext>
                </a:extLst>
              </p:cNvPr>
              <p:cNvSpPr/>
              <p:nvPr/>
            </p:nvSpPr>
            <p:spPr>
              <a:xfrm>
                <a:off x="7502745" y="3260630"/>
                <a:ext cx="261605" cy="343155"/>
              </a:xfrm>
              <a:custGeom>
                <a:avLst/>
                <a:gdLst>
                  <a:gd name="connsiteX0" fmla="*/ 261689 w 261605"/>
                  <a:gd name="connsiteY0" fmla="*/ 324507 h 343155"/>
                  <a:gd name="connsiteX1" fmla="*/ 257049 w 261605"/>
                  <a:gd name="connsiteY1" fmla="*/ 330883 h 343155"/>
                  <a:gd name="connsiteX2" fmla="*/ 158439 w 261605"/>
                  <a:gd name="connsiteY2" fmla="*/ 343635 h 343155"/>
                  <a:gd name="connsiteX3" fmla="*/ 664 w 261605"/>
                  <a:gd name="connsiteY3" fmla="*/ 219589 h 343155"/>
                  <a:gd name="connsiteX4" fmla="*/ 146838 w 261605"/>
                  <a:gd name="connsiteY4" fmla="*/ 95543 h 343155"/>
                  <a:gd name="connsiteX5" fmla="*/ 182222 w 261605"/>
                  <a:gd name="connsiteY5" fmla="*/ 98441 h 343155"/>
                  <a:gd name="connsiteX6" fmla="*/ 189762 w 261605"/>
                  <a:gd name="connsiteY6" fmla="*/ 92065 h 343155"/>
                  <a:gd name="connsiteX7" fmla="*/ 189762 w 261605"/>
                  <a:gd name="connsiteY7" fmla="*/ 6856 h 343155"/>
                  <a:gd name="connsiteX8" fmla="*/ 196143 w 261605"/>
                  <a:gd name="connsiteY8" fmla="*/ 480 h 343155"/>
                  <a:gd name="connsiteX9" fmla="*/ 255889 w 261605"/>
                  <a:gd name="connsiteY9" fmla="*/ 480 h 343155"/>
                  <a:gd name="connsiteX10" fmla="*/ 262269 w 261605"/>
                  <a:gd name="connsiteY10" fmla="*/ 6856 h 343155"/>
                  <a:gd name="connsiteX11" fmla="*/ 262269 w 261605"/>
                  <a:gd name="connsiteY11" fmla="*/ 324507 h 343155"/>
                  <a:gd name="connsiteX12" fmla="*/ 261689 w 261605"/>
                  <a:gd name="connsiteY12" fmla="*/ 324507 h 343155"/>
                  <a:gd name="connsiteX13" fmla="*/ 151479 w 261605"/>
                  <a:gd name="connsiteY13" fmla="*/ 281612 h 343155"/>
                  <a:gd name="connsiteX14" fmla="*/ 183382 w 261605"/>
                  <a:gd name="connsiteY14" fmla="*/ 279294 h 343155"/>
                  <a:gd name="connsiteX15" fmla="*/ 188602 w 261605"/>
                  <a:gd name="connsiteY15" fmla="*/ 272918 h 343155"/>
                  <a:gd name="connsiteX16" fmla="*/ 188602 w 261605"/>
                  <a:gd name="connsiteY16" fmla="*/ 164522 h 343155"/>
                  <a:gd name="connsiteX17" fmla="*/ 183382 w 261605"/>
                  <a:gd name="connsiteY17" fmla="*/ 158146 h 343155"/>
                  <a:gd name="connsiteX18" fmla="*/ 150899 w 261605"/>
                  <a:gd name="connsiteY18" fmla="*/ 154668 h 343155"/>
                  <a:gd name="connsiteX19" fmla="*/ 77811 w 261605"/>
                  <a:gd name="connsiteY19" fmla="*/ 219010 h 343155"/>
                  <a:gd name="connsiteX20" fmla="*/ 151479 w 261605"/>
                  <a:gd name="connsiteY20" fmla="*/ 281612 h 34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1605" h="343155">
                    <a:moveTo>
                      <a:pt x="261689" y="324507"/>
                    </a:moveTo>
                    <a:cubicBezTo>
                      <a:pt x="261689" y="327405"/>
                      <a:pt x="259949" y="330303"/>
                      <a:pt x="257049" y="330883"/>
                    </a:cubicBezTo>
                    <a:cubicBezTo>
                      <a:pt x="229786" y="338418"/>
                      <a:pt x="192663" y="343635"/>
                      <a:pt x="158439" y="343635"/>
                    </a:cubicBezTo>
                    <a:cubicBezTo>
                      <a:pt x="74911" y="343635"/>
                      <a:pt x="664" y="305958"/>
                      <a:pt x="664" y="219589"/>
                    </a:cubicBezTo>
                    <a:cubicBezTo>
                      <a:pt x="664" y="141916"/>
                      <a:pt x="65050" y="95543"/>
                      <a:pt x="146838" y="95543"/>
                    </a:cubicBezTo>
                    <a:cubicBezTo>
                      <a:pt x="159019" y="95543"/>
                      <a:pt x="171201" y="96703"/>
                      <a:pt x="182222" y="98441"/>
                    </a:cubicBezTo>
                    <a:cubicBezTo>
                      <a:pt x="186282" y="99021"/>
                      <a:pt x="189762" y="96123"/>
                      <a:pt x="189762" y="92065"/>
                    </a:cubicBezTo>
                    <a:lnTo>
                      <a:pt x="189762" y="6856"/>
                    </a:lnTo>
                    <a:cubicBezTo>
                      <a:pt x="189762" y="3378"/>
                      <a:pt x="192663" y="480"/>
                      <a:pt x="196143" y="480"/>
                    </a:cubicBezTo>
                    <a:lnTo>
                      <a:pt x="255889" y="480"/>
                    </a:lnTo>
                    <a:cubicBezTo>
                      <a:pt x="259369" y="480"/>
                      <a:pt x="262269" y="3378"/>
                      <a:pt x="262269" y="6856"/>
                    </a:cubicBezTo>
                    <a:lnTo>
                      <a:pt x="262269" y="324507"/>
                    </a:lnTo>
                    <a:lnTo>
                      <a:pt x="261689" y="324507"/>
                    </a:lnTo>
                    <a:close/>
                    <a:moveTo>
                      <a:pt x="151479" y="281612"/>
                    </a:moveTo>
                    <a:cubicBezTo>
                      <a:pt x="161920" y="281612"/>
                      <a:pt x="173521" y="281033"/>
                      <a:pt x="183382" y="279294"/>
                    </a:cubicBezTo>
                    <a:cubicBezTo>
                      <a:pt x="186282" y="278714"/>
                      <a:pt x="188602" y="275816"/>
                      <a:pt x="188602" y="272918"/>
                    </a:cubicBezTo>
                    <a:lnTo>
                      <a:pt x="188602" y="164522"/>
                    </a:lnTo>
                    <a:cubicBezTo>
                      <a:pt x="188602" y="161624"/>
                      <a:pt x="186282" y="158726"/>
                      <a:pt x="183382" y="158146"/>
                    </a:cubicBezTo>
                    <a:cubicBezTo>
                      <a:pt x="172361" y="155827"/>
                      <a:pt x="161340" y="154668"/>
                      <a:pt x="150899" y="154668"/>
                    </a:cubicBezTo>
                    <a:cubicBezTo>
                      <a:pt x="105074" y="154668"/>
                      <a:pt x="77811" y="179593"/>
                      <a:pt x="77811" y="219010"/>
                    </a:cubicBezTo>
                    <a:cubicBezTo>
                      <a:pt x="77811" y="257267"/>
                      <a:pt x="107394" y="281612"/>
                      <a:pt x="151479" y="281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0" name="Graphique 5">
              <a:extLst>
                <a:ext uri="{FF2B5EF4-FFF2-40B4-BE49-F238E27FC236}">
                  <a16:creationId xmlns:a16="http://schemas.microsoft.com/office/drawing/2014/main" id="{1EB036AE-AD83-AD4F-C6EA-40086A0EDFF5}"/>
                </a:ext>
              </a:extLst>
            </p:cNvPr>
            <p:cNvGrpSpPr/>
            <p:nvPr/>
          </p:nvGrpSpPr>
          <p:grpSpPr>
            <a:xfrm>
              <a:off x="8351948" y="3236285"/>
              <a:ext cx="320771" cy="366921"/>
              <a:chOff x="8351948" y="3236285"/>
              <a:chExt cx="320771" cy="366921"/>
            </a:xfrm>
            <a:solidFill>
              <a:srgbClr val="FFFFFF"/>
            </a:solidFill>
          </p:grpSpPr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4B5B3299-EB15-D718-C04D-797617B1143A}"/>
                  </a:ext>
                </a:extLst>
              </p:cNvPr>
              <p:cNvSpPr/>
              <p:nvPr/>
            </p:nvSpPr>
            <p:spPr>
              <a:xfrm>
                <a:off x="8563089" y="3271644"/>
                <a:ext cx="38283" cy="38257"/>
              </a:xfrm>
              <a:custGeom>
                <a:avLst/>
                <a:gdLst>
                  <a:gd name="connsiteX0" fmla="*/ 39493 w 38283"/>
                  <a:gd name="connsiteY0" fmla="*/ 19527 h 38257"/>
                  <a:gd name="connsiteX1" fmla="*/ 20351 w 38283"/>
                  <a:gd name="connsiteY1" fmla="*/ 38656 h 38257"/>
                  <a:gd name="connsiteX2" fmla="*/ 1209 w 38283"/>
                  <a:gd name="connsiteY2" fmla="*/ 19527 h 38257"/>
                  <a:gd name="connsiteX3" fmla="*/ 20351 w 38283"/>
                  <a:gd name="connsiteY3" fmla="*/ 399 h 38257"/>
                  <a:gd name="connsiteX4" fmla="*/ 39493 w 38283"/>
                  <a:gd name="connsiteY4" fmla="*/ 19527 h 3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83" h="38257">
                    <a:moveTo>
                      <a:pt x="39493" y="19527"/>
                    </a:moveTo>
                    <a:cubicBezTo>
                      <a:pt x="39493" y="30092"/>
                      <a:pt x="30923" y="38656"/>
                      <a:pt x="20351" y="38656"/>
                    </a:cubicBezTo>
                    <a:cubicBezTo>
                      <a:pt x="9779" y="38656"/>
                      <a:pt x="1209" y="30092"/>
                      <a:pt x="1209" y="19527"/>
                    </a:cubicBezTo>
                    <a:cubicBezTo>
                      <a:pt x="1209" y="8963"/>
                      <a:pt x="9779" y="399"/>
                      <a:pt x="20351" y="399"/>
                    </a:cubicBezTo>
                    <a:cubicBezTo>
                      <a:pt x="30923" y="399"/>
                      <a:pt x="39493" y="8963"/>
                      <a:pt x="39493" y="195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3EFFB479-734D-8372-757B-C19FCADF8972}"/>
                  </a:ext>
                </a:extLst>
              </p:cNvPr>
              <p:cNvSpPr/>
              <p:nvPr/>
            </p:nvSpPr>
            <p:spPr>
              <a:xfrm>
                <a:off x="8620514" y="3253674"/>
                <a:ext cx="52205" cy="52168"/>
              </a:xfrm>
              <a:custGeom>
                <a:avLst/>
                <a:gdLst>
                  <a:gd name="connsiteX0" fmla="*/ 53451 w 52205"/>
                  <a:gd name="connsiteY0" fmla="*/ 26477 h 52168"/>
                  <a:gd name="connsiteX1" fmla="*/ 27349 w 52205"/>
                  <a:gd name="connsiteY1" fmla="*/ 52561 h 52168"/>
                  <a:gd name="connsiteX2" fmla="*/ 1246 w 52205"/>
                  <a:gd name="connsiteY2" fmla="*/ 26477 h 52168"/>
                  <a:gd name="connsiteX3" fmla="*/ 27349 w 52205"/>
                  <a:gd name="connsiteY3" fmla="*/ 392 h 52168"/>
                  <a:gd name="connsiteX4" fmla="*/ 53451 w 52205"/>
                  <a:gd name="connsiteY4" fmla="*/ 26477 h 5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05" h="52168">
                    <a:moveTo>
                      <a:pt x="53451" y="26477"/>
                    </a:moveTo>
                    <a:cubicBezTo>
                      <a:pt x="53451" y="40883"/>
                      <a:pt x="41765" y="52561"/>
                      <a:pt x="27349" y="52561"/>
                    </a:cubicBezTo>
                    <a:cubicBezTo>
                      <a:pt x="12933" y="52561"/>
                      <a:pt x="1246" y="40883"/>
                      <a:pt x="1246" y="26477"/>
                    </a:cubicBezTo>
                    <a:cubicBezTo>
                      <a:pt x="1246" y="12071"/>
                      <a:pt x="12933" y="392"/>
                      <a:pt x="27349" y="392"/>
                    </a:cubicBezTo>
                    <a:cubicBezTo>
                      <a:pt x="41765" y="392"/>
                      <a:pt x="53451" y="12071"/>
                      <a:pt x="53451" y="264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7EFF0436-9953-C764-C828-573330B20068}"/>
                  </a:ext>
                </a:extLst>
              </p:cNvPr>
              <p:cNvSpPr/>
              <p:nvPr/>
            </p:nvSpPr>
            <p:spPr>
              <a:xfrm>
                <a:off x="8510304" y="3236285"/>
                <a:ext cx="25522" cy="25504"/>
              </a:xfrm>
              <a:custGeom>
                <a:avLst/>
                <a:gdLst>
                  <a:gd name="connsiteX0" fmla="*/ 26698 w 25522"/>
                  <a:gd name="connsiteY0" fmla="*/ 13127 h 25504"/>
                  <a:gd name="connsiteX1" fmla="*/ 13936 w 25522"/>
                  <a:gd name="connsiteY1" fmla="*/ 25879 h 25504"/>
                  <a:gd name="connsiteX2" fmla="*/ 1175 w 25522"/>
                  <a:gd name="connsiteY2" fmla="*/ 13127 h 25504"/>
                  <a:gd name="connsiteX3" fmla="*/ 13936 w 25522"/>
                  <a:gd name="connsiteY3" fmla="*/ 375 h 25504"/>
                  <a:gd name="connsiteX4" fmla="*/ 26698 w 25522"/>
                  <a:gd name="connsiteY4" fmla="*/ 13127 h 2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2" h="25504">
                    <a:moveTo>
                      <a:pt x="26698" y="13127"/>
                    </a:moveTo>
                    <a:cubicBezTo>
                      <a:pt x="26698" y="20170"/>
                      <a:pt x="20984" y="25879"/>
                      <a:pt x="13936" y="25879"/>
                    </a:cubicBezTo>
                    <a:cubicBezTo>
                      <a:pt x="6888" y="25879"/>
                      <a:pt x="1175" y="20170"/>
                      <a:pt x="1175" y="13127"/>
                    </a:cubicBezTo>
                    <a:cubicBezTo>
                      <a:pt x="1175" y="6084"/>
                      <a:pt x="6888" y="375"/>
                      <a:pt x="13936" y="375"/>
                    </a:cubicBezTo>
                    <a:cubicBezTo>
                      <a:pt x="20984" y="375"/>
                      <a:pt x="26698" y="6084"/>
                      <a:pt x="26698" y="131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3F0F7C37-BD87-5129-898B-08BC054B8984}"/>
                  </a:ext>
                </a:extLst>
              </p:cNvPr>
              <p:cNvSpPr/>
              <p:nvPr/>
            </p:nvSpPr>
            <p:spPr>
              <a:xfrm>
                <a:off x="8465059" y="3279759"/>
                <a:ext cx="20882" cy="20867"/>
              </a:xfrm>
              <a:custGeom>
                <a:avLst/>
                <a:gdLst>
                  <a:gd name="connsiteX0" fmla="*/ 22030 w 20882"/>
                  <a:gd name="connsiteY0" fmla="*/ 10832 h 20867"/>
                  <a:gd name="connsiteX1" fmla="*/ 11589 w 20882"/>
                  <a:gd name="connsiteY1" fmla="*/ 21266 h 20867"/>
                  <a:gd name="connsiteX2" fmla="*/ 1148 w 20882"/>
                  <a:gd name="connsiteY2" fmla="*/ 10832 h 20867"/>
                  <a:gd name="connsiteX3" fmla="*/ 11589 w 20882"/>
                  <a:gd name="connsiteY3" fmla="*/ 398 h 20867"/>
                  <a:gd name="connsiteX4" fmla="*/ 22030 w 20882"/>
                  <a:gd name="connsiteY4" fmla="*/ 10832 h 2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2" h="20867">
                    <a:moveTo>
                      <a:pt x="22030" y="10832"/>
                    </a:moveTo>
                    <a:cubicBezTo>
                      <a:pt x="22030" y="16594"/>
                      <a:pt x="17355" y="21266"/>
                      <a:pt x="11589" y="21266"/>
                    </a:cubicBezTo>
                    <a:cubicBezTo>
                      <a:pt x="5822" y="21266"/>
                      <a:pt x="1148" y="16594"/>
                      <a:pt x="1148" y="10832"/>
                    </a:cubicBezTo>
                    <a:cubicBezTo>
                      <a:pt x="1148" y="5070"/>
                      <a:pt x="5822" y="398"/>
                      <a:pt x="11589" y="398"/>
                    </a:cubicBezTo>
                    <a:cubicBezTo>
                      <a:pt x="17355" y="398"/>
                      <a:pt x="22030" y="5070"/>
                      <a:pt x="22030" y="10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DF6C6784-4DFF-C8B6-D4A2-CCE237090D74}"/>
                  </a:ext>
                </a:extLst>
              </p:cNvPr>
              <p:cNvSpPr/>
              <p:nvPr/>
            </p:nvSpPr>
            <p:spPr>
              <a:xfrm>
                <a:off x="8595572" y="3242081"/>
                <a:ext cx="13921" cy="13911"/>
              </a:xfrm>
              <a:custGeom>
                <a:avLst/>
                <a:gdLst>
                  <a:gd name="connsiteX0" fmla="*/ 15142 w 13921"/>
                  <a:gd name="connsiteY0" fmla="*/ 7330 h 13911"/>
                  <a:gd name="connsiteX1" fmla="*/ 8181 w 13921"/>
                  <a:gd name="connsiteY1" fmla="*/ 14286 h 13911"/>
                  <a:gd name="connsiteX2" fmla="*/ 1221 w 13921"/>
                  <a:gd name="connsiteY2" fmla="*/ 7330 h 13911"/>
                  <a:gd name="connsiteX3" fmla="*/ 8181 w 13921"/>
                  <a:gd name="connsiteY3" fmla="*/ 375 h 13911"/>
                  <a:gd name="connsiteX4" fmla="*/ 15142 w 13921"/>
                  <a:gd name="connsiteY4" fmla="*/ 7330 h 1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21" h="13911">
                    <a:moveTo>
                      <a:pt x="15142" y="7330"/>
                    </a:moveTo>
                    <a:cubicBezTo>
                      <a:pt x="15142" y="11172"/>
                      <a:pt x="12026" y="14286"/>
                      <a:pt x="8181" y="14286"/>
                    </a:cubicBezTo>
                    <a:cubicBezTo>
                      <a:pt x="4337" y="14286"/>
                      <a:pt x="1221" y="11172"/>
                      <a:pt x="1221" y="7330"/>
                    </a:cubicBezTo>
                    <a:cubicBezTo>
                      <a:pt x="1221" y="3489"/>
                      <a:pt x="4337" y="375"/>
                      <a:pt x="8181" y="375"/>
                    </a:cubicBezTo>
                    <a:cubicBezTo>
                      <a:pt x="12026" y="375"/>
                      <a:pt x="15142" y="3489"/>
                      <a:pt x="15142" y="73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46CD5E45-9190-08AD-DD53-1CB7EC23CFAE}"/>
                  </a:ext>
                </a:extLst>
              </p:cNvPr>
              <p:cNvSpPr/>
              <p:nvPr/>
            </p:nvSpPr>
            <p:spPr>
              <a:xfrm>
                <a:off x="8537566" y="3277440"/>
                <a:ext cx="9280" cy="9274"/>
              </a:xfrm>
              <a:custGeom>
                <a:avLst/>
                <a:gdLst>
                  <a:gd name="connsiteX0" fmla="*/ 10467 w 9280"/>
                  <a:gd name="connsiteY0" fmla="*/ 5031 h 9274"/>
                  <a:gd name="connsiteX1" fmla="*/ 5827 w 9280"/>
                  <a:gd name="connsiteY1" fmla="*/ 9668 h 9274"/>
                  <a:gd name="connsiteX2" fmla="*/ 1186 w 9280"/>
                  <a:gd name="connsiteY2" fmla="*/ 5031 h 9274"/>
                  <a:gd name="connsiteX3" fmla="*/ 5827 w 9280"/>
                  <a:gd name="connsiteY3" fmla="*/ 394 h 9274"/>
                  <a:gd name="connsiteX4" fmla="*/ 10467 w 9280"/>
                  <a:gd name="connsiteY4" fmla="*/ 5031 h 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0" h="9274">
                    <a:moveTo>
                      <a:pt x="10467" y="5031"/>
                    </a:moveTo>
                    <a:cubicBezTo>
                      <a:pt x="10467" y="7592"/>
                      <a:pt x="8389" y="9668"/>
                      <a:pt x="5827" y="9668"/>
                    </a:cubicBezTo>
                    <a:cubicBezTo>
                      <a:pt x="3264" y="9668"/>
                      <a:pt x="1186" y="7592"/>
                      <a:pt x="1186" y="5031"/>
                    </a:cubicBezTo>
                    <a:cubicBezTo>
                      <a:pt x="1186" y="2470"/>
                      <a:pt x="3264" y="394"/>
                      <a:pt x="5827" y="394"/>
                    </a:cubicBezTo>
                    <a:cubicBezTo>
                      <a:pt x="8390" y="394"/>
                      <a:pt x="10467" y="2470"/>
                      <a:pt x="10467" y="50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 56">
                <a:extLst>
                  <a:ext uri="{FF2B5EF4-FFF2-40B4-BE49-F238E27FC236}">
                    <a16:creationId xmlns:a16="http://schemas.microsoft.com/office/drawing/2014/main" id="{EBBA5524-74A8-8F74-2E03-40D201857519}"/>
                  </a:ext>
                </a:extLst>
              </p:cNvPr>
              <p:cNvSpPr/>
              <p:nvPr/>
            </p:nvSpPr>
            <p:spPr>
              <a:xfrm>
                <a:off x="8570050" y="3361490"/>
                <a:ext cx="44084" cy="44053"/>
              </a:xfrm>
              <a:custGeom>
                <a:avLst/>
                <a:gdLst>
                  <a:gd name="connsiteX0" fmla="*/ 45299 w 44084"/>
                  <a:gd name="connsiteY0" fmla="*/ 22479 h 44053"/>
                  <a:gd name="connsiteX1" fmla="*/ 23257 w 44084"/>
                  <a:gd name="connsiteY1" fmla="*/ 44506 h 44053"/>
                  <a:gd name="connsiteX2" fmla="*/ 1215 w 44084"/>
                  <a:gd name="connsiteY2" fmla="*/ 22479 h 44053"/>
                  <a:gd name="connsiteX3" fmla="*/ 23257 w 44084"/>
                  <a:gd name="connsiteY3" fmla="*/ 452 h 44053"/>
                  <a:gd name="connsiteX4" fmla="*/ 45299 w 44084"/>
                  <a:gd name="connsiteY4" fmla="*/ 22479 h 4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84" h="44053">
                    <a:moveTo>
                      <a:pt x="45299" y="22479"/>
                    </a:moveTo>
                    <a:cubicBezTo>
                      <a:pt x="45299" y="34644"/>
                      <a:pt x="35430" y="44506"/>
                      <a:pt x="23257" y="44506"/>
                    </a:cubicBezTo>
                    <a:cubicBezTo>
                      <a:pt x="11083" y="44506"/>
                      <a:pt x="1215" y="34644"/>
                      <a:pt x="1215" y="22479"/>
                    </a:cubicBezTo>
                    <a:cubicBezTo>
                      <a:pt x="1215" y="10314"/>
                      <a:pt x="11084" y="452"/>
                      <a:pt x="23257" y="452"/>
                    </a:cubicBezTo>
                    <a:cubicBezTo>
                      <a:pt x="35431" y="452"/>
                      <a:pt x="45299" y="10314"/>
                      <a:pt x="45299" y="22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A9CB1362-80C3-C333-67AD-3ADA2734A0EA}"/>
                  </a:ext>
                </a:extLst>
              </p:cNvPr>
              <p:cNvSpPr/>
              <p:nvPr/>
            </p:nvSpPr>
            <p:spPr>
              <a:xfrm>
                <a:off x="8649517" y="3317436"/>
                <a:ext cx="13921" cy="13911"/>
              </a:xfrm>
              <a:custGeom>
                <a:avLst/>
                <a:gdLst>
                  <a:gd name="connsiteX0" fmla="*/ 15173 w 13921"/>
                  <a:gd name="connsiteY0" fmla="*/ 7374 h 13911"/>
                  <a:gd name="connsiteX1" fmla="*/ 8212 w 13921"/>
                  <a:gd name="connsiteY1" fmla="*/ 14330 h 13911"/>
                  <a:gd name="connsiteX2" fmla="*/ 1252 w 13921"/>
                  <a:gd name="connsiteY2" fmla="*/ 7374 h 13911"/>
                  <a:gd name="connsiteX3" fmla="*/ 8212 w 13921"/>
                  <a:gd name="connsiteY3" fmla="*/ 418 h 13911"/>
                  <a:gd name="connsiteX4" fmla="*/ 15173 w 13921"/>
                  <a:gd name="connsiteY4" fmla="*/ 7374 h 1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21" h="13911">
                    <a:moveTo>
                      <a:pt x="15173" y="7374"/>
                    </a:moveTo>
                    <a:cubicBezTo>
                      <a:pt x="15173" y="11215"/>
                      <a:pt x="12057" y="14330"/>
                      <a:pt x="8212" y="14330"/>
                    </a:cubicBezTo>
                    <a:cubicBezTo>
                      <a:pt x="4368" y="14330"/>
                      <a:pt x="1252" y="11215"/>
                      <a:pt x="1252" y="7374"/>
                    </a:cubicBezTo>
                    <a:cubicBezTo>
                      <a:pt x="1252" y="3532"/>
                      <a:pt x="4368" y="418"/>
                      <a:pt x="8212" y="418"/>
                    </a:cubicBezTo>
                    <a:cubicBezTo>
                      <a:pt x="12057" y="418"/>
                      <a:pt x="15173" y="3532"/>
                      <a:pt x="15173" y="73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0D535C57-B2A2-8FDA-B808-C828EF524ED2}"/>
                  </a:ext>
                </a:extLst>
              </p:cNvPr>
              <p:cNvSpPr/>
              <p:nvPr/>
            </p:nvSpPr>
            <p:spPr>
              <a:xfrm>
                <a:off x="8596732" y="3328450"/>
                <a:ext cx="22042" cy="22026"/>
              </a:xfrm>
              <a:custGeom>
                <a:avLst/>
                <a:gdLst>
                  <a:gd name="connsiteX0" fmla="*/ 23266 w 22042"/>
                  <a:gd name="connsiteY0" fmla="*/ 11440 h 22026"/>
                  <a:gd name="connsiteX1" fmla="*/ 12245 w 22042"/>
                  <a:gd name="connsiteY1" fmla="*/ 22453 h 22026"/>
                  <a:gd name="connsiteX2" fmla="*/ 1224 w 22042"/>
                  <a:gd name="connsiteY2" fmla="*/ 11440 h 22026"/>
                  <a:gd name="connsiteX3" fmla="*/ 12245 w 22042"/>
                  <a:gd name="connsiteY3" fmla="*/ 427 h 22026"/>
                  <a:gd name="connsiteX4" fmla="*/ 23266 w 22042"/>
                  <a:gd name="connsiteY4" fmla="*/ 11440 h 2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42" h="22026">
                    <a:moveTo>
                      <a:pt x="23266" y="11440"/>
                    </a:moveTo>
                    <a:cubicBezTo>
                      <a:pt x="23266" y="17523"/>
                      <a:pt x="18332" y="22453"/>
                      <a:pt x="12245" y="22453"/>
                    </a:cubicBezTo>
                    <a:cubicBezTo>
                      <a:pt x="6158" y="22453"/>
                      <a:pt x="1224" y="17523"/>
                      <a:pt x="1224" y="11440"/>
                    </a:cubicBezTo>
                    <a:cubicBezTo>
                      <a:pt x="1224" y="5357"/>
                      <a:pt x="6158" y="427"/>
                      <a:pt x="12245" y="427"/>
                    </a:cubicBezTo>
                    <a:cubicBezTo>
                      <a:pt x="18332" y="427"/>
                      <a:pt x="23266" y="5357"/>
                      <a:pt x="23266" y="11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76A4D45D-95AF-4848-FA34-02459780FD92}"/>
                  </a:ext>
                </a:extLst>
              </p:cNvPr>
              <p:cNvSpPr/>
              <p:nvPr/>
            </p:nvSpPr>
            <p:spPr>
              <a:xfrm>
                <a:off x="8351948" y="3317575"/>
                <a:ext cx="286084" cy="285631"/>
              </a:xfrm>
              <a:custGeom>
                <a:avLst/>
                <a:gdLst>
                  <a:gd name="connsiteX0" fmla="*/ 267405 w 286084"/>
                  <a:gd name="connsiteY0" fmla="*/ 93682 h 285631"/>
                  <a:gd name="connsiteX1" fmla="*/ 243623 w 286084"/>
                  <a:gd name="connsiteY1" fmla="*/ 104116 h 285631"/>
                  <a:gd name="connsiteX2" fmla="*/ 219840 w 286084"/>
                  <a:gd name="connsiteY2" fmla="*/ 97740 h 285631"/>
                  <a:gd name="connsiteX3" fmla="*/ 205919 w 286084"/>
                  <a:gd name="connsiteY3" fmla="*/ 53106 h 285631"/>
                  <a:gd name="connsiteX4" fmla="*/ 208239 w 286084"/>
                  <a:gd name="connsiteY4" fmla="*/ 40354 h 285631"/>
                  <a:gd name="connsiteX5" fmla="*/ 191418 w 286084"/>
                  <a:gd name="connsiteY5" fmla="*/ 7314 h 285631"/>
                  <a:gd name="connsiteX6" fmla="*/ 137472 w 286084"/>
                  <a:gd name="connsiteY6" fmla="*/ 17168 h 285631"/>
                  <a:gd name="connsiteX7" fmla="*/ 130512 w 286084"/>
                  <a:gd name="connsiteY7" fmla="*/ 38035 h 285631"/>
                  <a:gd name="connsiteX8" fmla="*/ 1159 w 286084"/>
                  <a:gd name="connsiteY8" fmla="*/ 162661 h 285631"/>
                  <a:gd name="connsiteX9" fmla="*/ 144433 w 286084"/>
                  <a:gd name="connsiteY9" fmla="*/ 286127 h 285631"/>
                  <a:gd name="connsiteX10" fmla="*/ 287127 w 286084"/>
                  <a:gd name="connsiteY10" fmla="*/ 162661 h 285631"/>
                  <a:gd name="connsiteX11" fmla="*/ 267405 w 286084"/>
                  <a:gd name="connsiteY11" fmla="*/ 93682 h 285631"/>
                  <a:gd name="connsiteX12" fmla="*/ 204179 w 286084"/>
                  <a:gd name="connsiteY12" fmla="*/ 188166 h 285631"/>
                  <a:gd name="connsiteX13" fmla="*/ 172856 w 286084"/>
                  <a:gd name="connsiteY13" fmla="*/ 188166 h 285631"/>
                  <a:gd name="connsiteX14" fmla="*/ 170536 w 286084"/>
                  <a:gd name="connsiteY14" fmla="*/ 190484 h 285631"/>
                  <a:gd name="connsiteX15" fmla="*/ 170536 w 286084"/>
                  <a:gd name="connsiteY15" fmla="*/ 223525 h 285631"/>
                  <a:gd name="connsiteX16" fmla="*/ 142113 w 286084"/>
                  <a:gd name="connsiteY16" fmla="*/ 249609 h 285631"/>
                  <a:gd name="connsiteX17" fmla="*/ 118330 w 286084"/>
                  <a:gd name="connsiteY17" fmla="*/ 221786 h 285631"/>
                  <a:gd name="connsiteX18" fmla="*/ 118330 w 286084"/>
                  <a:gd name="connsiteY18" fmla="*/ 190484 h 285631"/>
                  <a:gd name="connsiteX19" fmla="*/ 116590 w 286084"/>
                  <a:gd name="connsiteY19" fmla="*/ 188745 h 285631"/>
                  <a:gd name="connsiteX20" fmla="*/ 84107 w 286084"/>
                  <a:gd name="connsiteY20" fmla="*/ 188745 h 285631"/>
                  <a:gd name="connsiteX21" fmla="*/ 58005 w 286084"/>
                  <a:gd name="connsiteY21" fmla="*/ 160342 h 285631"/>
                  <a:gd name="connsiteX22" fmla="*/ 85847 w 286084"/>
                  <a:gd name="connsiteY22" fmla="*/ 136577 h 285631"/>
                  <a:gd name="connsiteX23" fmla="*/ 117170 w 286084"/>
                  <a:gd name="connsiteY23" fmla="*/ 136577 h 285631"/>
                  <a:gd name="connsiteX24" fmla="*/ 118911 w 286084"/>
                  <a:gd name="connsiteY24" fmla="*/ 134838 h 285631"/>
                  <a:gd name="connsiteX25" fmla="*/ 118911 w 286084"/>
                  <a:gd name="connsiteY25" fmla="*/ 101797 h 285631"/>
                  <a:gd name="connsiteX26" fmla="*/ 147333 w 286084"/>
                  <a:gd name="connsiteY26" fmla="*/ 75713 h 285631"/>
                  <a:gd name="connsiteX27" fmla="*/ 171116 w 286084"/>
                  <a:gd name="connsiteY27" fmla="*/ 103536 h 285631"/>
                  <a:gd name="connsiteX28" fmla="*/ 171116 w 286084"/>
                  <a:gd name="connsiteY28" fmla="*/ 134838 h 285631"/>
                  <a:gd name="connsiteX29" fmla="*/ 172856 w 286084"/>
                  <a:gd name="connsiteY29" fmla="*/ 136577 h 285631"/>
                  <a:gd name="connsiteX30" fmla="*/ 205919 w 286084"/>
                  <a:gd name="connsiteY30" fmla="*/ 136577 h 285631"/>
                  <a:gd name="connsiteX31" fmla="*/ 232022 w 286084"/>
                  <a:gd name="connsiteY31" fmla="*/ 164980 h 285631"/>
                  <a:gd name="connsiteX32" fmla="*/ 204179 w 286084"/>
                  <a:gd name="connsiteY32" fmla="*/ 188166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86084" h="285631">
                    <a:moveTo>
                      <a:pt x="267405" y="93682"/>
                    </a:moveTo>
                    <a:cubicBezTo>
                      <a:pt x="261024" y="100058"/>
                      <a:pt x="252904" y="103536"/>
                      <a:pt x="243623" y="104116"/>
                    </a:cubicBezTo>
                    <a:cubicBezTo>
                      <a:pt x="235502" y="104696"/>
                      <a:pt x="226801" y="102377"/>
                      <a:pt x="219840" y="97740"/>
                    </a:cubicBezTo>
                    <a:cubicBezTo>
                      <a:pt x="205339" y="87886"/>
                      <a:pt x="199538" y="69337"/>
                      <a:pt x="205919" y="53106"/>
                    </a:cubicBezTo>
                    <a:cubicBezTo>
                      <a:pt x="207079" y="49628"/>
                      <a:pt x="208239" y="44991"/>
                      <a:pt x="208239" y="40354"/>
                    </a:cubicBezTo>
                    <a:cubicBezTo>
                      <a:pt x="208819" y="27601"/>
                      <a:pt x="203019" y="14849"/>
                      <a:pt x="191418" y="7314"/>
                    </a:cubicBezTo>
                    <a:cubicBezTo>
                      <a:pt x="174016" y="-4859"/>
                      <a:pt x="149653" y="-222"/>
                      <a:pt x="137472" y="17168"/>
                    </a:cubicBezTo>
                    <a:cubicBezTo>
                      <a:pt x="132832" y="23544"/>
                      <a:pt x="131092" y="31079"/>
                      <a:pt x="130512" y="38035"/>
                    </a:cubicBezTo>
                    <a:cubicBezTo>
                      <a:pt x="56264" y="43252"/>
                      <a:pt x="1159" y="91363"/>
                      <a:pt x="1159" y="162661"/>
                    </a:cubicBezTo>
                    <a:cubicBezTo>
                      <a:pt x="1159" y="240335"/>
                      <a:pt x="64385" y="286127"/>
                      <a:pt x="144433" y="286127"/>
                    </a:cubicBezTo>
                    <a:cubicBezTo>
                      <a:pt x="225641" y="286127"/>
                      <a:pt x="287127" y="240335"/>
                      <a:pt x="287127" y="162661"/>
                    </a:cubicBezTo>
                    <a:cubicBezTo>
                      <a:pt x="288287" y="135997"/>
                      <a:pt x="280746" y="112811"/>
                      <a:pt x="267405" y="93682"/>
                    </a:cubicBezTo>
                    <a:close/>
                    <a:moveTo>
                      <a:pt x="204179" y="188166"/>
                    </a:moveTo>
                    <a:lnTo>
                      <a:pt x="172856" y="188166"/>
                    </a:lnTo>
                    <a:cubicBezTo>
                      <a:pt x="171696" y="188166"/>
                      <a:pt x="170536" y="189325"/>
                      <a:pt x="170536" y="190484"/>
                    </a:cubicBezTo>
                    <a:lnTo>
                      <a:pt x="170536" y="223525"/>
                    </a:lnTo>
                    <a:cubicBezTo>
                      <a:pt x="170536" y="238596"/>
                      <a:pt x="157774" y="250768"/>
                      <a:pt x="142113" y="249609"/>
                    </a:cubicBezTo>
                    <a:cubicBezTo>
                      <a:pt x="128191" y="248450"/>
                      <a:pt x="118330" y="235697"/>
                      <a:pt x="118330" y="221786"/>
                    </a:cubicBezTo>
                    <a:lnTo>
                      <a:pt x="118330" y="190484"/>
                    </a:lnTo>
                    <a:cubicBezTo>
                      <a:pt x="118330" y="189325"/>
                      <a:pt x="117750" y="188745"/>
                      <a:pt x="116590" y="188745"/>
                    </a:cubicBezTo>
                    <a:lnTo>
                      <a:pt x="84107" y="188745"/>
                    </a:lnTo>
                    <a:cubicBezTo>
                      <a:pt x="69026" y="188745"/>
                      <a:pt x="56844" y="175993"/>
                      <a:pt x="58005" y="160342"/>
                    </a:cubicBezTo>
                    <a:cubicBezTo>
                      <a:pt x="59165" y="146431"/>
                      <a:pt x="71926" y="136577"/>
                      <a:pt x="85847" y="136577"/>
                    </a:cubicBezTo>
                    <a:lnTo>
                      <a:pt x="117170" y="136577"/>
                    </a:lnTo>
                    <a:cubicBezTo>
                      <a:pt x="118330" y="136577"/>
                      <a:pt x="118911" y="135997"/>
                      <a:pt x="118911" y="134838"/>
                    </a:cubicBezTo>
                    <a:lnTo>
                      <a:pt x="118911" y="101797"/>
                    </a:lnTo>
                    <a:cubicBezTo>
                      <a:pt x="118911" y="86726"/>
                      <a:pt x="131672" y="74554"/>
                      <a:pt x="147333" y="75713"/>
                    </a:cubicBezTo>
                    <a:cubicBezTo>
                      <a:pt x="161255" y="76872"/>
                      <a:pt x="171116" y="89625"/>
                      <a:pt x="171116" y="103536"/>
                    </a:cubicBezTo>
                    <a:lnTo>
                      <a:pt x="171116" y="134838"/>
                    </a:lnTo>
                    <a:cubicBezTo>
                      <a:pt x="171116" y="135997"/>
                      <a:pt x="171696" y="136577"/>
                      <a:pt x="172856" y="136577"/>
                    </a:cubicBezTo>
                    <a:lnTo>
                      <a:pt x="205919" y="136577"/>
                    </a:lnTo>
                    <a:cubicBezTo>
                      <a:pt x="221001" y="136577"/>
                      <a:pt x="233182" y="149329"/>
                      <a:pt x="232022" y="164980"/>
                    </a:cubicBezTo>
                    <a:cubicBezTo>
                      <a:pt x="230861" y="177732"/>
                      <a:pt x="218100" y="188166"/>
                      <a:pt x="204179" y="1881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61" name="Graphique 5">
              <a:extLst>
                <a:ext uri="{FF2B5EF4-FFF2-40B4-BE49-F238E27FC236}">
                  <a16:creationId xmlns:a16="http://schemas.microsoft.com/office/drawing/2014/main" id="{F3DA77E3-AF6F-FD3D-CF26-F7B72D300D35}"/>
                </a:ext>
              </a:extLst>
            </p:cNvPr>
            <p:cNvGrpSpPr/>
            <p:nvPr/>
          </p:nvGrpSpPr>
          <p:grpSpPr>
            <a:xfrm>
              <a:off x="7792193" y="3354534"/>
              <a:ext cx="1067884" cy="336779"/>
              <a:chOff x="7792193" y="3354534"/>
              <a:chExt cx="1067884" cy="336779"/>
            </a:xfrm>
            <a:solidFill>
              <a:srgbClr val="000000"/>
            </a:solidFill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C4455EDE-A667-C993-D546-5F9693FBFE2D}"/>
                  </a:ext>
                </a:extLst>
              </p:cNvPr>
              <p:cNvSpPr/>
              <p:nvPr/>
            </p:nvSpPr>
            <p:spPr>
              <a:xfrm>
                <a:off x="7792193" y="3354534"/>
                <a:ext cx="270886" cy="336779"/>
              </a:xfrm>
              <a:custGeom>
                <a:avLst/>
                <a:gdLst>
                  <a:gd name="connsiteX0" fmla="*/ 67539 w 270886"/>
                  <a:gd name="connsiteY0" fmla="*/ 337311 h 336779"/>
                  <a:gd name="connsiteX1" fmla="*/ 7214 w 270886"/>
                  <a:gd name="connsiteY1" fmla="*/ 337311 h 336779"/>
                  <a:gd name="connsiteX2" fmla="*/ 833 w 270886"/>
                  <a:gd name="connsiteY2" fmla="*/ 330935 h 336779"/>
                  <a:gd name="connsiteX3" fmla="*/ 833 w 270886"/>
                  <a:gd name="connsiteY3" fmla="*/ 12705 h 336779"/>
                  <a:gd name="connsiteX4" fmla="*/ 7214 w 270886"/>
                  <a:gd name="connsiteY4" fmla="*/ 6329 h 336779"/>
                  <a:gd name="connsiteX5" fmla="*/ 55938 w 270886"/>
                  <a:gd name="connsiteY5" fmla="*/ 6329 h 336779"/>
                  <a:gd name="connsiteX6" fmla="*/ 62319 w 270886"/>
                  <a:gd name="connsiteY6" fmla="*/ 12705 h 336779"/>
                  <a:gd name="connsiteX7" fmla="*/ 62319 w 270886"/>
                  <a:gd name="connsiteY7" fmla="*/ 34732 h 336779"/>
                  <a:gd name="connsiteX8" fmla="*/ 142947 w 270886"/>
                  <a:gd name="connsiteY8" fmla="*/ 532 h 336779"/>
                  <a:gd name="connsiteX9" fmla="*/ 271719 w 270886"/>
                  <a:gd name="connsiteY9" fmla="*/ 124578 h 336779"/>
                  <a:gd name="connsiteX10" fmla="*/ 129025 w 270886"/>
                  <a:gd name="connsiteY10" fmla="*/ 248624 h 336779"/>
                  <a:gd name="connsiteX11" fmla="*/ 80881 w 270886"/>
                  <a:gd name="connsiteY11" fmla="*/ 243987 h 336779"/>
                  <a:gd name="connsiteX12" fmla="*/ 73340 w 270886"/>
                  <a:gd name="connsiteY12" fmla="*/ 250363 h 336779"/>
                  <a:gd name="connsiteX13" fmla="*/ 73340 w 270886"/>
                  <a:gd name="connsiteY13" fmla="*/ 330355 h 336779"/>
                  <a:gd name="connsiteX14" fmla="*/ 67539 w 270886"/>
                  <a:gd name="connsiteY14" fmla="*/ 337311 h 336779"/>
                  <a:gd name="connsiteX15" fmla="*/ 194572 w 270886"/>
                  <a:gd name="connsiteY15" fmla="*/ 121680 h 336779"/>
                  <a:gd name="connsiteX16" fmla="*/ 131346 w 270886"/>
                  <a:gd name="connsiteY16" fmla="*/ 61975 h 336779"/>
                  <a:gd name="connsiteX17" fmla="*/ 73920 w 270886"/>
                  <a:gd name="connsiteY17" fmla="*/ 115883 h 336779"/>
                  <a:gd name="connsiteX18" fmla="*/ 73920 w 270886"/>
                  <a:gd name="connsiteY18" fmla="*/ 175588 h 336779"/>
                  <a:gd name="connsiteX19" fmla="*/ 77980 w 270886"/>
                  <a:gd name="connsiteY19" fmla="*/ 181384 h 336779"/>
                  <a:gd name="connsiteX20" fmla="*/ 122645 w 270886"/>
                  <a:gd name="connsiteY20" fmla="*/ 187760 h 336779"/>
                  <a:gd name="connsiteX21" fmla="*/ 194572 w 270886"/>
                  <a:gd name="connsiteY21" fmla="*/ 121680 h 33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0886" h="336779">
                    <a:moveTo>
                      <a:pt x="67539" y="337311"/>
                    </a:moveTo>
                    <a:lnTo>
                      <a:pt x="7214" y="337311"/>
                    </a:lnTo>
                    <a:cubicBezTo>
                      <a:pt x="3733" y="337311"/>
                      <a:pt x="833" y="334413"/>
                      <a:pt x="833" y="330935"/>
                    </a:cubicBezTo>
                    <a:lnTo>
                      <a:pt x="833" y="12705"/>
                    </a:lnTo>
                    <a:cubicBezTo>
                      <a:pt x="833" y="9227"/>
                      <a:pt x="3733" y="6329"/>
                      <a:pt x="7214" y="6329"/>
                    </a:cubicBezTo>
                    <a:lnTo>
                      <a:pt x="55938" y="6329"/>
                    </a:lnTo>
                    <a:cubicBezTo>
                      <a:pt x="59419" y="6329"/>
                      <a:pt x="62319" y="9227"/>
                      <a:pt x="62319" y="12705"/>
                    </a:cubicBezTo>
                    <a:lnTo>
                      <a:pt x="62319" y="34732"/>
                    </a:lnTo>
                    <a:cubicBezTo>
                      <a:pt x="76820" y="15023"/>
                      <a:pt x="108143" y="532"/>
                      <a:pt x="142947" y="532"/>
                    </a:cubicBezTo>
                    <a:cubicBezTo>
                      <a:pt x="215454" y="532"/>
                      <a:pt x="271719" y="44586"/>
                      <a:pt x="271719" y="124578"/>
                    </a:cubicBezTo>
                    <a:cubicBezTo>
                      <a:pt x="271719" y="198194"/>
                      <a:pt x="217774" y="248624"/>
                      <a:pt x="129025" y="248624"/>
                    </a:cubicBezTo>
                    <a:cubicBezTo>
                      <a:pt x="115104" y="248624"/>
                      <a:pt x="95382" y="246885"/>
                      <a:pt x="80881" y="243987"/>
                    </a:cubicBezTo>
                    <a:cubicBezTo>
                      <a:pt x="76820" y="243407"/>
                      <a:pt x="73340" y="246306"/>
                      <a:pt x="73340" y="250363"/>
                    </a:cubicBezTo>
                    <a:lnTo>
                      <a:pt x="73340" y="330355"/>
                    </a:lnTo>
                    <a:cubicBezTo>
                      <a:pt x="73920" y="334413"/>
                      <a:pt x="71020" y="337311"/>
                      <a:pt x="67539" y="337311"/>
                    </a:cubicBezTo>
                    <a:close/>
                    <a:moveTo>
                      <a:pt x="194572" y="121680"/>
                    </a:moveTo>
                    <a:cubicBezTo>
                      <a:pt x="194572" y="82263"/>
                      <a:pt x="169049" y="61975"/>
                      <a:pt x="131346" y="61975"/>
                    </a:cubicBezTo>
                    <a:cubicBezTo>
                      <a:pt x="94802" y="61975"/>
                      <a:pt x="73920" y="84002"/>
                      <a:pt x="73920" y="115883"/>
                    </a:cubicBezTo>
                    <a:lnTo>
                      <a:pt x="73920" y="175588"/>
                    </a:lnTo>
                    <a:cubicBezTo>
                      <a:pt x="73920" y="178486"/>
                      <a:pt x="75660" y="180805"/>
                      <a:pt x="77980" y="181384"/>
                    </a:cubicBezTo>
                    <a:cubicBezTo>
                      <a:pt x="91322" y="186022"/>
                      <a:pt x="108724" y="187760"/>
                      <a:pt x="122645" y="187760"/>
                    </a:cubicBezTo>
                    <a:cubicBezTo>
                      <a:pt x="163829" y="188340"/>
                      <a:pt x="194572" y="165734"/>
                      <a:pt x="194572" y="1216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48DFCF69-9D0C-681A-5EF3-3C78FA3BC3C1}"/>
                  </a:ext>
                </a:extLst>
              </p:cNvPr>
              <p:cNvSpPr/>
              <p:nvPr/>
            </p:nvSpPr>
            <p:spPr>
              <a:xfrm>
                <a:off x="8637916" y="3360331"/>
                <a:ext cx="222161" cy="242875"/>
              </a:xfrm>
              <a:custGeom>
                <a:avLst/>
                <a:gdLst>
                  <a:gd name="connsiteX0" fmla="*/ 216506 w 222161"/>
                  <a:gd name="connsiteY0" fmla="*/ 508 h 242875"/>
                  <a:gd name="connsiteX1" fmla="*/ 222887 w 222161"/>
                  <a:gd name="connsiteY1" fmla="*/ 6885 h 242875"/>
                  <a:gd name="connsiteX2" fmla="*/ 222887 w 222161"/>
                  <a:gd name="connsiteY2" fmla="*/ 52098 h 242875"/>
                  <a:gd name="connsiteX3" fmla="*/ 216506 w 222161"/>
                  <a:gd name="connsiteY3" fmla="*/ 58474 h 242875"/>
                  <a:gd name="connsiteX4" fmla="*/ 128918 w 222161"/>
                  <a:gd name="connsiteY4" fmla="*/ 58474 h 242875"/>
                  <a:gd name="connsiteX5" fmla="*/ 122537 w 222161"/>
                  <a:gd name="connsiteY5" fmla="*/ 64850 h 242875"/>
                  <a:gd name="connsiteX6" fmla="*/ 122537 w 222161"/>
                  <a:gd name="connsiteY6" fmla="*/ 137887 h 242875"/>
                  <a:gd name="connsiteX7" fmla="*/ 175902 w 222161"/>
                  <a:gd name="connsiteY7" fmla="*/ 181361 h 242875"/>
                  <a:gd name="connsiteX8" fmla="*/ 215346 w 222161"/>
                  <a:gd name="connsiteY8" fmla="*/ 175564 h 242875"/>
                  <a:gd name="connsiteX9" fmla="*/ 223467 w 222161"/>
                  <a:gd name="connsiteY9" fmla="*/ 181940 h 242875"/>
                  <a:gd name="connsiteX10" fmla="*/ 223467 w 222161"/>
                  <a:gd name="connsiteY10" fmla="*/ 229472 h 242875"/>
                  <a:gd name="connsiteX11" fmla="*/ 218826 w 222161"/>
                  <a:gd name="connsiteY11" fmla="*/ 235848 h 242875"/>
                  <a:gd name="connsiteX12" fmla="*/ 163721 w 222161"/>
                  <a:gd name="connsiteY12" fmla="*/ 243384 h 242875"/>
                  <a:gd name="connsiteX13" fmla="*/ 50030 w 222161"/>
                  <a:gd name="connsiteY13" fmla="*/ 138466 h 242875"/>
                  <a:gd name="connsiteX14" fmla="*/ 50030 w 222161"/>
                  <a:gd name="connsiteY14" fmla="*/ 64850 h 242875"/>
                  <a:gd name="connsiteX15" fmla="*/ 43649 w 222161"/>
                  <a:gd name="connsiteY15" fmla="*/ 58474 h 242875"/>
                  <a:gd name="connsiteX16" fmla="*/ 7686 w 222161"/>
                  <a:gd name="connsiteY16" fmla="*/ 58474 h 242875"/>
                  <a:gd name="connsiteX17" fmla="*/ 1305 w 222161"/>
                  <a:gd name="connsiteY17" fmla="*/ 52098 h 242875"/>
                  <a:gd name="connsiteX18" fmla="*/ 1305 w 222161"/>
                  <a:gd name="connsiteY18" fmla="*/ 6885 h 242875"/>
                  <a:gd name="connsiteX19" fmla="*/ 7686 w 222161"/>
                  <a:gd name="connsiteY19" fmla="*/ 508 h 242875"/>
                  <a:gd name="connsiteX20" fmla="*/ 216506 w 222161"/>
                  <a:gd name="connsiteY20" fmla="*/ 508 h 2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2161" h="242875">
                    <a:moveTo>
                      <a:pt x="216506" y="508"/>
                    </a:moveTo>
                    <a:cubicBezTo>
                      <a:pt x="219987" y="508"/>
                      <a:pt x="222887" y="3407"/>
                      <a:pt x="222887" y="6885"/>
                    </a:cubicBezTo>
                    <a:lnTo>
                      <a:pt x="222887" y="52098"/>
                    </a:lnTo>
                    <a:cubicBezTo>
                      <a:pt x="222887" y="55576"/>
                      <a:pt x="219987" y="58474"/>
                      <a:pt x="216506" y="58474"/>
                    </a:cubicBezTo>
                    <a:lnTo>
                      <a:pt x="128918" y="58474"/>
                    </a:lnTo>
                    <a:cubicBezTo>
                      <a:pt x="125437" y="58474"/>
                      <a:pt x="122537" y="61372"/>
                      <a:pt x="122537" y="64850"/>
                    </a:cubicBezTo>
                    <a:lnTo>
                      <a:pt x="122537" y="137887"/>
                    </a:lnTo>
                    <a:cubicBezTo>
                      <a:pt x="122537" y="171506"/>
                      <a:pt x="141679" y="181361"/>
                      <a:pt x="175902" y="181361"/>
                    </a:cubicBezTo>
                    <a:cubicBezTo>
                      <a:pt x="185763" y="181361"/>
                      <a:pt x="202005" y="179042"/>
                      <a:pt x="215346" y="175564"/>
                    </a:cubicBezTo>
                    <a:cubicBezTo>
                      <a:pt x="219407" y="174405"/>
                      <a:pt x="223467" y="177303"/>
                      <a:pt x="223467" y="181940"/>
                    </a:cubicBezTo>
                    <a:lnTo>
                      <a:pt x="223467" y="229472"/>
                    </a:lnTo>
                    <a:cubicBezTo>
                      <a:pt x="223467" y="232370"/>
                      <a:pt x="221727" y="234689"/>
                      <a:pt x="218826" y="235848"/>
                    </a:cubicBezTo>
                    <a:cubicBezTo>
                      <a:pt x="201425" y="240485"/>
                      <a:pt x="179963" y="243384"/>
                      <a:pt x="163721" y="243384"/>
                    </a:cubicBezTo>
                    <a:cubicBezTo>
                      <a:pt x="91214" y="243384"/>
                      <a:pt x="50030" y="221936"/>
                      <a:pt x="50030" y="138466"/>
                    </a:cubicBezTo>
                    <a:lnTo>
                      <a:pt x="50030" y="64850"/>
                    </a:lnTo>
                    <a:cubicBezTo>
                      <a:pt x="50030" y="61372"/>
                      <a:pt x="47130" y="58474"/>
                      <a:pt x="43649" y="58474"/>
                    </a:cubicBezTo>
                    <a:lnTo>
                      <a:pt x="7686" y="58474"/>
                    </a:lnTo>
                    <a:cubicBezTo>
                      <a:pt x="4205" y="58474"/>
                      <a:pt x="1305" y="55576"/>
                      <a:pt x="1305" y="52098"/>
                    </a:cubicBezTo>
                    <a:lnTo>
                      <a:pt x="1305" y="6885"/>
                    </a:lnTo>
                    <a:cubicBezTo>
                      <a:pt x="1305" y="3407"/>
                      <a:pt x="4205" y="508"/>
                      <a:pt x="7686" y="508"/>
                    </a:cubicBezTo>
                    <a:lnTo>
                      <a:pt x="216506" y="508"/>
                    </a:lnTo>
                    <a:close/>
                  </a:path>
                </a:pathLst>
              </a:custGeom>
              <a:solidFill>
                <a:srgbClr val="000000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2" name="Forme libre 191">
                <a:extLst>
                  <a:ext uri="{FF2B5EF4-FFF2-40B4-BE49-F238E27FC236}">
                    <a16:creationId xmlns:a16="http://schemas.microsoft.com/office/drawing/2014/main" id="{D1F0BAD7-AB10-C6EF-205E-31E3DBC091F3}"/>
                  </a:ext>
                </a:extLst>
              </p:cNvPr>
              <p:cNvSpPr/>
              <p:nvPr/>
            </p:nvSpPr>
            <p:spPr>
              <a:xfrm>
                <a:off x="8181991" y="3360331"/>
                <a:ext cx="173492" cy="242295"/>
              </a:xfrm>
              <a:custGeom>
                <a:avLst/>
                <a:gdLst>
                  <a:gd name="connsiteX0" fmla="*/ 166925 w 173492"/>
                  <a:gd name="connsiteY0" fmla="*/ 175564 h 242295"/>
                  <a:gd name="connsiteX1" fmla="*/ 127481 w 173492"/>
                  <a:gd name="connsiteY1" fmla="*/ 181360 h 242295"/>
                  <a:gd name="connsiteX2" fmla="*/ 74116 w 173492"/>
                  <a:gd name="connsiteY2" fmla="*/ 137886 h 242295"/>
                  <a:gd name="connsiteX3" fmla="*/ 74116 w 173492"/>
                  <a:gd name="connsiteY3" fmla="*/ 6884 h 242295"/>
                  <a:gd name="connsiteX4" fmla="*/ 67736 w 173492"/>
                  <a:gd name="connsiteY4" fmla="*/ 508 h 242295"/>
                  <a:gd name="connsiteX5" fmla="*/ 7410 w 173492"/>
                  <a:gd name="connsiteY5" fmla="*/ 508 h 242295"/>
                  <a:gd name="connsiteX6" fmla="*/ 1029 w 173492"/>
                  <a:gd name="connsiteY6" fmla="*/ 6884 h 242295"/>
                  <a:gd name="connsiteX7" fmla="*/ 1029 w 173492"/>
                  <a:gd name="connsiteY7" fmla="*/ 137886 h 242295"/>
                  <a:gd name="connsiteX8" fmla="*/ 114720 w 173492"/>
                  <a:gd name="connsiteY8" fmla="*/ 242804 h 242295"/>
                  <a:gd name="connsiteX9" fmla="*/ 169826 w 173492"/>
                  <a:gd name="connsiteY9" fmla="*/ 235268 h 242295"/>
                  <a:gd name="connsiteX10" fmla="*/ 174466 w 173492"/>
                  <a:gd name="connsiteY10" fmla="*/ 228892 h 242295"/>
                  <a:gd name="connsiteX11" fmla="*/ 174466 w 173492"/>
                  <a:gd name="connsiteY11" fmla="*/ 181360 h 242295"/>
                  <a:gd name="connsiteX12" fmla="*/ 166925 w 173492"/>
                  <a:gd name="connsiteY12" fmla="*/ 175564 h 2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492" h="242295">
                    <a:moveTo>
                      <a:pt x="166925" y="175564"/>
                    </a:moveTo>
                    <a:cubicBezTo>
                      <a:pt x="153584" y="179042"/>
                      <a:pt x="137922" y="181360"/>
                      <a:pt x="127481" y="181360"/>
                    </a:cubicBezTo>
                    <a:cubicBezTo>
                      <a:pt x="93258" y="181360"/>
                      <a:pt x="74116" y="171506"/>
                      <a:pt x="74116" y="137886"/>
                    </a:cubicBezTo>
                    <a:lnTo>
                      <a:pt x="74116" y="6884"/>
                    </a:lnTo>
                    <a:cubicBezTo>
                      <a:pt x="74116" y="3406"/>
                      <a:pt x="71216" y="508"/>
                      <a:pt x="67736" y="508"/>
                    </a:cubicBezTo>
                    <a:lnTo>
                      <a:pt x="7410" y="508"/>
                    </a:lnTo>
                    <a:cubicBezTo>
                      <a:pt x="3929" y="508"/>
                      <a:pt x="1029" y="3406"/>
                      <a:pt x="1029" y="6884"/>
                    </a:cubicBezTo>
                    <a:lnTo>
                      <a:pt x="1029" y="137886"/>
                    </a:lnTo>
                    <a:cubicBezTo>
                      <a:pt x="1029" y="221936"/>
                      <a:pt x="42213" y="242804"/>
                      <a:pt x="114720" y="242804"/>
                    </a:cubicBezTo>
                    <a:cubicBezTo>
                      <a:pt x="130962" y="242804"/>
                      <a:pt x="152424" y="239906"/>
                      <a:pt x="169826" y="235268"/>
                    </a:cubicBezTo>
                    <a:cubicBezTo>
                      <a:pt x="172726" y="234689"/>
                      <a:pt x="174466" y="231790"/>
                      <a:pt x="174466" y="228892"/>
                    </a:cubicBezTo>
                    <a:lnTo>
                      <a:pt x="174466" y="181360"/>
                    </a:lnTo>
                    <a:cubicBezTo>
                      <a:pt x="175046" y="177303"/>
                      <a:pt x="170986" y="174405"/>
                      <a:pt x="166925" y="175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3" name="Forme libre 192">
                <a:extLst>
                  <a:ext uri="{FF2B5EF4-FFF2-40B4-BE49-F238E27FC236}">
                    <a16:creationId xmlns:a16="http://schemas.microsoft.com/office/drawing/2014/main" id="{689327FB-C058-6B65-98CE-F81AE55CCC7F}"/>
                  </a:ext>
                </a:extLst>
              </p:cNvPr>
              <p:cNvSpPr/>
              <p:nvPr/>
            </p:nvSpPr>
            <p:spPr>
              <a:xfrm>
                <a:off x="8082222" y="3360331"/>
                <a:ext cx="72507" cy="237078"/>
              </a:xfrm>
              <a:custGeom>
                <a:avLst/>
                <a:gdLst>
                  <a:gd name="connsiteX0" fmla="*/ 943 w 72507"/>
                  <a:gd name="connsiteY0" fmla="*/ 231209 h 237078"/>
                  <a:gd name="connsiteX1" fmla="*/ 943 w 72507"/>
                  <a:gd name="connsiteY1" fmla="*/ 6883 h 237078"/>
                  <a:gd name="connsiteX2" fmla="*/ 7323 w 72507"/>
                  <a:gd name="connsiteY2" fmla="*/ 507 h 237078"/>
                  <a:gd name="connsiteX3" fmla="*/ 67069 w 72507"/>
                  <a:gd name="connsiteY3" fmla="*/ 507 h 237078"/>
                  <a:gd name="connsiteX4" fmla="*/ 73450 w 72507"/>
                  <a:gd name="connsiteY4" fmla="*/ 6883 h 237078"/>
                  <a:gd name="connsiteX5" fmla="*/ 73450 w 72507"/>
                  <a:gd name="connsiteY5" fmla="*/ 231209 h 237078"/>
                  <a:gd name="connsiteX6" fmla="*/ 67069 w 72507"/>
                  <a:gd name="connsiteY6" fmla="*/ 237585 h 237078"/>
                  <a:gd name="connsiteX7" fmla="*/ 7323 w 72507"/>
                  <a:gd name="connsiteY7" fmla="*/ 237585 h 237078"/>
                  <a:gd name="connsiteX8" fmla="*/ 943 w 72507"/>
                  <a:gd name="connsiteY8" fmla="*/ 231209 h 23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07" h="237078">
                    <a:moveTo>
                      <a:pt x="943" y="231209"/>
                    </a:moveTo>
                    <a:lnTo>
                      <a:pt x="943" y="6883"/>
                    </a:lnTo>
                    <a:cubicBezTo>
                      <a:pt x="943" y="3405"/>
                      <a:pt x="3843" y="507"/>
                      <a:pt x="7323" y="507"/>
                    </a:cubicBezTo>
                    <a:lnTo>
                      <a:pt x="67069" y="507"/>
                    </a:lnTo>
                    <a:cubicBezTo>
                      <a:pt x="70550" y="507"/>
                      <a:pt x="73450" y="3405"/>
                      <a:pt x="73450" y="6883"/>
                    </a:cubicBezTo>
                    <a:lnTo>
                      <a:pt x="73450" y="231209"/>
                    </a:lnTo>
                    <a:cubicBezTo>
                      <a:pt x="73450" y="234687"/>
                      <a:pt x="70550" y="237585"/>
                      <a:pt x="67069" y="237585"/>
                    </a:cubicBezTo>
                    <a:lnTo>
                      <a:pt x="7323" y="237585"/>
                    </a:lnTo>
                    <a:cubicBezTo>
                      <a:pt x="3843" y="237585"/>
                      <a:pt x="943" y="234687"/>
                      <a:pt x="943" y="2312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579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94" name="Graphique 5">
              <a:extLst>
                <a:ext uri="{FF2B5EF4-FFF2-40B4-BE49-F238E27FC236}">
                  <a16:creationId xmlns:a16="http://schemas.microsoft.com/office/drawing/2014/main" id="{DAA4EBF4-3FE3-D1B9-5179-3A19D3AA88A7}"/>
                </a:ext>
              </a:extLst>
            </p:cNvPr>
            <p:cNvGrpSpPr/>
            <p:nvPr/>
          </p:nvGrpSpPr>
          <p:grpSpPr>
            <a:xfrm>
              <a:off x="7032226" y="3746122"/>
              <a:ext cx="956521" cy="66862"/>
              <a:chOff x="7032226" y="3746122"/>
              <a:chExt cx="956521" cy="66862"/>
            </a:xfrm>
            <a:solidFill>
              <a:srgbClr val="000000"/>
            </a:solidFill>
          </p:grpSpPr>
          <p:sp>
            <p:nvSpPr>
              <p:cNvPr id="195" name="Forme libre 194">
                <a:extLst>
                  <a:ext uri="{FF2B5EF4-FFF2-40B4-BE49-F238E27FC236}">
                    <a16:creationId xmlns:a16="http://schemas.microsoft.com/office/drawing/2014/main" id="{C24952D1-DD2E-D629-90B6-E5B95331D8A3}"/>
                  </a:ext>
                </a:extLst>
              </p:cNvPr>
              <p:cNvSpPr/>
              <p:nvPr/>
            </p:nvSpPr>
            <p:spPr>
              <a:xfrm>
                <a:off x="7032226" y="3746122"/>
                <a:ext cx="51949" cy="66862"/>
              </a:xfrm>
              <a:custGeom>
                <a:avLst/>
                <a:gdLst>
                  <a:gd name="connsiteX0" fmla="*/ 25930 w 51949"/>
                  <a:gd name="connsiteY0" fmla="*/ 67162 h 66862"/>
                  <a:gd name="connsiteX1" fmla="*/ 11391 w 51949"/>
                  <a:gd name="connsiteY1" fmla="*/ 65026 h 66862"/>
                  <a:gd name="connsiteX2" fmla="*/ 279 w 51949"/>
                  <a:gd name="connsiteY2" fmla="*/ 59361 h 66862"/>
                  <a:gd name="connsiteX3" fmla="*/ 4470 w 51949"/>
                  <a:gd name="connsiteY3" fmla="*/ 49982 h 66862"/>
                  <a:gd name="connsiteX4" fmla="*/ 14262 w 51949"/>
                  <a:gd name="connsiteY4" fmla="*/ 55136 h 66862"/>
                  <a:gd name="connsiteX5" fmla="*/ 25930 w 51949"/>
                  <a:gd name="connsiteY5" fmla="*/ 57133 h 66862"/>
                  <a:gd name="connsiteX6" fmla="*/ 36758 w 51949"/>
                  <a:gd name="connsiteY6" fmla="*/ 54811 h 66862"/>
                  <a:gd name="connsiteX7" fmla="*/ 40341 w 51949"/>
                  <a:gd name="connsiteY7" fmla="*/ 48682 h 66862"/>
                  <a:gd name="connsiteX8" fmla="*/ 38336 w 51949"/>
                  <a:gd name="connsiteY8" fmla="*/ 44085 h 66862"/>
                  <a:gd name="connsiteX9" fmla="*/ 33278 w 51949"/>
                  <a:gd name="connsiteY9" fmla="*/ 41253 h 66862"/>
                  <a:gd name="connsiteX10" fmla="*/ 24908 w 51949"/>
                  <a:gd name="connsiteY10" fmla="*/ 38931 h 66862"/>
                  <a:gd name="connsiteX11" fmla="*/ 12878 w 51949"/>
                  <a:gd name="connsiteY11" fmla="*/ 35402 h 66862"/>
                  <a:gd name="connsiteX12" fmla="*/ 4974 w 51949"/>
                  <a:gd name="connsiteY12" fmla="*/ 29877 h 66862"/>
                  <a:gd name="connsiteX13" fmla="*/ 1676 w 51949"/>
                  <a:gd name="connsiteY13" fmla="*/ 19708 h 66862"/>
                  <a:gd name="connsiteX14" fmla="*/ 4599 w 51949"/>
                  <a:gd name="connsiteY14" fmla="*/ 9911 h 66862"/>
                  <a:gd name="connsiteX15" fmla="*/ 13434 w 51949"/>
                  <a:gd name="connsiteY15" fmla="*/ 2900 h 66862"/>
                  <a:gd name="connsiteX16" fmla="*/ 27884 w 51949"/>
                  <a:gd name="connsiteY16" fmla="*/ 299 h 66862"/>
                  <a:gd name="connsiteX17" fmla="*/ 39591 w 51949"/>
                  <a:gd name="connsiteY17" fmla="*/ 1785 h 66862"/>
                  <a:gd name="connsiteX18" fmla="*/ 49538 w 51949"/>
                  <a:gd name="connsiteY18" fmla="*/ 6057 h 66862"/>
                  <a:gd name="connsiteX19" fmla="*/ 45722 w 51949"/>
                  <a:gd name="connsiteY19" fmla="*/ 15436 h 66862"/>
                  <a:gd name="connsiteX20" fmla="*/ 36809 w 51949"/>
                  <a:gd name="connsiteY20" fmla="*/ 11629 h 66862"/>
                  <a:gd name="connsiteX21" fmla="*/ 27793 w 51949"/>
                  <a:gd name="connsiteY21" fmla="*/ 10329 h 66862"/>
                  <a:gd name="connsiteX22" fmla="*/ 17147 w 51949"/>
                  <a:gd name="connsiteY22" fmla="*/ 12743 h 66862"/>
                  <a:gd name="connsiteX23" fmla="*/ 13667 w 51949"/>
                  <a:gd name="connsiteY23" fmla="*/ 19151 h 66862"/>
                  <a:gd name="connsiteX24" fmla="*/ 15659 w 51949"/>
                  <a:gd name="connsiteY24" fmla="*/ 23701 h 66862"/>
                  <a:gd name="connsiteX25" fmla="*/ 20730 w 51949"/>
                  <a:gd name="connsiteY25" fmla="*/ 26487 h 66862"/>
                  <a:gd name="connsiteX26" fmla="*/ 29087 w 51949"/>
                  <a:gd name="connsiteY26" fmla="*/ 28809 h 66862"/>
                  <a:gd name="connsiteX27" fmla="*/ 40988 w 51949"/>
                  <a:gd name="connsiteY27" fmla="*/ 32291 h 66862"/>
                  <a:gd name="connsiteX28" fmla="*/ 48930 w 51949"/>
                  <a:gd name="connsiteY28" fmla="*/ 37817 h 66862"/>
                  <a:gd name="connsiteX29" fmla="*/ 52229 w 51949"/>
                  <a:gd name="connsiteY29" fmla="*/ 47846 h 66862"/>
                  <a:gd name="connsiteX30" fmla="*/ 49305 w 51949"/>
                  <a:gd name="connsiteY30" fmla="*/ 57597 h 66862"/>
                  <a:gd name="connsiteX31" fmla="*/ 40431 w 51949"/>
                  <a:gd name="connsiteY31" fmla="*/ 64562 h 66862"/>
                  <a:gd name="connsiteX32" fmla="*/ 25930 w 51949"/>
                  <a:gd name="connsiteY32" fmla="*/ 67162 h 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1949" h="66862">
                    <a:moveTo>
                      <a:pt x="25930" y="67162"/>
                    </a:moveTo>
                    <a:cubicBezTo>
                      <a:pt x="20911" y="67162"/>
                      <a:pt x="16060" y="66449"/>
                      <a:pt x="11391" y="65026"/>
                    </a:cubicBezTo>
                    <a:cubicBezTo>
                      <a:pt x="6708" y="63599"/>
                      <a:pt x="3008" y="61713"/>
                      <a:pt x="279" y="59361"/>
                    </a:cubicBezTo>
                    <a:lnTo>
                      <a:pt x="4470" y="49982"/>
                    </a:lnTo>
                    <a:cubicBezTo>
                      <a:pt x="7135" y="52084"/>
                      <a:pt x="10394" y="53802"/>
                      <a:pt x="14262" y="55136"/>
                    </a:cubicBezTo>
                    <a:cubicBezTo>
                      <a:pt x="18143" y="56466"/>
                      <a:pt x="22024" y="57133"/>
                      <a:pt x="25930" y="57133"/>
                    </a:cubicBezTo>
                    <a:cubicBezTo>
                      <a:pt x="30768" y="57133"/>
                      <a:pt x="34377" y="56356"/>
                      <a:pt x="36758" y="54811"/>
                    </a:cubicBezTo>
                    <a:cubicBezTo>
                      <a:pt x="39138" y="53262"/>
                      <a:pt x="40341" y="51219"/>
                      <a:pt x="40341" y="48682"/>
                    </a:cubicBezTo>
                    <a:cubicBezTo>
                      <a:pt x="40341" y="46825"/>
                      <a:pt x="39668" y="45292"/>
                      <a:pt x="38336" y="44085"/>
                    </a:cubicBezTo>
                    <a:cubicBezTo>
                      <a:pt x="37003" y="42878"/>
                      <a:pt x="35322" y="41932"/>
                      <a:pt x="33278" y="41253"/>
                    </a:cubicBezTo>
                    <a:cubicBezTo>
                      <a:pt x="31234" y="40569"/>
                      <a:pt x="28440" y="39797"/>
                      <a:pt x="24908" y="38931"/>
                    </a:cubicBezTo>
                    <a:cubicBezTo>
                      <a:pt x="19954" y="37753"/>
                      <a:pt x="15944" y="36576"/>
                      <a:pt x="12878" y="35402"/>
                    </a:cubicBezTo>
                    <a:cubicBezTo>
                      <a:pt x="9812" y="34225"/>
                      <a:pt x="7173" y="32384"/>
                      <a:pt x="4974" y="29877"/>
                    </a:cubicBezTo>
                    <a:cubicBezTo>
                      <a:pt x="2775" y="27370"/>
                      <a:pt x="1676" y="23980"/>
                      <a:pt x="1676" y="19708"/>
                    </a:cubicBezTo>
                    <a:cubicBezTo>
                      <a:pt x="1676" y="16116"/>
                      <a:pt x="2646" y="12849"/>
                      <a:pt x="4599" y="9911"/>
                    </a:cubicBezTo>
                    <a:cubicBezTo>
                      <a:pt x="6553" y="6969"/>
                      <a:pt x="9502" y="4630"/>
                      <a:pt x="13434" y="2900"/>
                    </a:cubicBezTo>
                    <a:cubicBezTo>
                      <a:pt x="17367" y="1165"/>
                      <a:pt x="22179" y="299"/>
                      <a:pt x="27884" y="299"/>
                    </a:cubicBezTo>
                    <a:cubicBezTo>
                      <a:pt x="31842" y="299"/>
                      <a:pt x="35749" y="793"/>
                      <a:pt x="39591" y="1785"/>
                    </a:cubicBezTo>
                    <a:cubicBezTo>
                      <a:pt x="43432" y="2773"/>
                      <a:pt x="46744" y="4200"/>
                      <a:pt x="49538" y="6057"/>
                    </a:cubicBezTo>
                    <a:lnTo>
                      <a:pt x="45722" y="15436"/>
                    </a:lnTo>
                    <a:cubicBezTo>
                      <a:pt x="42876" y="13765"/>
                      <a:pt x="39901" y="12494"/>
                      <a:pt x="36809" y="11629"/>
                    </a:cubicBezTo>
                    <a:cubicBezTo>
                      <a:pt x="33705" y="10759"/>
                      <a:pt x="30704" y="10329"/>
                      <a:pt x="27793" y="10329"/>
                    </a:cubicBezTo>
                    <a:cubicBezTo>
                      <a:pt x="23020" y="10329"/>
                      <a:pt x="19475" y="11131"/>
                      <a:pt x="17147" y="12743"/>
                    </a:cubicBezTo>
                    <a:cubicBezTo>
                      <a:pt x="14831" y="14351"/>
                      <a:pt x="13667" y="16487"/>
                      <a:pt x="13667" y="19151"/>
                    </a:cubicBezTo>
                    <a:cubicBezTo>
                      <a:pt x="13667" y="21008"/>
                      <a:pt x="14327" y="22524"/>
                      <a:pt x="15659" y="23701"/>
                    </a:cubicBezTo>
                    <a:cubicBezTo>
                      <a:pt x="16992" y="24875"/>
                      <a:pt x="18686" y="25803"/>
                      <a:pt x="20730" y="26487"/>
                    </a:cubicBezTo>
                    <a:cubicBezTo>
                      <a:pt x="22774" y="27167"/>
                      <a:pt x="25555" y="27939"/>
                      <a:pt x="29087" y="28809"/>
                    </a:cubicBezTo>
                    <a:cubicBezTo>
                      <a:pt x="33925" y="29923"/>
                      <a:pt x="37883" y="31084"/>
                      <a:pt x="40988" y="32291"/>
                    </a:cubicBezTo>
                    <a:cubicBezTo>
                      <a:pt x="44079" y="33499"/>
                      <a:pt x="46731" y="35339"/>
                      <a:pt x="48930" y="37817"/>
                    </a:cubicBezTo>
                    <a:cubicBezTo>
                      <a:pt x="51129" y="40290"/>
                      <a:pt x="52229" y="43633"/>
                      <a:pt x="52229" y="47846"/>
                    </a:cubicBezTo>
                    <a:cubicBezTo>
                      <a:pt x="52229" y="51434"/>
                      <a:pt x="51259" y="54684"/>
                      <a:pt x="49305" y="57597"/>
                    </a:cubicBezTo>
                    <a:cubicBezTo>
                      <a:pt x="47352" y="60505"/>
                      <a:pt x="44390" y="62827"/>
                      <a:pt x="40431" y="64562"/>
                    </a:cubicBezTo>
                    <a:cubicBezTo>
                      <a:pt x="36460" y="66292"/>
                      <a:pt x="31635" y="67162"/>
                      <a:pt x="25930" y="671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6" name="Forme libre 195">
                <a:extLst>
                  <a:ext uri="{FF2B5EF4-FFF2-40B4-BE49-F238E27FC236}">
                    <a16:creationId xmlns:a16="http://schemas.microsoft.com/office/drawing/2014/main" id="{938F7243-D996-DBAF-685D-B525C60E4EBD}"/>
                  </a:ext>
                </a:extLst>
              </p:cNvPr>
              <p:cNvSpPr/>
              <p:nvPr/>
            </p:nvSpPr>
            <p:spPr>
              <a:xfrm>
                <a:off x="7102389" y="3747050"/>
                <a:ext cx="12081" cy="65005"/>
              </a:xfrm>
              <a:custGeom>
                <a:avLst/>
                <a:gdLst>
                  <a:gd name="connsiteX0" fmla="*/ 312 w 12081"/>
                  <a:gd name="connsiteY0" fmla="*/ 299 h 65005"/>
                  <a:gd name="connsiteX1" fmla="*/ 12395 w 12081"/>
                  <a:gd name="connsiteY1" fmla="*/ 299 h 65005"/>
                  <a:gd name="connsiteX2" fmla="*/ 12395 w 12081"/>
                  <a:gd name="connsiteY2" fmla="*/ 65305 h 65005"/>
                  <a:gd name="connsiteX3" fmla="*/ 312 w 12081"/>
                  <a:gd name="connsiteY3" fmla="*/ 65305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81" h="65005">
                    <a:moveTo>
                      <a:pt x="312" y="299"/>
                    </a:moveTo>
                    <a:lnTo>
                      <a:pt x="12395" y="299"/>
                    </a:lnTo>
                    <a:lnTo>
                      <a:pt x="12395" y="65305"/>
                    </a:lnTo>
                    <a:lnTo>
                      <a:pt x="312" y="65305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7" name="Forme libre 196">
                <a:extLst>
                  <a:ext uri="{FF2B5EF4-FFF2-40B4-BE49-F238E27FC236}">
                    <a16:creationId xmlns:a16="http://schemas.microsoft.com/office/drawing/2014/main" id="{45F6BB73-30B4-2D2D-2CAF-7EF547F9537B}"/>
                  </a:ext>
                </a:extLst>
              </p:cNvPr>
              <p:cNvSpPr/>
              <p:nvPr/>
            </p:nvSpPr>
            <p:spPr>
              <a:xfrm>
                <a:off x="7138260" y="3747050"/>
                <a:ext cx="57809" cy="65005"/>
              </a:xfrm>
              <a:custGeom>
                <a:avLst/>
                <a:gdLst>
                  <a:gd name="connsiteX0" fmla="*/ 58162 w 57809"/>
                  <a:gd name="connsiteY0" fmla="*/ 299 h 65005"/>
                  <a:gd name="connsiteX1" fmla="*/ 58162 w 57809"/>
                  <a:gd name="connsiteY1" fmla="*/ 65305 h 65005"/>
                  <a:gd name="connsiteX2" fmla="*/ 48214 w 57809"/>
                  <a:gd name="connsiteY2" fmla="*/ 65305 h 65005"/>
                  <a:gd name="connsiteX3" fmla="*/ 12343 w 57809"/>
                  <a:gd name="connsiteY3" fmla="*/ 21287 h 65005"/>
                  <a:gd name="connsiteX4" fmla="*/ 12343 w 57809"/>
                  <a:gd name="connsiteY4" fmla="*/ 65305 h 65005"/>
                  <a:gd name="connsiteX5" fmla="*/ 352 w 57809"/>
                  <a:gd name="connsiteY5" fmla="*/ 65305 h 65005"/>
                  <a:gd name="connsiteX6" fmla="*/ 352 w 57809"/>
                  <a:gd name="connsiteY6" fmla="*/ 299 h 65005"/>
                  <a:gd name="connsiteX7" fmla="*/ 10299 w 57809"/>
                  <a:gd name="connsiteY7" fmla="*/ 299 h 65005"/>
                  <a:gd name="connsiteX8" fmla="*/ 46170 w 57809"/>
                  <a:gd name="connsiteY8" fmla="*/ 44317 h 65005"/>
                  <a:gd name="connsiteX9" fmla="*/ 46170 w 57809"/>
                  <a:gd name="connsiteY9" fmla="*/ 299 h 65005"/>
                  <a:gd name="connsiteX10" fmla="*/ 58162 w 57809"/>
                  <a:gd name="connsiteY10" fmla="*/ 299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809" h="65005">
                    <a:moveTo>
                      <a:pt x="58162" y="299"/>
                    </a:moveTo>
                    <a:lnTo>
                      <a:pt x="58162" y="65305"/>
                    </a:lnTo>
                    <a:lnTo>
                      <a:pt x="48214" y="65305"/>
                    </a:lnTo>
                    <a:lnTo>
                      <a:pt x="12343" y="21287"/>
                    </a:lnTo>
                    <a:lnTo>
                      <a:pt x="12343" y="65305"/>
                    </a:lnTo>
                    <a:lnTo>
                      <a:pt x="352" y="65305"/>
                    </a:lnTo>
                    <a:lnTo>
                      <a:pt x="352" y="299"/>
                    </a:lnTo>
                    <a:lnTo>
                      <a:pt x="10299" y="299"/>
                    </a:lnTo>
                    <a:lnTo>
                      <a:pt x="46170" y="44317"/>
                    </a:lnTo>
                    <a:lnTo>
                      <a:pt x="46170" y="299"/>
                    </a:lnTo>
                    <a:lnTo>
                      <a:pt x="58162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8" name="Forme libre 197">
                <a:extLst>
                  <a:ext uri="{FF2B5EF4-FFF2-40B4-BE49-F238E27FC236}">
                    <a16:creationId xmlns:a16="http://schemas.microsoft.com/office/drawing/2014/main" id="{282C1A19-A7DB-4282-0514-B3D3F37C54A1}"/>
                  </a:ext>
                </a:extLst>
              </p:cNvPr>
              <p:cNvSpPr/>
              <p:nvPr/>
            </p:nvSpPr>
            <p:spPr>
              <a:xfrm>
                <a:off x="7215112" y="3746122"/>
                <a:ext cx="61341" cy="66862"/>
              </a:xfrm>
              <a:custGeom>
                <a:avLst/>
                <a:gdLst>
                  <a:gd name="connsiteX0" fmla="*/ 49470 w 61341"/>
                  <a:gd name="connsiteY0" fmla="*/ 32988 h 66862"/>
                  <a:gd name="connsiteX1" fmla="*/ 60905 w 61341"/>
                  <a:gd name="connsiteY1" fmla="*/ 32988 h 66862"/>
                  <a:gd name="connsiteX2" fmla="*/ 60905 w 61341"/>
                  <a:gd name="connsiteY2" fmla="*/ 58897 h 66862"/>
                  <a:gd name="connsiteX3" fmla="*/ 49198 w 61341"/>
                  <a:gd name="connsiteY3" fmla="*/ 65026 h 66862"/>
                  <a:gd name="connsiteX4" fmla="*/ 35448 w 61341"/>
                  <a:gd name="connsiteY4" fmla="*/ 67162 h 66862"/>
                  <a:gd name="connsiteX5" fmla="*/ 17506 w 61341"/>
                  <a:gd name="connsiteY5" fmla="*/ 62844 h 66862"/>
                  <a:gd name="connsiteX6" fmla="*/ 4958 w 61341"/>
                  <a:gd name="connsiteY6" fmla="*/ 50911 h 66862"/>
                  <a:gd name="connsiteX7" fmla="*/ 404 w 61341"/>
                  <a:gd name="connsiteY7" fmla="*/ 33731 h 66862"/>
                  <a:gd name="connsiteX8" fmla="*/ 4958 w 61341"/>
                  <a:gd name="connsiteY8" fmla="*/ 16551 h 66862"/>
                  <a:gd name="connsiteX9" fmla="*/ 17557 w 61341"/>
                  <a:gd name="connsiteY9" fmla="*/ 4618 h 66862"/>
                  <a:gd name="connsiteX10" fmla="*/ 35629 w 61341"/>
                  <a:gd name="connsiteY10" fmla="*/ 299 h 66862"/>
                  <a:gd name="connsiteX11" fmla="*/ 50492 w 61341"/>
                  <a:gd name="connsiteY11" fmla="*/ 2992 h 66862"/>
                  <a:gd name="connsiteX12" fmla="*/ 61746 w 61341"/>
                  <a:gd name="connsiteY12" fmla="*/ 10886 h 66862"/>
                  <a:gd name="connsiteX13" fmla="*/ 54127 w 61341"/>
                  <a:gd name="connsiteY13" fmla="*/ 18315 h 66862"/>
                  <a:gd name="connsiteX14" fmla="*/ 36185 w 61341"/>
                  <a:gd name="connsiteY14" fmla="*/ 10886 h 66862"/>
                  <a:gd name="connsiteX15" fmla="*/ 23961 w 61341"/>
                  <a:gd name="connsiteY15" fmla="*/ 13765 h 66862"/>
                  <a:gd name="connsiteX16" fmla="*/ 15604 w 61341"/>
                  <a:gd name="connsiteY16" fmla="*/ 21844 h 66862"/>
                  <a:gd name="connsiteX17" fmla="*/ 12577 w 61341"/>
                  <a:gd name="connsiteY17" fmla="*/ 33731 h 66862"/>
                  <a:gd name="connsiteX18" fmla="*/ 15604 w 61341"/>
                  <a:gd name="connsiteY18" fmla="*/ 45432 h 66862"/>
                  <a:gd name="connsiteX19" fmla="*/ 23961 w 61341"/>
                  <a:gd name="connsiteY19" fmla="*/ 53604 h 66862"/>
                  <a:gd name="connsiteX20" fmla="*/ 36094 w 61341"/>
                  <a:gd name="connsiteY20" fmla="*/ 56575 h 66862"/>
                  <a:gd name="connsiteX21" fmla="*/ 49470 w 61341"/>
                  <a:gd name="connsiteY21" fmla="*/ 53232 h 66862"/>
                  <a:gd name="connsiteX22" fmla="*/ 49470 w 61341"/>
                  <a:gd name="connsiteY22" fmla="*/ 32988 h 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341" h="66862">
                    <a:moveTo>
                      <a:pt x="49470" y="32988"/>
                    </a:moveTo>
                    <a:lnTo>
                      <a:pt x="60905" y="32988"/>
                    </a:lnTo>
                    <a:lnTo>
                      <a:pt x="60905" y="58897"/>
                    </a:lnTo>
                    <a:cubicBezTo>
                      <a:pt x="57555" y="61556"/>
                      <a:pt x="53661" y="63599"/>
                      <a:pt x="49198" y="65026"/>
                    </a:cubicBezTo>
                    <a:cubicBezTo>
                      <a:pt x="44735" y="66449"/>
                      <a:pt x="40156" y="67162"/>
                      <a:pt x="35448" y="67162"/>
                    </a:cubicBezTo>
                    <a:cubicBezTo>
                      <a:pt x="28812" y="67162"/>
                      <a:pt x="22835" y="65723"/>
                      <a:pt x="17506" y="62844"/>
                    </a:cubicBezTo>
                    <a:cubicBezTo>
                      <a:pt x="12176" y="59965"/>
                      <a:pt x="7998" y="55984"/>
                      <a:pt x="4958" y="50911"/>
                    </a:cubicBezTo>
                    <a:cubicBezTo>
                      <a:pt x="1931" y="45833"/>
                      <a:pt x="404" y="40105"/>
                      <a:pt x="404" y="33731"/>
                    </a:cubicBezTo>
                    <a:cubicBezTo>
                      <a:pt x="404" y="27353"/>
                      <a:pt x="1931" y="21624"/>
                      <a:pt x="4958" y="16551"/>
                    </a:cubicBezTo>
                    <a:cubicBezTo>
                      <a:pt x="7998" y="11473"/>
                      <a:pt x="12189" y="7496"/>
                      <a:pt x="17557" y="4618"/>
                    </a:cubicBezTo>
                    <a:cubicBezTo>
                      <a:pt x="22913" y="1739"/>
                      <a:pt x="28941" y="299"/>
                      <a:pt x="35629" y="299"/>
                    </a:cubicBezTo>
                    <a:cubicBezTo>
                      <a:pt x="41075" y="299"/>
                      <a:pt x="46042" y="1194"/>
                      <a:pt x="50492" y="2992"/>
                    </a:cubicBezTo>
                    <a:cubicBezTo>
                      <a:pt x="54955" y="4786"/>
                      <a:pt x="58706" y="7416"/>
                      <a:pt x="61746" y="10886"/>
                    </a:cubicBezTo>
                    <a:lnTo>
                      <a:pt x="54127" y="18315"/>
                    </a:lnTo>
                    <a:cubicBezTo>
                      <a:pt x="49159" y="13360"/>
                      <a:pt x="43183" y="10886"/>
                      <a:pt x="36185" y="10886"/>
                    </a:cubicBezTo>
                    <a:cubicBezTo>
                      <a:pt x="31606" y="10886"/>
                      <a:pt x="27531" y="11844"/>
                      <a:pt x="23961" y="13765"/>
                    </a:cubicBezTo>
                    <a:cubicBezTo>
                      <a:pt x="20403" y="15681"/>
                      <a:pt x="17609" y="18374"/>
                      <a:pt x="15604" y="21844"/>
                    </a:cubicBezTo>
                    <a:cubicBezTo>
                      <a:pt x="13586" y="25310"/>
                      <a:pt x="12577" y="29273"/>
                      <a:pt x="12577" y="33731"/>
                    </a:cubicBezTo>
                    <a:cubicBezTo>
                      <a:pt x="12577" y="38062"/>
                      <a:pt x="13586" y="41962"/>
                      <a:pt x="15604" y="45432"/>
                    </a:cubicBezTo>
                    <a:cubicBezTo>
                      <a:pt x="17609" y="48897"/>
                      <a:pt x="20403" y="51620"/>
                      <a:pt x="23961" y="53604"/>
                    </a:cubicBezTo>
                    <a:cubicBezTo>
                      <a:pt x="27531" y="55583"/>
                      <a:pt x="31567" y="56575"/>
                      <a:pt x="36094" y="56575"/>
                    </a:cubicBezTo>
                    <a:cubicBezTo>
                      <a:pt x="41178" y="56575"/>
                      <a:pt x="45628" y="55461"/>
                      <a:pt x="49470" y="53232"/>
                    </a:cubicBezTo>
                    <a:lnTo>
                      <a:pt x="49470" y="32988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9" name="Forme libre 198">
                <a:extLst>
                  <a:ext uri="{FF2B5EF4-FFF2-40B4-BE49-F238E27FC236}">
                    <a16:creationId xmlns:a16="http://schemas.microsoft.com/office/drawing/2014/main" id="{DE0BC31D-E4DC-7671-4D97-C6D07370151A}"/>
                  </a:ext>
                </a:extLst>
              </p:cNvPr>
              <p:cNvSpPr/>
              <p:nvPr/>
            </p:nvSpPr>
            <p:spPr>
              <a:xfrm>
                <a:off x="7297732" y="3747050"/>
                <a:ext cx="46090" cy="65005"/>
              </a:xfrm>
              <a:custGeom>
                <a:avLst/>
                <a:gdLst>
                  <a:gd name="connsiteX0" fmla="*/ 455 w 46090"/>
                  <a:gd name="connsiteY0" fmla="*/ 299 h 65005"/>
                  <a:gd name="connsiteX1" fmla="*/ 12537 w 46090"/>
                  <a:gd name="connsiteY1" fmla="*/ 299 h 65005"/>
                  <a:gd name="connsiteX2" fmla="*/ 12537 w 46090"/>
                  <a:gd name="connsiteY2" fmla="*/ 55090 h 65005"/>
                  <a:gd name="connsiteX3" fmla="*/ 46545 w 46090"/>
                  <a:gd name="connsiteY3" fmla="*/ 55090 h 65005"/>
                  <a:gd name="connsiteX4" fmla="*/ 46545 w 46090"/>
                  <a:gd name="connsiteY4" fmla="*/ 65305 h 65005"/>
                  <a:gd name="connsiteX5" fmla="*/ 455 w 46090"/>
                  <a:gd name="connsiteY5" fmla="*/ 65305 h 65005"/>
                  <a:gd name="connsiteX6" fmla="*/ 455 w 46090"/>
                  <a:gd name="connsiteY6" fmla="*/ 299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90" h="65005">
                    <a:moveTo>
                      <a:pt x="455" y="299"/>
                    </a:moveTo>
                    <a:lnTo>
                      <a:pt x="12537" y="299"/>
                    </a:lnTo>
                    <a:lnTo>
                      <a:pt x="12537" y="55090"/>
                    </a:lnTo>
                    <a:lnTo>
                      <a:pt x="46545" y="55090"/>
                    </a:lnTo>
                    <a:lnTo>
                      <a:pt x="46545" y="65305"/>
                    </a:lnTo>
                    <a:lnTo>
                      <a:pt x="455" y="65305"/>
                    </a:lnTo>
                    <a:lnTo>
                      <a:pt x="455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0" name="Forme libre 199">
                <a:extLst>
                  <a:ext uri="{FF2B5EF4-FFF2-40B4-BE49-F238E27FC236}">
                    <a16:creationId xmlns:a16="http://schemas.microsoft.com/office/drawing/2014/main" id="{E361E7D4-E3D8-1EDF-CCA4-D78D684CF0B7}"/>
                  </a:ext>
                </a:extLst>
              </p:cNvPr>
              <p:cNvSpPr/>
              <p:nvPr/>
            </p:nvSpPr>
            <p:spPr>
              <a:xfrm>
                <a:off x="7359617" y="3747050"/>
                <a:ext cx="48793" cy="65005"/>
              </a:xfrm>
              <a:custGeom>
                <a:avLst/>
                <a:gdLst>
                  <a:gd name="connsiteX0" fmla="*/ 49291 w 48793"/>
                  <a:gd name="connsiteY0" fmla="*/ 55183 h 65005"/>
                  <a:gd name="connsiteX1" fmla="*/ 49291 w 48793"/>
                  <a:gd name="connsiteY1" fmla="*/ 65305 h 65005"/>
                  <a:gd name="connsiteX2" fmla="*/ 497 w 48793"/>
                  <a:gd name="connsiteY2" fmla="*/ 65305 h 65005"/>
                  <a:gd name="connsiteX3" fmla="*/ 497 w 48793"/>
                  <a:gd name="connsiteY3" fmla="*/ 299 h 65005"/>
                  <a:gd name="connsiteX4" fmla="*/ 47984 w 48793"/>
                  <a:gd name="connsiteY4" fmla="*/ 299 h 65005"/>
                  <a:gd name="connsiteX5" fmla="*/ 47984 w 48793"/>
                  <a:gd name="connsiteY5" fmla="*/ 10422 h 65005"/>
                  <a:gd name="connsiteX6" fmla="*/ 12579 w 48793"/>
                  <a:gd name="connsiteY6" fmla="*/ 10422 h 65005"/>
                  <a:gd name="connsiteX7" fmla="*/ 12579 w 48793"/>
                  <a:gd name="connsiteY7" fmla="*/ 27323 h 65005"/>
                  <a:gd name="connsiteX8" fmla="*/ 43987 w 48793"/>
                  <a:gd name="connsiteY8" fmla="*/ 27323 h 65005"/>
                  <a:gd name="connsiteX9" fmla="*/ 43987 w 48793"/>
                  <a:gd name="connsiteY9" fmla="*/ 37260 h 65005"/>
                  <a:gd name="connsiteX10" fmla="*/ 12579 w 48793"/>
                  <a:gd name="connsiteY10" fmla="*/ 37260 h 65005"/>
                  <a:gd name="connsiteX11" fmla="*/ 12579 w 48793"/>
                  <a:gd name="connsiteY11" fmla="*/ 55183 h 65005"/>
                  <a:gd name="connsiteX12" fmla="*/ 49291 w 48793"/>
                  <a:gd name="connsiteY12" fmla="*/ 55183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793" h="65005">
                    <a:moveTo>
                      <a:pt x="49291" y="55183"/>
                    </a:moveTo>
                    <a:lnTo>
                      <a:pt x="49291" y="65305"/>
                    </a:lnTo>
                    <a:lnTo>
                      <a:pt x="497" y="65305"/>
                    </a:lnTo>
                    <a:lnTo>
                      <a:pt x="497" y="299"/>
                    </a:lnTo>
                    <a:lnTo>
                      <a:pt x="47984" y="299"/>
                    </a:lnTo>
                    <a:lnTo>
                      <a:pt x="47984" y="10422"/>
                    </a:lnTo>
                    <a:lnTo>
                      <a:pt x="12579" y="10422"/>
                    </a:lnTo>
                    <a:lnTo>
                      <a:pt x="12579" y="27323"/>
                    </a:lnTo>
                    <a:lnTo>
                      <a:pt x="43987" y="27323"/>
                    </a:lnTo>
                    <a:lnTo>
                      <a:pt x="43987" y="37260"/>
                    </a:lnTo>
                    <a:lnTo>
                      <a:pt x="12579" y="37260"/>
                    </a:lnTo>
                    <a:lnTo>
                      <a:pt x="12579" y="55183"/>
                    </a:lnTo>
                    <a:lnTo>
                      <a:pt x="49291" y="55183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1" name="Forme libre 200">
                <a:extLst>
                  <a:ext uri="{FF2B5EF4-FFF2-40B4-BE49-F238E27FC236}">
                    <a16:creationId xmlns:a16="http://schemas.microsoft.com/office/drawing/2014/main" id="{C77A066C-3931-4400-2E91-9599DD0E9DD3}"/>
                  </a:ext>
                </a:extLst>
              </p:cNvPr>
              <p:cNvSpPr/>
              <p:nvPr/>
            </p:nvSpPr>
            <p:spPr>
              <a:xfrm>
                <a:off x="7454501" y="3746122"/>
                <a:ext cx="51949" cy="66862"/>
              </a:xfrm>
              <a:custGeom>
                <a:avLst/>
                <a:gdLst>
                  <a:gd name="connsiteX0" fmla="*/ 26213 w 51949"/>
                  <a:gd name="connsiteY0" fmla="*/ 67162 h 66862"/>
                  <a:gd name="connsiteX1" fmla="*/ 11673 w 51949"/>
                  <a:gd name="connsiteY1" fmla="*/ 65026 h 66862"/>
                  <a:gd name="connsiteX2" fmla="*/ 562 w 51949"/>
                  <a:gd name="connsiteY2" fmla="*/ 59361 h 66862"/>
                  <a:gd name="connsiteX3" fmla="*/ 4740 w 51949"/>
                  <a:gd name="connsiteY3" fmla="*/ 49982 h 66862"/>
                  <a:gd name="connsiteX4" fmla="*/ 14545 w 51949"/>
                  <a:gd name="connsiteY4" fmla="*/ 55136 h 66862"/>
                  <a:gd name="connsiteX5" fmla="*/ 26213 w 51949"/>
                  <a:gd name="connsiteY5" fmla="*/ 57133 h 66862"/>
                  <a:gd name="connsiteX6" fmla="*/ 37040 w 51949"/>
                  <a:gd name="connsiteY6" fmla="*/ 54811 h 66862"/>
                  <a:gd name="connsiteX7" fmla="*/ 40611 w 51949"/>
                  <a:gd name="connsiteY7" fmla="*/ 48682 h 66862"/>
                  <a:gd name="connsiteX8" fmla="*/ 38619 w 51949"/>
                  <a:gd name="connsiteY8" fmla="*/ 44085 h 66862"/>
                  <a:gd name="connsiteX9" fmla="*/ 33548 w 51949"/>
                  <a:gd name="connsiteY9" fmla="*/ 41253 h 66862"/>
                  <a:gd name="connsiteX10" fmla="*/ 25191 w 51949"/>
                  <a:gd name="connsiteY10" fmla="*/ 38931 h 66862"/>
                  <a:gd name="connsiteX11" fmla="*/ 13148 w 51949"/>
                  <a:gd name="connsiteY11" fmla="*/ 35402 h 66862"/>
                  <a:gd name="connsiteX12" fmla="*/ 5257 w 51949"/>
                  <a:gd name="connsiteY12" fmla="*/ 29877 h 66862"/>
                  <a:gd name="connsiteX13" fmla="*/ 1959 w 51949"/>
                  <a:gd name="connsiteY13" fmla="*/ 19708 h 66862"/>
                  <a:gd name="connsiteX14" fmla="*/ 4882 w 51949"/>
                  <a:gd name="connsiteY14" fmla="*/ 9911 h 66862"/>
                  <a:gd name="connsiteX15" fmla="*/ 13717 w 51949"/>
                  <a:gd name="connsiteY15" fmla="*/ 2900 h 66862"/>
                  <a:gd name="connsiteX16" fmla="*/ 28167 w 51949"/>
                  <a:gd name="connsiteY16" fmla="*/ 299 h 66862"/>
                  <a:gd name="connsiteX17" fmla="*/ 39873 w 51949"/>
                  <a:gd name="connsiteY17" fmla="*/ 1785 h 66862"/>
                  <a:gd name="connsiteX18" fmla="*/ 49821 w 51949"/>
                  <a:gd name="connsiteY18" fmla="*/ 6057 h 66862"/>
                  <a:gd name="connsiteX19" fmla="*/ 46005 w 51949"/>
                  <a:gd name="connsiteY19" fmla="*/ 15436 h 66862"/>
                  <a:gd name="connsiteX20" fmla="*/ 37079 w 51949"/>
                  <a:gd name="connsiteY20" fmla="*/ 11629 h 66862"/>
                  <a:gd name="connsiteX21" fmla="*/ 28076 w 51949"/>
                  <a:gd name="connsiteY21" fmla="*/ 10329 h 66862"/>
                  <a:gd name="connsiteX22" fmla="*/ 17430 w 51949"/>
                  <a:gd name="connsiteY22" fmla="*/ 12743 h 66862"/>
                  <a:gd name="connsiteX23" fmla="*/ 13950 w 51949"/>
                  <a:gd name="connsiteY23" fmla="*/ 19151 h 66862"/>
                  <a:gd name="connsiteX24" fmla="*/ 15942 w 51949"/>
                  <a:gd name="connsiteY24" fmla="*/ 23701 h 66862"/>
                  <a:gd name="connsiteX25" fmla="*/ 21013 w 51949"/>
                  <a:gd name="connsiteY25" fmla="*/ 26487 h 66862"/>
                  <a:gd name="connsiteX26" fmla="*/ 29369 w 51949"/>
                  <a:gd name="connsiteY26" fmla="*/ 28809 h 66862"/>
                  <a:gd name="connsiteX27" fmla="*/ 41270 w 51949"/>
                  <a:gd name="connsiteY27" fmla="*/ 32291 h 66862"/>
                  <a:gd name="connsiteX28" fmla="*/ 49213 w 51949"/>
                  <a:gd name="connsiteY28" fmla="*/ 37817 h 66862"/>
                  <a:gd name="connsiteX29" fmla="*/ 52512 w 51949"/>
                  <a:gd name="connsiteY29" fmla="*/ 47846 h 66862"/>
                  <a:gd name="connsiteX30" fmla="*/ 49588 w 51949"/>
                  <a:gd name="connsiteY30" fmla="*/ 57597 h 66862"/>
                  <a:gd name="connsiteX31" fmla="*/ 40714 w 51949"/>
                  <a:gd name="connsiteY31" fmla="*/ 64562 h 66862"/>
                  <a:gd name="connsiteX32" fmla="*/ 26213 w 51949"/>
                  <a:gd name="connsiteY32" fmla="*/ 67162 h 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1949" h="66862">
                    <a:moveTo>
                      <a:pt x="26213" y="67162"/>
                    </a:moveTo>
                    <a:cubicBezTo>
                      <a:pt x="21194" y="67162"/>
                      <a:pt x="16343" y="66449"/>
                      <a:pt x="11673" y="65026"/>
                    </a:cubicBezTo>
                    <a:cubicBezTo>
                      <a:pt x="6991" y="63599"/>
                      <a:pt x="3291" y="61713"/>
                      <a:pt x="562" y="59361"/>
                    </a:cubicBezTo>
                    <a:lnTo>
                      <a:pt x="4740" y="49982"/>
                    </a:lnTo>
                    <a:cubicBezTo>
                      <a:pt x="7405" y="52084"/>
                      <a:pt x="10677" y="53802"/>
                      <a:pt x="14545" y="55136"/>
                    </a:cubicBezTo>
                    <a:cubicBezTo>
                      <a:pt x="18426" y="56466"/>
                      <a:pt x="22307" y="57133"/>
                      <a:pt x="26213" y="57133"/>
                    </a:cubicBezTo>
                    <a:cubicBezTo>
                      <a:pt x="31038" y="57133"/>
                      <a:pt x="34647" y="56356"/>
                      <a:pt x="37040" y="54811"/>
                    </a:cubicBezTo>
                    <a:cubicBezTo>
                      <a:pt x="39421" y="53262"/>
                      <a:pt x="40611" y="51219"/>
                      <a:pt x="40611" y="48682"/>
                    </a:cubicBezTo>
                    <a:cubicBezTo>
                      <a:pt x="40611" y="46825"/>
                      <a:pt x="39951" y="45292"/>
                      <a:pt x="38619" y="44085"/>
                    </a:cubicBezTo>
                    <a:cubicBezTo>
                      <a:pt x="37286" y="42878"/>
                      <a:pt x="35592" y="41932"/>
                      <a:pt x="33548" y="41253"/>
                    </a:cubicBezTo>
                    <a:cubicBezTo>
                      <a:pt x="31504" y="40569"/>
                      <a:pt x="28723" y="39797"/>
                      <a:pt x="25191" y="38931"/>
                    </a:cubicBezTo>
                    <a:cubicBezTo>
                      <a:pt x="20237" y="37753"/>
                      <a:pt x="16227" y="36576"/>
                      <a:pt x="13148" y="35402"/>
                    </a:cubicBezTo>
                    <a:cubicBezTo>
                      <a:pt x="10082" y="34225"/>
                      <a:pt x="7456" y="32384"/>
                      <a:pt x="5257" y="29877"/>
                    </a:cubicBezTo>
                    <a:cubicBezTo>
                      <a:pt x="3058" y="27370"/>
                      <a:pt x="1959" y="23980"/>
                      <a:pt x="1959" y="19708"/>
                    </a:cubicBezTo>
                    <a:cubicBezTo>
                      <a:pt x="1959" y="16116"/>
                      <a:pt x="2929" y="12849"/>
                      <a:pt x="4882" y="9911"/>
                    </a:cubicBezTo>
                    <a:cubicBezTo>
                      <a:pt x="6836" y="6969"/>
                      <a:pt x="9772" y="4630"/>
                      <a:pt x="13717" y="2900"/>
                    </a:cubicBezTo>
                    <a:cubicBezTo>
                      <a:pt x="17650" y="1165"/>
                      <a:pt x="22462" y="299"/>
                      <a:pt x="28167" y="299"/>
                    </a:cubicBezTo>
                    <a:cubicBezTo>
                      <a:pt x="32125" y="299"/>
                      <a:pt x="36031" y="793"/>
                      <a:pt x="39873" y="1785"/>
                    </a:cubicBezTo>
                    <a:cubicBezTo>
                      <a:pt x="43715" y="2773"/>
                      <a:pt x="47027" y="4200"/>
                      <a:pt x="49821" y="6057"/>
                    </a:cubicBezTo>
                    <a:lnTo>
                      <a:pt x="46005" y="15436"/>
                    </a:lnTo>
                    <a:cubicBezTo>
                      <a:pt x="43159" y="13765"/>
                      <a:pt x="40184" y="12494"/>
                      <a:pt x="37079" y="11629"/>
                    </a:cubicBezTo>
                    <a:cubicBezTo>
                      <a:pt x="33988" y="10759"/>
                      <a:pt x="30986" y="10329"/>
                      <a:pt x="28076" y="10329"/>
                    </a:cubicBezTo>
                    <a:cubicBezTo>
                      <a:pt x="23303" y="10329"/>
                      <a:pt x="19758" y="11131"/>
                      <a:pt x="17430" y="12743"/>
                    </a:cubicBezTo>
                    <a:cubicBezTo>
                      <a:pt x="15101" y="14351"/>
                      <a:pt x="13950" y="16487"/>
                      <a:pt x="13950" y="19151"/>
                    </a:cubicBezTo>
                    <a:cubicBezTo>
                      <a:pt x="13950" y="21008"/>
                      <a:pt x="14610" y="22524"/>
                      <a:pt x="15942" y="23701"/>
                    </a:cubicBezTo>
                    <a:cubicBezTo>
                      <a:pt x="17275" y="24875"/>
                      <a:pt x="18956" y="25803"/>
                      <a:pt x="21013" y="26487"/>
                    </a:cubicBezTo>
                    <a:cubicBezTo>
                      <a:pt x="23057" y="27167"/>
                      <a:pt x="25838" y="27939"/>
                      <a:pt x="29369" y="28809"/>
                    </a:cubicBezTo>
                    <a:cubicBezTo>
                      <a:pt x="34208" y="29923"/>
                      <a:pt x="38166" y="31084"/>
                      <a:pt x="41270" y="32291"/>
                    </a:cubicBezTo>
                    <a:cubicBezTo>
                      <a:pt x="44362" y="33499"/>
                      <a:pt x="47014" y="35339"/>
                      <a:pt x="49213" y="37817"/>
                    </a:cubicBezTo>
                    <a:cubicBezTo>
                      <a:pt x="51412" y="40290"/>
                      <a:pt x="52512" y="43633"/>
                      <a:pt x="52512" y="47846"/>
                    </a:cubicBezTo>
                    <a:cubicBezTo>
                      <a:pt x="52512" y="51434"/>
                      <a:pt x="51529" y="54684"/>
                      <a:pt x="49588" y="57597"/>
                    </a:cubicBezTo>
                    <a:cubicBezTo>
                      <a:pt x="47635" y="60505"/>
                      <a:pt x="44672" y="62827"/>
                      <a:pt x="40714" y="64562"/>
                    </a:cubicBezTo>
                    <a:cubicBezTo>
                      <a:pt x="36743" y="66292"/>
                      <a:pt x="31905" y="67162"/>
                      <a:pt x="26213" y="671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2" name="Forme libre 201">
                <a:extLst>
                  <a:ext uri="{FF2B5EF4-FFF2-40B4-BE49-F238E27FC236}">
                    <a16:creationId xmlns:a16="http://schemas.microsoft.com/office/drawing/2014/main" id="{E6AE4CAE-2338-E6D9-A037-09D37B628DCC}"/>
                  </a:ext>
                </a:extLst>
              </p:cNvPr>
              <p:cNvSpPr/>
              <p:nvPr/>
            </p:nvSpPr>
            <p:spPr>
              <a:xfrm>
                <a:off x="7520021" y="3746122"/>
                <a:ext cx="70060" cy="66862"/>
              </a:xfrm>
              <a:custGeom>
                <a:avLst/>
                <a:gdLst>
                  <a:gd name="connsiteX0" fmla="*/ 35642 w 70060"/>
                  <a:gd name="connsiteY0" fmla="*/ 67162 h 66862"/>
                  <a:gd name="connsiteX1" fmla="*/ 17713 w 70060"/>
                  <a:gd name="connsiteY1" fmla="*/ 62844 h 66862"/>
                  <a:gd name="connsiteX2" fmla="*/ 5165 w 70060"/>
                  <a:gd name="connsiteY2" fmla="*/ 50864 h 66862"/>
                  <a:gd name="connsiteX3" fmla="*/ 612 w 70060"/>
                  <a:gd name="connsiteY3" fmla="*/ 33731 h 66862"/>
                  <a:gd name="connsiteX4" fmla="*/ 5165 w 70060"/>
                  <a:gd name="connsiteY4" fmla="*/ 16597 h 66862"/>
                  <a:gd name="connsiteX5" fmla="*/ 17713 w 70060"/>
                  <a:gd name="connsiteY5" fmla="*/ 4618 h 66862"/>
                  <a:gd name="connsiteX6" fmla="*/ 35642 w 70060"/>
                  <a:gd name="connsiteY6" fmla="*/ 299 h 66862"/>
                  <a:gd name="connsiteX7" fmla="*/ 53583 w 70060"/>
                  <a:gd name="connsiteY7" fmla="*/ 4618 h 66862"/>
                  <a:gd name="connsiteX8" fmla="*/ 66118 w 70060"/>
                  <a:gd name="connsiteY8" fmla="*/ 16551 h 66862"/>
                  <a:gd name="connsiteX9" fmla="*/ 70672 w 70060"/>
                  <a:gd name="connsiteY9" fmla="*/ 33731 h 66862"/>
                  <a:gd name="connsiteX10" fmla="*/ 66118 w 70060"/>
                  <a:gd name="connsiteY10" fmla="*/ 50911 h 66862"/>
                  <a:gd name="connsiteX11" fmla="*/ 53583 w 70060"/>
                  <a:gd name="connsiteY11" fmla="*/ 62844 h 66862"/>
                  <a:gd name="connsiteX12" fmla="*/ 35642 w 70060"/>
                  <a:gd name="connsiteY12" fmla="*/ 67162 h 66862"/>
                  <a:gd name="connsiteX13" fmla="*/ 35642 w 70060"/>
                  <a:gd name="connsiteY13" fmla="*/ 56575 h 66862"/>
                  <a:gd name="connsiteX14" fmla="*/ 47348 w 70060"/>
                  <a:gd name="connsiteY14" fmla="*/ 53650 h 66862"/>
                  <a:gd name="connsiteX15" fmla="*/ 55524 w 70060"/>
                  <a:gd name="connsiteY15" fmla="*/ 45478 h 66862"/>
                  <a:gd name="connsiteX16" fmla="*/ 58499 w 70060"/>
                  <a:gd name="connsiteY16" fmla="*/ 33731 h 66862"/>
                  <a:gd name="connsiteX17" fmla="*/ 55524 w 70060"/>
                  <a:gd name="connsiteY17" fmla="*/ 21983 h 66862"/>
                  <a:gd name="connsiteX18" fmla="*/ 47348 w 70060"/>
                  <a:gd name="connsiteY18" fmla="*/ 13811 h 66862"/>
                  <a:gd name="connsiteX19" fmla="*/ 35642 w 70060"/>
                  <a:gd name="connsiteY19" fmla="*/ 10886 h 66862"/>
                  <a:gd name="connsiteX20" fmla="*/ 23935 w 70060"/>
                  <a:gd name="connsiteY20" fmla="*/ 13811 h 66862"/>
                  <a:gd name="connsiteX21" fmla="*/ 15759 w 70060"/>
                  <a:gd name="connsiteY21" fmla="*/ 21983 h 66862"/>
                  <a:gd name="connsiteX22" fmla="*/ 12784 w 70060"/>
                  <a:gd name="connsiteY22" fmla="*/ 33731 h 66862"/>
                  <a:gd name="connsiteX23" fmla="*/ 15759 w 70060"/>
                  <a:gd name="connsiteY23" fmla="*/ 45478 h 66862"/>
                  <a:gd name="connsiteX24" fmla="*/ 23935 w 70060"/>
                  <a:gd name="connsiteY24" fmla="*/ 53650 h 66862"/>
                  <a:gd name="connsiteX25" fmla="*/ 35642 w 70060"/>
                  <a:gd name="connsiteY25" fmla="*/ 56575 h 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0060" h="66862">
                    <a:moveTo>
                      <a:pt x="35642" y="67162"/>
                    </a:moveTo>
                    <a:cubicBezTo>
                      <a:pt x="29019" y="67162"/>
                      <a:pt x="23029" y="65723"/>
                      <a:pt x="17713" y="62844"/>
                    </a:cubicBezTo>
                    <a:cubicBezTo>
                      <a:pt x="12383" y="59965"/>
                      <a:pt x="8192" y="55972"/>
                      <a:pt x="5165" y="50864"/>
                    </a:cubicBezTo>
                    <a:cubicBezTo>
                      <a:pt x="2125" y="45757"/>
                      <a:pt x="612" y="40046"/>
                      <a:pt x="612" y="33731"/>
                    </a:cubicBezTo>
                    <a:cubicBezTo>
                      <a:pt x="612" y="27416"/>
                      <a:pt x="2125" y="21705"/>
                      <a:pt x="5165" y="16597"/>
                    </a:cubicBezTo>
                    <a:cubicBezTo>
                      <a:pt x="8192" y="11490"/>
                      <a:pt x="12383" y="7496"/>
                      <a:pt x="17713" y="4618"/>
                    </a:cubicBezTo>
                    <a:cubicBezTo>
                      <a:pt x="23029" y="1739"/>
                      <a:pt x="29019" y="299"/>
                      <a:pt x="35642" y="299"/>
                    </a:cubicBezTo>
                    <a:cubicBezTo>
                      <a:pt x="42278" y="299"/>
                      <a:pt x="48254" y="1739"/>
                      <a:pt x="53583" y="4618"/>
                    </a:cubicBezTo>
                    <a:cubicBezTo>
                      <a:pt x="58900" y="7496"/>
                      <a:pt x="63091" y="11473"/>
                      <a:pt x="66118" y="16551"/>
                    </a:cubicBezTo>
                    <a:cubicBezTo>
                      <a:pt x="69158" y="21624"/>
                      <a:pt x="70672" y="27353"/>
                      <a:pt x="70672" y="33731"/>
                    </a:cubicBezTo>
                    <a:cubicBezTo>
                      <a:pt x="70672" y="40105"/>
                      <a:pt x="69158" y="45833"/>
                      <a:pt x="66118" y="50911"/>
                    </a:cubicBezTo>
                    <a:cubicBezTo>
                      <a:pt x="63091" y="55984"/>
                      <a:pt x="58900" y="59965"/>
                      <a:pt x="53583" y="62844"/>
                    </a:cubicBezTo>
                    <a:cubicBezTo>
                      <a:pt x="48254" y="65723"/>
                      <a:pt x="42278" y="67162"/>
                      <a:pt x="35642" y="67162"/>
                    </a:cubicBezTo>
                    <a:close/>
                    <a:moveTo>
                      <a:pt x="35642" y="56575"/>
                    </a:moveTo>
                    <a:cubicBezTo>
                      <a:pt x="39975" y="56575"/>
                      <a:pt x="43882" y="55600"/>
                      <a:pt x="47348" y="53650"/>
                    </a:cubicBezTo>
                    <a:cubicBezTo>
                      <a:pt x="50815" y="51700"/>
                      <a:pt x="53545" y="48973"/>
                      <a:pt x="55524" y="45478"/>
                    </a:cubicBezTo>
                    <a:cubicBezTo>
                      <a:pt x="57516" y="41979"/>
                      <a:pt x="58499" y="38062"/>
                      <a:pt x="58499" y="33731"/>
                    </a:cubicBezTo>
                    <a:cubicBezTo>
                      <a:pt x="58499" y="29396"/>
                      <a:pt x="57516" y="25478"/>
                      <a:pt x="55524" y="21983"/>
                    </a:cubicBezTo>
                    <a:cubicBezTo>
                      <a:pt x="53545" y="18484"/>
                      <a:pt x="50815" y="15761"/>
                      <a:pt x="47348" y="13811"/>
                    </a:cubicBezTo>
                    <a:cubicBezTo>
                      <a:pt x="43882" y="11861"/>
                      <a:pt x="39975" y="10886"/>
                      <a:pt x="35642" y="10886"/>
                    </a:cubicBezTo>
                    <a:cubicBezTo>
                      <a:pt x="31308" y="10886"/>
                      <a:pt x="27402" y="11861"/>
                      <a:pt x="23935" y="13811"/>
                    </a:cubicBezTo>
                    <a:cubicBezTo>
                      <a:pt x="20468" y="15761"/>
                      <a:pt x="17738" y="18484"/>
                      <a:pt x="15759" y="21983"/>
                    </a:cubicBezTo>
                    <a:cubicBezTo>
                      <a:pt x="13767" y="25478"/>
                      <a:pt x="12784" y="29396"/>
                      <a:pt x="12784" y="33731"/>
                    </a:cubicBezTo>
                    <a:cubicBezTo>
                      <a:pt x="12784" y="38062"/>
                      <a:pt x="13767" y="41979"/>
                      <a:pt x="15759" y="45478"/>
                    </a:cubicBezTo>
                    <a:cubicBezTo>
                      <a:pt x="17738" y="48973"/>
                      <a:pt x="20468" y="51700"/>
                      <a:pt x="23935" y="53650"/>
                    </a:cubicBezTo>
                    <a:cubicBezTo>
                      <a:pt x="27402" y="55600"/>
                      <a:pt x="31308" y="56575"/>
                      <a:pt x="35642" y="56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3" name="Forme libre 202">
                <a:extLst>
                  <a:ext uri="{FF2B5EF4-FFF2-40B4-BE49-F238E27FC236}">
                    <a16:creationId xmlns:a16="http://schemas.microsoft.com/office/drawing/2014/main" id="{438B9873-C845-A140-121A-BD45FCE7A40A}"/>
                  </a:ext>
                </a:extLst>
              </p:cNvPr>
              <p:cNvSpPr/>
              <p:nvPr/>
            </p:nvSpPr>
            <p:spPr>
              <a:xfrm>
                <a:off x="7609135" y="3747050"/>
                <a:ext cx="46090" cy="65005"/>
              </a:xfrm>
              <a:custGeom>
                <a:avLst/>
                <a:gdLst>
                  <a:gd name="connsiteX0" fmla="*/ 663 w 46090"/>
                  <a:gd name="connsiteY0" fmla="*/ 299 h 65005"/>
                  <a:gd name="connsiteX1" fmla="*/ 12745 w 46090"/>
                  <a:gd name="connsiteY1" fmla="*/ 299 h 65005"/>
                  <a:gd name="connsiteX2" fmla="*/ 12745 w 46090"/>
                  <a:gd name="connsiteY2" fmla="*/ 55090 h 65005"/>
                  <a:gd name="connsiteX3" fmla="*/ 46753 w 46090"/>
                  <a:gd name="connsiteY3" fmla="*/ 55090 h 65005"/>
                  <a:gd name="connsiteX4" fmla="*/ 46753 w 46090"/>
                  <a:gd name="connsiteY4" fmla="*/ 65305 h 65005"/>
                  <a:gd name="connsiteX5" fmla="*/ 663 w 46090"/>
                  <a:gd name="connsiteY5" fmla="*/ 65305 h 65005"/>
                  <a:gd name="connsiteX6" fmla="*/ 663 w 46090"/>
                  <a:gd name="connsiteY6" fmla="*/ 299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90" h="65005">
                    <a:moveTo>
                      <a:pt x="663" y="299"/>
                    </a:moveTo>
                    <a:lnTo>
                      <a:pt x="12745" y="299"/>
                    </a:lnTo>
                    <a:lnTo>
                      <a:pt x="12745" y="55090"/>
                    </a:lnTo>
                    <a:lnTo>
                      <a:pt x="46753" y="55090"/>
                    </a:lnTo>
                    <a:lnTo>
                      <a:pt x="46753" y="65305"/>
                    </a:lnTo>
                    <a:lnTo>
                      <a:pt x="663" y="65305"/>
                    </a:lnTo>
                    <a:lnTo>
                      <a:pt x="663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4" name="Forme libre 203">
                <a:extLst>
                  <a:ext uri="{FF2B5EF4-FFF2-40B4-BE49-F238E27FC236}">
                    <a16:creationId xmlns:a16="http://schemas.microsoft.com/office/drawing/2014/main" id="{CF31F06C-FA64-76AD-8065-A3C83EDFA865}"/>
                  </a:ext>
                </a:extLst>
              </p:cNvPr>
              <p:cNvSpPr/>
              <p:nvPr/>
            </p:nvSpPr>
            <p:spPr>
              <a:xfrm>
                <a:off x="7669545" y="3747050"/>
                <a:ext cx="56956" cy="65934"/>
              </a:xfrm>
              <a:custGeom>
                <a:avLst/>
                <a:gdLst>
                  <a:gd name="connsiteX0" fmla="*/ 29231 w 56956"/>
                  <a:gd name="connsiteY0" fmla="*/ 66234 h 65934"/>
                  <a:gd name="connsiteX1" fmla="*/ 8236 w 56956"/>
                  <a:gd name="connsiteY1" fmla="*/ 58665 h 65934"/>
                  <a:gd name="connsiteX2" fmla="*/ 707 w 56956"/>
                  <a:gd name="connsiteY2" fmla="*/ 36981 h 65934"/>
                  <a:gd name="connsiteX3" fmla="*/ 707 w 56956"/>
                  <a:gd name="connsiteY3" fmla="*/ 300 h 65934"/>
                  <a:gd name="connsiteX4" fmla="*/ 12789 w 56956"/>
                  <a:gd name="connsiteY4" fmla="*/ 300 h 65934"/>
                  <a:gd name="connsiteX5" fmla="*/ 12789 w 56956"/>
                  <a:gd name="connsiteY5" fmla="*/ 36517 h 65934"/>
                  <a:gd name="connsiteX6" fmla="*/ 29321 w 56956"/>
                  <a:gd name="connsiteY6" fmla="*/ 55647 h 65934"/>
                  <a:gd name="connsiteX7" fmla="*/ 45776 w 56956"/>
                  <a:gd name="connsiteY7" fmla="*/ 36517 h 65934"/>
                  <a:gd name="connsiteX8" fmla="*/ 45776 w 56956"/>
                  <a:gd name="connsiteY8" fmla="*/ 300 h 65934"/>
                  <a:gd name="connsiteX9" fmla="*/ 57664 w 56956"/>
                  <a:gd name="connsiteY9" fmla="*/ 300 h 65934"/>
                  <a:gd name="connsiteX10" fmla="*/ 57664 w 56956"/>
                  <a:gd name="connsiteY10" fmla="*/ 36981 h 65934"/>
                  <a:gd name="connsiteX11" fmla="*/ 50187 w 56956"/>
                  <a:gd name="connsiteY11" fmla="*/ 58665 h 65934"/>
                  <a:gd name="connsiteX12" fmla="*/ 29231 w 56956"/>
                  <a:gd name="connsiteY12" fmla="*/ 66234 h 6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956" h="65934">
                    <a:moveTo>
                      <a:pt x="29231" y="66234"/>
                    </a:moveTo>
                    <a:cubicBezTo>
                      <a:pt x="20253" y="66234"/>
                      <a:pt x="13242" y="63709"/>
                      <a:pt x="8236" y="58665"/>
                    </a:cubicBezTo>
                    <a:cubicBezTo>
                      <a:pt x="3217" y="53617"/>
                      <a:pt x="707" y="46390"/>
                      <a:pt x="707" y="36981"/>
                    </a:cubicBezTo>
                    <a:lnTo>
                      <a:pt x="707" y="300"/>
                    </a:lnTo>
                    <a:lnTo>
                      <a:pt x="12789" y="300"/>
                    </a:lnTo>
                    <a:lnTo>
                      <a:pt x="12789" y="36517"/>
                    </a:lnTo>
                    <a:cubicBezTo>
                      <a:pt x="12789" y="49269"/>
                      <a:pt x="18300" y="55647"/>
                      <a:pt x="29321" y="55647"/>
                    </a:cubicBezTo>
                    <a:cubicBezTo>
                      <a:pt x="40291" y="55647"/>
                      <a:pt x="45776" y="49269"/>
                      <a:pt x="45776" y="36517"/>
                    </a:cubicBezTo>
                    <a:lnTo>
                      <a:pt x="45776" y="300"/>
                    </a:lnTo>
                    <a:lnTo>
                      <a:pt x="57664" y="300"/>
                    </a:lnTo>
                    <a:lnTo>
                      <a:pt x="57664" y="36981"/>
                    </a:lnTo>
                    <a:cubicBezTo>
                      <a:pt x="57664" y="46390"/>
                      <a:pt x="55180" y="53617"/>
                      <a:pt x="50187" y="58665"/>
                    </a:cubicBezTo>
                    <a:cubicBezTo>
                      <a:pt x="45206" y="63709"/>
                      <a:pt x="38221" y="66234"/>
                      <a:pt x="29231" y="662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5" name="Forme libre 204">
                <a:extLst>
                  <a:ext uri="{FF2B5EF4-FFF2-40B4-BE49-F238E27FC236}">
                    <a16:creationId xmlns:a16="http://schemas.microsoft.com/office/drawing/2014/main" id="{DC42780A-1026-5A2B-31C5-FCF492B403A7}"/>
                  </a:ext>
                </a:extLst>
              </p:cNvPr>
              <p:cNvSpPr/>
              <p:nvPr/>
            </p:nvSpPr>
            <p:spPr>
              <a:xfrm>
                <a:off x="7740071" y="3747050"/>
                <a:ext cx="55209" cy="65005"/>
              </a:xfrm>
              <a:custGeom>
                <a:avLst/>
                <a:gdLst>
                  <a:gd name="connsiteX0" fmla="*/ 22318 w 55209"/>
                  <a:gd name="connsiteY0" fmla="*/ 10515 h 65005"/>
                  <a:gd name="connsiteX1" fmla="*/ 754 w 55209"/>
                  <a:gd name="connsiteY1" fmla="*/ 10515 h 65005"/>
                  <a:gd name="connsiteX2" fmla="*/ 754 w 55209"/>
                  <a:gd name="connsiteY2" fmla="*/ 299 h 65005"/>
                  <a:gd name="connsiteX3" fmla="*/ 55964 w 55209"/>
                  <a:gd name="connsiteY3" fmla="*/ 299 h 65005"/>
                  <a:gd name="connsiteX4" fmla="*/ 55964 w 55209"/>
                  <a:gd name="connsiteY4" fmla="*/ 10515 h 65005"/>
                  <a:gd name="connsiteX5" fmla="*/ 34400 w 55209"/>
                  <a:gd name="connsiteY5" fmla="*/ 10515 h 65005"/>
                  <a:gd name="connsiteX6" fmla="*/ 34400 w 55209"/>
                  <a:gd name="connsiteY6" fmla="*/ 65305 h 65005"/>
                  <a:gd name="connsiteX7" fmla="*/ 22318 w 55209"/>
                  <a:gd name="connsiteY7" fmla="*/ 65305 h 65005"/>
                  <a:gd name="connsiteX8" fmla="*/ 22318 w 55209"/>
                  <a:gd name="connsiteY8" fmla="*/ 10515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09" h="65005">
                    <a:moveTo>
                      <a:pt x="22318" y="10515"/>
                    </a:moveTo>
                    <a:lnTo>
                      <a:pt x="754" y="10515"/>
                    </a:lnTo>
                    <a:lnTo>
                      <a:pt x="754" y="299"/>
                    </a:lnTo>
                    <a:lnTo>
                      <a:pt x="55964" y="299"/>
                    </a:lnTo>
                    <a:lnTo>
                      <a:pt x="55964" y="10515"/>
                    </a:lnTo>
                    <a:lnTo>
                      <a:pt x="34400" y="10515"/>
                    </a:lnTo>
                    <a:lnTo>
                      <a:pt x="34400" y="65305"/>
                    </a:lnTo>
                    <a:lnTo>
                      <a:pt x="22318" y="65305"/>
                    </a:lnTo>
                    <a:lnTo>
                      <a:pt x="22318" y="10515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6" name="Forme libre 205">
                <a:extLst>
                  <a:ext uri="{FF2B5EF4-FFF2-40B4-BE49-F238E27FC236}">
                    <a16:creationId xmlns:a16="http://schemas.microsoft.com/office/drawing/2014/main" id="{B875252E-A61E-9374-ACD2-6270FF7726AA}"/>
                  </a:ext>
                </a:extLst>
              </p:cNvPr>
              <p:cNvSpPr/>
              <p:nvPr/>
            </p:nvSpPr>
            <p:spPr>
              <a:xfrm>
                <a:off x="7810609" y="3747050"/>
                <a:ext cx="12081" cy="65005"/>
              </a:xfrm>
              <a:custGeom>
                <a:avLst/>
                <a:gdLst>
                  <a:gd name="connsiteX0" fmla="*/ 787 w 12081"/>
                  <a:gd name="connsiteY0" fmla="*/ 299 h 65005"/>
                  <a:gd name="connsiteX1" fmla="*/ 12869 w 12081"/>
                  <a:gd name="connsiteY1" fmla="*/ 299 h 65005"/>
                  <a:gd name="connsiteX2" fmla="*/ 12869 w 12081"/>
                  <a:gd name="connsiteY2" fmla="*/ 65305 h 65005"/>
                  <a:gd name="connsiteX3" fmla="*/ 787 w 12081"/>
                  <a:gd name="connsiteY3" fmla="*/ 65305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81" h="65005">
                    <a:moveTo>
                      <a:pt x="787" y="299"/>
                    </a:moveTo>
                    <a:lnTo>
                      <a:pt x="12869" y="299"/>
                    </a:lnTo>
                    <a:lnTo>
                      <a:pt x="12869" y="65305"/>
                    </a:lnTo>
                    <a:lnTo>
                      <a:pt x="787" y="65305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7" name="Forme libre 206">
                <a:extLst>
                  <a:ext uri="{FF2B5EF4-FFF2-40B4-BE49-F238E27FC236}">
                    <a16:creationId xmlns:a16="http://schemas.microsoft.com/office/drawing/2014/main" id="{DF6EBBD2-20C0-A5D4-0388-2239E589A218}"/>
                  </a:ext>
                </a:extLst>
              </p:cNvPr>
              <p:cNvSpPr/>
              <p:nvPr/>
            </p:nvSpPr>
            <p:spPr>
              <a:xfrm>
                <a:off x="7841836" y="3746122"/>
                <a:ext cx="70060" cy="66862"/>
              </a:xfrm>
              <a:custGeom>
                <a:avLst/>
                <a:gdLst>
                  <a:gd name="connsiteX0" fmla="*/ 35857 w 70060"/>
                  <a:gd name="connsiteY0" fmla="*/ 67162 h 66862"/>
                  <a:gd name="connsiteX1" fmla="*/ 17928 w 70060"/>
                  <a:gd name="connsiteY1" fmla="*/ 62844 h 66862"/>
                  <a:gd name="connsiteX2" fmla="*/ 5381 w 70060"/>
                  <a:gd name="connsiteY2" fmla="*/ 50864 h 66862"/>
                  <a:gd name="connsiteX3" fmla="*/ 827 w 70060"/>
                  <a:gd name="connsiteY3" fmla="*/ 33731 h 66862"/>
                  <a:gd name="connsiteX4" fmla="*/ 5381 w 70060"/>
                  <a:gd name="connsiteY4" fmla="*/ 16597 h 66862"/>
                  <a:gd name="connsiteX5" fmla="*/ 17928 w 70060"/>
                  <a:gd name="connsiteY5" fmla="*/ 4618 h 66862"/>
                  <a:gd name="connsiteX6" fmla="*/ 35857 w 70060"/>
                  <a:gd name="connsiteY6" fmla="*/ 299 h 66862"/>
                  <a:gd name="connsiteX7" fmla="*/ 53799 w 70060"/>
                  <a:gd name="connsiteY7" fmla="*/ 4618 h 66862"/>
                  <a:gd name="connsiteX8" fmla="*/ 66334 w 70060"/>
                  <a:gd name="connsiteY8" fmla="*/ 16551 h 66862"/>
                  <a:gd name="connsiteX9" fmla="*/ 70887 w 70060"/>
                  <a:gd name="connsiteY9" fmla="*/ 33731 h 66862"/>
                  <a:gd name="connsiteX10" fmla="*/ 66334 w 70060"/>
                  <a:gd name="connsiteY10" fmla="*/ 50911 h 66862"/>
                  <a:gd name="connsiteX11" fmla="*/ 53799 w 70060"/>
                  <a:gd name="connsiteY11" fmla="*/ 62844 h 66862"/>
                  <a:gd name="connsiteX12" fmla="*/ 35857 w 70060"/>
                  <a:gd name="connsiteY12" fmla="*/ 67162 h 66862"/>
                  <a:gd name="connsiteX13" fmla="*/ 35857 w 70060"/>
                  <a:gd name="connsiteY13" fmla="*/ 56575 h 66862"/>
                  <a:gd name="connsiteX14" fmla="*/ 47564 w 70060"/>
                  <a:gd name="connsiteY14" fmla="*/ 53650 h 66862"/>
                  <a:gd name="connsiteX15" fmla="*/ 55739 w 70060"/>
                  <a:gd name="connsiteY15" fmla="*/ 45478 h 66862"/>
                  <a:gd name="connsiteX16" fmla="*/ 58715 w 70060"/>
                  <a:gd name="connsiteY16" fmla="*/ 33731 h 66862"/>
                  <a:gd name="connsiteX17" fmla="*/ 55739 w 70060"/>
                  <a:gd name="connsiteY17" fmla="*/ 21983 h 66862"/>
                  <a:gd name="connsiteX18" fmla="*/ 47564 w 70060"/>
                  <a:gd name="connsiteY18" fmla="*/ 13811 h 66862"/>
                  <a:gd name="connsiteX19" fmla="*/ 35857 w 70060"/>
                  <a:gd name="connsiteY19" fmla="*/ 10886 h 66862"/>
                  <a:gd name="connsiteX20" fmla="*/ 24151 w 70060"/>
                  <a:gd name="connsiteY20" fmla="*/ 13811 h 66862"/>
                  <a:gd name="connsiteX21" fmla="*/ 15975 w 70060"/>
                  <a:gd name="connsiteY21" fmla="*/ 21983 h 66862"/>
                  <a:gd name="connsiteX22" fmla="*/ 13000 w 70060"/>
                  <a:gd name="connsiteY22" fmla="*/ 33731 h 66862"/>
                  <a:gd name="connsiteX23" fmla="*/ 15975 w 70060"/>
                  <a:gd name="connsiteY23" fmla="*/ 45478 h 66862"/>
                  <a:gd name="connsiteX24" fmla="*/ 24151 w 70060"/>
                  <a:gd name="connsiteY24" fmla="*/ 53650 h 66862"/>
                  <a:gd name="connsiteX25" fmla="*/ 35857 w 70060"/>
                  <a:gd name="connsiteY25" fmla="*/ 56575 h 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0060" h="66862">
                    <a:moveTo>
                      <a:pt x="35857" y="67162"/>
                    </a:moveTo>
                    <a:cubicBezTo>
                      <a:pt x="29234" y="67162"/>
                      <a:pt x="23245" y="65723"/>
                      <a:pt x="17928" y="62844"/>
                    </a:cubicBezTo>
                    <a:cubicBezTo>
                      <a:pt x="12599" y="59965"/>
                      <a:pt x="8408" y="55972"/>
                      <a:pt x="5381" y="50864"/>
                    </a:cubicBezTo>
                    <a:cubicBezTo>
                      <a:pt x="2341" y="45757"/>
                      <a:pt x="827" y="40046"/>
                      <a:pt x="827" y="33731"/>
                    </a:cubicBezTo>
                    <a:cubicBezTo>
                      <a:pt x="827" y="27416"/>
                      <a:pt x="2341" y="21705"/>
                      <a:pt x="5381" y="16597"/>
                    </a:cubicBezTo>
                    <a:cubicBezTo>
                      <a:pt x="8408" y="11490"/>
                      <a:pt x="12599" y="7496"/>
                      <a:pt x="17928" y="4618"/>
                    </a:cubicBezTo>
                    <a:cubicBezTo>
                      <a:pt x="23245" y="1739"/>
                      <a:pt x="29234" y="299"/>
                      <a:pt x="35857" y="299"/>
                    </a:cubicBezTo>
                    <a:cubicBezTo>
                      <a:pt x="42480" y="299"/>
                      <a:pt x="48470" y="1739"/>
                      <a:pt x="53799" y="4618"/>
                    </a:cubicBezTo>
                    <a:cubicBezTo>
                      <a:pt x="59116" y="7496"/>
                      <a:pt x="63307" y="11473"/>
                      <a:pt x="66334" y="16551"/>
                    </a:cubicBezTo>
                    <a:cubicBezTo>
                      <a:pt x="69374" y="21624"/>
                      <a:pt x="70887" y="27353"/>
                      <a:pt x="70887" y="33731"/>
                    </a:cubicBezTo>
                    <a:cubicBezTo>
                      <a:pt x="70887" y="40105"/>
                      <a:pt x="69374" y="45833"/>
                      <a:pt x="66334" y="50911"/>
                    </a:cubicBezTo>
                    <a:cubicBezTo>
                      <a:pt x="63307" y="55984"/>
                      <a:pt x="59116" y="59965"/>
                      <a:pt x="53799" y="62844"/>
                    </a:cubicBezTo>
                    <a:cubicBezTo>
                      <a:pt x="48470" y="65723"/>
                      <a:pt x="42480" y="67162"/>
                      <a:pt x="35857" y="67162"/>
                    </a:cubicBezTo>
                    <a:close/>
                    <a:moveTo>
                      <a:pt x="35857" y="56575"/>
                    </a:moveTo>
                    <a:cubicBezTo>
                      <a:pt x="40191" y="56575"/>
                      <a:pt x="44097" y="55600"/>
                      <a:pt x="47564" y="53650"/>
                    </a:cubicBezTo>
                    <a:cubicBezTo>
                      <a:pt x="51031" y="51700"/>
                      <a:pt x="53760" y="48973"/>
                      <a:pt x="55739" y="45478"/>
                    </a:cubicBezTo>
                    <a:cubicBezTo>
                      <a:pt x="57732" y="41979"/>
                      <a:pt x="58715" y="38062"/>
                      <a:pt x="58715" y="33731"/>
                    </a:cubicBezTo>
                    <a:cubicBezTo>
                      <a:pt x="58715" y="29396"/>
                      <a:pt x="57732" y="25478"/>
                      <a:pt x="55739" y="21983"/>
                    </a:cubicBezTo>
                    <a:cubicBezTo>
                      <a:pt x="53760" y="18484"/>
                      <a:pt x="51031" y="15761"/>
                      <a:pt x="47564" y="13811"/>
                    </a:cubicBezTo>
                    <a:cubicBezTo>
                      <a:pt x="44097" y="11861"/>
                      <a:pt x="40191" y="10886"/>
                      <a:pt x="35857" y="10886"/>
                    </a:cubicBezTo>
                    <a:cubicBezTo>
                      <a:pt x="31524" y="10886"/>
                      <a:pt x="27617" y="11861"/>
                      <a:pt x="24151" y="13811"/>
                    </a:cubicBezTo>
                    <a:cubicBezTo>
                      <a:pt x="20684" y="15761"/>
                      <a:pt x="17954" y="18484"/>
                      <a:pt x="15975" y="21983"/>
                    </a:cubicBezTo>
                    <a:cubicBezTo>
                      <a:pt x="13983" y="25478"/>
                      <a:pt x="13000" y="29396"/>
                      <a:pt x="13000" y="33731"/>
                    </a:cubicBezTo>
                    <a:cubicBezTo>
                      <a:pt x="13000" y="38062"/>
                      <a:pt x="13983" y="41979"/>
                      <a:pt x="15975" y="45478"/>
                    </a:cubicBezTo>
                    <a:cubicBezTo>
                      <a:pt x="17954" y="48973"/>
                      <a:pt x="20684" y="51700"/>
                      <a:pt x="24151" y="53650"/>
                    </a:cubicBezTo>
                    <a:cubicBezTo>
                      <a:pt x="27617" y="55600"/>
                      <a:pt x="31524" y="56575"/>
                      <a:pt x="35857" y="56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8" name="Forme libre 207">
                <a:extLst>
                  <a:ext uri="{FF2B5EF4-FFF2-40B4-BE49-F238E27FC236}">
                    <a16:creationId xmlns:a16="http://schemas.microsoft.com/office/drawing/2014/main" id="{AAB3579D-3778-EE5B-0C36-9C69F167DCCD}"/>
                  </a:ext>
                </a:extLst>
              </p:cNvPr>
              <p:cNvSpPr/>
              <p:nvPr/>
            </p:nvSpPr>
            <p:spPr>
              <a:xfrm>
                <a:off x="7930951" y="3747050"/>
                <a:ext cx="57797" cy="65005"/>
              </a:xfrm>
              <a:custGeom>
                <a:avLst/>
                <a:gdLst>
                  <a:gd name="connsiteX0" fmla="*/ 58680 w 57797"/>
                  <a:gd name="connsiteY0" fmla="*/ 299 h 65005"/>
                  <a:gd name="connsiteX1" fmla="*/ 58680 w 57797"/>
                  <a:gd name="connsiteY1" fmla="*/ 65305 h 65005"/>
                  <a:gd name="connsiteX2" fmla="*/ 48745 w 57797"/>
                  <a:gd name="connsiteY2" fmla="*/ 65305 h 65005"/>
                  <a:gd name="connsiteX3" fmla="*/ 12874 w 57797"/>
                  <a:gd name="connsiteY3" fmla="*/ 21287 h 65005"/>
                  <a:gd name="connsiteX4" fmla="*/ 12874 w 57797"/>
                  <a:gd name="connsiteY4" fmla="*/ 65305 h 65005"/>
                  <a:gd name="connsiteX5" fmla="*/ 883 w 57797"/>
                  <a:gd name="connsiteY5" fmla="*/ 65305 h 65005"/>
                  <a:gd name="connsiteX6" fmla="*/ 883 w 57797"/>
                  <a:gd name="connsiteY6" fmla="*/ 299 h 65005"/>
                  <a:gd name="connsiteX7" fmla="*/ 10830 w 57797"/>
                  <a:gd name="connsiteY7" fmla="*/ 299 h 65005"/>
                  <a:gd name="connsiteX8" fmla="*/ 46701 w 57797"/>
                  <a:gd name="connsiteY8" fmla="*/ 44317 h 65005"/>
                  <a:gd name="connsiteX9" fmla="*/ 46701 w 57797"/>
                  <a:gd name="connsiteY9" fmla="*/ 299 h 65005"/>
                  <a:gd name="connsiteX10" fmla="*/ 58680 w 57797"/>
                  <a:gd name="connsiteY10" fmla="*/ 299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797" h="65005">
                    <a:moveTo>
                      <a:pt x="58680" y="299"/>
                    </a:moveTo>
                    <a:lnTo>
                      <a:pt x="58680" y="65305"/>
                    </a:lnTo>
                    <a:lnTo>
                      <a:pt x="48745" y="65305"/>
                    </a:lnTo>
                    <a:lnTo>
                      <a:pt x="12874" y="21287"/>
                    </a:lnTo>
                    <a:lnTo>
                      <a:pt x="12874" y="65305"/>
                    </a:lnTo>
                    <a:lnTo>
                      <a:pt x="883" y="65305"/>
                    </a:lnTo>
                    <a:lnTo>
                      <a:pt x="883" y="299"/>
                    </a:lnTo>
                    <a:lnTo>
                      <a:pt x="10830" y="299"/>
                    </a:lnTo>
                    <a:lnTo>
                      <a:pt x="46701" y="44317"/>
                    </a:lnTo>
                    <a:lnTo>
                      <a:pt x="46701" y="299"/>
                    </a:lnTo>
                    <a:lnTo>
                      <a:pt x="58680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85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09" name="Graphique 5">
              <a:extLst>
                <a:ext uri="{FF2B5EF4-FFF2-40B4-BE49-F238E27FC236}">
                  <a16:creationId xmlns:a16="http://schemas.microsoft.com/office/drawing/2014/main" id="{AB88EF86-954D-69F2-3004-EBFD5B42261D}"/>
                </a:ext>
              </a:extLst>
            </p:cNvPr>
            <p:cNvGrpSpPr/>
            <p:nvPr/>
          </p:nvGrpSpPr>
          <p:grpSpPr>
            <a:xfrm>
              <a:off x="7456172" y="3853756"/>
              <a:ext cx="1105850" cy="68411"/>
              <a:chOff x="7456172" y="3853756"/>
              <a:chExt cx="1105850" cy="68411"/>
            </a:xfrm>
            <a:solidFill>
              <a:srgbClr val="FFFFFF"/>
            </a:solidFill>
          </p:grpSpPr>
          <p:sp>
            <p:nvSpPr>
              <p:cNvPr id="210" name="Forme libre 209">
                <a:extLst>
                  <a:ext uri="{FF2B5EF4-FFF2-40B4-BE49-F238E27FC236}">
                    <a16:creationId xmlns:a16="http://schemas.microsoft.com/office/drawing/2014/main" id="{BE3386CD-AFD8-AF16-AEC1-25AD5ACF70AA}"/>
                  </a:ext>
                </a:extLst>
              </p:cNvPr>
              <p:cNvSpPr/>
              <p:nvPr/>
            </p:nvSpPr>
            <p:spPr>
              <a:xfrm>
                <a:off x="7456172" y="3853756"/>
                <a:ext cx="83543" cy="67111"/>
              </a:xfrm>
              <a:custGeom>
                <a:avLst/>
                <a:gdLst>
                  <a:gd name="connsiteX0" fmla="*/ 84132 w 83543"/>
                  <a:gd name="connsiteY0" fmla="*/ 33934 h 67111"/>
                  <a:gd name="connsiteX1" fmla="*/ 50546 w 83543"/>
                  <a:gd name="connsiteY1" fmla="*/ 380 h 67111"/>
                  <a:gd name="connsiteX2" fmla="*/ 25222 w 83543"/>
                  <a:gd name="connsiteY2" fmla="*/ 380 h 67111"/>
                  <a:gd name="connsiteX3" fmla="*/ 49873 w 83543"/>
                  <a:gd name="connsiteY3" fmla="*/ 25002 h 67111"/>
                  <a:gd name="connsiteX4" fmla="*/ 589 w 83543"/>
                  <a:gd name="connsiteY4" fmla="*/ 25002 h 67111"/>
                  <a:gd name="connsiteX5" fmla="*/ 589 w 83543"/>
                  <a:gd name="connsiteY5" fmla="*/ 42870 h 67111"/>
                  <a:gd name="connsiteX6" fmla="*/ 49873 w 83543"/>
                  <a:gd name="connsiteY6" fmla="*/ 42870 h 67111"/>
                  <a:gd name="connsiteX7" fmla="*/ 25222 w 83543"/>
                  <a:gd name="connsiteY7" fmla="*/ 67492 h 67111"/>
                  <a:gd name="connsiteX8" fmla="*/ 50546 w 83543"/>
                  <a:gd name="connsiteY8" fmla="*/ 67492 h 67111"/>
                  <a:gd name="connsiteX9" fmla="*/ 84132 w 83543"/>
                  <a:gd name="connsiteY9" fmla="*/ 33934 h 6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43" h="67111">
                    <a:moveTo>
                      <a:pt x="84132" y="33934"/>
                    </a:moveTo>
                    <a:lnTo>
                      <a:pt x="50546" y="380"/>
                    </a:lnTo>
                    <a:lnTo>
                      <a:pt x="25222" y="380"/>
                    </a:lnTo>
                    <a:lnTo>
                      <a:pt x="49873" y="25002"/>
                    </a:lnTo>
                    <a:lnTo>
                      <a:pt x="589" y="25002"/>
                    </a:lnTo>
                    <a:lnTo>
                      <a:pt x="589" y="42870"/>
                    </a:lnTo>
                    <a:lnTo>
                      <a:pt x="49873" y="42870"/>
                    </a:lnTo>
                    <a:lnTo>
                      <a:pt x="25222" y="67492"/>
                    </a:lnTo>
                    <a:lnTo>
                      <a:pt x="50546" y="67492"/>
                    </a:lnTo>
                    <a:lnTo>
                      <a:pt x="84132" y="33934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1" name="Forme libre 210">
                <a:extLst>
                  <a:ext uri="{FF2B5EF4-FFF2-40B4-BE49-F238E27FC236}">
                    <a16:creationId xmlns:a16="http://schemas.microsoft.com/office/drawing/2014/main" id="{EC6B22F5-842B-4054-2D59-FFA8E81A321C}"/>
                  </a:ext>
                </a:extLst>
              </p:cNvPr>
              <p:cNvSpPr/>
              <p:nvPr/>
            </p:nvSpPr>
            <p:spPr>
              <a:xfrm>
                <a:off x="7590828" y="3855862"/>
                <a:ext cx="52216" cy="65005"/>
              </a:xfrm>
              <a:custGeom>
                <a:avLst/>
                <a:gdLst>
                  <a:gd name="connsiteX0" fmla="*/ 52887 w 52216"/>
                  <a:gd name="connsiteY0" fmla="*/ 51178 h 65005"/>
                  <a:gd name="connsiteX1" fmla="*/ 52887 w 52216"/>
                  <a:gd name="connsiteY1" fmla="*/ 65386 h 65005"/>
                  <a:gd name="connsiteX2" fmla="*/ 671 w 52216"/>
                  <a:gd name="connsiteY2" fmla="*/ 65386 h 65005"/>
                  <a:gd name="connsiteX3" fmla="*/ 671 w 52216"/>
                  <a:gd name="connsiteY3" fmla="*/ 381 h 65005"/>
                  <a:gd name="connsiteX4" fmla="*/ 51680 w 52216"/>
                  <a:gd name="connsiteY4" fmla="*/ 381 h 65005"/>
                  <a:gd name="connsiteX5" fmla="*/ 51680 w 52216"/>
                  <a:gd name="connsiteY5" fmla="*/ 14589 h 65005"/>
                  <a:gd name="connsiteX6" fmla="*/ 18870 w 52216"/>
                  <a:gd name="connsiteY6" fmla="*/ 14589 h 65005"/>
                  <a:gd name="connsiteX7" fmla="*/ 18870 w 52216"/>
                  <a:gd name="connsiteY7" fmla="*/ 25547 h 65005"/>
                  <a:gd name="connsiteX8" fmla="*/ 47782 w 52216"/>
                  <a:gd name="connsiteY8" fmla="*/ 25547 h 65005"/>
                  <a:gd name="connsiteX9" fmla="*/ 47782 w 52216"/>
                  <a:gd name="connsiteY9" fmla="*/ 39291 h 65005"/>
                  <a:gd name="connsiteX10" fmla="*/ 18870 w 52216"/>
                  <a:gd name="connsiteY10" fmla="*/ 39291 h 65005"/>
                  <a:gd name="connsiteX11" fmla="*/ 18870 w 52216"/>
                  <a:gd name="connsiteY11" fmla="*/ 51178 h 65005"/>
                  <a:gd name="connsiteX12" fmla="*/ 52887 w 52216"/>
                  <a:gd name="connsiteY12" fmla="*/ 51178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216" h="65005">
                    <a:moveTo>
                      <a:pt x="52887" y="51178"/>
                    </a:moveTo>
                    <a:lnTo>
                      <a:pt x="52887" y="65386"/>
                    </a:lnTo>
                    <a:lnTo>
                      <a:pt x="671" y="65386"/>
                    </a:lnTo>
                    <a:lnTo>
                      <a:pt x="671" y="381"/>
                    </a:lnTo>
                    <a:lnTo>
                      <a:pt x="51680" y="381"/>
                    </a:lnTo>
                    <a:lnTo>
                      <a:pt x="51680" y="14589"/>
                    </a:lnTo>
                    <a:lnTo>
                      <a:pt x="18870" y="14589"/>
                    </a:lnTo>
                    <a:lnTo>
                      <a:pt x="18870" y="25547"/>
                    </a:lnTo>
                    <a:lnTo>
                      <a:pt x="47782" y="25547"/>
                    </a:lnTo>
                    <a:lnTo>
                      <a:pt x="47782" y="39291"/>
                    </a:lnTo>
                    <a:lnTo>
                      <a:pt x="18870" y="39291"/>
                    </a:lnTo>
                    <a:lnTo>
                      <a:pt x="18870" y="51178"/>
                    </a:lnTo>
                    <a:lnTo>
                      <a:pt x="52887" y="51178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2" name="Forme libre 211">
                <a:extLst>
                  <a:ext uri="{FF2B5EF4-FFF2-40B4-BE49-F238E27FC236}">
                    <a16:creationId xmlns:a16="http://schemas.microsoft.com/office/drawing/2014/main" id="{A24863B1-A22B-0BB5-4C1A-238C73677915}"/>
                  </a:ext>
                </a:extLst>
              </p:cNvPr>
              <p:cNvSpPr/>
              <p:nvPr/>
            </p:nvSpPr>
            <p:spPr>
              <a:xfrm>
                <a:off x="7651688" y="3855862"/>
                <a:ext cx="75642" cy="65005"/>
              </a:xfrm>
              <a:custGeom>
                <a:avLst/>
                <a:gdLst>
                  <a:gd name="connsiteX0" fmla="*/ 52110 w 75642"/>
                  <a:gd name="connsiteY0" fmla="*/ 52757 h 65005"/>
                  <a:gd name="connsiteX1" fmla="*/ 24612 w 75642"/>
                  <a:gd name="connsiteY1" fmla="*/ 52757 h 65005"/>
                  <a:gd name="connsiteX2" fmla="*/ 19489 w 75642"/>
                  <a:gd name="connsiteY2" fmla="*/ 65386 h 65005"/>
                  <a:gd name="connsiteX3" fmla="*/ 721 w 75642"/>
                  <a:gd name="connsiteY3" fmla="*/ 65386 h 65005"/>
                  <a:gd name="connsiteX4" fmla="*/ 29443 w 75642"/>
                  <a:gd name="connsiteY4" fmla="*/ 381 h 65005"/>
                  <a:gd name="connsiteX5" fmla="*/ 47555 w 75642"/>
                  <a:gd name="connsiteY5" fmla="*/ 381 h 65005"/>
                  <a:gd name="connsiteX6" fmla="*/ 76364 w 75642"/>
                  <a:gd name="connsiteY6" fmla="*/ 65386 h 65005"/>
                  <a:gd name="connsiteX7" fmla="*/ 57216 w 75642"/>
                  <a:gd name="connsiteY7" fmla="*/ 65386 h 65005"/>
                  <a:gd name="connsiteX8" fmla="*/ 52110 w 75642"/>
                  <a:gd name="connsiteY8" fmla="*/ 52757 h 65005"/>
                  <a:gd name="connsiteX9" fmla="*/ 46727 w 75642"/>
                  <a:gd name="connsiteY9" fmla="*/ 39198 h 65005"/>
                  <a:gd name="connsiteX10" fmla="*/ 38361 w 75642"/>
                  <a:gd name="connsiteY10" fmla="*/ 18397 h 65005"/>
                  <a:gd name="connsiteX11" fmla="*/ 29995 w 75642"/>
                  <a:gd name="connsiteY11" fmla="*/ 39198 h 65005"/>
                  <a:gd name="connsiteX12" fmla="*/ 46727 w 75642"/>
                  <a:gd name="connsiteY12" fmla="*/ 39198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642" h="65005">
                    <a:moveTo>
                      <a:pt x="52110" y="52757"/>
                    </a:moveTo>
                    <a:lnTo>
                      <a:pt x="24612" y="52757"/>
                    </a:lnTo>
                    <a:lnTo>
                      <a:pt x="19489" y="65386"/>
                    </a:lnTo>
                    <a:lnTo>
                      <a:pt x="721" y="65386"/>
                    </a:lnTo>
                    <a:lnTo>
                      <a:pt x="29443" y="381"/>
                    </a:lnTo>
                    <a:lnTo>
                      <a:pt x="47555" y="381"/>
                    </a:lnTo>
                    <a:lnTo>
                      <a:pt x="76364" y="65386"/>
                    </a:lnTo>
                    <a:lnTo>
                      <a:pt x="57216" y="65386"/>
                    </a:lnTo>
                    <a:lnTo>
                      <a:pt x="52110" y="52757"/>
                    </a:lnTo>
                    <a:close/>
                    <a:moveTo>
                      <a:pt x="46727" y="39198"/>
                    </a:moveTo>
                    <a:lnTo>
                      <a:pt x="38361" y="18397"/>
                    </a:lnTo>
                    <a:lnTo>
                      <a:pt x="29995" y="39198"/>
                    </a:lnTo>
                    <a:lnTo>
                      <a:pt x="46727" y="39198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3" name="Forme libre 212">
                <a:extLst>
                  <a:ext uri="{FF2B5EF4-FFF2-40B4-BE49-F238E27FC236}">
                    <a16:creationId xmlns:a16="http://schemas.microsoft.com/office/drawing/2014/main" id="{74330089-83B8-337C-259D-0499F0F6630F}"/>
                  </a:ext>
                </a:extLst>
              </p:cNvPr>
              <p:cNvSpPr/>
              <p:nvPr/>
            </p:nvSpPr>
            <p:spPr>
              <a:xfrm>
                <a:off x="7734213" y="3854562"/>
                <a:ext cx="56218" cy="67605"/>
              </a:xfrm>
              <a:custGeom>
                <a:avLst/>
                <a:gdLst>
                  <a:gd name="connsiteX0" fmla="*/ 28182 w 56218"/>
                  <a:gd name="connsiteY0" fmla="*/ 67986 h 67605"/>
                  <a:gd name="connsiteX1" fmla="*/ 12846 w 56218"/>
                  <a:gd name="connsiteY1" fmla="*/ 66036 h 67605"/>
                  <a:gd name="connsiteX2" fmla="*/ 771 w 56218"/>
                  <a:gd name="connsiteY2" fmla="*/ 60836 h 67605"/>
                  <a:gd name="connsiteX3" fmla="*/ 6809 w 56218"/>
                  <a:gd name="connsiteY3" fmla="*/ 47278 h 67605"/>
                  <a:gd name="connsiteX4" fmla="*/ 16935 w 56218"/>
                  <a:gd name="connsiteY4" fmla="*/ 51921 h 67605"/>
                  <a:gd name="connsiteX5" fmla="*/ 28268 w 56218"/>
                  <a:gd name="connsiteY5" fmla="*/ 53685 h 67605"/>
                  <a:gd name="connsiteX6" fmla="*/ 38877 w 56218"/>
                  <a:gd name="connsiteY6" fmla="*/ 48392 h 67605"/>
                  <a:gd name="connsiteX7" fmla="*/ 35858 w 56218"/>
                  <a:gd name="connsiteY7" fmla="*/ 44259 h 67605"/>
                  <a:gd name="connsiteX8" fmla="*/ 26146 w 56218"/>
                  <a:gd name="connsiteY8" fmla="*/ 41427 h 67605"/>
                  <a:gd name="connsiteX9" fmla="*/ 13864 w 56218"/>
                  <a:gd name="connsiteY9" fmla="*/ 38038 h 67605"/>
                  <a:gd name="connsiteX10" fmla="*/ 5411 w 56218"/>
                  <a:gd name="connsiteY10" fmla="*/ 32233 h 67605"/>
                  <a:gd name="connsiteX11" fmla="*/ 1892 w 56218"/>
                  <a:gd name="connsiteY11" fmla="*/ 21461 h 67605"/>
                  <a:gd name="connsiteX12" fmla="*/ 5135 w 56218"/>
                  <a:gd name="connsiteY12" fmla="*/ 10735 h 67605"/>
                  <a:gd name="connsiteX13" fmla="*/ 14847 w 56218"/>
                  <a:gd name="connsiteY13" fmla="*/ 3167 h 67605"/>
                  <a:gd name="connsiteX14" fmla="*/ 30700 w 56218"/>
                  <a:gd name="connsiteY14" fmla="*/ 381 h 67605"/>
                  <a:gd name="connsiteX15" fmla="*/ 43328 w 56218"/>
                  <a:gd name="connsiteY15" fmla="*/ 1820 h 67605"/>
                  <a:gd name="connsiteX16" fmla="*/ 54299 w 56218"/>
                  <a:gd name="connsiteY16" fmla="*/ 6046 h 67605"/>
                  <a:gd name="connsiteX17" fmla="*/ 48624 w 56218"/>
                  <a:gd name="connsiteY17" fmla="*/ 19697 h 67605"/>
                  <a:gd name="connsiteX18" fmla="*/ 30597 w 56218"/>
                  <a:gd name="connsiteY18" fmla="*/ 14682 h 67605"/>
                  <a:gd name="connsiteX19" fmla="*/ 22610 w 56218"/>
                  <a:gd name="connsiteY19" fmla="*/ 16307 h 67605"/>
                  <a:gd name="connsiteX20" fmla="*/ 20091 w 56218"/>
                  <a:gd name="connsiteY20" fmla="*/ 20532 h 67605"/>
                  <a:gd name="connsiteX21" fmla="*/ 23076 w 56218"/>
                  <a:gd name="connsiteY21" fmla="*/ 24433 h 67605"/>
                  <a:gd name="connsiteX22" fmla="*/ 32650 w 56218"/>
                  <a:gd name="connsiteY22" fmla="*/ 27126 h 67605"/>
                  <a:gd name="connsiteX23" fmla="*/ 44949 w 56218"/>
                  <a:gd name="connsiteY23" fmla="*/ 30516 h 67605"/>
                  <a:gd name="connsiteX24" fmla="*/ 53419 w 56218"/>
                  <a:gd name="connsiteY24" fmla="*/ 36273 h 67605"/>
                  <a:gd name="connsiteX25" fmla="*/ 56990 w 56218"/>
                  <a:gd name="connsiteY25" fmla="*/ 46999 h 67605"/>
                  <a:gd name="connsiteX26" fmla="*/ 53747 w 56218"/>
                  <a:gd name="connsiteY26" fmla="*/ 57586 h 67605"/>
                  <a:gd name="connsiteX27" fmla="*/ 43983 w 56218"/>
                  <a:gd name="connsiteY27" fmla="*/ 65154 h 67605"/>
                  <a:gd name="connsiteX28" fmla="*/ 28182 w 56218"/>
                  <a:gd name="connsiteY28" fmla="*/ 67986 h 6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218" h="67605">
                    <a:moveTo>
                      <a:pt x="28182" y="67986"/>
                    </a:moveTo>
                    <a:cubicBezTo>
                      <a:pt x="22920" y="67986"/>
                      <a:pt x="17814" y="67336"/>
                      <a:pt x="12846" y="66036"/>
                    </a:cubicBezTo>
                    <a:cubicBezTo>
                      <a:pt x="7895" y="64736"/>
                      <a:pt x="3859" y="63001"/>
                      <a:pt x="771" y="60836"/>
                    </a:cubicBezTo>
                    <a:lnTo>
                      <a:pt x="6809" y="47278"/>
                    </a:lnTo>
                    <a:cubicBezTo>
                      <a:pt x="9724" y="49194"/>
                      <a:pt x="13105" y="50743"/>
                      <a:pt x="16935" y="51921"/>
                    </a:cubicBezTo>
                    <a:cubicBezTo>
                      <a:pt x="20782" y="53094"/>
                      <a:pt x="24559" y="53685"/>
                      <a:pt x="28268" y="53685"/>
                    </a:cubicBezTo>
                    <a:cubicBezTo>
                      <a:pt x="35341" y="53685"/>
                      <a:pt x="38877" y="51921"/>
                      <a:pt x="38877" y="48392"/>
                    </a:cubicBezTo>
                    <a:cubicBezTo>
                      <a:pt x="38877" y="46535"/>
                      <a:pt x="37859" y="45154"/>
                      <a:pt x="35858" y="44259"/>
                    </a:cubicBezTo>
                    <a:cubicBezTo>
                      <a:pt x="33840" y="43360"/>
                      <a:pt x="30597" y="42415"/>
                      <a:pt x="26146" y="41427"/>
                    </a:cubicBezTo>
                    <a:cubicBezTo>
                      <a:pt x="21247" y="40372"/>
                      <a:pt x="17159" y="39245"/>
                      <a:pt x="13864" y="38038"/>
                    </a:cubicBezTo>
                    <a:cubicBezTo>
                      <a:pt x="10586" y="36830"/>
                      <a:pt x="7775" y="34893"/>
                      <a:pt x="5411" y="32233"/>
                    </a:cubicBezTo>
                    <a:cubicBezTo>
                      <a:pt x="3065" y="29570"/>
                      <a:pt x="1892" y="25978"/>
                      <a:pt x="1892" y="21461"/>
                    </a:cubicBezTo>
                    <a:cubicBezTo>
                      <a:pt x="1892" y="17497"/>
                      <a:pt x="2962" y="13922"/>
                      <a:pt x="5135" y="10735"/>
                    </a:cubicBezTo>
                    <a:cubicBezTo>
                      <a:pt x="7309" y="7544"/>
                      <a:pt x="10535" y="5024"/>
                      <a:pt x="14847" y="3167"/>
                    </a:cubicBezTo>
                    <a:cubicBezTo>
                      <a:pt x="19160" y="1309"/>
                      <a:pt x="24438" y="381"/>
                      <a:pt x="30700" y="381"/>
                    </a:cubicBezTo>
                    <a:cubicBezTo>
                      <a:pt x="34961" y="381"/>
                      <a:pt x="39188" y="858"/>
                      <a:pt x="43328" y="1820"/>
                    </a:cubicBezTo>
                    <a:cubicBezTo>
                      <a:pt x="47485" y="2778"/>
                      <a:pt x="51142" y="4188"/>
                      <a:pt x="54299" y="6046"/>
                    </a:cubicBezTo>
                    <a:lnTo>
                      <a:pt x="48624" y="19697"/>
                    </a:lnTo>
                    <a:cubicBezTo>
                      <a:pt x="42431" y="16354"/>
                      <a:pt x="36428" y="14682"/>
                      <a:pt x="30597" y="14682"/>
                    </a:cubicBezTo>
                    <a:cubicBezTo>
                      <a:pt x="26940" y="14682"/>
                      <a:pt x="24283" y="15222"/>
                      <a:pt x="22610" y="16307"/>
                    </a:cubicBezTo>
                    <a:cubicBezTo>
                      <a:pt x="20937" y="17388"/>
                      <a:pt x="20091" y="18798"/>
                      <a:pt x="20091" y="20532"/>
                    </a:cubicBezTo>
                    <a:cubicBezTo>
                      <a:pt x="20091" y="22263"/>
                      <a:pt x="21092" y="23563"/>
                      <a:pt x="23076" y="24433"/>
                    </a:cubicBezTo>
                    <a:cubicBezTo>
                      <a:pt x="25060" y="25298"/>
                      <a:pt x="28251" y="26197"/>
                      <a:pt x="32650" y="27126"/>
                    </a:cubicBezTo>
                    <a:cubicBezTo>
                      <a:pt x="37600" y="28177"/>
                      <a:pt x="41706" y="29308"/>
                      <a:pt x="44949" y="30516"/>
                    </a:cubicBezTo>
                    <a:cubicBezTo>
                      <a:pt x="48209" y="31723"/>
                      <a:pt x="51021" y="33639"/>
                      <a:pt x="53419" y="36273"/>
                    </a:cubicBezTo>
                    <a:cubicBezTo>
                      <a:pt x="55800" y="38903"/>
                      <a:pt x="56990" y="42478"/>
                      <a:pt x="56990" y="46999"/>
                    </a:cubicBezTo>
                    <a:cubicBezTo>
                      <a:pt x="56990" y="50899"/>
                      <a:pt x="55903" y="54428"/>
                      <a:pt x="53747" y="57586"/>
                    </a:cubicBezTo>
                    <a:cubicBezTo>
                      <a:pt x="51573" y="60743"/>
                      <a:pt x="48313" y="63263"/>
                      <a:pt x="43983" y="65154"/>
                    </a:cubicBezTo>
                    <a:cubicBezTo>
                      <a:pt x="39636" y="67041"/>
                      <a:pt x="34375" y="67986"/>
                      <a:pt x="28182" y="67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4" name="Forme libre 213">
                <a:extLst>
                  <a:ext uri="{FF2B5EF4-FFF2-40B4-BE49-F238E27FC236}">
                    <a16:creationId xmlns:a16="http://schemas.microsoft.com/office/drawing/2014/main" id="{52853D71-BDF4-B00A-78E1-DED71377C47D}"/>
                  </a:ext>
                </a:extLst>
              </p:cNvPr>
              <p:cNvSpPr/>
              <p:nvPr/>
            </p:nvSpPr>
            <p:spPr>
              <a:xfrm>
                <a:off x="7795366" y="3855862"/>
                <a:ext cx="68104" cy="65005"/>
              </a:xfrm>
              <a:custGeom>
                <a:avLst/>
                <a:gdLst>
                  <a:gd name="connsiteX0" fmla="*/ 44029 w 68104"/>
                  <a:gd name="connsiteY0" fmla="*/ 42077 h 65005"/>
                  <a:gd name="connsiteX1" fmla="*/ 44029 w 68104"/>
                  <a:gd name="connsiteY1" fmla="*/ 65386 h 65005"/>
                  <a:gd name="connsiteX2" fmla="*/ 25623 w 68104"/>
                  <a:gd name="connsiteY2" fmla="*/ 65386 h 65005"/>
                  <a:gd name="connsiteX3" fmla="*/ 25623 w 68104"/>
                  <a:gd name="connsiteY3" fmla="*/ 41799 h 65005"/>
                  <a:gd name="connsiteX4" fmla="*/ 817 w 68104"/>
                  <a:gd name="connsiteY4" fmla="*/ 381 h 65005"/>
                  <a:gd name="connsiteX5" fmla="*/ 20241 w 68104"/>
                  <a:gd name="connsiteY5" fmla="*/ 381 h 65005"/>
                  <a:gd name="connsiteX6" fmla="*/ 35663 w 68104"/>
                  <a:gd name="connsiteY6" fmla="*/ 26197 h 65005"/>
                  <a:gd name="connsiteX7" fmla="*/ 51085 w 68104"/>
                  <a:gd name="connsiteY7" fmla="*/ 381 h 65005"/>
                  <a:gd name="connsiteX8" fmla="*/ 68922 w 68104"/>
                  <a:gd name="connsiteY8" fmla="*/ 381 h 65005"/>
                  <a:gd name="connsiteX9" fmla="*/ 44029 w 68104"/>
                  <a:gd name="connsiteY9" fmla="*/ 42077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04" h="65005">
                    <a:moveTo>
                      <a:pt x="44029" y="42077"/>
                    </a:moveTo>
                    <a:lnTo>
                      <a:pt x="44029" y="65386"/>
                    </a:lnTo>
                    <a:lnTo>
                      <a:pt x="25623" y="65386"/>
                    </a:lnTo>
                    <a:lnTo>
                      <a:pt x="25623" y="41799"/>
                    </a:lnTo>
                    <a:lnTo>
                      <a:pt x="817" y="381"/>
                    </a:lnTo>
                    <a:lnTo>
                      <a:pt x="20241" y="381"/>
                    </a:lnTo>
                    <a:lnTo>
                      <a:pt x="35663" y="26197"/>
                    </a:lnTo>
                    <a:lnTo>
                      <a:pt x="51085" y="381"/>
                    </a:lnTo>
                    <a:lnTo>
                      <a:pt x="68922" y="381"/>
                    </a:lnTo>
                    <a:lnTo>
                      <a:pt x="44029" y="42077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5" name="Forme libre 214">
                <a:extLst>
                  <a:ext uri="{FF2B5EF4-FFF2-40B4-BE49-F238E27FC236}">
                    <a16:creationId xmlns:a16="http://schemas.microsoft.com/office/drawing/2014/main" id="{ECC57E77-A0E8-57E0-C00D-1A310E3F1CC3}"/>
                  </a:ext>
                </a:extLst>
              </p:cNvPr>
              <p:cNvSpPr/>
              <p:nvPr/>
            </p:nvSpPr>
            <p:spPr>
              <a:xfrm>
                <a:off x="7901490" y="3855862"/>
                <a:ext cx="58254" cy="65005"/>
              </a:xfrm>
              <a:custGeom>
                <a:avLst/>
                <a:gdLst>
                  <a:gd name="connsiteX0" fmla="*/ 20863 w 58254"/>
                  <a:gd name="connsiteY0" fmla="*/ 14961 h 65005"/>
                  <a:gd name="connsiteX1" fmla="*/ 887 w 58254"/>
                  <a:gd name="connsiteY1" fmla="*/ 14961 h 65005"/>
                  <a:gd name="connsiteX2" fmla="*/ 887 w 58254"/>
                  <a:gd name="connsiteY2" fmla="*/ 381 h 65005"/>
                  <a:gd name="connsiteX3" fmla="*/ 59141 w 58254"/>
                  <a:gd name="connsiteY3" fmla="*/ 381 h 65005"/>
                  <a:gd name="connsiteX4" fmla="*/ 59141 w 58254"/>
                  <a:gd name="connsiteY4" fmla="*/ 14961 h 65005"/>
                  <a:gd name="connsiteX5" fmla="*/ 39269 w 58254"/>
                  <a:gd name="connsiteY5" fmla="*/ 14961 h 65005"/>
                  <a:gd name="connsiteX6" fmla="*/ 39269 w 58254"/>
                  <a:gd name="connsiteY6" fmla="*/ 65386 h 65005"/>
                  <a:gd name="connsiteX7" fmla="*/ 20863 w 58254"/>
                  <a:gd name="connsiteY7" fmla="*/ 65386 h 65005"/>
                  <a:gd name="connsiteX8" fmla="*/ 20863 w 58254"/>
                  <a:gd name="connsiteY8" fmla="*/ 14961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54" h="65005">
                    <a:moveTo>
                      <a:pt x="20863" y="14961"/>
                    </a:moveTo>
                    <a:lnTo>
                      <a:pt x="887" y="14961"/>
                    </a:lnTo>
                    <a:lnTo>
                      <a:pt x="887" y="381"/>
                    </a:lnTo>
                    <a:lnTo>
                      <a:pt x="59141" y="381"/>
                    </a:lnTo>
                    <a:lnTo>
                      <a:pt x="59141" y="14961"/>
                    </a:lnTo>
                    <a:lnTo>
                      <a:pt x="39269" y="14961"/>
                    </a:lnTo>
                    <a:lnTo>
                      <a:pt x="39269" y="65386"/>
                    </a:lnTo>
                    <a:lnTo>
                      <a:pt x="20863" y="65386"/>
                    </a:lnTo>
                    <a:lnTo>
                      <a:pt x="20863" y="14961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6" name="Forme libre 215">
                <a:extLst>
                  <a:ext uri="{FF2B5EF4-FFF2-40B4-BE49-F238E27FC236}">
                    <a16:creationId xmlns:a16="http://schemas.microsoft.com/office/drawing/2014/main" id="{7CA70BB2-2D53-D9E3-2570-9C9D7ADDB0AE}"/>
                  </a:ext>
                </a:extLst>
              </p:cNvPr>
              <p:cNvSpPr/>
              <p:nvPr/>
            </p:nvSpPr>
            <p:spPr>
              <a:xfrm>
                <a:off x="7972854" y="3855862"/>
                <a:ext cx="59945" cy="65005"/>
              </a:xfrm>
              <a:custGeom>
                <a:avLst/>
                <a:gdLst>
                  <a:gd name="connsiteX0" fmla="*/ 29365 w 59945"/>
                  <a:gd name="connsiteY0" fmla="*/ 48113 h 65005"/>
                  <a:gd name="connsiteX1" fmla="*/ 19343 w 59945"/>
                  <a:gd name="connsiteY1" fmla="*/ 48113 h 65005"/>
                  <a:gd name="connsiteX2" fmla="*/ 19343 w 59945"/>
                  <a:gd name="connsiteY2" fmla="*/ 65386 h 65005"/>
                  <a:gd name="connsiteX3" fmla="*/ 937 w 59945"/>
                  <a:gd name="connsiteY3" fmla="*/ 65386 h 65005"/>
                  <a:gd name="connsiteX4" fmla="*/ 937 w 59945"/>
                  <a:gd name="connsiteY4" fmla="*/ 381 h 65005"/>
                  <a:gd name="connsiteX5" fmla="*/ 30676 w 59945"/>
                  <a:gd name="connsiteY5" fmla="*/ 381 h 65005"/>
                  <a:gd name="connsiteX6" fmla="*/ 46012 w 59945"/>
                  <a:gd name="connsiteY6" fmla="*/ 3306 h 65005"/>
                  <a:gd name="connsiteX7" fmla="*/ 56052 w 59945"/>
                  <a:gd name="connsiteY7" fmla="*/ 11664 h 65005"/>
                  <a:gd name="connsiteX8" fmla="*/ 59571 w 59945"/>
                  <a:gd name="connsiteY8" fmla="*/ 24433 h 65005"/>
                  <a:gd name="connsiteX9" fmla="*/ 56276 w 59945"/>
                  <a:gd name="connsiteY9" fmla="*/ 36737 h 65005"/>
                  <a:gd name="connsiteX10" fmla="*/ 46840 w 59945"/>
                  <a:gd name="connsiteY10" fmla="*/ 44956 h 65005"/>
                  <a:gd name="connsiteX11" fmla="*/ 60882 w 59945"/>
                  <a:gd name="connsiteY11" fmla="*/ 65386 h 65005"/>
                  <a:gd name="connsiteX12" fmla="*/ 41182 w 59945"/>
                  <a:gd name="connsiteY12" fmla="*/ 65386 h 65005"/>
                  <a:gd name="connsiteX13" fmla="*/ 29365 w 59945"/>
                  <a:gd name="connsiteY13" fmla="*/ 48113 h 65005"/>
                  <a:gd name="connsiteX14" fmla="*/ 40992 w 59945"/>
                  <a:gd name="connsiteY14" fmla="*/ 24433 h 65005"/>
                  <a:gd name="connsiteX15" fmla="*/ 38111 w 59945"/>
                  <a:gd name="connsiteY15" fmla="*/ 17375 h 65005"/>
                  <a:gd name="connsiteX16" fmla="*/ 29555 w 59945"/>
                  <a:gd name="connsiteY16" fmla="*/ 14868 h 65005"/>
                  <a:gd name="connsiteX17" fmla="*/ 19343 w 59945"/>
                  <a:gd name="connsiteY17" fmla="*/ 14868 h 65005"/>
                  <a:gd name="connsiteX18" fmla="*/ 19343 w 59945"/>
                  <a:gd name="connsiteY18" fmla="*/ 33905 h 65005"/>
                  <a:gd name="connsiteX19" fmla="*/ 29555 w 59945"/>
                  <a:gd name="connsiteY19" fmla="*/ 33905 h 65005"/>
                  <a:gd name="connsiteX20" fmla="*/ 38111 w 59945"/>
                  <a:gd name="connsiteY20" fmla="*/ 31444 h 65005"/>
                  <a:gd name="connsiteX21" fmla="*/ 40992 w 59945"/>
                  <a:gd name="connsiteY21" fmla="*/ 24433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945" h="65005">
                    <a:moveTo>
                      <a:pt x="29365" y="48113"/>
                    </a:moveTo>
                    <a:lnTo>
                      <a:pt x="19343" y="48113"/>
                    </a:lnTo>
                    <a:lnTo>
                      <a:pt x="19343" y="65386"/>
                    </a:lnTo>
                    <a:lnTo>
                      <a:pt x="937" y="65386"/>
                    </a:lnTo>
                    <a:lnTo>
                      <a:pt x="937" y="381"/>
                    </a:lnTo>
                    <a:lnTo>
                      <a:pt x="30676" y="381"/>
                    </a:lnTo>
                    <a:cubicBezTo>
                      <a:pt x="36559" y="381"/>
                      <a:pt x="41665" y="1356"/>
                      <a:pt x="46012" y="3306"/>
                    </a:cubicBezTo>
                    <a:cubicBezTo>
                      <a:pt x="50342" y="5256"/>
                      <a:pt x="53688" y="8042"/>
                      <a:pt x="56052" y="11664"/>
                    </a:cubicBezTo>
                    <a:cubicBezTo>
                      <a:pt x="58398" y="15286"/>
                      <a:pt x="59571" y="19541"/>
                      <a:pt x="59571" y="24433"/>
                    </a:cubicBezTo>
                    <a:cubicBezTo>
                      <a:pt x="59571" y="29135"/>
                      <a:pt x="58467" y="33238"/>
                      <a:pt x="56276" y="36737"/>
                    </a:cubicBezTo>
                    <a:cubicBezTo>
                      <a:pt x="54085" y="40233"/>
                      <a:pt x="50928" y="42972"/>
                      <a:pt x="46840" y="44956"/>
                    </a:cubicBezTo>
                    <a:lnTo>
                      <a:pt x="60882" y="65386"/>
                    </a:lnTo>
                    <a:lnTo>
                      <a:pt x="41182" y="65386"/>
                    </a:lnTo>
                    <a:lnTo>
                      <a:pt x="29365" y="48113"/>
                    </a:lnTo>
                    <a:close/>
                    <a:moveTo>
                      <a:pt x="40992" y="24433"/>
                    </a:moveTo>
                    <a:cubicBezTo>
                      <a:pt x="40992" y="21398"/>
                      <a:pt x="40026" y="19047"/>
                      <a:pt x="38111" y="17375"/>
                    </a:cubicBezTo>
                    <a:cubicBezTo>
                      <a:pt x="36179" y="15704"/>
                      <a:pt x="33333" y="14868"/>
                      <a:pt x="29555" y="14868"/>
                    </a:cubicBezTo>
                    <a:lnTo>
                      <a:pt x="19343" y="14868"/>
                    </a:lnTo>
                    <a:lnTo>
                      <a:pt x="19343" y="33905"/>
                    </a:lnTo>
                    <a:lnTo>
                      <a:pt x="29555" y="33905"/>
                    </a:lnTo>
                    <a:cubicBezTo>
                      <a:pt x="33333" y="33905"/>
                      <a:pt x="36179" y="33082"/>
                      <a:pt x="38111" y="31444"/>
                    </a:cubicBezTo>
                    <a:cubicBezTo>
                      <a:pt x="40026" y="29802"/>
                      <a:pt x="40992" y="27464"/>
                      <a:pt x="40992" y="24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7" name="Forme libre 216">
                <a:extLst>
                  <a:ext uri="{FF2B5EF4-FFF2-40B4-BE49-F238E27FC236}">
                    <a16:creationId xmlns:a16="http://schemas.microsoft.com/office/drawing/2014/main" id="{28DC4CDA-E231-C03D-42A2-855A9E590E98}"/>
                  </a:ext>
                </a:extLst>
              </p:cNvPr>
              <p:cNvSpPr/>
              <p:nvPr/>
            </p:nvSpPr>
            <p:spPr>
              <a:xfrm>
                <a:off x="8040045" y="3855862"/>
                <a:ext cx="75642" cy="65005"/>
              </a:xfrm>
              <a:custGeom>
                <a:avLst/>
                <a:gdLst>
                  <a:gd name="connsiteX0" fmla="*/ 52377 w 75642"/>
                  <a:gd name="connsiteY0" fmla="*/ 52757 h 65005"/>
                  <a:gd name="connsiteX1" fmla="*/ 24863 w 75642"/>
                  <a:gd name="connsiteY1" fmla="*/ 52757 h 65005"/>
                  <a:gd name="connsiteX2" fmla="*/ 19757 w 75642"/>
                  <a:gd name="connsiteY2" fmla="*/ 65386 h 65005"/>
                  <a:gd name="connsiteX3" fmla="*/ 989 w 75642"/>
                  <a:gd name="connsiteY3" fmla="*/ 65386 h 65005"/>
                  <a:gd name="connsiteX4" fmla="*/ 29693 w 75642"/>
                  <a:gd name="connsiteY4" fmla="*/ 381 h 65005"/>
                  <a:gd name="connsiteX5" fmla="*/ 47823 w 75642"/>
                  <a:gd name="connsiteY5" fmla="*/ 381 h 65005"/>
                  <a:gd name="connsiteX6" fmla="*/ 76631 w 75642"/>
                  <a:gd name="connsiteY6" fmla="*/ 65386 h 65005"/>
                  <a:gd name="connsiteX7" fmla="*/ 57483 w 75642"/>
                  <a:gd name="connsiteY7" fmla="*/ 65386 h 65005"/>
                  <a:gd name="connsiteX8" fmla="*/ 52377 w 75642"/>
                  <a:gd name="connsiteY8" fmla="*/ 52757 h 65005"/>
                  <a:gd name="connsiteX9" fmla="*/ 46978 w 75642"/>
                  <a:gd name="connsiteY9" fmla="*/ 39198 h 65005"/>
                  <a:gd name="connsiteX10" fmla="*/ 38629 w 75642"/>
                  <a:gd name="connsiteY10" fmla="*/ 18397 h 65005"/>
                  <a:gd name="connsiteX11" fmla="*/ 30262 w 75642"/>
                  <a:gd name="connsiteY11" fmla="*/ 39198 h 65005"/>
                  <a:gd name="connsiteX12" fmla="*/ 46978 w 75642"/>
                  <a:gd name="connsiteY12" fmla="*/ 39198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642" h="65005">
                    <a:moveTo>
                      <a:pt x="52377" y="52757"/>
                    </a:moveTo>
                    <a:lnTo>
                      <a:pt x="24863" y="52757"/>
                    </a:lnTo>
                    <a:lnTo>
                      <a:pt x="19757" y="65386"/>
                    </a:lnTo>
                    <a:lnTo>
                      <a:pt x="989" y="65386"/>
                    </a:lnTo>
                    <a:lnTo>
                      <a:pt x="29693" y="381"/>
                    </a:lnTo>
                    <a:lnTo>
                      <a:pt x="47823" y="381"/>
                    </a:lnTo>
                    <a:lnTo>
                      <a:pt x="76631" y="65386"/>
                    </a:lnTo>
                    <a:lnTo>
                      <a:pt x="57483" y="65386"/>
                    </a:lnTo>
                    <a:lnTo>
                      <a:pt x="52377" y="52757"/>
                    </a:lnTo>
                    <a:close/>
                    <a:moveTo>
                      <a:pt x="46978" y="39198"/>
                    </a:moveTo>
                    <a:lnTo>
                      <a:pt x="38629" y="18397"/>
                    </a:lnTo>
                    <a:lnTo>
                      <a:pt x="30262" y="39198"/>
                    </a:lnTo>
                    <a:lnTo>
                      <a:pt x="46978" y="39198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8" name="Forme libre 217">
                <a:extLst>
                  <a:ext uri="{FF2B5EF4-FFF2-40B4-BE49-F238E27FC236}">
                    <a16:creationId xmlns:a16="http://schemas.microsoft.com/office/drawing/2014/main" id="{9705BE93-CDCE-5810-B444-93E451FED540}"/>
                  </a:ext>
                </a:extLst>
              </p:cNvPr>
              <p:cNvSpPr/>
              <p:nvPr/>
            </p:nvSpPr>
            <p:spPr>
              <a:xfrm>
                <a:off x="8127124" y="3855862"/>
                <a:ext cx="61876" cy="65005"/>
              </a:xfrm>
              <a:custGeom>
                <a:avLst/>
                <a:gdLst>
                  <a:gd name="connsiteX0" fmla="*/ 62921 w 61876"/>
                  <a:gd name="connsiteY0" fmla="*/ 381 h 65005"/>
                  <a:gd name="connsiteX1" fmla="*/ 62921 w 61876"/>
                  <a:gd name="connsiteY1" fmla="*/ 65386 h 65005"/>
                  <a:gd name="connsiteX2" fmla="*/ 47775 w 61876"/>
                  <a:gd name="connsiteY2" fmla="*/ 65386 h 65005"/>
                  <a:gd name="connsiteX3" fmla="*/ 19070 w 61876"/>
                  <a:gd name="connsiteY3" fmla="*/ 30748 h 65005"/>
                  <a:gd name="connsiteX4" fmla="*/ 19070 w 61876"/>
                  <a:gd name="connsiteY4" fmla="*/ 65386 h 65005"/>
                  <a:gd name="connsiteX5" fmla="*/ 1044 w 61876"/>
                  <a:gd name="connsiteY5" fmla="*/ 65386 h 65005"/>
                  <a:gd name="connsiteX6" fmla="*/ 1044 w 61876"/>
                  <a:gd name="connsiteY6" fmla="*/ 381 h 65005"/>
                  <a:gd name="connsiteX7" fmla="*/ 16189 w 61876"/>
                  <a:gd name="connsiteY7" fmla="*/ 381 h 65005"/>
                  <a:gd name="connsiteX8" fmla="*/ 44894 w 61876"/>
                  <a:gd name="connsiteY8" fmla="*/ 35020 h 65005"/>
                  <a:gd name="connsiteX9" fmla="*/ 44894 w 61876"/>
                  <a:gd name="connsiteY9" fmla="*/ 381 h 65005"/>
                  <a:gd name="connsiteX10" fmla="*/ 62921 w 61876"/>
                  <a:gd name="connsiteY10" fmla="*/ 381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876" h="65005">
                    <a:moveTo>
                      <a:pt x="62921" y="381"/>
                    </a:moveTo>
                    <a:lnTo>
                      <a:pt x="62921" y="65386"/>
                    </a:lnTo>
                    <a:lnTo>
                      <a:pt x="47775" y="65386"/>
                    </a:lnTo>
                    <a:lnTo>
                      <a:pt x="19070" y="30748"/>
                    </a:lnTo>
                    <a:lnTo>
                      <a:pt x="19070" y="65386"/>
                    </a:lnTo>
                    <a:lnTo>
                      <a:pt x="1044" y="65386"/>
                    </a:lnTo>
                    <a:lnTo>
                      <a:pt x="1044" y="381"/>
                    </a:lnTo>
                    <a:lnTo>
                      <a:pt x="16189" y="381"/>
                    </a:lnTo>
                    <a:lnTo>
                      <a:pt x="44894" y="35020"/>
                    </a:lnTo>
                    <a:lnTo>
                      <a:pt x="44894" y="381"/>
                    </a:lnTo>
                    <a:lnTo>
                      <a:pt x="62921" y="381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9" name="Forme libre 218">
                <a:extLst>
                  <a:ext uri="{FF2B5EF4-FFF2-40B4-BE49-F238E27FC236}">
                    <a16:creationId xmlns:a16="http://schemas.microsoft.com/office/drawing/2014/main" id="{670E0B66-DAD4-FAC2-DBCD-391C7CCA56B9}"/>
                  </a:ext>
                </a:extLst>
              </p:cNvPr>
              <p:cNvSpPr/>
              <p:nvPr/>
            </p:nvSpPr>
            <p:spPr>
              <a:xfrm>
                <a:off x="8203699" y="3854562"/>
                <a:ext cx="56218" cy="67605"/>
              </a:xfrm>
              <a:custGeom>
                <a:avLst/>
                <a:gdLst>
                  <a:gd name="connsiteX0" fmla="*/ 28506 w 56218"/>
                  <a:gd name="connsiteY0" fmla="*/ 67986 h 67605"/>
                  <a:gd name="connsiteX1" fmla="*/ 13170 w 56218"/>
                  <a:gd name="connsiteY1" fmla="*/ 66036 h 67605"/>
                  <a:gd name="connsiteX2" fmla="*/ 1095 w 56218"/>
                  <a:gd name="connsiteY2" fmla="*/ 60836 h 67605"/>
                  <a:gd name="connsiteX3" fmla="*/ 7132 w 56218"/>
                  <a:gd name="connsiteY3" fmla="*/ 47278 h 67605"/>
                  <a:gd name="connsiteX4" fmla="*/ 17258 w 56218"/>
                  <a:gd name="connsiteY4" fmla="*/ 51921 h 67605"/>
                  <a:gd name="connsiteX5" fmla="*/ 28592 w 56218"/>
                  <a:gd name="connsiteY5" fmla="*/ 53685 h 67605"/>
                  <a:gd name="connsiteX6" fmla="*/ 39183 w 56218"/>
                  <a:gd name="connsiteY6" fmla="*/ 48392 h 67605"/>
                  <a:gd name="connsiteX7" fmla="*/ 36165 w 56218"/>
                  <a:gd name="connsiteY7" fmla="*/ 44259 h 67605"/>
                  <a:gd name="connsiteX8" fmla="*/ 26453 w 56218"/>
                  <a:gd name="connsiteY8" fmla="*/ 41427 h 67605"/>
                  <a:gd name="connsiteX9" fmla="*/ 14188 w 56218"/>
                  <a:gd name="connsiteY9" fmla="*/ 38038 h 67605"/>
                  <a:gd name="connsiteX10" fmla="*/ 5735 w 56218"/>
                  <a:gd name="connsiteY10" fmla="*/ 32233 h 67605"/>
                  <a:gd name="connsiteX11" fmla="*/ 2199 w 56218"/>
                  <a:gd name="connsiteY11" fmla="*/ 21461 h 67605"/>
                  <a:gd name="connsiteX12" fmla="*/ 5459 w 56218"/>
                  <a:gd name="connsiteY12" fmla="*/ 10735 h 67605"/>
                  <a:gd name="connsiteX13" fmla="*/ 15171 w 56218"/>
                  <a:gd name="connsiteY13" fmla="*/ 3167 h 67605"/>
                  <a:gd name="connsiteX14" fmla="*/ 31007 w 56218"/>
                  <a:gd name="connsiteY14" fmla="*/ 381 h 67605"/>
                  <a:gd name="connsiteX15" fmla="*/ 43651 w 56218"/>
                  <a:gd name="connsiteY15" fmla="*/ 1820 h 67605"/>
                  <a:gd name="connsiteX16" fmla="*/ 54622 w 56218"/>
                  <a:gd name="connsiteY16" fmla="*/ 6046 h 67605"/>
                  <a:gd name="connsiteX17" fmla="*/ 48947 w 56218"/>
                  <a:gd name="connsiteY17" fmla="*/ 19697 h 67605"/>
                  <a:gd name="connsiteX18" fmla="*/ 30921 w 56218"/>
                  <a:gd name="connsiteY18" fmla="*/ 14682 h 67605"/>
                  <a:gd name="connsiteX19" fmla="*/ 22933 w 56218"/>
                  <a:gd name="connsiteY19" fmla="*/ 16307 h 67605"/>
                  <a:gd name="connsiteX20" fmla="*/ 20415 w 56218"/>
                  <a:gd name="connsiteY20" fmla="*/ 20532 h 67605"/>
                  <a:gd name="connsiteX21" fmla="*/ 23382 w 56218"/>
                  <a:gd name="connsiteY21" fmla="*/ 24433 h 67605"/>
                  <a:gd name="connsiteX22" fmla="*/ 32956 w 56218"/>
                  <a:gd name="connsiteY22" fmla="*/ 27126 h 67605"/>
                  <a:gd name="connsiteX23" fmla="*/ 45273 w 56218"/>
                  <a:gd name="connsiteY23" fmla="*/ 30516 h 67605"/>
                  <a:gd name="connsiteX24" fmla="*/ 53725 w 56218"/>
                  <a:gd name="connsiteY24" fmla="*/ 36273 h 67605"/>
                  <a:gd name="connsiteX25" fmla="*/ 57314 w 56218"/>
                  <a:gd name="connsiteY25" fmla="*/ 46999 h 67605"/>
                  <a:gd name="connsiteX26" fmla="*/ 54053 w 56218"/>
                  <a:gd name="connsiteY26" fmla="*/ 57586 h 67605"/>
                  <a:gd name="connsiteX27" fmla="*/ 44307 w 56218"/>
                  <a:gd name="connsiteY27" fmla="*/ 65154 h 67605"/>
                  <a:gd name="connsiteX28" fmla="*/ 28506 w 56218"/>
                  <a:gd name="connsiteY28" fmla="*/ 67986 h 6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218" h="67605">
                    <a:moveTo>
                      <a:pt x="28506" y="67986"/>
                    </a:moveTo>
                    <a:cubicBezTo>
                      <a:pt x="23227" y="67986"/>
                      <a:pt x="18121" y="67336"/>
                      <a:pt x="13170" y="66036"/>
                    </a:cubicBezTo>
                    <a:cubicBezTo>
                      <a:pt x="8219" y="64736"/>
                      <a:pt x="4182" y="63001"/>
                      <a:pt x="1095" y="60836"/>
                    </a:cubicBezTo>
                    <a:lnTo>
                      <a:pt x="7132" y="47278"/>
                    </a:lnTo>
                    <a:cubicBezTo>
                      <a:pt x="10048" y="49194"/>
                      <a:pt x="13411" y="50743"/>
                      <a:pt x="17258" y="51921"/>
                    </a:cubicBezTo>
                    <a:cubicBezTo>
                      <a:pt x="21105" y="53094"/>
                      <a:pt x="24883" y="53685"/>
                      <a:pt x="28592" y="53685"/>
                    </a:cubicBezTo>
                    <a:cubicBezTo>
                      <a:pt x="35664" y="53685"/>
                      <a:pt x="39183" y="51921"/>
                      <a:pt x="39183" y="48392"/>
                    </a:cubicBezTo>
                    <a:cubicBezTo>
                      <a:pt x="39183" y="46535"/>
                      <a:pt x="38183" y="45154"/>
                      <a:pt x="36165" y="44259"/>
                    </a:cubicBezTo>
                    <a:cubicBezTo>
                      <a:pt x="34146" y="43360"/>
                      <a:pt x="30921" y="42415"/>
                      <a:pt x="26453" y="41427"/>
                    </a:cubicBezTo>
                    <a:cubicBezTo>
                      <a:pt x="21571" y="40372"/>
                      <a:pt x="17465" y="39245"/>
                      <a:pt x="14188" y="38038"/>
                    </a:cubicBezTo>
                    <a:cubicBezTo>
                      <a:pt x="10910" y="36830"/>
                      <a:pt x="8081" y="34893"/>
                      <a:pt x="5735" y="32233"/>
                    </a:cubicBezTo>
                    <a:cubicBezTo>
                      <a:pt x="3372" y="29570"/>
                      <a:pt x="2199" y="25978"/>
                      <a:pt x="2199" y="21461"/>
                    </a:cubicBezTo>
                    <a:cubicBezTo>
                      <a:pt x="2199" y="17497"/>
                      <a:pt x="3285" y="13922"/>
                      <a:pt x="5459" y="10735"/>
                    </a:cubicBezTo>
                    <a:cubicBezTo>
                      <a:pt x="7615" y="7544"/>
                      <a:pt x="10858" y="5024"/>
                      <a:pt x="15171" y="3167"/>
                    </a:cubicBezTo>
                    <a:cubicBezTo>
                      <a:pt x="19466" y="1309"/>
                      <a:pt x="24745" y="381"/>
                      <a:pt x="31007" y="381"/>
                    </a:cubicBezTo>
                    <a:cubicBezTo>
                      <a:pt x="35285" y="381"/>
                      <a:pt x="39494" y="858"/>
                      <a:pt x="43651" y="1820"/>
                    </a:cubicBezTo>
                    <a:cubicBezTo>
                      <a:pt x="47791" y="2778"/>
                      <a:pt x="51448" y="4188"/>
                      <a:pt x="54622" y="6046"/>
                    </a:cubicBezTo>
                    <a:lnTo>
                      <a:pt x="48947" y="19697"/>
                    </a:lnTo>
                    <a:cubicBezTo>
                      <a:pt x="42754" y="16354"/>
                      <a:pt x="36734" y="14682"/>
                      <a:pt x="30921" y="14682"/>
                    </a:cubicBezTo>
                    <a:cubicBezTo>
                      <a:pt x="27263" y="14682"/>
                      <a:pt x="24590" y="15222"/>
                      <a:pt x="22933" y="16307"/>
                    </a:cubicBezTo>
                    <a:cubicBezTo>
                      <a:pt x="21260" y="17388"/>
                      <a:pt x="20415" y="18798"/>
                      <a:pt x="20415" y="20532"/>
                    </a:cubicBezTo>
                    <a:cubicBezTo>
                      <a:pt x="20415" y="22263"/>
                      <a:pt x="21415" y="23563"/>
                      <a:pt x="23382" y="24433"/>
                    </a:cubicBezTo>
                    <a:cubicBezTo>
                      <a:pt x="25366" y="25298"/>
                      <a:pt x="28557" y="26197"/>
                      <a:pt x="32956" y="27126"/>
                    </a:cubicBezTo>
                    <a:cubicBezTo>
                      <a:pt x="37924" y="28177"/>
                      <a:pt x="42030" y="29308"/>
                      <a:pt x="45273" y="30516"/>
                    </a:cubicBezTo>
                    <a:cubicBezTo>
                      <a:pt x="48533" y="31723"/>
                      <a:pt x="51345" y="33639"/>
                      <a:pt x="53725" y="36273"/>
                    </a:cubicBezTo>
                    <a:cubicBezTo>
                      <a:pt x="56123" y="38903"/>
                      <a:pt x="57314" y="42478"/>
                      <a:pt x="57314" y="46999"/>
                    </a:cubicBezTo>
                    <a:cubicBezTo>
                      <a:pt x="57314" y="50899"/>
                      <a:pt x="56227" y="54428"/>
                      <a:pt x="54053" y="57586"/>
                    </a:cubicBezTo>
                    <a:cubicBezTo>
                      <a:pt x="51880" y="60743"/>
                      <a:pt x="48637" y="63263"/>
                      <a:pt x="44307" y="65154"/>
                    </a:cubicBezTo>
                    <a:cubicBezTo>
                      <a:pt x="39960" y="67041"/>
                      <a:pt x="34698" y="67986"/>
                      <a:pt x="28506" y="67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0" name="Forme libre 219">
                <a:extLst>
                  <a:ext uri="{FF2B5EF4-FFF2-40B4-BE49-F238E27FC236}">
                    <a16:creationId xmlns:a16="http://schemas.microsoft.com/office/drawing/2014/main" id="{89511AF2-D086-FD6F-EFA0-F8E7F945E095}"/>
                  </a:ext>
                </a:extLst>
              </p:cNvPr>
              <p:cNvSpPr/>
              <p:nvPr/>
            </p:nvSpPr>
            <p:spPr>
              <a:xfrm>
                <a:off x="8274597" y="3855862"/>
                <a:ext cx="18406" cy="65005"/>
              </a:xfrm>
              <a:custGeom>
                <a:avLst/>
                <a:gdLst>
                  <a:gd name="connsiteX0" fmla="*/ 1131 w 18406"/>
                  <a:gd name="connsiteY0" fmla="*/ 381 h 65005"/>
                  <a:gd name="connsiteX1" fmla="*/ 19537 w 18406"/>
                  <a:gd name="connsiteY1" fmla="*/ 381 h 65005"/>
                  <a:gd name="connsiteX2" fmla="*/ 19537 w 18406"/>
                  <a:gd name="connsiteY2" fmla="*/ 65386 h 65005"/>
                  <a:gd name="connsiteX3" fmla="*/ 1131 w 18406"/>
                  <a:gd name="connsiteY3" fmla="*/ 65386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06" h="65005">
                    <a:moveTo>
                      <a:pt x="1131" y="381"/>
                    </a:moveTo>
                    <a:lnTo>
                      <a:pt x="19537" y="381"/>
                    </a:lnTo>
                    <a:lnTo>
                      <a:pt x="19537" y="65386"/>
                    </a:lnTo>
                    <a:lnTo>
                      <a:pt x="1131" y="65386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1" name="Forme libre 220">
                <a:extLst>
                  <a:ext uri="{FF2B5EF4-FFF2-40B4-BE49-F238E27FC236}">
                    <a16:creationId xmlns:a16="http://schemas.microsoft.com/office/drawing/2014/main" id="{3A073091-1F4A-7D7D-542B-3B59BF862C86}"/>
                  </a:ext>
                </a:extLst>
              </p:cNvPr>
              <p:cNvSpPr/>
              <p:nvPr/>
            </p:nvSpPr>
            <p:spPr>
              <a:xfrm>
                <a:off x="8306200" y="3855862"/>
                <a:ext cx="58254" cy="65005"/>
              </a:xfrm>
              <a:custGeom>
                <a:avLst/>
                <a:gdLst>
                  <a:gd name="connsiteX0" fmla="*/ 21142 w 58254"/>
                  <a:gd name="connsiteY0" fmla="*/ 14961 h 65005"/>
                  <a:gd name="connsiteX1" fmla="*/ 1166 w 58254"/>
                  <a:gd name="connsiteY1" fmla="*/ 14961 h 65005"/>
                  <a:gd name="connsiteX2" fmla="*/ 1166 w 58254"/>
                  <a:gd name="connsiteY2" fmla="*/ 381 h 65005"/>
                  <a:gd name="connsiteX3" fmla="*/ 59420 w 58254"/>
                  <a:gd name="connsiteY3" fmla="*/ 381 h 65005"/>
                  <a:gd name="connsiteX4" fmla="*/ 59420 w 58254"/>
                  <a:gd name="connsiteY4" fmla="*/ 14961 h 65005"/>
                  <a:gd name="connsiteX5" fmla="*/ 39531 w 58254"/>
                  <a:gd name="connsiteY5" fmla="*/ 14961 h 65005"/>
                  <a:gd name="connsiteX6" fmla="*/ 39531 w 58254"/>
                  <a:gd name="connsiteY6" fmla="*/ 65386 h 65005"/>
                  <a:gd name="connsiteX7" fmla="*/ 21142 w 58254"/>
                  <a:gd name="connsiteY7" fmla="*/ 65386 h 65005"/>
                  <a:gd name="connsiteX8" fmla="*/ 21142 w 58254"/>
                  <a:gd name="connsiteY8" fmla="*/ 14961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54" h="65005">
                    <a:moveTo>
                      <a:pt x="21142" y="14961"/>
                    </a:moveTo>
                    <a:lnTo>
                      <a:pt x="1166" y="14961"/>
                    </a:lnTo>
                    <a:lnTo>
                      <a:pt x="1166" y="381"/>
                    </a:lnTo>
                    <a:lnTo>
                      <a:pt x="59420" y="381"/>
                    </a:lnTo>
                    <a:lnTo>
                      <a:pt x="59420" y="14961"/>
                    </a:lnTo>
                    <a:lnTo>
                      <a:pt x="39531" y="14961"/>
                    </a:lnTo>
                    <a:lnTo>
                      <a:pt x="39531" y="65386"/>
                    </a:lnTo>
                    <a:lnTo>
                      <a:pt x="21142" y="65386"/>
                    </a:lnTo>
                    <a:lnTo>
                      <a:pt x="21142" y="14961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2" name="Forme libre 221">
                <a:extLst>
                  <a:ext uri="{FF2B5EF4-FFF2-40B4-BE49-F238E27FC236}">
                    <a16:creationId xmlns:a16="http://schemas.microsoft.com/office/drawing/2014/main" id="{59713DA0-E3E0-67F7-1CB8-44DAE2AF612B}"/>
                  </a:ext>
                </a:extLst>
              </p:cNvPr>
              <p:cNvSpPr/>
              <p:nvPr/>
            </p:nvSpPr>
            <p:spPr>
              <a:xfrm>
                <a:off x="8377565" y="3855862"/>
                <a:ext cx="18406" cy="65005"/>
              </a:xfrm>
              <a:custGeom>
                <a:avLst/>
                <a:gdLst>
                  <a:gd name="connsiteX0" fmla="*/ 1201 w 18406"/>
                  <a:gd name="connsiteY0" fmla="*/ 381 h 65005"/>
                  <a:gd name="connsiteX1" fmla="*/ 19608 w 18406"/>
                  <a:gd name="connsiteY1" fmla="*/ 381 h 65005"/>
                  <a:gd name="connsiteX2" fmla="*/ 19608 w 18406"/>
                  <a:gd name="connsiteY2" fmla="*/ 65386 h 65005"/>
                  <a:gd name="connsiteX3" fmla="*/ 1201 w 18406"/>
                  <a:gd name="connsiteY3" fmla="*/ 65386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06" h="65005">
                    <a:moveTo>
                      <a:pt x="1201" y="381"/>
                    </a:moveTo>
                    <a:lnTo>
                      <a:pt x="19608" y="381"/>
                    </a:lnTo>
                    <a:lnTo>
                      <a:pt x="19608" y="65386"/>
                    </a:lnTo>
                    <a:lnTo>
                      <a:pt x="1201" y="65386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Forme libre 222">
                <a:extLst>
                  <a:ext uri="{FF2B5EF4-FFF2-40B4-BE49-F238E27FC236}">
                    <a16:creationId xmlns:a16="http://schemas.microsoft.com/office/drawing/2014/main" id="{303D58EA-B3A3-062D-7C5F-5D4D02619091}"/>
                  </a:ext>
                </a:extLst>
              </p:cNvPr>
              <p:cNvSpPr/>
              <p:nvPr/>
            </p:nvSpPr>
            <p:spPr>
              <a:xfrm>
                <a:off x="8411945" y="3854562"/>
                <a:ext cx="72296" cy="67605"/>
              </a:xfrm>
              <a:custGeom>
                <a:avLst/>
                <a:gdLst>
                  <a:gd name="connsiteX0" fmla="*/ 37401 w 72296"/>
                  <a:gd name="connsiteY0" fmla="*/ 67986 h 67605"/>
                  <a:gd name="connsiteX1" fmla="*/ 18857 w 72296"/>
                  <a:gd name="connsiteY1" fmla="*/ 63622 h 67605"/>
                  <a:gd name="connsiteX2" fmla="*/ 5936 w 72296"/>
                  <a:gd name="connsiteY2" fmla="*/ 51549 h 67605"/>
                  <a:gd name="connsiteX3" fmla="*/ 1244 w 72296"/>
                  <a:gd name="connsiteY3" fmla="*/ 34184 h 67605"/>
                  <a:gd name="connsiteX4" fmla="*/ 5936 w 72296"/>
                  <a:gd name="connsiteY4" fmla="*/ 16818 h 67605"/>
                  <a:gd name="connsiteX5" fmla="*/ 18857 w 72296"/>
                  <a:gd name="connsiteY5" fmla="*/ 4745 h 67605"/>
                  <a:gd name="connsiteX6" fmla="*/ 37401 w 72296"/>
                  <a:gd name="connsiteY6" fmla="*/ 381 h 67605"/>
                  <a:gd name="connsiteX7" fmla="*/ 55928 w 72296"/>
                  <a:gd name="connsiteY7" fmla="*/ 4745 h 67605"/>
                  <a:gd name="connsiteX8" fmla="*/ 68848 w 72296"/>
                  <a:gd name="connsiteY8" fmla="*/ 16818 h 67605"/>
                  <a:gd name="connsiteX9" fmla="*/ 73540 w 72296"/>
                  <a:gd name="connsiteY9" fmla="*/ 34184 h 67605"/>
                  <a:gd name="connsiteX10" fmla="*/ 68848 w 72296"/>
                  <a:gd name="connsiteY10" fmla="*/ 51549 h 67605"/>
                  <a:gd name="connsiteX11" fmla="*/ 55928 w 72296"/>
                  <a:gd name="connsiteY11" fmla="*/ 63622 h 67605"/>
                  <a:gd name="connsiteX12" fmla="*/ 37401 w 72296"/>
                  <a:gd name="connsiteY12" fmla="*/ 67986 h 67605"/>
                  <a:gd name="connsiteX13" fmla="*/ 37401 w 72296"/>
                  <a:gd name="connsiteY13" fmla="*/ 52757 h 67605"/>
                  <a:gd name="connsiteX14" fmla="*/ 46319 w 72296"/>
                  <a:gd name="connsiteY14" fmla="*/ 50435 h 67605"/>
                  <a:gd name="connsiteX15" fmla="*/ 52633 w 72296"/>
                  <a:gd name="connsiteY15" fmla="*/ 43888 h 67605"/>
                  <a:gd name="connsiteX16" fmla="*/ 54962 w 72296"/>
                  <a:gd name="connsiteY16" fmla="*/ 34184 h 67605"/>
                  <a:gd name="connsiteX17" fmla="*/ 52633 w 72296"/>
                  <a:gd name="connsiteY17" fmla="*/ 24479 h 67605"/>
                  <a:gd name="connsiteX18" fmla="*/ 46319 w 72296"/>
                  <a:gd name="connsiteY18" fmla="*/ 17932 h 67605"/>
                  <a:gd name="connsiteX19" fmla="*/ 37401 w 72296"/>
                  <a:gd name="connsiteY19" fmla="*/ 15611 h 67605"/>
                  <a:gd name="connsiteX20" fmla="*/ 28465 w 72296"/>
                  <a:gd name="connsiteY20" fmla="*/ 17932 h 67605"/>
                  <a:gd name="connsiteX21" fmla="*/ 22151 w 72296"/>
                  <a:gd name="connsiteY21" fmla="*/ 24479 h 67605"/>
                  <a:gd name="connsiteX22" fmla="*/ 19823 w 72296"/>
                  <a:gd name="connsiteY22" fmla="*/ 34184 h 67605"/>
                  <a:gd name="connsiteX23" fmla="*/ 22151 w 72296"/>
                  <a:gd name="connsiteY23" fmla="*/ 43888 h 67605"/>
                  <a:gd name="connsiteX24" fmla="*/ 28465 w 72296"/>
                  <a:gd name="connsiteY24" fmla="*/ 50435 h 67605"/>
                  <a:gd name="connsiteX25" fmla="*/ 37401 w 72296"/>
                  <a:gd name="connsiteY25" fmla="*/ 52757 h 6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2296" h="67605">
                    <a:moveTo>
                      <a:pt x="37401" y="67986"/>
                    </a:moveTo>
                    <a:cubicBezTo>
                      <a:pt x="30518" y="67986"/>
                      <a:pt x="24342" y="66530"/>
                      <a:pt x="18857" y="63622"/>
                    </a:cubicBezTo>
                    <a:cubicBezTo>
                      <a:pt x="13371" y="60709"/>
                      <a:pt x="9058" y="56686"/>
                      <a:pt x="5936" y="51549"/>
                    </a:cubicBezTo>
                    <a:cubicBezTo>
                      <a:pt x="2814" y="46408"/>
                      <a:pt x="1244" y="40621"/>
                      <a:pt x="1244" y="34184"/>
                    </a:cubicBezTo>
                    <a:cubicBezTo>
                      <a:pt x="1244" y="27742"/>
                      <a:pt x="2814" y="21955"/>
                      <a:pt x="5936" y="16818"/>
                    </a:cubicBezTo>
                    <a:cubicBezTo>
                      <a:pt x="9058" y="11677"/>
                      <a:pt x="13371" y="7654"/>
                      <a:pt x="18857" y="4745"/>
                    </a:cubicBezTo>
                    <a:cubicBezTo>
                      <a:pt x="24342" y="1833"/>
                      <a:pt x="30518" y="381"/>
                      <a:pt x="37401" y="381"/>
                    </a:cubicBezTo>
                    <a:cubicBezTo>
                      <a:pt x="44266" y="381"/>
                      <a:pt x="50459" y="1833"/>
                      <a:pt x="55928" y="4745"/>
                    </a:cubicBezTo>
                    <a:cubicBezTo>
                      <a:pt x="61413" y="7654"/>
                      <a:pt x="65726" y="11677"/>
                      <a:pt x="68848" y="16818"/>
                    </a:cubicBezTo>
                    <a:cubicBezTo>
                      <a:pt x="71988" y="21955"/>
                      <a:pt x="73540" y="27742"/>
                      <a:pt x="73540" y="34184"/>
                    </a:cubicBezTo>
                    <a:cubicBezTo>
                      <a:pt x="73540" y="40621"/>
                      <a:pt x="71988" y="46408"/>
                      <a:pt x="68848" y="51549"/>
                    </a:cubicBezTo>
                    <a:cubicBezTo>
                      <a:pt x="65726" y="56686"/>
                      <a:pt x="61413" y="60709"/>
                      <a:pt x="55928" y="63622"/>
                    </a:cubicBezTo>
                    <a:cubicBezTo>
                      <a:pt x="50459" y="66530"/>
                      <a:pt x="44266" y="67986"/>
                      <a:pt x="37401" y="67986"/>
                    </a:cubicBezTo>
                    <a:close/>
                    <a:moveTo>
                      <a:pt x="37401" y="52757"/>
                    </a:moveTo>
                    <a:cubicBezTo>
                      <a:pt x="40678" y="52757"/>
                      <a:pt x="43645" y="51980"/>
                      <a:pt x="46319" y="50435"/>
                    </a:cubicBezTo>
                    <a:cubicBezTo>
                      <a:pt x="48976" y="48886"/>
                      <a:pt x="51080" y="46704"/>
                      <a:pt x="52633" y="43888"/>
                    </a:cubicBezTo>
                    <a:cubicBezTo>
                      <a:pt x="54185" y="41068"/>
                      <a:pt x="54962" y="37835"/>
                      <a:pt x="54962" y="34184"/>
                    </a:cubicBezTo>
                    <a:cubicBezTo>
                      <a:pt x="54962" y="30528"/>
                      <a:pt x="54185" y="27295"/>
                      <a:pt x="52633" y="24479"/>
                    </a:cubicBezTo>
                    <a:cubicBezTo>
                      <a:pt x="51080" y="21659"/>
                      <a:pt x="48976" y="19477"/>
                      <a:pt x="46319" y="17932"/>
                    </a:cubicBezTo>
                    <a:cubicBezTo>
                      <a:pt x="43645" y="16383"/>
                      <a:pt x="40678" y="15611"/>
                      <a:pt x="37401" y="15611"/>
                    </a:cubicBezTo>
                    <a:cubicBezTo>
                      <a:pt x="34106" y="15611"/>
                      <a:pt x="31139" y="16383"/>
                      <a:pt x="28465" y="17932"/>
                    </a:cubicBezTo>
                    <a:cubicBezTo>
                      <a:pt x="25808" y="19477"/>
                      <a:pt x="23704" y="21659"/>
                      <a:pt x="22151" y="24479"/>
                    </a:cubicBezTo>
                    <a:cubicBezTo>
                      <a:pt x="20599" y="27295"/>
                      <a:pt x="19823" y="30528"/>
                      <a:pt x="19823" y="34184"/>
                    </a:cubicBezTo>
                    <a:cubicBezTo>
                      <a:pt x="19823" y="37835"/>
                      <a:pt x="20599" y="41068"/>
                      <a:pt x="22151" y="43888"/>
                    </a:cubicBezTo>
                    <a:cubicBezTo>
                      <a:pt x="23704" y="46704"/>
                      <a:pt x="25808" y="48886"/>
                      <a:pt x="28465" y="50435"/>
                    </a:cubicBezTo>
                    <a:cubicBezTo>
                      <a:pt x="31139" y="51980"/>
                      <a:pt x="34106" y="52757"/>
                      <a:pt x="37401" y="52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4" name="Forme libre 223">
                <a:extLst>
                  <a:ext uri="{FF2B5EF4-FFF2-40B4-BE49-F238E27FC236}">
                    <a16:creationId xmlns:a16="http://schemas.microsoft.com/office/drawing/2014/main" id="{62808697-9BF7-B387-E010-57177F20D245}"/>
                  </a:ext>
                </a:extLst>
              </p:cNvPr>
              <p:cNvSpPr/>
              <p:nvPr/>
            </p:nvSpPr>
            <p:spPr>
              <a:xfrm>
                <a:off x="8500128" y="3855862"/>
                <a:ext cx="61894" cy="65005"/>
              </a:xfrm>
              <a:custGeom>
                <a:avLst/>
                <a:gdLst>
                  <a:gd name="connsiteX0" fmla="*/ 63195 w 61894"/>
                  <a:gd name="connsiteY0" fmla="*/ 381 h 65005"/>
                  <a:gd name="connsiteX1" fmla="*/ 63195 w 61894"/>
                  <a:gd name="connsiteY1" fmla="*/ 65386 h 65005"/>
                  <a:gd name="connsiteX2" fmla="*/ 48049 w 61894"/>
                  <a:gd name="connsiteY2" fmla="*/ 65386 h 65005"/>
                  <a:gd name="connsiteX3" fmla="*/ 19345 w 61894"/>
                  <a:gd name="connsiteY3" fmla="*/ 30748 h 65005"/>
                  <a:gd name="connsiteX4" fmla="*/ 19345 w 61894"/>
                  <a:gd name="connsiteY4" fmla="*/ 65386 h 65005"/>
                  <a:gd name="connsiteX5" fmla="*/ 1301 w 61894"/>
                  <a:gd name="connsiteY5" fmla="*/ 65386 h 65005"/>
                  <a:gd name="connsiteX6" fmla="*/ 1301 w 61894"/>
                  <a:gd name="connsiteY6" fmla="*/ 381 h 65005"/>
                  <a:gd name="connsiteX7" fmla="*/ 16464 w 61894"/>
                  <a:gd name="connsiteY7" fmla="*/ 381 h 65005"/>
                  <a:gd name="connsiteX8" fmla="*/ 45169 w 61894"/>
                  <a:gd name="connsiteY8" fmla="*/ 35020 h 65005"/>
                  <a:gd name="connsiteX9" fmla="*/ 45169 w 61894"/>
                  <a:gd name="connsiteY9" fmla="*/ 381 h 65005"/>
                  <a:gd name="connsiteX10" fmla="*/ 63195 w 61894"/>
                  <a:gd name="connsiteY10" fmla="*/ 381 h 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894" h="65005">
                    <a:moveTo>
                      <a:pt x="63195" y="381"/>
                    </a:moveTo>
                    <a:lnTo>
                      <a:pt x="63195" y="65386"/>
                    </a:lnTo>
                    <a:lnTo>
                      <a:pt x="48049" y="65386"/>
                    </a:lnTo>
                    <a:lnTo>
                      <a:pt x="19345" y="30748"/>
                    </a:lnTo>
                    <a:lnTo>
                      <a:pt x="19345" y="65386"/>
                    </a:lnTo>
                    <a:lnTo>
                      <a:pt x="1301" y="65386"/>
                    </a:lnTo>
                    <a:lnTo>
                      <a:pt x="1301" y="381"/>
                    </a:lnTo>
                    <a:lnTo>
                      <a:pt x="16464" y="381"/>
                    </a:lnTo>
                    <a:lnTo>
                      <a:pt x="45169" y="35020"/>
                    </a:lnTo>
                    <a:lnTo>
                      <a:pt x="45169" y="381"/>
                    </a:lnTo>
                    <a:lnTo>
                      <a:pt x="63195" y="381"/>
                    </a:lnTo>
                    <a:close/>
                  </a:path>
                </a:pathLst>
              </a:custGeom>
              <a:solidFill>
                <a:srgbClr val="FFFFFF"/>
              </a:solidFill>
              <a:ln w="1072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25" name="Graphique 5">
              <a:extLst>
                <a:ext uri="{FF2B5EF4-FFF2-40B4-BE49-F238E27FC236}">
                  <a16:creationId xmlns:a16="http://schemas.microsoft.com/office/drawing/2014/main" id="{37DDB650-912B-F25F-C102-EFC92F51C099}"/>
                </a:ext>
              </a:extLst>
            </p:cNvPr>
            <p:cNvGrpSpPr/>
            <p:nvPr/>
          </p:nvGrpSpPr>
          <p:grpSpPr>
            <a:xfrm>
              <a:off x="8130743" y="2824269"/>
              <a:ext cx="229039" cy="299909"/>
              <a:chOff x="8130743" y="2824269"/>
              <a:chExt cx="229039" cy="299909"/>
            </a:xfrm>
            <a:solidFill>
              <a:srgbClr val="9C6808"/>
            </a:solidFill>
          </p:grpSpPr>
          <p:sp>
            <p:nvSpPr>
              <p:cNvPr id="226" name="Forme libre 225">
                <a:extLst>
                  <a:ext uri="{FF2B5EF4-FFF2-40B4-BE49-F238E27FC236}">
                    <a16:creationId xmlns:a16="http://schemas.microsoft.com/office/drawing/2014/main" id="{A94DAA41-1943-C2B1-9180-F739C2B98CBA}"/>
                  </a:ext>
                </a:extLst>
              </p:cNvPr>
              <p:cNvSpPr/>
              <p:nvPr/>
            </p:nvSpPr>
            <p:spPr>
              <a:xfrm>
                <a:off x="8130743" y="2824269"/>
                <a:ext cx="109422" cy="299909"/>
              </a:xfrm>
              <a:custGeom>
                <a:avLst/>
                <a:gdLst>
                  <a:gd name="connsiteX0" fmla="*/ 1012 w 109422"/>
                  <a:gd name="connsiteY0" fmla="*/ 64998 h 299909"/>
                  <a:gd name="connsiteX1" fmla="*/ 961 w 109422"/>
                  <a:gd name="connsiteY1" fmla="*/ 64067 h 299909"/>
                  <a:gd name="connsiteX2" fmla="*/ 961 w 109422"/>
                  <a:gd name="connsiteY2" fmla="*/ 9111 h 299909"/>
                  <a:gd name="connsiteX3" fmla="*/ 10389 w 109422"/>
                  <a:gd name="connsiteY3" fmla="*/ -310 h 299909"/>
                  <a:gd name="connsiteX4" fmla="*/ 19817 w 109422"/>
                  <a:gd name="connsiteY4" fmla="*/ 9111 h 299909"/>
                  <a:gd name="connsiteX5" fmla="*/ 19817 w 109422"/>
                  <a:gd name="connsiteY5" fmla="*/ 54552 h 299909"/>
                  <a:gd name="connsiteX6" fmla="*/ 46214 w 109422"/>
                  <a:gd name="connsiteY6" fmla="*/ 54552 h 299909"/>
                  <a:gd name="connsiteX7" fmla="*/ 46214 w 109422"/>
                  <a:gd name="connsiteY7" fmla="*/ 9111 h 299909"/>
                  <a:gd name="connsiteX8" fmla="*/ 55641 w 109422"/>
                  <a:gd name="connsiteY8" fmla="*/ -310 h 299909"/>
                  <a:gd name="connsiteX9" fmla="*/ 65069 w 109422"/>
                  <a:gd name="connsiteY9" fmla="*/ 9111 h 299909"/>
                  <a:gd name="connsiteX10" fmla="*/ 65069 w 109422"/>
                  <a:gd name="connsiteY10" fmla="*/ 54552 h 299909"/>
                  <a:gd name="connsiteX11" fmla="*/ 91466 w 109422"/>
                  <a:gd name="connsiteY11" fmla="*/ 54552 h 299909"/>
                  <a:gd name="connsiteX12" fmla="*/ 91466 w 109422"/>
                  <a:gd name="connsiteY12" fmla="*/ 9111 h 299909"/>
                  <a:gd name="connsiteX13" fmla="*/ 100894 w 109422"/>
                  <a:gd name="connsiteY13" fmla="*/ -310 h 299909"/>
                  <a:gd name="connsiteX14" fmla="*/ 110321 w 109422"/>
                  <a:gd name="connsiteY14" fmla="*/ 9111 h 299909"/>
                  <a:gd name="connsiteX15" fmla="*/ 110321 w 109422"/>
                  <a:gd name="connsiteY15" fmla="*/ 62864 h 299909"/>
                  <a:gd name="connsiteX16" fmla="*/ 110384 w 109422"/>
                  <a:gd name="connsiteY16" fmla="*/ 63941 h 299909"/>
                  <a:gd name="connsiteX17" fmla="*/ 99825 w 109422"/>
                  <a:gd name="connsiteY17" fmla="*/ 95878 h 299909"/>
                  <a:gd name="connsiteX18" fmla="*/ 74559 w 109422"/>
                  <a:gd name="connsiteY18" fmla="*/ 115035 h 299909"/>
                  <a:gd name="connsiteX19" fmla="*/ 65069 w 109422"/>
                  <a:gd name="connsiteY19" fmla="*/ 117649 h 299909"/>
                  <a:gd name="connsiteX20" fmla="*/ 65069 w 109422"/>
                  <a:gd name="connsiteY20" fmla="*/ 173893 h 299909"/>
                  <a:gd name="connsiteX21" fmla="*/ 71008 w 109422"/>
                  <a:gd name="connsiteY21" fmla="*/ 173947 h 299909"/>
                  <a:gd name="connsiteX22" fmla="*/ 85495 w 109422"/>
                  <a:gd name="connsiteY22" fmla="*/ 189272 h 299909"/>
                  <a:gd name="connsiteX23" fmla="*/ 85495 w 109422"/>
                  <a:gd name="connsiteY23" fmla="*/ 211254 h 299909"/>
                  <a:gd name="connsiteX24" fmla="*/ 85495 w 109422"/>
                  <a:gd name="connsiteY24" fmla="*/ 269256 h 299909"/>
                  <a:gd name="connsiteX25" fmla="*/ 79650 w 109422"/>
                  <a:gd name="connsiteY25" fmla="*/ 287408 h 299909"/>
                  <a:gd name="connsiteX26" fmla="*/ 55641 w 109422"/>
                  <a:gd name="connsiteY26" fmla="*/ 299592 h 299909"/>
                  <a:gd name="connsiteX27" fmla="*/ 54972 w 109422"/>
                  <a:gd name="connsiteY27" fmla="*/ 299551 h 299909"/>
                  <a:gd name="connsiteX28" fmla="*/ 42600 w 109422"/>
                  <a:gd name="connsiteY28" fmla="*/ 296515 h 299909"/>
                  <a:gd name="connsiteX29" fmla="*/ 26573 w 109422"/>
                  <a:gd name="connsiteY29" fmla="*/ 276354 h 299909"/>
                  <a:gd name="connsiteX30" fmla="*/ 25819 w 109422"/>
                  <a:gd name="connsiteY30" fmla="*/ 266650 h 299909"/>
                  <a:gd name="connsiteX31" fmla="*/ 25819 w 109422"/>
                  <a:gd name="connsiteY31" fmla="*/ 192161 h 299909"/>
                  <a:gd name="connsiteX32" fmla="*/ 27264 w 109422"/>
                  <a:gd name="connsiteY32" fmla="*/ 182520 h 299909"/>
                  <a:gd name="connsiteX33" fmla="*/ 39426 w 109422"/>
                  <a:gd name="connsiteY33" fmla="*/ 174041 h 299909"/>
                  <a:gd name="connsiteX34" fmla="*/ 43417 w 109422"/>
                  <a:gd name="connsiteY34" fmla="*/ 173947 h 299909"/>
                  <a:gd name="connsiteX35" fmla="*/ 46214 w 109422"/>
                  <a:gd name="connsiteY35" fmla="*/ 173947 h 299909"/>
                  <a:gd name="connsiteX36" fmla="*/ 46214 w 109422"/>
                  <a:gd name="connsiteY36" fmla="*/ 117600 h 299909"/>
                  <a:gd name="connsiteX37" fmla="*/ 42129 w 109422"/>
                  <a:gd name="connsiteY37" fmla="*/ 116730 h 299909"/>
                  <a:gd name="connsiteX38" fmla="*/ 13469 w 109422"/>
                  <a:gd name="connsiteY38" fmla="*/ 98391 h 299909"/>
                  <a:gd name="connsiteX39" fmla="*/ 1012 w 109422"/>
                  <a:gd name="connsiteY39" fmla="*/ 64998 h 29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422" h="299909">
                    <a:moveTo>
                      <a:pt x="1012" y="64998"/>
                    </a:moveTo>
                    <a:cubicBezTo>
                      <a:pt x="979" y="64689"/>
                      <a:pt x="961" y="64378"/>
                      <a:pt x="961" y="64067"/>
                    </a:cubicBezTo>
                    <a:lnTo>
                      <a:pt x="961" y="9111"/>
                    </a:lnTo>
                    <a:cubicBezTo>
                      <a:pt x="961" y="3835"/>
                      <a:pt x="5267" y="-90"/>
                      <a:pt x="10389" y="-310"/>
                    </a:cubicBezTo>
                    <a:cubicBezTo>
                      <a:pt x="15480" y="-530"/>
                      <a:pt x="19817" y="4181"/>
                      <a:pt x="19817" y="9111"/>
                    </a:cubicBezTo>
                    <a:lnTo>
                      <a:pt x="19817" y="54552"/>
                    </a:lnTo>
                    <a:lnTo>
                      <a:pt x="46214" y="54552"/>
                    </a:lnTo>
                    <a:lnTo>
                      <a:pt x="46214" y="9111"/>
                    </a:lnTo>
                    <a:cubicBezTo>
                      <a:pt x="46214" y="3835"/>
                      <a:pt x="50519" y="-90"/>
                      <a:pt x="55641" y="-310"/>
                    </a:cubicBezTo>
                    <a:cubicBezTo>
                      <a:pt x="60732" y="-530"/>
                      <a:pt x="65069" y="4181"/>
                      <a:pt x="65069" y="9111"/>
                    </a:cubicBezTo>
                    <a:lnTo>
                      <a:pt x="65069" y="54552"/>
                    </a:lnTo>
                    <a:lnTo>
                      <a:pt x="91466" y="54552"/>
                    </a:lnTo>
                    <a:lnTo>
                      <a:pt x="91466" y="9111"/>
                    </a:lnTo>
                    <a:cubicBezTo>
                      <a:pt x="91466" y="3835"/>
                      <a:pt x="95771" y="-90"/>
                      <a:pt x="100894" y="-310"/>
                    </a:cubicBezTo>
                    <a:cubicBezTo>
                      <a:pt x="105985" y="-530"/>
                      <a:pt x="110321" y="4181"/>
                      <a:pt x="110321" y="9111"/>
                    </a:cubicBezTo>
                    <a:lnTo>
                      <a:pt x="110321" y="62864"/>
                    </a:lnTo>
                    <a:cubicBezTo>
                      <a:pt x="110365" y="63221"/>
                      <a:pt x="110386" y="63580"/>
                      <a:pt x="110384" y="63941"/>
                    </a:cubicBezTo>
                    <a:cubicBezTo>
                      <a:pt x="110290" y="75309"/>
                      <a:pt x="106707" y="86772"/>
                      <a:pt x="99825" y="95878"/>
                    </a:cubicBezTo>
                    <a:cubicBezTo>
                      <a:pt x="93195" y="104640"/>
                      <a:pt x="84773" y="111046"/>
                      <a:pt x="74559" y="115035"/>
                    </a:cubicBezTo>
                    <a:cubicBezTo>
                      <a:pt x="71508" y="116220"/>
                      <a:pt x="68321" y="117088"/>
                      <a:pt x="65069" y="117649"/>
                    </a:cubicBezTo>
                    <a:lnTo>
                      <a:pt x="65069" y="173893"/>
                    </a:lnTo>
                    <a:cubicBezTo>
                      <a:pt x="67048" y="173869"/>
                      <a:pt x="69033" y="173863"/>
                      <a:pt x="71008" y="173947"/>
                    </a:cubicBezTo>
                    <a:cubicBezTo>
                      <a:pt x="79273" y="174355"/>
                      <a:pt x="85464" y="181076"/>
                      <a:pt x="85495" y="189272"/>
                    </a:cubicBezTo>
                    <a:cubicBezTo>
                      <a:pt x="85527" y="196620"/>
                      <a:pt x="85495" y="203937"/>
                      <a:pt x="85495" y="211254"/>
                    </a:cubicBezTo>
                    <a:lnTo>
                      <a:pt x="85495" y="269256"/>
                    </a:lnTo>
                    <a:cubicBezTo>
                      <a:pt x="85495" y="275757"/>
                      <a:pt x="83610" y="282195"/>
                      <a:pt x="79650" y="287408"/>
                    </a:cubicBezTo>
                    <a:cubicBezTo>
                      <a:pt x="73899" y="294976"/>
                      <a:pt x="65163" y="299498"/>
                      <a:pt x="55641" y="299592"/>
                    </a:cubicBezTo>
                    <a:cubicBezTo>
                      <a:pt x="55413" y="299595"/>
                      <a:pt x="55190" y="299581"/>
                      <a:pt x="54972" y="299551"/>
                    </a:cubicBezTo>
                    <a:cubicBezTo>
                      <a:pt x="50648" y="299441"/>
                      <a:pt x="46497" y="298358"/>
                      <a:pt x="42600" y="296515"/>
                    </a:cubicBezTo>
                    <a:cubicBezTo>
                      <a:pt x="34618" y="292746"/>
                      <a:pt x="28459" y="284958"/>
                      <a:pt x="26573" y="276354"/>
                    </a:cubicBezTo>
                    <a:cubicBezTo>
                      <a:pt x="25850" y="273119"/>
                      <a:pt x="25819" y="269916"/>
                      <a:pt x="25819" y="266650"/>
                    </a:cubicBezTo>
                    <a:lnTo>
                      <a:pt x="25819" y="192161"/>
                    </a:lnTo>
                    <a:cubicBezTo>
                      <a:pt x="25819" y="188801"/>
                      <a:pt x="25850" y="185723"/>
                      <a:pt x="27264" y="182520"/>
                    </a:cubicBezTo>
                    <a:cubicBezTo>
                      <a:pt x="29433" y="177653"/>
                      <a:pt x="34241" y="174638"/>
                      <a:pt x="39426" y="174041"/>
                    </a:cubicBezTo>
                    <a:cubicBezTo>
                      <a:pt x="40746" y="173884"/>
                      <a:pt x="42097" y="173947"/>
                      <a:pt x="43417" y="173947"/>
                    </a:cubicBezTo>
                    <a:lnTo>
                      <a:pt x="46214" y="173947"/>
                    </a:lnTo>
                    <a:lnTo>
                      <a:pt x="46214" y="117600"/>
                    </a:lnTo>
                    <a:cubicBezTo>
                      <a:pt x="44837" y="117361"/>
                      <a:pt x="43474" y="117070"/>
                      <a:pt x="42129" y="116730"/>
                    </a:cubicBezTo>
                    <a:cubicBezTo>
                      <a:pt x="31035" y="113935"/>
                      <a:pt x="20602" y="107341"/>
                      <a:pt x="13469" y="98391"/>
                    </a:cubicBezTo>
                    <a:cubicBezTo>
                      <a:pt x="5824" y="88765"/>
                      <a:pt x="1363" y="77325"/>
                      <a:pt x="1012" y="64998"/>
                    </a:cubicBezTo>
                    <a:close/>
                  </a:path>
                </a:pathLst>
              </a:custGeom>
              <a:grpFill/>
              <a:ln w="31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7" name="Forme libre 226">
                <a:extLst>
                  <a:ext uri="{FF2B5EF4-FFF2-40B4-BE49-F238E27FC236}">
                    <a16:creationId xmlns:a16="http://schemas.microsoft.com/office/drawing/2014/main" id="{E3ABC1D2-880C-F9C1-D4FF-9F00FF585C45}"/>
                  </a:ext>
                </a:extLst>
              </p:cNvPr>
              <p:cNvSpPr/>
              <p:nvPr/>
            </p:nvSpPr>
            <p:spPr>
              <a:xfrm rot="10800000" flipV="1">
                <a:off x="8272282" y="2828981"/>
                <a:ext cx="87500" cy="295189"/>
              </a:xfrm>
              <a:custGeom>
                <a:avLst/>
                <a:gdLst>
                  <a:gd name="connsiteX0" fmla="*/ 55970 w 87500"/>
                  <a:gd name="connsiteY0" fmla="*/ 293687 h 295189"/>
                  <a:gd name="connsiteX1" fmla="*/ 85730 w 87500"/>
                  <a:gd name="connsiteY1" fmla="*/ 263827 h 295189"/>
                  <a:gd name="connsiteX2" fmla="*/ 85730 w 87500"/>
                  <a:gd name="connsiteY2" fmla="*/ 249628 h 295189"/>
                  <a:gd name="connsiteX3" fmla="*/ 85730 w 87500"/>
                  <a:gd name="connsiteY3" fmla="*/ 190909 h 295189"/>
                  <a:gd name="connsiteX4" fmla="*/ 85730 w 87500"/>
                  <a:gd name="connsiteY4" fmla="*/ 174858 h 295189"/>
                  <a:gd name="connsiteX5" fmla="*/ 85730 w 87500"/>
                  <a:gd name="connsiteY5" fmla="*/ 174608 h 295189"/>
                  <a:gd name="connsiteX6" fmla="*/ 81022 w 87500"/>
                  <a:gd name="connsiteY6" fmla="*/ 169903 h 295189"/>
                  <a:gd name="connsiteX7" fmla="*/ 30742 w 87500"/>
                  <a:gd name="connsiteY7" fmla="*/ 169903 h 295189"/>
                  <a:gd name="connsiteX8" fmla="*/ 26025 w 87500"/>
                  <a:gd name="connsiteY8" fmla="*/ 174608 h 295189"/>
                  <a:gd name="connsiteX9" fmla="*/ 26025 w 87500"/>
                  <a:gd name="connsiteY9" fmla="*/ 263447 h 295189"/>
                  <a:gd name="connsiteX10" fmla="*/ 49872 w 87500"/>
                  <a:gd name="connsiteY10" fmla="*/ 293066 h 295189"/>
                  <a:gd name="connsiteX11" fmla="*/ 55738 w 87500"/>
                  <a:gd name="connsiteY11" fmla="*/ 293687 h 295189"/>
                  <a:gd name="connsiteX12" fmla="*/ 55877 w 87500"/>
                  <a:gd name="connsiteY12" fmla="*/ 293687 h 295189"/>
                  <a:gd name="connsiteX13" fmla="*/ 55970 w 87500"/>
                  <a:gd name="connsiteY13" fmla="*/ 293687 h 295189"/>
                  <a:gd name="connsiteX14" fmla="*/ 3086 w 87500"/>
                  <a:gd name="connsiteY14" fmla="*/ 160716 h 295189"/>
                  <a:gd name="connsiteX15" fmla="*/ 81022 w 87500"/>
                  <a:gd name="connsiteY15" fmla="*/ 160716 h 295189"/>
                  <a:gd name="connsiteX16" fmla="*/ 85730 w 87500"/>
                  <a:gd name="connsiteY16" fmla="*/ 156002 h 295189"/>
                  <a:gd name="connsiteX17" fmla="*/ 85730 w 87500"/>
                  <a:gd name="connsiteY17" fmla="*/ 20956 h 295189"/>
                  <a:gd name="connsiteX18" fmla="*/ 85730 w 87500"/>
                  <a:gd name="connsiteY18" fmla="*/ 3461 h 295189"/>
                  <a:gd name="connsiteX19" fmla="*/ 85730 w 87500"/>
                  <a:gd name="connsiteY19" fmla="*/ 3211 h 295189"/>
                  <a:gd name="connsiteX20" fmla="*/ 81022 w 87500"/>
                  <a:gd name="connsiteY20" fmla="*/ -1503 h 295189"/>
                  <a:gd name="connsiteX21" fmla="*/ -1632 w 87500"/>
                  <a:gd name="connsiteY21" fmla="*/ 130189 h 295189"/>
                  <a:gd name="connsiteX22" fmla="*/ -1641 w 87500"/>
                  <a:gd name="connsiteY22" fmla="*/ 155048 h 295189"/>
                  <a:gd name="connsiteX23" fmla="*/ -1696 w 87500"/>
                  <a:gd name="connsiteY23" fmla="*/ 155909 h 295189"/>
                  <a:gd name="connsiteX24" fmla="*/ -1557 w 87500"/>
                  <a:gd name="connsiteY24" fmla="*/ 156798 h 295189"/>
                  <a:gd name="connsiteX25" fmla="*/ 3086 w 87500"/>
                  <a:gd name="connsiteY25" fmla="*/ 160716 h 29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7500" h="295189">
                    <a:moveTo>
                      <a:pt x="55970" y="293687"/>
                    </a:moveTo>
                    <a:cubicBezTo>
                      <a:pt x="72236" y="293483"/>
                      <a:pt x="85610" y="280127"/>
                      <a:pt x="85730" y="263827"/>
                    </a:cubicBezTo>
                    <a:cubicBezTo>
                      <a:pt x="85767" y="259085"/>
                      <a:pt x="85730" y="254370"/>
                      <a:pt x="85730" y="249628"/>
                    </a:cubicBezTo>
                    <a:lnTo>
                      <a:pt x="85730" y="190909"/>
                    </a:lnTo>
                    <a:cubicBezTo>
                      <a:pt x="85730" y="185565"/>
                      <a:pt x="85888" y="180202"/>
                      <a:pt x="85730" y="174858"/>
                    </a:cubicBezTo>
                    <a:lnTo>
                      <a:pt x="85730" y="174608"/>
                    </a:lnTo>
                    <a:cubicBezTo>
                      <a:pt x="85730" y="172061"/>
                      <a:pt x="83561" y="169903"/>
                      <a:pt x="81022" y="169903"/>
                    </a:cubicBezTo>
                    <a:lnTo>
                      <a:pt x="30742" y="169903"/>
                    </a:lnTo>
                    <a:cubicBezTo>
                      <a:pt x="28193" y="169903"/>
                      <a:pt x="26025" y="172061"/>
                      <a:pt x="26025" y="174608"/>
                    </a:cubicBezTo>
                    <a:lnTo>
                      <a:pt x="26025" y="263447"/>
                    </a:lnTo>
                    <a:cubicBezTo>
                      <a:pt x="26052" y="277460"/>
                      <a:pt x="35895" y="290362"/>
                      <a:pt x="49872" y="293066"/>
                    </a:cubicBezTo>
                    <a:cubicBezTo>
                      <a:pt x="51809" y="293427"/>
                      <a:pt x="53773" y="293677"/>
                      <a:pt x="55738" y="293687"/>
                    </a:cubicBezTo>
                    <a:cubicBezTo>
                      <a:pt x="55785" y="293687"/>
                      <a:pt x="55831" y="293687"/>
                      <a:pt x="55877" y="293687"/>
                    </a:cubicBezTo>
                    <a:cubicBezTo>
                      <a:pt x="55914" y="293687"/>
                      <a:pt x="55942" y="293687"/>
                      <a:pt x="55970" y="293687"/>
                    </a:cubicBezTo>
                    <a:close/>
                    <a:moveTo>
                      <a:pt x="3086" y="160716"/>
                    </a:moveTo>
                    <a:lnTo>
                      <a:pt x="81022" y="160716"/>
                    </a:lnTo>
                    <a:cubicBezTo>
                      <a:pt x="83561" y="160716"/>
                      <a:pt x="85730" y="158549"/>
                      <a:pt x="85730" y="156002"/>
                    </a:cubicBezTo>
                    <a:lnTo>
                      <a:pt x="85730" y="20956"/>
                    </a:lnTo>
                    <a:cubicBezTo>
                      <a:pt x="85730" y="15140"/>
                      <a:pt x="85888" y="9305"/>
                      <a:pt x="85730" y="3461"/>
                    </a:cubicBezTo>
                    <a:lnTo>
                      <a:pt x="85730" y="3211"/>
                    </a:lnTo>
                    <a:cubicBezTo>
                      <a:pt x="85730" y="664"/>
                      <a:pt x="83561" y="-1503"/>
                      <a:pt x="81022" y="-1503"/>
                    </a:cubicBezTo>
                    <a:cubicBezTo>
                      <a:pt x="-3828" y="-1503"/>
                      <a:pt x="-1632" y="130189"/>
                      <a:pt x="-1632" y="130189"/>
                    </a:cubicBezTo>
                    <a:cubicBezTo>
                      <a:pt x="-1632" y="138451"/>
                      <a:pt x="-1780" y="146777"/>
                      <a:pt x="-1641" y="155048"/>
                    </a:cubicBezTo>
                    <a:cubicBezTo>
                      <a:pt x="-1687" y="155325"/>
                      <a:pt x="-1706" y="155613"/>
                      <a:pt x="-1696" y="155909"/>
                    </a:cubicBezTo>
                    <a:cubicBezTo>
                      <a:pt x="-1669" y="156215"/>
                      <a:pt x="-1622" y="156511"/>
                      <a:pt x="-1557" y="156798"/>
                    </a:cubicBezTo>
                    <a:cubicBezTo>
                      <a:pt x="-1159" y="158928"/>
                      <a:pt x="806" y="160827"/>
                      <a:pt x="3086" y="160716"/>
                    </a:cubicBezTo>
                    <a:close/>
                  </a:path>
                </a:pathLst>
              </a:custGeom>
              <a:grpFill/>
              <a:ln w="92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28" name="Graphique 5">
              <a:extLst>
                <a:ext uri="{FF2B5EF4-FFF2-40B4-BE49-F238E27FC236}">
                  <a16:creationId xmlns:a16="http://schemas.microsoft.com/office/drawing/2014/main" id="{CDBA3853-D829-2E8F-8971-2FAB7DD4AA26}"/>
                </a:ext>
              </a:extLst>
            </p:cNvPr>
            <p:cNvGrpSpPr/>
            <p:nvPr/>
          </p:nvGrpSpPr>
          <p:grpSpPr>
            <a:xfrm>
              <a:off x="7677583" y="2824268"/>
              <a:ext cx="331188" cy="300000"/>
              <a:chOff x="7677583" y="2824268"/>
              <a:chExt cx="331188" cy="300000"/>
            </a:xfrm>
            <a:solidFill>
              <a:srgbClr val="9C6808"/>
            </a:solidFill>
          </p:grpSpPr>
          <p:sp>
            <p:nvSpPr>
              <p:cNvPr id="229" name="Forme libre 228">
                <a:extLst>
                  <a:ext uri="{FF2B5EF4-FFF2-40B4-BE49-F238E27FC236}">
                    <a16:creationId xmlns:a16="http://schemas.microsoft.com/office/drawing/2014/main" id="{50AF954C-DFCC-6489-E183-B90F46480407}"/>
                  </a:ext>
                </a:extLst>
              </p:cNvPr>
              <p:cNvSpPr/>
              <p:nvPr/>
            </p:nvSpPr>
            <p:spPr>
              <a:xfrm>
                <a:off x="7677583" y="2853030"/>
                <a:ext cx="331188" cy="271238"/>
              </a:xfrm>
              <a:custGeom>
                <a:avLst/>
                <a:gdLst>
                  <a:gd name="connsiteX0" fmla="*/ 322589 w 331188"/>
                  <a:gd name="connsiteY0" fmla="*/ 81793 h 271238"/>
                  <a:gd name="connsiteX1" fmla="*/ 259682 w 331188"/>
                  <a:gd name="connsiteY1" fmla="*/ 81793 h 271238"/>
                  <a:gd name="connsiteX2" fmla="*/ 255288 w 331188"/>
                  <a:gd name="connsiteY2" fmla="*/ 77403 h 271238"/>
                  <a:gd name="connsiteX3" fmla="*/ 255288 w 331188"/>
                  <a:gd name="connsiteY3" fmla="*/ 9212 h 271238"/>
                  <a:gd name="connsiteX4" fmla="*/ 245975 w 331188"/>
                  <a:gd name="connsiteY4" fmla="*/ -94 h 271238"/>
                  <a:gd name="connsiteX5" fmla="*/ 240556 w 331188"/>
                  <a:gd name="connsiteY5" fmla="*/ 1643 h 271238"/>
                  <a:gd name="connsiteX6" fmla="*/ 133298 w 331188"/>
                  <a:gd name="connsiteY6" fmla="*/ 78322 h 271238"/>
                  <a:gd name="connsiteX7" fmla="*/ 133185 w 331188"/>
                  <a:gd name="connsiteY7" fmla="*/ 78745 h 271238"/>
                  <a:gd name="connsiteX8" fmla="*/ 129002 w 331188"/>
                  <a:gd name="connsiteY8" fmla="*/ 81793 h 271238"/>
                  <a:gd name="connsiteX9" fmla="*/ 128017 w 331188"/>
                  <a:gd name="connsiteY9" fmla="*/ 81793 h 271238"/>
                  <a:gd name="connsiteX10" fmla="*/ 123624 w 331188"/>
                  <a:gd name="connsiteY10" fmla="*/ 77403 h 271238"/>
                  <a:gd name="connsiteX11" fmla="*/ 123624 w 331188"/>
                  <a:gd name="connsiteY11" fmla="*/ 10619 h 271238"/>
                  <a:gd name="connsiteX12" fmla="*/ 118569 w 331188"/>
                  <a:gd name="connsiteY12" fmla="*/ 2342 h 271238"/>
                  <a:gd name="connsiteX13" fmla="*/ 114285 w 331188"/>
                  <a:gd name="connsiteY13" fmla="*/ 1286 h 271238"/>
                  <a:gd name="connsiteX14" fmla="*/ 108892 w 331188"/>
                  <a:gd name="connsiteY14" fmla="*/ 3050 h 271238"/>
                  <a:gd name="connsiteX15" fmla="*/ 14246 w 331188"/>
                  <a:gd name="connsiteY15" fmla="*/ 70108 h 271238"/>
                  <a:gd name="connsiteX16" fmla="*/ 747 w 331188"/>
                  <a:gd name="connsiteY16" fmla="*/ 96207 h 271238"/>
                  <a:gd name="connsiteX17" fmla="*/ 748 w 331188"/>
                  <a:gd name="connsiteY17" fmla="*/ 255490 h 271238"/>
                  <a:gd name="connsiteX18" fmla="*/ 13954 w 331188"/>
                  <a:gd name="connsiteY18" fmla="*/ 271144 h 271238"/>
                  <a:gd name="connsiteX19" fmla="*/ 36820 w 331188"/>
                  <a:gd name="connsiteY19" fmla="*/ 271144 h 271238"/>
                  <a:gd name="connsiteX20" fmla="*/ 36820 w 331188"/>
                  <a:gd name="connsiteY20" fmla="*/ 183439 h 271238"/>
                  <a:gd name="connsiteX21" fmla="*/ 55028 w 331188"/>
                  <a:gd name="connsiteY21" fmla="*/ 165243 h 271238"/>
                  <a:gd name="connsiteX22" fmla="*/ 111056 w 331188"/>
                  <a:gd name="connsiteY22" fmla="*/ 165243 h 271238"/>
                  <a:gd name="connsiteX23" fmla="*/ 129264 w 331188"/>
                  <a:gd name="connsiteY23" fmla="*/ 183439 h 271238"/>
                  <a:gd name="connsiteX24" fmla="*/ 129264 w 331188"/>
                  <a:gd name="connsiteY24" fmla="*/ 271144 h 271238"/>
                  <a:gd name="connsiteX25" fmla="*/ 316270 w 331188"/>
                  <a:gd name="connsiteY25" fmla="*/ 271144 h 271238"/>
                  <a:gd name="connsiteX26" fmla="*/ 331936 w 331188"/>
                  <a:gd name="connsiteY26" fmla="*/ 255489 h 271238"/>
                  <a:gd name="connsiteX27" fmla="*/ 331936 w 331188"/>
                  <a:gd name="connsiteY27" fmla="*/ 91133 h 271238"/>
                  <a:gd name="connsiteX28" fmla="*/ 322589 w 331188"/>
                  <a:gd name="connsiteY28" fmla="*/ 81793 h 271238"/>
                  <a:gd name="connsiteX29" fmla="*/ 220775 w 331188"/>
                  <a:gd name="connsiteY29" fmla="*/ 194483 h 271238"/>
                  <a:gd name="connsiteX30" fmla="*/ 207945 w 331188"/>
                  <a:gd name="connsiteY30" fmla="*/ 207304 h 271238"/>
                  <a:gd name="connsiteX31" fmla="*/ 187342 w 331188"/>
                  <a:gd name="connsiteY31" fmla="*/ 207304 h 271238"/>
                  <a:gd name="connsiteX32" fmla="*/ 174512 w 331188"/>
                  <a:gd name="connsiteY32" fmla="*/ 194483 h 271238"/>
                  <a:gd name="connsiteX33" fmla="*/ 174512 w 331188"/>
                  <a:gd name="connsiteY33" fmla="*/ 173893 h 271238"/>
                  <a:gd name="connsiteX34" fmla="*/ 187342 w 331188"/>
                  <a:gd name="connsiteY34" fmla="*/ 161072 h 271238"/>
                  <a:gd name="connsiteX35" fmla="*/ 207945 w 331188"/>
                  <a:gd name="connsiteY35" fmla="*/ 161072 h 271238"/>
                  <a:gd name="connsiteX36" fmla="*/ 220775 w 331188"/>
                  <a:gd name="connsiteY36" fmla="*/ 173893 h 271238"/>
                  <a:gd name="connsiteX37" fmla="*/ 220775 w 331188"/>
                  <a:gd name="connsiteY37" fmla="*/ 194483 h 271238"/>
                  <a:gd name="connsiteX38" fmla="*/ 296913 w 331188"/>
                  <a:gd name="connsiteY38" fmla="*/ 194483 h 271238"/>
                  <a:gd name="connsiteX39" fmla="*/ 284083 w 331188"/>
                  <a:gd name="connsiteY39" fmla="*/ 207304 h 271238"/>
                  <a:gd name="connsiteX40" fmla="*/ 263481 w 331188"/>
                  <a:gd name="connsiteY40" fmla="*/ 207304 h 271238"/>
                  <a:gd name="connsiteX41" fmla="*/ 250651 w 331188"/>
                  <a:gd name="connsiteY41" fmla="*/ 194483 h 271238"/>
                  <a:gd name="connsiteX42" fmla="*/ 250651 w 331188"/>
                  <a:gd name="connsiteY42" fmla="*/ 173893 h 271238"/>
                  <a:gd name="connsiteX43" fmla="*/ 263481 w 331188"/>
                  <a:gd name="connsiteY43" fmla="*/ 161072 h 271238"/>
                  <a:gd name="connsiteX44" fmla="*/ 284083 w 331188"/>
                  <a:gd name="connsiteY44" fmla="*/ 161072 h 271238"/>
                  <a:gd name="connsiteX45" fmla="*/ 296914 w 331188"/>
                  <a:gd name="connsiteY45" fmla="*/ 173893 h 271238"/>
                  <a:gd name="connsiteX46" fmla="*/ 296913 w 331188"/>
                  <a:gd name="connsiteY46" fmla="*/ 194483 h 27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1188" h="271238">
                    <a:moveTo>
                      <a:pt x="322589" y="81793"/>
                    </a:moveTo>
                    <a:lnTo>
                      <a:pt x="259682" y="81793"/>
                    </a:lnTo>
                    <a:cubicBezTo>
                      <a:pt x="257271" y="81793"/>
                      <a:pt x="255288" y="79812"/>
                      <a:pt x="255288" y="77403"/>
                    </a:cubicBezTo>
                    <a:lnTo>
                      <a:pt x="255288" y="9212"/>
                    </a:lnTo>
                    <a:cubicBezTo>
                      <a:pt x="255288" y="4106"/>
                      <a:pt x="251084" y="-94"/>
                      <a:pt x="245975" y="-94"/>
                    </a:cubicBezTo>
                    <a:cubicBezTo>
                      <a:pt x="244032" y="-94"/>
                      <a:pt x="242137" y="513"/>
                      <a:pt x="240556" y="1643"/>
                    </a:cubicBezTo>
                    <a:lnTo>
                      <a:pt x="133298" y="78322"/>
                    </a:lnTo>
                    <a:cubicBezTo>
                      <a:pt x="133267" y="78464"/>
                      <a:pt x="133231" y="78605"/>
                      <a:pt x="133185" y="78745"/>
                    </a:cubicBezTo>
                    <a:cubicBezTo>
                      <a:pt x="132603" y="80556"/>
                      <a:pt x="130906" y="81793"/>
                      <a:pt x="129002" y="81793"/>
                    </a:cubicBezTo>
                    <a:lnTo>
                      <a:pt x="128017" y="81793"/>
                    </a:lnTo>
                    <a:cubicBezTo>
                      <a:pt x="125607" y="81793"/>
                      <a:pt x="123624" y="79812"/>
                      <a:pt x="123624" y="77403"/>
                    </a:cubicBezTo>
                    <a:lnTo>
                      <a:pt x="123624" y="10619"/>
                    </a:lnTo>
                    <a:cubicBezTo>
                      <a:pt x="123660" y="7128"/>
                      <a:pt x="121693" y="3907"/>
                      <a:pt x="118569" y="2342"/>
                    </a:cubicBezTo>
                    <a:cubicBezTo>
                      <a:pt x="117246" y="1654"/>
                      <a:pt x="115777" y="1292"/>
                      <a:pt x="114285" y="1286"/>
                    </a:cubicBezTo>
                    <a:cubicBezTo>
                      <a:pt x="112347" y="1295"/>
                      <a:pt x="110460" y="1911"/>
                      <a:pt x="108892" y="3050"/>
                    </a:cubicBezTo>
                    <a:lnTo>
                      <a:pt x="14246" y="70108"/>
                    </a:lnTo>
                    <a:cubicBezTo>
                      <a:pt x="5793" y="76107"/>
                      <a:pt x="756" y="85846"/>
                      <a:pt x="747" y="96207"/>
                    </a:cubicBezTo>
                    <a:lnTo>
                      <a:pt x="748" y="255490"/>
                    </a:lnTo>
                    <a:cubicBezTo>
                      <a:pt x="757" y="264074"/>
                      <a:pt x="5364" y="271134"/>
                      <a:pt x="13954" y="271144"/>
                    </a:cubicBezTo>
                    <a:lnTo>
                      <a:pt x="36820" y="271144"/>
                    </a:lnTo>
                    <a:lnTo>
                      <a:pt x="36820" y="183439"/>
                    </a:lnTo>
                    <a:cubicBezTo>
                      <a:pt x="36820" y="173457"/>
                      <a:pt x="45039" y="165243"/>
                      <a:pt x="55028" y="165243"/>
                    </a:cubicBezTo>
                    <a:lnTo>
                      <a:pt x="111056" y="165243"/>
                    </a:lnTo>
                    <a:cubicBezTo>
                      <a:pt x="121045" y="165243"/>
                      <a:pt x="129264" y="173457"/>
                      <a:pt x="129264" y="183439"/>
                    </a:cubicBezTo>
                    <a:lnTo>
                      <a:pt x="129264" y="271144"/>
                    </a:lnTo>
                    <a:lnTo>
                      <a:pt x="316270" y="271144"/>
                    </a:lnTo>
                    <a:cubicBezTo>
                      <a:pt x="324861" y="271135"/>
                      <a:pt x="331927" y="264074"/>
                      <a:pt x="331936" y="255489"/>
                    </a:cubicBezTo>
                    <a:lnTo>
                      <a:pt x="331936" y="91133"/>
                    </a:lnTo>
                    <a:cubicBezTo>
                      <a:pt x="331930" y="86011"/>
                      <a:pt x="327714" y="81798"/>
                      <a:pt x="322589" y="81793"/>
                    </a:cubicBezTo>
                    <a:close/>
                    <a:moveTo>
                      <a:pt x="220775" y="194483"/>
                    </a:moveTo>
                    <a:cubicBezTo>
                      <a:pt x="220775" y="201516"/>
                      <a:pt x="214983" y="207304"/>
                      <a:pt x="207945" y="207304"/>
                    </a:cubicBezTo>
                    <a:lnTo>
                      <a:pt x="187342" y="207304"/>
                    </a:lnTo>
                    <a:cubicBezTo>
                      <a:pt x="180304" y="207304"/>
                      <a:pt x="174512" y="201516"/>
                      <a:pt x="174512" y="194483"/>
                    </a:cubicBezTo>
                    <a:lnTo>
                      <a:pt x="174512" y="173893"/>
                    </a:lnTo>
                    <a:cubicBezTo>
                      <a:pt x="174512" y="166860"/>
                      <a:pt x="180304" y="161072"/>
                      <a:pt x="187342" y="161072"/>
                    </a:cubicBezTo>
                    <a:lnTo>
                      <a:pt x="207945" y="161072"/>
                    </a:lnTo>
                    <a:cubicBezTo>
                      <a:pt x="214983" y="161072"/>
                      <a:pt x="220775" y="166860"/>
                      <a:pt x="220775" y="173893"/>
                    </a:cubicBezTo>
                    <a:lnTo>
                      <a:pt x="220775" y="194483"/>
                    </a:lnTo>
                    <a:close/>
                    <a:moveTo>
                      <a:pt x="296913" y="194483"/>
                    </a:moveTo>
                    <a:cubicBezTo>
                      <a:pt x="296913" y="201516"/>
                      <a:pt x="291121" y="207304"/>
                      <a:pt x="284083" y="207304"/>
                    </a:cubicBezTo>
                    <a:lnTo>
                      <a:pt x="263481" y="207304"/>
                    </a:lnTo>
                    <a:cubicBezTo>
                      <a:pt x="256442" y="207304"/>
                      <a:pt x="250651" y="201516"/>
                      <a:pt x="250651" y="194483"/>
                    </a:cubicBezTo>
                    <a:lnTo>
                      <a:pt x="250651" y="173893"/>
                    </a:lnTo>
                    <a:cubicBezTo>
                      <a:pt x="250651" y="166860"/>
                      <a:pt x="256442" y="161072"/>
                      <a:pt x="263481" y="161072"/>
                    </a:cubicBezTo>
                    <a:lnTo>
                      <a:pt x="284083" y="161072"/>
                    </a:lnTo>
                    <a:cubicBezTo>
                      <a:pt x="291122" y="161072"/>
                      <a:pt x="296914" y="166860"/>
                      <a:pt x="296914" y="173893"/>
                    </a:cubicBezTo>
                    <a:lnTo>
                      <a:pt x="296913" y="194483"/>
                    </a:lnTo>
                    <a:close/>
                  </a:path>
                </a:pathLst>
              </a:custGeom>
              <a:grpFill/>
              <a:ln w="7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8" name="Forme libre 527">
                <a:extLst>
                  <a:ext uri="{FF2B5EF4-FFF2-40B4-BE49-F238E27FC236}">
                    <a16:creationId xmlns:a16="http://schemas.microsoft.com/office/drawing/2014/main" id="{19C61578-2C72-6DC2-6ED5-6C2C65B15527}"/>
                  </a:ext>
                </a:extLst>
              </p:cNvPr>
              <p:cNvSpPr/>
              <p:nvPr/>
            </p:nvSpPr>
            <p:spPr>
              <a:xfrm>
                <a:off x="7951516" y="2824268"/>
                <a:ext cx="38451" cy="95880"/>
              </a:xfrm>
              <a:custGeom>
                <a:avLst/>
                <a:gdLst>
                  <a:gd name="connsiteX0" fmla="*/ 648 w 38451"/>
                  <a:gd name="connsiteY0" fmla="*/ -26 h 95880"/>
                  <a:gd name="connsiteX1" fmla="*/ 39100 w 38451"/>
                  <a:gd name="connsiteY1" fmla="*/ -26 h 95880"/>
                  <a:gd name="connsiteX2" fmla="*/ 39100 w 38451"/>
                  <a:gd name="connsiteY2" fmla="*/ 95854 h 95880"/>
                  <a:gd name="connsiteX3" fmla="*/ 648 w 38451"/>
                  <a:gd name="connsiteY3" fmla="*/ 95854 h 9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51" h="95880">
                    <a:moveTo>
                      <a:pt x="648" y="-26"/>
                    </a:moveTo>
                    <a:lnTo>
                      <a:pt x="39100" y="-26"/>
                    </a:lnTo>
                    <a:lnTo>
                      <a:pt x="39100" y="95854"/>
                    </a:lnTo>
                    <a:lnTo>
                      <a:pt x="648" y="95854"/>
                    </a:lnTo>
                    <a:close/>
                  </a:path>
                </a:pathLst>
              </a:custGeom>
              <a:grpFill/>
              <a:ln w="60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30" name="Graphique 5">
              <a:extLst>
                <a:ext uri="{FF2B5EF4-FFF2-40B4-BE49-F238E27FC236}">
                  <a16:creationId xmlns:a16="http://schemas.microsoft.com/office/drawing/2014/main" id="{1FA8608F-C27B-A9FC-41BC-EF55BB3A7A77}"/>
                </a:ext>
              </a:extLst>
            </p:cNvPr>
            <p:cNvGrpSpPr/>
            <p:nvPr/>
          </p:nvGrpSpPr>
          <p:grpSpPr>
            <a:xfrm>
              <a:off x="7234481" y="2839451"/>
              <a:ext cx="345056" cy="284817"/>
              <a:chOff x="7234481" y="2839451"/>
              <a:chExt cx="345056" cy="284817"/>
            </a:xfrm>
            <a:solidFill>
              <a:srgbClr val="9C6808"/>
            </a:solidFill>
          </p:grpSpPr>
          <p:sp>
            <p:nvSpPr>
              <p:cNvPr id="585" name="Forme libre 584">
                <a:extLst>
                  <a:ext uri="{FF2B5EF4-FFF2-40B4-BE49-F238E27FC236}">
                    <a16:creationId xmlns:a16="http://schemas.microsoft.com/office/drawing/2014/main" id="{31FBE7BC-2461-B8CE-4F05-28AF7074871D}"/>
                  </a:ext>
                </a:extLst>
              </p:cNvPr>
              <p:cNvSpPr/>
              <p:nvPr/>
            </p:nvSpPr>
            <p:spPr>
              <a:xfrm>
                <a:off x="7287022" y="3026846"/>
                <a:ext cx="45002" cy="44971"/>
              </a:xfrm>
              <a:custGeom>
                <a:avLst/>
                <a:gdLst>
                  <a:gd name="connsiteX0" fmla="*/ 45583 w 45002"/>
                  <a:gd name="connsiteY0" fmla="*/ 22680 h 44971"/>
                  <a:gd name="connsiteX1" fmla="*/ 45583 w 45002"/>
                  <a:gd name="connsiteY1" fmla="*/ 22695 h 44971"/>
                  <a:gd name="connsiteX2" fmla="*/ 23082 w 45002"/>
                  <a:gd name="connsiteY2" fmla="*/ 45180 h 44971"/>
                  <a:gd name="connsiteX3" fmla="*/ 581 w 45002"/>
                  <a:gd name="connsiteY3" fmla="*/ 22695 h 44971"/>
                  <a:gd name="connsiteX4" fmla="*/ 16331 w 45002"/>
                  <a:gd name="connsiteY4" fmla="*/ 1244 h 44971"/>
                  <a:gd name="connsiteX5" fmla="*/ 23082 w 45002"/>
                  <a:gd name="connsiteY5" fmla="*/ 209 h 44971"/>
                  <a:gd name="connsiteX6" fmla="*/ 45583 w 45002"/>
                  <a:gd name="connsiteY6" fmla="*/ 22680 h 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02" h="44971">
                    <a:moveTo>
                      <a:pt x="45583" y="22680"/>
                    </a:moveTo>
                    <a:cubicBezTo>
                      <a:pt x="45583" y="22687"/>
                      <a:pt x="45583" y="22687"/>
                      <a:pt x="45583" y="22695"/>
                    </a:cubicBezTo>
                    <a:cubicBezTo>
                      <a:pt x="45583" y="35032"/>
                      <a:pt x="35427" y="45180"/>
                      <a:pt x="23082" y="45180"/>
                    </a:cubicBezTo>
                    <a:cubicBezTo>
                      <a:pt x="10736" y="45180"/>
                      <a:pt x="581" y="35032"/>
                      <a:pt x="581" y="22695"/>
                    </a:cubicBezTo>
                    <a:cubicBezTo>
                      <a:pt x="581" y="12899"/>
                      <a:pt x="6986" y="4182"/>
                      <a:pt x="16331" y="1244"/>
                    </a:cubicBezTo>
                    <a:cubicBezTo>
                      <a:pt x="18514" y="554"/>
                      <a:pt x="20794" y="209"/>
                      <a:pt x="23082" y="209"/>
                    </a:cubicBezTo>
                    <a:cubicBezTo>
                      <a:pt x="35420" y="209"/>
                      <a:pt x="45576" y="10350"/>
                      <a:pt x="45583" y="22680"/>
                    </a:cubicBez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6" name="Forme libre 585">
                <a:extLst>
                  <a:ext uri="{FF2B5EF4-FFF2-40B4-BE49-F238E27FC236}">
                    <a16:creationId xmlns:a16="http://schemas.microsoft.com/office/drawing/2014/main" id="{706E3E9D-4B60-8DE3-C042-8B5B541B0921}"/>
                  </a:ext>
                </a:extLst>
              </p:cNvPr>
              <p:cNvSpPr/>
              <p:nvPr/>
            </p:nvSpPr>
            <p:spPr>
              <a:xfrm>
                <a:off x="7234481" y="2974365"/>
                <a:ext cx="150008" cy="149904"/>
              </a:xfrm>
              <a:custGeom>
                <a:avLst/>
                <a:gdLst>
                  <a:gd name="connsiteX0" fmla="*/ 75622 w 150008"/>
                  <a:gd name="connsiteY0" fmla="*/ 209 h 149904"/>
                  <a:gd name="connsiteX1" fmla="*/ 75585 w 150008"/>
                  <a:gd name="connsiteY1" fmla="*/ 209 h 149904"/>
                  <a:gd name="connsiteX2" fmla="*/ 580 w 150008"/>
                  <a:gd name="connsiteY2" fmla="*/ 75161 h 149904"/>
                  <a:gd name="connsiteX3" fmla="*/ 75585 w 150008"/>
                  <a:gd name="connsiteY3" fmla="*/ 150113 h 149904"/>
                  <a:gd name="connsiteX4" fmla="*/ 144326 w 150008"/>
                  <a:gd name="connsiteY4" fmla="*/ 105142 h 149904"/>
                  <a:gd name="connsiteX5" fmla="*/ 150589 w 150008"/>
                  <a:gd name="connsiteY5" fmla="*/ 75161 h 149904"/>
                  <a:gd name="connsiteX6" fmla="*/ 75622 w 150008"/>
                  <a:gd name="connsiteY6" fmla="*/ 209 h 149904"/>
                  <a:gd name="connsiteX7" fmla="*/ 109974 w 150008"/>
                  <a:gd name="connsiteY7" fmla="*/ 90152 h 149904"/>
                  <a:gd name="connsiteX8" fmla="*/ 75600 w 150008"/>
                  <a:gd name="connsiteY8" fmla="*/ 112637 h 149904"/>
                  <a:gd name="connsiteX9" fmla="*/ 38098 w 150008"/>
                  <a:gd name="connsiteY9" fmla="*/ 75161 h 149904"/>
                  <a:gd name="connsiteX10" fmla="*/ 75600 w 150008"/>
                  <a:gd name="connsiteY10" fmla="*/ 37685 h 149904"/>
                  <a:gd name="connsiteX11" fmla="*/ 75622 w 150008"/>
                  <a:gd name="connsiteY11" fmla="*/ 37685 h 149904"/>
                  <a:gd name="connsiteX12" fmla="*/ 113102 w 150008"/>
                  <a:gd name="connsiteY12" fmla="*/ 75161 h 149904"/>
                  <a:gd name="connsiteX13" fmla="*/ 109974 w 150008"/>
                  <a:gd name="connsiteY13" fmla="*/ 90152 h 14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008" h="149904">
                    <a:moveTo>
                      <a:pt x="75622" y="209"/>
                    </a:moveTo>
                    <a:cubicBezTo>
                      <a:pt x="75607" y="209"/>
                      <a:pt x="75600" y="209"/>
                      <a:pt x="75585" y="209"/>
                    </a:cubicBezTo>
                    <a:cubicBezTo>
                      <a:pt x="34437" y="209"/>
                      <a:pt x="580" y="34043"/>
                      <a:pt x="580" y="75161"/>
                    </a:cubicBezTo>
                    <a:cubicBezTo>
                      <a:pt x="580" y="116280"/>
                      <a:pt x="34437" y="150113"/>
                      <a:pt x="75585" y="150113"/>
                    </a:cubicBezTo>
                    <a:cubicBezTo>
                      <a:pt x="105354" y="150113"/>
                      <a:pt x="132423" y="132402"/>
                      <a:pt x="144326" y="105142"/>
                    </a:cubicBezTo>
                    <a:cubicBezTo>
                      <a:pt x="148459" y="95683"/>
                      <a:pt x="150589" y="85482"/>
                      <a:pt x="150589" y="75161"/>
                    </a:cubicBezTo>
                    <a:cubicBezTo>
                      <a:pt x="150589" y="34058"/>
                      <a:pt x="116754" y="232"/>
                      <a:pt x="75622" y="209"/>
                    </a:cubicBezTo>
                    <a:close/>
                    <a:moveTo>
                      <a:pt x="109974" y="90152"/>
                    </a:moveTo>
                    <a:cubicBezTo>
                      <a:pt x="104019" y="103786"/>
                      <a:pt x="90488" y="112637"/>
                      <a:pt x="75600" y="112637"/>
                    </a:cubicBezTo>
                    <a:cubicBezTo>
                      <a:pt x="55034" y="112637"/>
                      <a:pt x="38098" y="95721"/>
                      <a:pt x="38098" y="75161"/>
                    </a:cubicBezTo>
                    <a:cubicBezTo>
                      <a:pt x="38098" y="54602"/>
                      <a:pt x="55034" y="37685"/>
                      <a:pt x="75600" y="37685"/>
                    </a:cubicBezTo>
                    <a:cubicBezTo>
                      <a:pt x="75607" y="37685"/>
                      <a:pt x="75615" y="37685"/>
                      <a:pt x="75622" y="37685"/>
                    </a:cubicBezTo>
                    <a:cubicBezTo>
                      <a:pt x="96188" y="37693"/>
                      <a:pt x="113102" y="54609"/>
                      <a:pt x="113102" y="75161"/>
                    </a:cubicBezTo>
                    <a:cubicBezTo>
                      <a:pt x="113102" y="80318"/>
                      <a:pt x="112037" y="85422"/>
                      <a:pt x="109974" y="90152"/>
                    </a:cubicBez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7" name="Forme libre 586">
                <a:extLst>
                  <a:ext uri="{FF2B5EF4-FFF2-40B4-BE49-F238E27FC236}">
                    <a16:creationId xmlns:a16="http://schemas.microsoft.com/office/drawing/2014/main" id="{65BCA013-141A-E69D-352B-1A1CC809E250}"/>
                  </a:ext>
                </a:extLst>
              </p:cNvPr>
              <p:cNvSpPr/>
              <p:nvPr/>
            </p:nvSpPr>
            <p:spPr>
              <a:xfrm>
                <a:off x="7489533" y="3034326"/>
                <a:ext cx="90005" cy="89942"/>
              </a:xfrm>
              <a:custGeom>
                <a:avLst/>
                <a:gdLst>
                  <a:gd name="connsiteX0" fmla="*/ 45721 w 90005"/>
                  <a:gd name="connsiteY0" fmla="*/ 228 h 89942"/>
                  <a:gd name="connsiteX1" fmla="*/ 719 w 90005"/>
                  <a:gd name="connsiteY1" fmla="*/ 45199 h 89942"/>
                  <a:gd name="connsiteX2" fmla="*/ 45721 w 90005"/>
                  <a:gd name="connsiteY2" fmla="*/ 90170 h 89942"/>
                  <a:gd name="connsiteX3" fmla="*/ 90724 w 90005"/>
                  <a:gd name="connsiteY3" fmla="*/ 45199 h 89942"/>
                  <a:gd name="connsiteX4" fmla="*/ 45721 w 90005"/>
                  <a:gd name="connsiteY4" fmla="*/ 228 h 89942"/>
                  <a:gd name="connsiteX5" fmla="*/ 45721 w 90005"/>
                  <a:gd name="connsiteY5" fmla="*/ 60189 h 89942"/>
                  <a:gd name="connsiteX6" fmla="*/ 30720 w 90005"/>
                  <a:gd name="connsiteY6" fmla="*/ 45199 h 89942"/>
                  <a:gd name="connsiteX7" fmla="*/ 45721 w 90005"/>
                  <a:gd name="connsiteY7" fmla="*/ 30208 h 89942"/>
                  <a:gd name="connsiteX8" fmla="*/ 60722 w 90005"/>
                  <a:gd name="connsiteY8" fmla="*/ 45199 h 89942"/>
                  <a:gd name="connsiteX9" fmla="*/ 45721 w 90005"/>
                  <a:gd name="connsiteY9" fmla="*/ 60189 h 8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05" h="89942">
                    <a:moveTo>
                      <a:pt x="45721" y="228"/>
                    </a:moveTo>
                    <a:cubicBezTo>
                      <a:pt x="21030" y="228"/>
                      <a:pt x="719" y="20525"/>
                      <a:pt x="719" y="45199"/>
                    </a:cubicBezTo>
                    <a:cubicBezTo>
                      <a:pt x="719" y="69873"/>
                      <a:pt x="21030" y="90170"/>
                      <a:pt x="45721" y="90170"/>
                    </a:cubicBezTo>
                    <a:cubicBezTo>
                      <a:pt x="70413" y="90170"/>
                      <a:pt x="90724" y="69873"/>
                      <a:pt x="90724" y="45199"/>
                    </a:cubicBezTo>
                    <a:cubicBezTo>
                      <a:pt x="90724" y="20525"/>
                      <a:pt x="70413" y="228"/>
                      <a:pt x="45721" y="228"/>
                    </a:cubicBezTo>
                    <a:close/>
                    <a:moveTo>
                      <a:pt x="45721" y="60189"/>
                    </a:moveTo>
                    <a:cubicBezTo>
                      <a:pt x="37493" y="60189"/>
                      <a:pt x="30720" y="53421"/>
                      <a:pt x="30720" y="45199"/>
                    </a:cubicBezTo>
                    <a:cubicBezTo>
                      <a:pt x="30720" y="36977"/>
                      <a:pt x="37493" y="30208"/>
                      <a:pt x="45721" y="30208"/>
                    </a:cubicBezTo>
                    <a:cubicBezTo>
                      <a:pt x="53949" y="30208"/>
                      <a:pt x="60722" y="36977"/>
                      <a:pt x="60722" y="45199"/>
                    </a:cubicBezTo>
                    <a:cubicBezTo>
                      <a:pt x="60722" y="53421"/>
                      <a:pt x="53949" y="60189"/>
                      <a:pt x="45721" y="60189"/>
                    </a:cubicBez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8" name="Forme libre 587">
                <a:extLst>
                  <a:ext uri="{FF2B5EF4-FFF2-40B4-BE49-F238E27FC236}">
                    <a16:creationId xmlns:a16="http://schemas.microsoft.com/office/drawing/2014/main" id="{0F654F84-9EAE-74C7-9B58-D2C4B69C11BB}"/>
                  </a:ext>
                </a:extLst>
              </p:cNvPr>
              <p:cNvSpPr/>
              <p:nvPr/>
            </p:nvSpPr>
            <p:spPr>
              <a:xfrm>
                <a:off x="7287022" y="2884422"/>
                <a:ext cx="22501" cy="44971"/>
              </a:xfrm>
              <a:custGeom>
                <a:avLst/>
                <a:gdLst>
                  <a:gd name="connsiteX0" fmla="*/ 574 w 22501"/>
                  <a:gd name="connsiteY0" fmla="*/ 122 h 44971"/>
                  <a:gd name="connsiteX1" fmla="*/ 23075 w 22501"/>
                  <a:gd name="connsiteY1" fmla="*/ 122 h 44971"/>
                  <a:gd name="connsiteX2" fmla="*/ 23075 w 22501"/>
                  <a:gd name="connsiteY2" fmla="*/ 45093 h 44971"/>
                  <a:gd name="connsiteX3" fmla="*/ 574 w 22501"/>
                  <a:gd name="connsiteY3" fmla="*/ 45093 h 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01" h="44971">
                    <a:moveTo>
                      <a:pt x="574" y="122"/>
                    </a:moveTo>
                    <a:lnTo>
                      <a:pt x="23075" y="122"/>
                    </a:lnTo>
                    <a:lnTo>
                      <a:pt x="23075" y="45093"/>
                    </a:lnTo>
                    <a:lnTo>
                      <a:pt x="574" y="45093"/>
                    </a:ln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9" name="Forme libre 588">
                <a:extLst>
                  <a:ext uri="{FF2B5EF4-FFF2-40B4-BE49-F238E27FC236}">
                    <a16:creationId xmlns:a16="http://schemas.microsoft.com/office/drawing/2014/main" id="{7D4C63EF-63BC-30F8-3EA0-43CDE5D5A958}"/>
                  </a:ext>
                </a:extLst>
              </p:cNvPr>
              <p:cNvSpPr/>
              <p:nvPr/>
            </p:nvSpPr>
            <p:spPr>
              <a:xfrm>
                <a:off x="7354525" y="2884422"/>
                <a:ext cx="79054" cy="44971"/>
              </a:xfrm>
              <a:custGeom>
                <a:avLst/>
                <a:gdLst>
                  <a:gd name="connsiteX0" fmla="*/ 79687 w 79054"/>
                  <a:gd name="connsiteY0" fmla="*/ 45093 h 44971"/>
                  <a:gd name="connsiteX1" fmla="*/ 632 w 79054"/>
                  <a:gd name="connsiteY1" fmla="*/ 45093 h 44971"/>
                  <a:gd name="connsiteX2" fmla="*/ 632 w 79054"/>
                  <a:gd name="connsiteY2" fmla="*/ 122 h 44971"/>
                  <a:gd name="connsiteX3" fmla="*/ 69261 w 79054"/>
                  <a:gd name="connsiteY3" fmla="*/ 122 h 44971"/>
                  <a:gd name="connsiteX4" fmla="*/ 79687 w 79054"/>
                  <a:gd name="connsiteY4" fmla="*/ 45093 h 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4" h="44971">
                    <a:moveTo>
                      <a:pt x="79687" y="45093"/>
                    </a:moveTo>
                    <a:lnTo>
                      <a:pt x="632" y="45093"/>
                    </a:lnTo>
                    <a:lnTo>
                      <a:pt x="632" y="122"/>
                    </a:lnTo>
                    <a:lnTo>
                      <a:pt x="69261" y="122"/>
                    </a:lnTo>
                    <a:lnTo>
                      <a:pt x="79687" y="45093"/>
                    </a:ln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0" name="Forme libre 589">
                <a:extLst>
                  <a:ext uri="{FF2B5EF4-FFF2-40B4-BE49-F238E27FC236}">
                    <a16:creationId xmlns:a16="http://schemas.microsoft.com/office/drawing/2014/main" id="{69CBD96C-B472-9663-1DDB-4FA9289D1AEB}"/>
                  </a:ext>
                </a:extLst>
              </p:cNvPr>
              <p:cNvSpPr/>
              <p:nvPr/>
            </p:nvSpPr>
            <p:spPr>
              <a:xfrm>
                <a:off x="7287022" y="2884422"/>
                <a:ext cx="292516" cy="194875"/>
              </a:xfrm>
              <a:custGeom>
                <a:avLst/>
                <a:gdLst>
                  <a:gd name="connsiteX0" fmla="*/ 285672 w 292516"/>
                  <a:gd name="connsiteY0" fmla="*/ 135082 h 194875"/>
                  <a:gd name="connsiteX1" fmla="*/ 270732 w 292516"/>
                  <a:gd name="connsiteY1" fmla="*/ 120091 h 194875"/>
                  <a:gd name="connsiteX2" fmla="*/ 275097 w 292516"/>
                  <a:gd name="connsiteY2" fmla="*/ 109523 h 194875"/>
                  <a:gd name="connsiteX3" fmla="*/ 293173 w 292516"/>
                  <a:gd name="connsiteY3" fmla="*/ 105101 h 194875"/>
                  <a:gd name="connsiteX4" fmla="*/ 268046 w 292516"/>
                  <a:gd name="connsiteY4" fmla="*/ 78643 h 194875"/>
                  <a:gd name="connsiteX5" fmla="*/ 60660 w 292516"/>
                  <a:gd name="connsiteY5" fmla="*/ 60129 h 194875"/>
                  <a:gd name="connsiteX6" fmla="*/ 53159 w 292516"/>
                  <a:gd name="connsiteY6" fmla="*/ 52634 h 194875"/>
                  <a:gd name="connsiteX7" fmla="*/ 53159 w 292516"/>
                  <a:gd name="connsiteY7" fmla="*/ 168 h 194875"/>
                  <a:gd name="connsiteX8" fmla="*/ 38159 w 292516"/>
                  <a:gd name="connsiteY8" fmla="*/ 168 h 194875"/>
                  <a:gd name="connsiteX9" fmla="*/ 38159 w 292516"/>
                  <a:gd name="connsiteY9" fmla="*/ 52634 h 194875"/>
                  <a:gd name="connsiteX10" fmla="*/ 30658 w 292516"/>
                  <a:gd name="connsiteY10" fmla="*/ 60129 h 194875"/>
                  <a:gd name="connsiteX11" fmla="*/ 656 w 292516"/>
                  <a:gd name="connsiteY11" fmla="*/ 60129 h 194875"/>
                  <a:gd name="connsiteX12" fmla="*/ 656 w 292516"/>
                  <a:gd name="connsiteY12" fmla="*/ 78793 h 194875"/>
                  <a:gd name="connsiteX13" fmla="*/ 23045 w 292516"/>
                  <a:gd name="connsiteY13" fmla="*/ 75944 h 194875"/>
                  <a:gd name="connsiteX14" fmla="*/ 112375 w 292516"/>
                  <a:gd name="connsiteY14" fmla="*/ 165212 h 194875"/>
                  <a:gd name="connsiteX15" fmla="*/ 107237 w 292516"/>
                  <a:gd name="connsiteY15" fmla="*/ 195043 h 194875"/>
                  <a:gd name="connsiteX16" fmla="*/ 188167 w 292516"/>
                  <a:gd name="connsiteY16" fmla="*/ 195043 h 194875"/>
                  <a:gd name="connsiteX17" fmla="*/ 248170 w 292516"/>
                  <a:gd name="connsiteY17" fmla="*/ 135164 h 194875"/>
                  <a:gd name="connsiteX18" fmla="*/ 293173 w 292516"/>
                  <a:gd name="connsiteY18" fmla="*/ 155468 h 194875"/>
                  <a:gd name="connsiteX19" fmla="*/ 293173 w 292516"/>
                  <a:gd name="connsiteY19" fmla="*/ 135082 h 194875"/>
                  <a:gd name="connsiteX20" fmla="*/ 285672 w 292516"/>
                  <a:gd name="connsiteY20" fmla="*/ 135082 h 194875"/>
                  <a:gd name="connsiteX21" fmla="*/ 180667 w 292516"/>
                  <a:gd name="connsiteY21" fmla="*/ 157567 h 194875"/>
                  <a:gd name="connsiteX22" fmla="*/ 150665 w 292516"/>
                  <a:gd name="connsiteY22" fmla="*/ 157567 h 194875"/>
                  <a:gd name="connsiteX23" fmla="*/ 143164 w 292516"/>
                  <a:gd name="connsiteY23" fmla="*/ 150072 h 194875"/>
                  <a:gd name="connsiteX24" fmla="*/ 150665 w 292516"/>
                  <a:gd name="connsiteY24" fmla="*/ 142577 h 194875"/>
                  <a:gd name="connsiteX25" fmla="*/ 180667 w 292516"/>
                  <a:gd name="connsiteY25" fmla="*/ 142577 h 194875"/>
                  <a:gd name="connsiteX26" fmla="*/ 188167 w 292516"/>
                  <a:gd name="connsiteY26" fmla="*/ 150072 h 194875"/>
                  <a:gd name="connsiteX27" fmla="*/ 180667 w 292516"/>
                  <a:gd name="connsiteY27" fmla="*/ 157567 h 194875"/>
                  <a:gd name="connsiteX28" fmla="*/ 180667 w 292516"/>
                  <a:gd name="connsiteY28" fmla="*/ 127586 h 194875"/>
                  <a:gd name="connsiteX29" fmla="*/ 150665 w 292516"/>
                  <a:gd name="connsiteY29" fmla="*/ 127586 h 194875"/>
                  <a:gd name="connsiteX30" fmla="*/ 143164 w 292516"/>
                  <a:gd name="connsiteY30" fmla="*/ 120091 h 194875"/>
                  <a:gd name="connsiteX31" fmla="*/ 150665 w 292516"/>
                  <a:gd name="connsiteY31" fmla="*/ 112596 h 194875"/>
                  <a:gd name="connsiteX32" fmla="*/ 180667 w 292516"/>
                  <a:gd name="connsiteY32" fmla="*/ 112596 h 194875"/>
                  <a:gd name="connsiteX33" fmla="*/ 188167 w 292516"/>
                  <a:gd name="connsiteY33" fmla="*/ 120091 h 194875"/>
                  <a:gd name="connsiteX34" fmla="*/ 180667 w 292516"/>
                  <a:gd name="connsiteY34" fmla="*/ 127586 h 194875"/>
                  <a:gd name="connsiteX35" fmla="*/ 180667 w 292516"/>
                  <a:gd name="connsiteY35" fmla="*/ 97605 h 194875"/>
                  <a:gd name="connsiteX36" fmla="*/ 150665 w 292516"/>
                  <a:gd name="connsiteY36" fmla="*/ 97605 h 194875"/>
                  <a:gd name="connsiteX37" fmla="*/ 143164 w 292516"/>
                  <a:gd name="connsiteY37" fmla="*/ 90110 h 194875"/>
                  <a:gd name="connsiteX38" fmla="*/ 150665 w 292516"/>
                  <a:gd name="connsiteY38" fmla="*/ 82615 h 194875"/>
                  <a:gd name="connsiteX39" fmla="*/ 180667 w 292516"/>
                  <a:gd name="connsiteY39" fmla="*/ 82615 h 194875"/>
                  <a:gd name="connsiteX40" fmla="*/ 188167 w 292516"/>
                  <a:gd name="connsiteY40" fmla="*/ 90110 h 194875"/>
                  <a:gd name="connsiteX41" fmla="*/ 180667 w 292516"/>
                  <a:gd name="connsiteY41" fmla="*/ 97605 h 19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2516" h="194875">
                    <a:moveTo>
                      <a:pt x="285672" y="135082"/>
                    </a:moveTo>
                    <a:cubicBezTo>
                      <a:pt x="277467" y="135044"/>
                      <a:pt x="270732" y="128291"/>
                      <a:pt x="270732" y="120091"/>
                    </a:cubicBezTo>
                    <a:cubicBezTo>
                      <a:pt x="270732" y="116134"/>
                      <a:pt x="272307" y="112334"/>
                      <a:pt x="275097" y="109523"/>
                    </a:cubicBezTo>
                    <a:cubicBezTo>
                      <a:pt x="280122" y="104351"/>
                      <a:pt x="285672" y="105101"/>
                      <a:pt x="293173" y="105101"/>
                    </a:cubicBezTo>
                    <a:cubicBezTo>
                      <a:pt x="291748" y="91662"/>
                      <a:pt x="281405" y="80764"/>
                      <a:pt x="268046" y="78643"/>
                    </a:cubicBezTo>
                    <a:cubicBezTo>
                      <a:pt x="127639" y="56532"/>
                      <a:pt x="175791" y="60129"/>
                      <a:pt x="60660" y="60129"/>
                    </a:cubicBezTo>
                    <a:cubicBezTo>
                      <a:pt x="56542" y="60129"/>
                      <a:pt x="53159" y="56749"/>
                      <a:pt x="53159" y="52634"/>
                    </a:cubicBezTo>
                    <a:lnTo>
                      <a:pt x="53159" y="168"/>
                    </a:lnTo>
                    <a:lnTo>
                      <a:pt x="38159" y="168"/>
                    </a:lnTo>
                    <a:lnTo>
                      <a:pt x="38159" y="52634"/>
                    </a:lnTo>
                    <a:cubicBezTo>
                      <a:pt x="38159" y="56749"/>
                      <a:pt x="34776" y="60129"/>
                      <a:pt x="30658" y="60129"/>
                    </a:cubicBezTo>
                    <a:lnTo>
                      <a:pt x="656" y="60129"/>
                    </a:lnTo>
                    <a:lnTo>
                      <a:pt x="656" y="78793"/>
                    </a:lnTo>
                    <a:cubicBezTo>
                      <a:pt x="7969" y="76904"/>
                      <a:pt x="15492" y="75944"/>
                      <a:pt x="23045" y="75944"/>
                    </a:cubicBezTo>
                    <a:cubicBezTo>
                      <a:pt x="72045" y="75944"/>
                      <a:pt x="112375" y="116239"/>
                      <a:pt x="112375" y="165212"/>
                    </a:cubicBezTo>
                    <a:cubicBezTo>
                      <a:pt x="112375" y="175376"/>
                      <a:pt x="110635" y="185464"/>
                      <a:pt x="107237" y="195043"/>
                    </a:cubicBezTo>
                    <a:lnTo>
                      <a:pt x="188167" y="195043"/>
                    </a:lnTo>
                    <a:cubicBezTo>
                      <a:pt x="188212" y="162184"/>
                      <a:pt x="215288" y="135164"/>
                      <a:pt x="248170" y="135164"/>
                    </a:cubicBezTo>
                    <a:cubicBezTo>
                      <a:pt x="265384" y="135164"/>
                      <a:pt x="281787" y="142569"/>
                      <a:pt x="293173" y="155468"/>
                    </a:cubicBezTo>
                    <a:lnTo>
                      <a:pt x="293173" y="135082"/>
                    </a:lnTo>
                    <a:lnTo>
                      <a:pt x="285672" y="135082"/>
                    </a:lnTo>
                    <a:close/>
                    <a:moveTo>
                      <a:pt x="180667" y="157567"/>
                    </a:moveTo>
                    <a:lnTo>
                      <a:pt x="150665" y="157567"/>
                    </a:lnTo>
                    <a:cubicBezTo>
                      <a:pt x="146547" y="157567"/>
                      <a:pt x="143164" y="154187"/>
                      <a:pt x="143164" y="150072"/>
                    </a:cubicBezTo>
                    <a:cubicBezTo>
                      <a:pt x="143164" y="145957"/>
                      <a:pt x="146547" y="142577"/>
                      <a:pt x="150665" y="142577"/>
                    </a:cubicBezTo>
                    <a:lnTo>
                      <a:pt x="180667" y="142577"/>
                    </a:lnTo>
                    <a:cubicBezTo>
                      <a:pt x="184784" y="142577"/>
                      <a:pt x="188167" y="145957"/>
                      <a:pt x="188167" y="150072"/>
                    </a:cubicBezTo>
                    <a:cubicBezTo>
                      <a:pt x="188167" y="154187"/>
                      <a:pt x="184784" y="157567"/>
                      <a:pt x="180667" y="157567"/>
                    </a:cubicBezTo>
                    <a:close/>
                    <a:moveTo>
                      <a:pt x="180667" y="127586"/>
                    </a:moveTo>
                    <a:lnTo>
                      <a:pt x="150665" y="127586"/>
                    </a:lnTo>
                    <a:cubicBezTo>
                      <a:pt x="146547" y="127586"/>
                      <a:pt x="143164" y="124206"/>
                      <a:pt x="143164" y="120091"/>
                    </a:cubicBezTo>
                    <a:cubicBezTo>
                      <a:pt x="143164" y="115976"/>
                      <a:pt x="146547" y="112596"/>
                      <a:pt x="150665" y="112596"/>
                    </a:cubicBezTo>
                    <a:lnTo>
                      <a:pt x="180667" y="112596"/>
                    </a:lnTo>
                    <a:cubicBezTo>
                      <a:pt x="184784" y="112596"/>
                      <a:pt x="188167" y="115976"/>
                      <a:pt x="188167" y="120091"/>
                    </a:cubicBezTo>
                    <a:cubicBezTo>
                      <a:pt x="188167" y="124206"/>
                      <a:pt x="184784" y="127586"/>
                      <a:pt x="180667" y="127586"/>
                    </a:cubicBezTo>
                    <a:close/>
                    <a:moveTo>
                      <a:pt x="180667" y="97605"/>
                    </a:moveTo>
                    <a:lnTo>
                      <a:pt x="150665" y="97605"/>
                    </a:lnTo>
                    <a:cubicBezTo>
                      <a:pt x="146547" y="97605"/>
                      <a:pt x="143164" y="94225"/>
                      <a:pt x="143164" y="90110"/>
                    </a:cubicBezTo>
                    <a:cubicBezTo>
                      <a:pt x="143164" y="85995"/>
                      <a:pt x="146547" y="82615"/>
                      <a:pt x="150665" y="82615"/>
                    </a:cubicBezTo>
                    <a:lnTo>
                      <a:pt x="180667" y="82615"/>
                    </a:lnTo>
                    <a:cubicBezTo>
                      <a:pt x="184784" y="82615"/>
                      <a:pt x="188167" y="85995"/>
                      <a:pt x="188167" y="90110"/>
                    </a:cubicBezTo>
                    <a:cubicBezTo>
                      <a:pt x="188167" y="94225"/>
                      <a:pt x="184784" y="97605"/>
                      <a:pt x="180667" y="97605"/>
                    </a:cubicBez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1" name="Forme libre 590">
                <a:extLst>
                  <a:ext uri="{FF2B5EF4-FFF2-40B4-BE49-F238E27FC236}">
                    <a16:creationId xmlns:a16="http://schemas.microsoft.com/office/drawing/2014/main" id="{D506844E-D362-A0BB-9417-C2280C3C92A4}"/>
                  </a:ext>
                </a:extLst>
              </p:cNvPr>
              <p:cNvSpPr/>
              <p:nvPr/>
            </p:nvSpPr>
            <p:spPr>
              <a:xfrm>
                <a:off x="7283984" y="2839451"/>
                <a:ext cx="138285" cy="29980"/>
              </a:xfrm>
              <a:custGeom>
                <a:avLst/>
                <a:gdLst>
                  <a:gd name="connsiteX0" fmla="*/ 138892 w 138285"/>
                  <a:gd name="connsiteY0" fmla="*/ 30070 h 29980"/>
                  <a:gd name="connsiteX1" fmla="*/ 15608 w 138285"/>
                  <a:gd name="connsiteY1" fmla="*/ 30070 h 29980"/>
                  <a:gd name="connsiteX2" fmla="*/ 607 w 138285"/>
                  <a:gd name="connsiteY2" fmla="*/ 15080 h 29980"/>
                  <a:gd name="connsiteX3" fmla="*/ 15608 w 138285"/>
                  <a:gd name="connsiteY3" fmla="*/ 90 h 29980"/>
                  <a:gd name="connsiteX4" fmla="*/ 108891 w 138285"/>
                  <a:gd name="connsiteY4" fmla="*/ 90 h 29980"/>
                  <a:gd name="connsiteX5" fmla="*/ 138892 w 138285"/>
                  <a:gd name="connsiteY5" fmla="*/ 30070 h 29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285" h="29980">
                    <a:moveTo>
                      <a:pt x="138892" y="30070"/>
                    </a:moveTo>
                    <a:lnTo>
                      <a:pt x="15608" y="30070"/>
                    </a:lnTo>
                    <a:cubicBezTo>
                      <a:pt x="7380" y="30070"/>
                      <a:pt x="607" y="23302"/>
                      <a:pt x="607" y="15080"/>
                    </a:cubicBezTo>
                    <a:cubicBezTo>
                      <a:pt x="607" y="6858"/>
                      <a:pt x="7380" y="90"/>
                      <a:pt x="15608" y="90"/>
                    </a:cubicBezTo>
                    <a:lnTo>
                      <a:pt x="108891" y="90"/>
                    </a:lnTo>
                    <a:cubicBezTo>
                      <a:pt x="125347" y="90"/>
                      <a:pt x="138892" y="13626"/>
                      <a:pt x="138892" y="30070"/>
                    </a:cubicBezTo>
                    <a:close/>
                  </a:path>
                </a:pathLst>
              </a:custGeom>
              <a:grpFill/>
              <a:ln w="7488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4" name="Picture 2" descr="TOOVALU | Observatoire des Sociétés à Mission">
            <a:extLst>
              <a:ext uri="{FF2B5EF4-FFF2-40B4-BE49-F238E27FC236}">
                <a16:creationId xmlns:a16="http://schemas.microsoft.com/office/drawing/2014/main" id="{B4D55235-2F79-5BBF-4C26-08CD7024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63" y="4610401"/>
            <a:ext cx="1449004" cy="14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0DE82A6-3599-8A7F-D54A-72515C9F865A}"/>
              </a:ext>
            </a:extLst>
          </p:cNvPr>
          <p:cNvSpPr txBox="1">
            <a:spLocks/>
          </p:cNvSpPr>
          <p:nvPr/>
        </p:nvSpPr>
        <p:spPr>
          <a:xfrm>
            <a:off x="619484" y="3243981"/>
            <a:ext cx="3648621" cy="5911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000">
                <a:latin typeface="Montserrat"/>
              </a:rPr>
              <a:t>6 grands services </a:t>
            </a:r>
          </a:p>
          <a:p>
            <a:r>
              <a:rPr lang="fr-FR" sz="2000">
                <a:solidFill>
                  <a:schemeClr val="bg1"/>
                </a:solidFill>
                <a:latin typeface="Montserrat"/>
              </a:rPr>
              <a:t>et 12 fonctionnalités 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ED7A94E5-E6A9-9DC3-3712-49EED509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5" y="4820186"/>
            <a:ext cx="981384" cy="722953"/>
          </a:xfrm>
          <a:prstGeom prst="rect">
            <a:avLst/>
          </a:prstGeom>
        </p:spPr>
      </p:pic>
      <p:sp>
        <p:nvSpPr>
          <p:cNvPr id="230" name="Titre 1">
            <a:extLst>
              <a:ext uri="{FF2B5EF4-FFF2-40B4-BE49-F238E27FC236}">
                <a16:creationId xmlns:a16="http://schemas.microsoft.com/office/drawing/2014/main" id="{9940F5ED-24B5-98EB-A4E5-9894416E310F}"/>
              </a:ext>
            </a:extLst>
          </p:cNvPr>
          <p:cNvSpPr txBox="1">
            <a:spLocks/>
          </p:cNvSpPr>
          <p:nvPr/>
        </p:nvSpPr>
        <p:spPr>
          <a:xfrm>
            <a:off x="637451" y="4399131"/>
            <a:ext cx="3474513" cy="373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1100">
                <a:solidFill>
                  <a:schemeClr val="bg1"/>
                </a:solidFill>
                <a:latin typeface="Montserrat"/>
              </a:rPr>
              <a:t>Deux partenariats </a:t>
            </a:r>
            <a:r>
              <a:rPr lang="fr-FR" sz="1100">
                <a:latin typeface="Montserrat"/>
              </a:rPr>
              <a:t>stratégiques, scientifiques et techniques</a:t>
            </a:r>
          </a:p>
        </p:txBody>
      </p:sp>
    </p:spTree>
    <p:extLst>
      <p:ext uri="{BB962C8B-B14F-4D97-AF65-F5344CB8AC3E}">
        <p14:creationId xmlns:p14="http://schemas.microsoft.com/office/powerpoint/2010/main" val="37826180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792864B-39AC-5CCA-17E5-91DA5258C491}"/>
              </a:ext>
            </a:extLst>
          </p:cNvPr>
          <p:cNvSpPr txBox="1"/>
          <p:nvPr/>
        </p:nvSpPr>
        <p:spPr>
          <a:xfrm>
            <a:off x="1018507" y="1640152"/>
            <a:ext cx="10152000" cy="48013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Pour l’ensemble de l’entreprise et des produits, rechercher l’efficacité de la gestion des data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en la concentrant sur les data nécessaires aux renseignements des QSS et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des niveaux 1 &amp; 2 des indicateurs de la Stratégie RSE</a:t>
            </a:r>
          </a:p>
        </p:txBody>
      </p:sp>
      <p:sp>
        <p:nvSpPr>
          <p:cNvPr id="53" name="Titre 52">
            <a:extLst>
              <a:ext uri="{FF2B5EF4-FFF2-40B4-BE49-F238E27FC236}">
                <a16:creationId xmlns:a16="http://schemas.microsoft.com/office/drawing/2014/main" id="{43E40AB3-802C-45B4-A21D-265FDFBE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cap="all"/>
              <a:t>Organisation DU</a:t>
            </a:r>
            <a:br>
              <a:rPr lang="fr-FR" sz="2800" b="1" cap="all"/>
            </a:br>
            <a:r>
              <a:rPr lang="fr-FR" sz="2800" b="1" cap="all">
                <a:solidFill>
                  <a:srgbClr val="F6A500"/>
                </a:solidFill>
              </a:rPr>
              <a:t>Référentiel Universel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DEAF4A-DA11-D3C0-5222-72D8E8B02942}"/>
              </a:ext>
            </a:extLst>
          </p:cNvPr>
          <p:cNvSpPr txBox="1"/>
          <p:nvPr/>
        </p:nvSpPr>
        <p:spPr>
          <a:xfrm>
            <a:off x="1276970" y="3706400"/>
            <a:ext cx="228299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Environnement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06F485-3DEB-C099-5628-FC030FE85015}"/>
              </a:ext>
            </a:extLst>
          </p:cNvPr>
          <p:cNvSpPr txBox="1"/>
          <p:nvPr/>
        </p:nvSpPr>
        <p:spPr>
          <a:xfrm>
            <a:off x="3810214" y="3706400"/>
            <a:ext cx="981359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Social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DC9048-E297-A8C3-EA47-A3C7006DAAC5}"/>
              </a:ext>
            </a:extLst>
          </p:cNvPr>
          <p:cNvSpPr txBox="1"/>
          <p:nvPr/>
        </p:nvSpPr>
        <p:spPr>
          <a:xfrm>
            <a:off x="6823255" y="3706400"/>
            <a:ext cx="1433406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Territoire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4189AF-9832-E7E0-6190-AE63574BFD25}"/>
              </a:ext>
            </a:extLst>
          </p:cNvPr>
          <p:cNvSpPr txBox="1"/>
          <p:nvPr/>
        </p:nvSpPr>
        <p:spPr>
          <a:xfrm>
            <a:off x="5041820" y="3706400"/>
            <a:ext cx="153118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Economie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E41C22-DA78-7856-FF64-FCC06EC5F4B8}"/>
              </a:ext>
            </a:extLst>
          </p:cNvPr>
          <p:cNvSpPr txBox="1"/>
          <p:nvPr/>
        </p:nvSpPr>
        <p:spPr>
          <a:xfrm>
            <a:off x="8506908" y="3706400"/>
            <a:ext cx="2408122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Gouvernance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DCCE7F-AADF-AEDD-3072-7C877C25CCF4}"/>
              </a:ext>
            </a:extLst>
          </p:cNvPr>
          <p:cNvSpPr txBox="1"/>
          <p:nvPr/>
        </p:nvSpPr>
        <p:spPr>
          <a:xfrm>
            <a:off x="1532456" y="2283017"/>
            <a:ext cx="912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Indicateurs « atomiques » Scope 1 &amp; 2 – identiques pour toutes les entreprises agri et agro-alimentaires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C9B565-6E95-D29A-8D30-09978390C07F}"/>
              </a:ext>
            </a:extLst>
          </p:cNvPr>
          <p:cNvSpPr txBox="1"/>
          <p:nvPr/>
        </p:nvSpPr>
        <p:spPr>
          <a:xfrm>
            <a:off x="1642089" y="4175676"/>
            <a:ext cx="912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Indicateurs « atomiques » Scope 3 Agri – </a:t>
            </a:r>
            <a:b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</a:rPr>
              <a:t>identiques par filières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B176BB-B4F6-8BDA-7A61-6C39B2E7762A}"/>
              </a:ext>
            </a:extLst>
          </p:cNvPr>
          <p:cNvSpPr txBox="1"/>
          <p:nvPr/>
        </p:nvSpPr>
        <p:spPr>
          <a:xfrm>
            <a:off x="1203738" y="2122400"/>
            <a:ext cx="9721231" cy="3168000"/>
          </a:xfrm>
          <a:prstGeom prst="rect">
            <a:avLst/>
          </a:prstGeom>
          <a:noFill/>
          <a:ln w="889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929337-6832-DDC4-1A3B-F2C0EE810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83" y="27890"/>
            <a:ext cx="1817217" cy="18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59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8EC46-2410-713E-2C6A-05456A74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72" y="618967"/>
            <a:ext cx="10139863" cy="412185"/>
          </a:xfrm>
        </p:spPr>
        <p:txBody>
          <a:bodyPr/>
          <a:lstStyle/>
          <a:p>
            <a:r>
              <a:rPr lang="fr-FR" b="1" i="0" u="none" strike="noStrike" cap="all">
                <a:effectLst/>
                <a:latin typeface="Montserrat" pitchFamily="2" charset="77"/>
              </a:rPr>
              <a:t>Comment s’effectue</a:t>
            </a:r>
            <a:br>
              <a:rPr lang="fr-FR" b="1" i="0" u="none" strike="noStrike" cap="all">
                <a:effectLst/>
                <a:latin typeface="Montserrat" pitchFamily="2" charset="77"/>
              </a:rPr>
            </a:br>
            <a:r>
              <a:rPr lang="fr-FR" b="1" i="0" u="none" strike="noStrike" cap="all">
                <a:solidFill>
                  <a:srgbClr val="F6A500"/>
                </a:solidFill>
                <a:effectLst/>
                <a:latin typeface="Montserrat" pitchFamily="2" charset="77"/>
              </a:rPr>
              <a:t>la Collecte Des données ?</a:t>
            </a:r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6DC7EB0-EEA7-7670-9189-77187BF10581}"/>
              </a:ext>
            </a:extLst>
          </p:cNvPr>
          <p:cNvSpPr txBox="1">
            <a:spLocks/>
          </p:cNvSpPr>
          <p:nvPr/>
        </p:nvSpPr>
        <p:spPr>
          <a:xfrm>
            <a:off x="1544155" y="4100797"/>
            <a:ext cx="10766953" cy="694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  <a:defRPr sz="2000" b="0" i="0" kern="1200" spc="-1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  <a:defRPr sz="1600" b="0" i="0" kern="1200" spc="-1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 spc="-1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800"/>
              <a:t>Des questionnaires de mise en œuvre de bonnes pratiques agronomique, d’élevage et industrielles sous forme de </a:t>
            </a:r>
            <a:r>
              <a:rPr lang="fr-FR" sz="1800" b="1">
                <a:solidFill>
                  <a:schemeClr val="bg1"/>
                </a:solidFill>
              </a:rPr>
              <a:t>questions simples et peu nombreuses reliées à des impacts environnementaux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6F1CC65-095A-73B2-25E3-DC95B465A2C4}"/>
              </a:ext>
            </a:extLst>
          </p:cNvPr>
          <p:cNvSpPr txBox="1">
            <a:spLocks/>
          </p:cNvSpPr>
          <p:nvPr/>
        </p:nvSpPr>
        <p:spPr>
          <a:xfrm>
            <a:off x="1575808" y="6012903"/>
            <a:ext cx="10211008" cy="77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  <a:defRPr sz="2000" b="0" i="0" kern="1200" spc="-1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Char char="§"/>
              <a:defRPr sz="1600" b="0" i="0" kern="1200" spc="-1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 spc="-1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800" b="1" i="0" u="none" strike="noStrike">
                <a:solidFill>
                  <a:schemeClr val="bg1"/>
                </a:solidFill>
                <a:effectLst/>
                <a:latin typeface="Montserrat" pitchFamily="2" charset="77"/>
              </a:rPr>
              <a:t>Avec l’équipe de recherche sous contrat </a:t>
            </a:r>
            <a:r>
              <a:rPr lang="fr-FR" sz="1800" b="1" i="0" u="none" strike="noStrike" err="1">
                <a:solidFill>
                  <a:schemeClr val="bg1"/>
                </a:solidFill>
                <a:effectLst/>
                <a:latin typeface="Montserrat" pitchFamily="2" charset="77"/>
              </a:rPr>
              <a:t>Advestis</a:t>
            </a:r>
            <a:r>
              <a:rPr lang="fr-FR" sz="1800" b="1" i="0" u="none" strike="noStrike">
                <a:solidFill>
                  <a:schemeClr val="bg1"/>
                </a:solidFill>
                <a:effectLst/>
                <a:latin typeface="Montserrat" pitchFamily="2" charset="77"/>
              </a:rPr>
              <a:t>, </a:t>
            </a:r>
            <a:r>
              <a:rPr lang="fr-FR" sz="1800" i="0" u="none" strike="noStrike">
                <a:effectLst/>
                <a:latin typeface="Montserrat" pitchFamily="2" charset="77"/>
              </a:rPr>
              <a:t>modélisation permettant de gérer l’hétérogénéité des data et la reconstitution des data manquantes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1C6412C-465B-A003-7320-9D50A0CFF9AC}"/>
              </a:ext>
            </a:extLst>
          </p:cNvPr>
          <p:cNvSpPr txBox="1">
            <a:spLocks/>
          </p:cNvSpPr>
          <p:nvPr/>
        </p:nvSpPr>
        <p:spPr>
          <a:xfrm>
            <a:off x="1570572" y="5493486"/>
            <a:ext cx="9645956" cy="520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000"/>
              <a:t>La modélisation en IA pour gérer par défaut la data manquante</a:t>
            </a:r>
            <a:r>
              <a:rPr lang="fr-FR" sz="2000" b="0"/>
              <a:t>​</a:t>
            </a: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F65DB-BC36-207E-E65C-664D88980341}"/>
              </a:ext>
            </a:extLst>
          </p:cNvPr>
          <p:cNvSpPr txBox="1">
            <a:spLocks/>
          </p:cNvSpPr>
          <p:nvPr/>
        </p:nvSpPr>
        <p:spPr>
          <a:xfrm>
            <a:off x="1570572" y="1708896"/>
            <a:ext cx="9645956" cy="322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000"/>
              <a:t>Autant que possible automatiquement</a:t>
            </a:r>
            <a:r>
              <a:rPr lang="fr-FR" sz="2000" b="0"/>
              <a:t>​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334495-341C-CCED-30DD-08AFDDE6B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572" y="2252627"/>
            <a:ext cx="1386087" cy="2755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39E504-F9FB-7B79-8F3B-1F799C7E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975" y="2178131"/>
            <a:ext cx="555681" cy="3768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9F5379-F8B9-E076-2D91-2DD36094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399" y="2855581"/>
            <a:ext cx="1611008" cy="58874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BAD053-3AAC-4048-F322-4CCF152F5A46}"/>
              </a:ext>
            </a:extLst>
          </p:cNvPr>
          <p:cNvSpPr txBox="1"/>
          <p:nvPr/>
        </p:nvSpPr>
        <p:spPr>
          <a:xfrm>
            <a:off x="5839201" y="2144293"/>
            <a:ext cx="70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… / …</a:t>
            </a:r>
          </a:p>
        </p:txBody>
      </p:sp>
      <p:pic>
        <p:nvPicPr>
          <p:cNvPr id="1026" name="Picture 2" descr="Logo In-Extenso- Vitisaveurs le salon des vins et de la ...">
            <a:extLst>
              <a:ext uri="{FF2B5EF4-FFF2-40B4-BE49-F238E27FC236}">
                <a16:creationId xmlns:a16="http://schemas.microsoft.com/office/drawing/2014/main" id="{78B28CFA-1C64-1F75-B6BD-3386FD15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84" y="2235505"/>
            <a:ext cx="1099779" cy="3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BAC3214-6D5E-D96B-2A89-504F2F8C3F8D}"/>
              </a:ext>
            </a:extLst>
          </p:cNvPr>
          <p:cNvSpPr txBox="1"/>
          <p:nvPr/>
        </p:nvSpPr>
        <p:spPr>
          <a:xfrm>
            <a:off x="8735111" y="214974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… / 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F56ADF-0CA8-2B10-4CD2-94F4D091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54" y="2183504"/>
            <a:ext cx="745657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BCCFF62-A159-9486-9887-994078770ECA}"/>
              </a:ext>
            </a:extLst>
          </p:cNvPr>
          <p:cNvSpPr txBox="1"/>
          <p:nvPr/>
        </p:nvSpPr>
        <p:spPr>
          <a:xfrm>
            <a:off x="10815004" y="2066484"/>
            <a:ext cx="971812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fr-FR" sz="900">
                <a:latin typeface="Montserrat" pitchFamily="2" charset="77"/>
              </a:rPr>
              <a:t>Solutions start-up spécialisées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5C3B1E3-A6EE-1742-2B3D-E9B48E907477}"/>
              </a:ext>
            </a:extLst>
          </p:cNvPr>
          <p:cNvSpPr txBox="1"/>
          <p:nvPr/>
        </p:nvSpPr>
        <p:spPr>
          <a:xfrm>
            <a:off x="9515117" y="2066484"/>
            <a:ext cx="1167048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900" b="1">
                <a:latin typeface="Montserrat" pitchFamily="2" charset="77"/>
              </a:rPr>
              <a:t>PIM et Solutions propriétaires clients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996528D4-B838-0616-2A62-045099073DC1}"/>
              </a:ext>
            </a:extLst>
          </p:cNvPr>
          <p:cNvSpPr txBox="1">
            <a:spLocks/>
          </p:cNvSpPr>
          <p:nvPr/>
        </p:nvSpPr>
        <p:spPr>
          <a:xfrm>
            <a:off x="1544154" y="3005419"/>
            <a:ext cx="8514245" cy="247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1600" b="0"/>
              <a:t>Avec, pour la data agricole, l’Identité numérique &amp; le consentement </a:t>
            </a:r>
          </a:p>
          <a:p>
            <a:endParaRPr lang="fr-FR" sz="1600" b="0"/>
          </a:p>
          <a:p>
            <a:r>
              <a:rPr lang="fr-FR" sz="1600" b="0"/>
              <a:t> ​</a:t>
            </a:r>
            <a:endParaRPr lang="fr-FR" sz="200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6453DF61-1C2B-0EA3-4897-2D747FD77945}"/>
              </a:ext>
            </a:extLst>
          </p:cNvPr>
          <p:cNvSpPr txBox="1">
            <a:spLocks/>
          </p:cNvSpPr>
          <p:nvPr/>
        </p:nvSpPr>
        <p:spPr>
          <a:xfrm>
            <a:off x="1570572" y="3808824"/>
            <a:ext cx="10051975" cy="352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000"/>
              <a:t>Via les Questionnaires semi spécifiques autant que nécessaire</a:t>
            </a:r>
            <a:r>
              <a:rPr lang="fr-FR" sz="2000" b="0"/>
              <a:t>​</a:t>
            </a:r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E8260D2-7E6D-82E1-8F18-E59E7085292E}"/>
              </a:ext>
            </a:extLst>
          </p:cNvPr>
          <p:cNvSpPr txBox="1"/>
          <p:nvPr/>
        </p:nvSpPr>
        <p:spPr>
          <a:xfrm>
            <a:off x="757817" y="1750739"/>
            <a:ext cx="595423" cy="707886"/>
          </a:xfrm>
          <a:prstGeom prst="rect">
            <a:avLst/>
          </a:prstGeom>
          <a:solidFill>
            <a:srgbClr val="F6A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latin typeface="Montserrat" pitchFamily="2" charset="77"/>
              </a:rPr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D96B810-0A00-06E4-A679-BE08CC9C198B}"/>
              </a:ext>
            </a:extLst>
          </p:cNvPr>
          <p:cNvSpPr txBox="1"/>
          <p:nvPr/>
        </p:nvSpPr>
        <p:spPr>
          <a:xfrm>
            <a:off x="757815" y="5645034"/>
            <a:ext cx="595423" cy="707886"/>
          </a:xfrm>
          <a:prstGeom prst="rect">
            <a:avLst/>
          </a:prstGeom>
          <a:solidFill>
            <a:srgbClr val="F6A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latin typeface="Montserrat" pitchFamily="2" charset="77"/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148658A-B22E-2D55-6DA1-AFB49A96DCC4}"/>
              </a:ext>
            </a:extLst>
          </p:cNvPr>
          <p:cNvSpPr txBox="1"/>
          <p:nvPr/>
        </p:nvSpPr>
        <p:spPr>
          <a:xfrm>
            <a:off x="757815" y="3831906"/>
            <a:ext cx="595423" cy="707886"/>
          </a:xfrm>
          <a:prstGeom prst="rect">
            <a:avLst/>
          </a:prstGeom>
          <a:solidFill>
            <a:srgbClr val="F6A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latin typeface="Montserrat" pitchFamily="2" charset="77"/>
              </a:rPr>
              <a:t>2</a:t>
            </a:r>
          </a:p>
        </p:txBody>
      </p:sp>
      <p:pic>
        <p:nvPicPr>
          <p:cNvPr id="3" name="Picture 2" descr="AGBALANCE Trademark of BASF SE Serial Number: 85052648 :: Trademarkia ...">
            <a:extLst>
              <a:ext uri="{FF2B5EF4-FFF2-40B4-BE49-F238E27FC236}">
                <a16:creationId xmlns:a16="http://schemas.microsoft.com/office/drawing/2014/main" id="{D47F7DE7-BF9E-A97F-015A-6FB3B4AD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12" y="2146796"/>
            <a:ext cx="1089843" cy="4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riangle, lign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1E198FA8-27DD-4C87-A83B-0FDB22EBA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135" y="2151644"/>
            <a:ext cx="457535" cy="3708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D54262-FD61-B2F6-A102-C2023F6E1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0077" y="-19584"/>
            <a:ext cx="1811214" cy="18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52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POSITIVE_couleurs">
      <a:dk1>
        <a:srgbClr val="000000"/>
      </a:dk1>
      <a:lt1>
        <a:srgbClr val="F6A500"/>
      </a:lt1>
      <a:dk2>
        <a:srgbClr val="9E9272"/>
      </a:dk2>
      <a:lt2>
        <a:srgbClr val="E45301"/>
      </a:lt2>
      <a:accent1>
        <a:srgbClr val="1E7A94"/>
      </a:accent1>
      <a:accent2>
        <a:srgbClr val="AC0027"/>
      </a:accent2>
      <a:accent3>
        <a:srgbClr val="90BB0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8080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ésentation4" id="{905BDC52-AFBC-4F4B-AAA5-0732664253EE}" vid="{FF9F5189-F292-0C48-80EC-DF39219ED894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POSITIVE_couleurs">
      <a:dk1>
        <a:srgbClr val="000000"/>
      </a:dk1>
      <a:lt1>
        <a:srgbClr val="F6A500"/>
      </a:lt1>
      <a:dk2>
        <a:srgbClr val="9E9272"/>
      </a:dk2>
      <a:lt2>
        <a:srgbClr val="E45301"/>
      </a:lt2>
      <a:accent1>
        <a:srgbClr val="1E7A94"/>
      </a:accent1>
      <a:accent2>
        <a:srgbClr val="AC0027"/>
      </a:accent2>
      <a:accent3>
        <a:srgbClr val="90BB0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8080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ésentation4" id="{905BDC52-AFBC-4F4B-AAA5-0732664253EE}" vid="{FF9F5189-F292-0C48-80EC-DF39219ED8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aa82fb-2a5b-4381-9faa-2b7d823122f6">
      <Terms xmlns="http://schemas.microsoft.com/office/infopath/2007/PartnerControls"/>
    </lcf76f155ced4ddcb4097134ff3c332f>
    <TaxCatchAll xmlns="608ac69d-18a9-4785-b3c1-d19f25518671" xsi:nil="true"/>
    <SharedWithUsers xmlns="608ac69d-18a9-4785-b3c1-d19f25518671">
      <UserInfo>
        <DisplayName>Didier Livio</DisplayName>
        <AccountId>16</AccountId>
        <AccountType/>
      </UserInfo>
      <UserInfo>
        <DisplayName>SharingLinks.7a7db42e-69ec-49cd-841d-4618ab4a8e20.OrganizationEdit.0f5dcd9a-7de9-4d88-8001-c026406ec2c2</DisplayName>
        <AccountId>45</AccountId>
        <AccountType/>
      </UserInfo>
      <UserInfo>
        <DisplayName>SharingLinks.97c86dea-d2c0-4f09-8cf6-17a4228394f8.OrganizationEdit.49461228-9e9b-42a6-b05c-dc28848933af</DisplayName>
        <AccountId>27</AccountId>
        <AccountType/>
      </UserInfo>
      <UserInfo>
        <DisplayName>Thierry Laval</DisplayName>
        <AccountId>13</AccountId>
        <AccountType/>
      </UserInfo>
      <UserInfo>
        <DisplayName>SharingLinks.496aad83-5e1c-4b1e-a8a4-899363b46ae0.OrganizationEdit.1e1cab8a-c611-4a84-83e7-a0557f909a8c</DisplayName>
        <AccountId>26</AccountId>
        <AccountType/>
      </UserInfo>
      <UserInfo>
        <DisplayName>SharingLinks.7b17986e-a617-401c-88ec-68e604ff5883.OrganizationEdit.18aa8edf-a255-4aa0-af71-67cc4e52d7be</DisplayName>
        <AccountId>62</AccountId>
        <AccountType/>
      </UserInfo>
      <UserInfo>
        <DisplayName>Freddy Thiburce</DisplayName>
        <AccountId>25</AccountId>
        <AccountType/>
      </UserInfo>
      <UserInfo>
        <DisplayName>SharingLinks.a8ecd565-145b-49b5-a5c8-a9d5c3d4ca97.OrganizationEdit.b1c954d1-d0b9-410a-a917-fe0ca9dcff9d</DisplayName>
        <AccountId>48</AccountId>
        <AccountType/>
      </UserInfo>
      <UserInfo>
        <DisplayName>SharingLinks.204ff60a-0a6e-4f0d-97b1-ad0b7fc66bba.OrganizationEdit.d893388a-f86b-4852-9a3c-996affd633df</DisplayName>
        <AccountId>31</AccountId>
        <AccountType/>
      </UserInfo>
      <UserInfo>
        <DisplayName>Gregory Besson</DisplayName>
        <AccountId>24</AccountId>
        <AccountType/>
      </UserInfo>
      <UserInfo>
        <DisplayName>Philippe Grzesiak</DisplayName>
        <AccountId>32</AccountId>
        <AccountType/>
      </UserInfo>
      <UserInfo>
        <DisplayName>SharingLinks.7c799821-a790-4146-8179-6fecfbc5b052.OrganizationEdit.69473226-794b-4747-b749-4fa8fafe5f04</DisplayName>
        <AccountId>49</AccountId>
        <AccountType/>
      </UserInfo>
      <UserInfo>
        <DisplayName>SharingLinks.3b658a74-f4b9-4671-83d3-a9bf9da7a419.OrganizationEdit.9db359b3-09c6-41c8-b8ac-7eb687410616</DisplayName>
        <AccountId>22</AccountId>
        <AccountType/>
      </UserInfo>
      <UserInfo>
        <DisplayName>SharingLinks.ed4c8986-af16-45a2-8adc-43000cf42e6f.OrganizationEdit.84df7ac9-3091-4a84-9830-4557979bc7ee</DisplayName>
        <AccountId>23</AccountId>
        <AccountType/>
      </UserInfo>
      <UserInfo>
        <DisplayName>SharingLinks.a7c86e10-fd6d-4ea5-a03f-e57431410522.OrganizationEdit.059acb2c-8e76-4708-b5ba-8e3a4797d32b</DisplayName>
        <AccountId>76</AccountId>
        <AccountType/>
      </UserInfo>
      <UserInfo>
        <DisplayName>Hervé Chaygneaud-Dupuy</DisplayName>
        <AccountId>21</AccountId>
        <AccountType/>
      </UserInfo>
      <UserInfo>
        <DisplayName>Virginie Becquart</DisplayName>
        <AccountId>28</AccountId>
        <AccountType/>
      </UserInfo>
      <UserInfo>
        <DisplayName>Romain Lanternier</DisplayName>
        <AccountId>92</AccountId>
        <AccountType/>
      </UserInfo>
      <UserInfo>
        <DisplayName>Thierry Laval</DisplayName>
        <AccountId>37</AccountId>
        <AccountType/>
      </UserInfo>
      <UserInfo>
        <DisplayName>Victor Levecque</DisplayName>
        <AccountId>124</AccountId>
        <AccountType/>
      </UserInfo>
      <UserInfo>
        <DisplayName>Frédéric Volle</DisplayName>
        <AccountId>35</AccountId>
        <AccountType/>
      </UserInfo>
      <UserInfo>
        <DisplayName>Didier Livio</DisplayName>
        <AccountId>116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AE1773CF1944598E0D31AC55EE7B5" ma:contentTypeVersion="14" ma:contentTypeDescription="Crée un document." ma:contentTypeScope="" ma:versionID="5d0236b8b2033cf692e1d69f8d6a2c8d">
  <xsd:schema xmlns:xsd="http://www.w3.org/2001/XMLSchema" xmlns:xs="http://www.w3.org/2001/XMLSchema" xmlns:p="http://schemas.microsoft.com/office/2006/metadata/properties" xmlns:ns2="f8aa82fb-2a5b-4381-9faa-2b7d823122f6" xmlns:ns3="608ac69d-18a9-4785-b3c1-d19f25518671" targetNamespace="http://schemas.microsoft.com/office/2006/metadata/properties" ma:root="true" ma:fieldsID="25f6b0836a787dd8cbfa11fed05d6dc4" ns2:_="" ns3:_="">
    <xsd:import namespace="f8aa82fb-2a5b-4381-9faa-2b7d823122f6"/>
    <xsd:import namespace="608ac69d-18a9-4785-b3c1-d19f255186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a82fb-2a5b-4381-9faa-2b7d823122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dbc725b-1b55-4783-bb18-a7ee49a627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ac69d-18a9-4785-b3c1-d19f255186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e6ca1e0-b01b-4b58-b025-d127a8fead86}" ma:internalName="TaxCatchAll" ma:showField="CatchAllData" ma:web="608ac69d-18a9-4785-b3c1-d19f255186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984FC6-B607-4216-8B51-0147CB1BE1EE}">
  <ds:schemaRefs>
    <ds:schemaRef ds:uri="11b12c54-2360-4c21-aa4c-8aa17db2425f"/>
    <ds:schemaRef ds:uri="5054c6dc-1f81-4011-9116-38a7fbac1681"/>
    <ds:schemaRef ds:uri="608ac69d-18a9-4785-b3c1-d19f25518671"/>
    <ds:schemaRef ds:uri="f8aa82fb-2a5b-4381-9faa-2b7d823122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B713CD-3ED9-43BC-AD14-F2C09497BCA4}">
  <ds:schemaRefs>
    <ds:schemaRef ds:uri="608ac69d-18a9-4785-b3c1-d19f25518671"/>
    <ds:schemaRef ds:uri="f8aa82fb-2a5b-4381-9faa-2b7d823122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B8F57C-E19B-4722-B0AF-1E9121EA67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Application>Microsoft Office PowerPoint</Application>
  <PresentationFormat>Grand écran</PresentationFormat>
  <Slides>14</Slides>
  <Notes>2</Notes>
  <HiddenSlides>0</HiddenSlide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Thème Office</vt:lpstr>
      <vt:lpstr>1_Thème Office</vt:lpstr>
      <vt:lpstr>2_Thème Office</vt:lpstr>
      <vt:lpstr>Présentation PowerPoint</vt:lpstr>
      <vt:lpstr>En Quelques chiffres</vt:lpstr>
      <vt:lpstr>Présentation PowerPoint</vt:lpstr>
      <vt:lpstr>NOS PARTENAIRES</vt:lpstr>
      <vt:lpstr>NOS CLIENTS</vt:lpstr>
      <vt:lpstr>Présentation PowerPoint</vt:lpstr>
      <vt:lpstr>Présentation PowerPoint</vt:lpstr>
      <vt:lpstr>Organisation DU Référentiel Universel</vt:lpstr>
      <vt:lpstr>Comment s’effectue la Collecte Des données ?</vt:lpstr>
      <vt:lpstr>Mesure de  l’empreinte environnementale</vt:lpstr>
      <vt:lpstr>Simuler et se comparer </vt:lpstr>
      <vt:lpstr>Piloter sa  trajectoire de progrès </vt:lpstr>
      <vt:lpstr>Organisation Data &amp; Publications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plateforme digitale DE pilotage  de la transition alimentaire Mondiale</dc:title>
  <dc:creator>Virginie Becquart</dc:creator>
  <cp:revision>2</cp:revision>
  <cp:lastPrinted>2022-09-27T09:55:37Z</cp:lastPrinted>
  <dcterms:created xsi:type="dcterms:W3CDTF">2022-08-31T11:44:36Z</dcterms:created>
  <dcterms:modified xsi:type="dcterms:W3CDTF">2024-04-04T07:19:01Z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0x010100633AE1773CF1944598E0D31AC55EE7B5</vt:lpwstr>
  </property>
</Properties>
</file>